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58" r:id="rId3"/>
    <p:sldId id="273" r:id="rId4"/>
    <p:sldId id="259" r:id="rId5"/>
    <p:sldId id="260" r:id="rId6"/>
    <p:sldId id="274" r:id="rId7"/>
    <p:sldId id="261" r:id="rId8"/>
    <p:sldId id="262" r:id="rId9"/>
    <p:sldId id="263" r:id="rId10"/>
    <p:sldId id="264" r:id="rId11"/>
    <p:sldId id="265" r:id="rId12"/>
    <p:sldId id="266" r:id="rId13"/>
    <p:sldId id="267" r:id="rId14"/>
    <p:sldId id="268" r:id="rId15"/>
    <p:sldId id="269" r:id="rId16"/>
    <p:sldId id="275" r:id="rId17"/>
    <p:sldId id="270" r:id="rId18"/>
    <p:sldId id="276" r:id="rId19"/>
    <p:sldId id="271" r:id="rId20"/>
    <p:sldId id="277" r:id="rId2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1" d="100"/>
          <a:sy n="91" d="100"/>
        </p:scale>
        <p:origin x="12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E9FD374-3B76-4E49-9558-EB54B6116E13}" type="datetimeFigureOut">
              <a:rPr lang="en-US" smtClean="0"/>
              <a:t>10/10/2018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BA7A4AE-5AB8-44BE-BE8E-8DC26EC66DDD}" type="slidenum">
              <a:rPr lang="en-US" smtClean="0"/>
              <a:t>‹#›</a:t>
            </a:fld>
            <a:endParaRPr lang="en-US"/>
          </a:p>
        </p:txBody>
      </p:sp>
    </p:spTree>
    <p:extLst>
      <p:ext uri="{BB962C8B-B14F-4D97-AF65-F5344CB8AC3E}">
        <p14:creationId xmlns:p14="http://schemas.microsoft.com/office/powerpoint/2010/main" val="23539000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4A0C90-E84D-4E5B-960B-A7C939235718}" type="slidenum">
              <a:rPr lang="en-US" smtClean="0"/>
              <a:t>2</a:t>
            </a:fld>
            <a:endParaRPr lang="en-US"/>
          </a:p>
        </p:txBody>
      </p:sp>
    </p:spTree>
    <p:extLst>
      <p:ext uri="{BB962C8B-B14F-4D97-AF65-F5344CB8AC3E}">
        <p14:creationId xmlns:p14="http://schemas.microsoft.com/office/powerpoint/2010/main" val="12849306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a:t>
            </a:r>
            <a:r>
              <a:rPr lang="en-US" baseline="0" dirty="0" smtClean="0"/>
              <a:t> worksheet 8.2</a:t>
            </a:r>
            <a:endParaRPr lang="en-US" dirty="0"/>
          </a:p>
        </p:txBody>
      </p:sp>
      <p:sp>
        <p:nvSpPr>
          <p:cNvPr id="4" name="Slide Number Placeholder 3"/>
          <p:cNvSpPr>
            <a:spLocks noGrp="1"/>
          </p:cNvSpPr>
          <p:nvPr>
            <p:ph type="sldNum" sz="quarter" idx="10"/>
          </p:nvPr>
        </p:nvSpPr>
        <p:spPr/>
        <p:txBody>
          <a:bodyPr/>
          <a:lstStyle/>
          <a:p>
            <a:fld id="{1D4A0C90-E84D-4E5B-960B-A7C939235718}" type="slidenum">
              <a:rPr lang="en-US" smtClean="0"/>
              <a:t>13</a:t>
            </a:fld>
            <a:endParaRPr lang="en-US"/>
          </a:p>
        </p:txBody>
      </p:sp>
    </p:spTree>
    <p:extLst>
      <p:ext uri="{BB962C8B-B14F-4D97-AF65-F5344CB8AC3E}">
        <p14:creationId xmlns:p14="http://schemas.microsoft.com/office/powerpoint/2010/main" val="11932968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a:t>
            </a:r>
            <a:r>
              <a:rPr lang="en-US" baseline="0" dirty="0" smtClean="0"/>
              <a:t> worksheet 8.2</a:t>
            </a:r>
            <a:endParaRPr lang="en-US" dirty="0"/>
          </a:p>
        </p:txBody>
      </p:sp>
      <p:sp>
        <p:nvSpPr>
          <p:cNvPr id="4" name="Slide Number Placeholder 3"/>
          <p:cNvSpPr>
            <a:spLocks noGrp="1"/>
          </p:cNvSpPr>
          <p:nvPr>
            <p:ph type="sldNum" sz="quarter" idx="10"/>
          </p:nvPr>
        </p:nvSpPr>
        <p:spPr/>
        <p:txBody>
          <a:bodyPr/>
          <a:lstStyle/>
          <a:p>
            <a:fld id="{1D4A0C90-E84D-4E5B-960B-A7C939235718}" type="slidenum">
              <a:rPr lang="en-US" smtClean="0"/>
              <a:t>14</a:t>
            </a:fld>
            <a:endParaRPr lang="en-US"/>
          </a:p>
        </p:txBody>
      </p:sp>
    </p:spTree>
    <p:extLst>
      <p:ext uri="{BB962C8B-B14F-4D97-AF65-F5344CB8AC3E}">
        <p14:creationId xmlns:p14="http://schemas.microsoft.com/office/powerpoint/2010/main" val="1769850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4A0C90-E84D-4E5B-960B-A7C939235718}" type="slidenum">
              <a:rPr lang="en-US" smtClean="0"/>
              <a:t>15</a:t>
            </a:fld>
            <a:endParaRPr lang="en-US"/>
          </a:p>
        </p:txBody>
      </p:sp>
    </p:spTree>
    <p:extLst>
      <p:ext uri="{BB962C8B-B14F-4D97-AF65-F5344CB8AC3E}">
        <p14:creationId xmlns:p14="http://schemas.microsoft.com/office/powerpoint/2010/main" val="6333677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4A0C90-E84D-4E5B-960B-A7C939235718}" type="slidenum">
              <a:rPr lang="en-US" smtClean="0"/>
              <a:t>16</a:t>
            </a:fld>
            <a:endParaRPr lang="en-US"/>
          </a:p>
        </p:txBody>
      </p:sp>
    </p:spTree>
    <p:extLst>
      <p:ext uri="{BB962C8B-B14F-4D97-AF65-F5344CB8AC3E}">
        <p14:creationId xmlns:p14="http://schemas.microsoft.com/office/powerpoint/2010/main" val="14154066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4A0C90-E84D-4E5B-960B-A7C939235718}" type="slidenum">
              <a:rPr lang="en-US" smtClean="0"/>
              <a:t>17</a:t>
            </a:fld>
            <a:endParaRPr lang="en-US"/>
          </a:p>
        </p:txBody>
      </p:sp>
    </p:spTree>
    <p:extLst>
      <p:ext uri="{BB962C8B-B14F-4D97-AF65-F5344CB8AC3E}">
        <p14:creationId xmlns:p14="http://schemas.microsoft.com/office/powerpoint/2010/main" val="13325568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4A0C90-E84D-4E5B-960B-A7C939235718}" type="slidenum">
              <a:rPr lang="en-US" smtClean="0"/>
              <a:t>18</a:t>
            </a:fld>
            <a:endParaRPr lang="en-US"/>
          </a:p>
        </p:txBody>
      </p:sp>
    </p:spTree>
    <p:extLst>
      <p:ext uri="{BB962C8B-B14F-4D97-AF65-F5344CB8AC3E}">
        <p14:creationId xmlns:p14="http://schemas.microsoft.com/office/powerpoint/2010/main" val="18232911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4A0C90-E84D-4E5B-960B-A7C939235718}" type="slidenum">
              <a:rPr lang="en-US" smtClean="0"/>
              <a:t>19</a:t>
            </a:fld>
            <a:endParaRPr lang="en-US"/>
          </a:p>
        </p:txBody>
      </p:sp>
    </p:spTree>
    <p:extLst>
      <p:ext uri="{BB962C8B-B14F-4D97-AF65-F5344CB8AC3E}">
        <p14:creationId xmlns:p14="http://schemas.microsoft.com/office/powerpoint/2010/main" val="40298481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4A0C90-E84D-4E5B-960B-A7C939235718}" type="slidenum">
              <a:rPr lang="en-US" smtClean="0"/>
              <a:t>20</a:t>
            </a:fld>
            <a:endParaRPr lang="en-US"/>
          </a:p>
        </p:txBody>
      </p:sp>
    </p:spTree>
    <p:extLst>
      <p:ext uri="{BB962C8B-B14F-4D97-AF65-F5344CB8AC3E}">
        <p14:creationId xmlns:p14="http://schemas.microsoft.com/office/powerpoint/2010/main" val="3511623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4A0C90-E84D-4E5B-960B-A7C939235718}" type="slidenum">
              <a:rPr lang="en-US" smtClean="0"/>
              <a:t>3</a:t>
            </a:fld>
            <a:endParaRPr lang="en-US"/>
          </a:p>
        </p:txBody>
      </p:sp>
    </p:spTree>
    <p:extLst>
      <p:ext uri="{BB962C8B-B14F-4D97-AF65-F5344CB8AC3E}">
        <p14:creationId xmlns:p14="http://schemas.microsoft.com/office/powerpoint/2010/main" val="22020600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4A0C90-E84D-4E5B-960B-A7C939235718}" type="slidenum">
              <a:rPr lang="en-US" smtClean="0"/>
              <a:t>4</a:t>
            </a:fld>
            <a:endParaRPr lang="en-US"/>
          </a:p>
        </p:txBody>
      </p:sp>
    </p:spTree>
    <p:extLst>
      <p:ext uri="{BB962C8B-B14F-4D97-AF65-F5344CB8AC3E}">
        <p14:creationId xmlns:p14="http://schemas.microsoft.com/office/powerpoint/2010/main" val="23874875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4A0C90-E84D-4E5B-960B-A7C939235718}" type="slidenum">
              <a:rPr lang="en-US" smtClean="0"/>
              <a:t>7</a:t>
            </a:fld>
            <a:endParaRPr lang="en-US"/>
          </a:p>
        </p:txBody>
      </p:sp>
    </p:spTree>
    <p:extLst>
      <p:ext uri="{BB962C8B-B14F-4D97-AF65-F5344CB8AC3E}">
        <p14:creationId xmlns:p14="http://schemas.microsoft.com/office/powerpoint/2010/main" val="2681224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Lesson 8.1</a:t>
            </a:r>
            <a:r>
              <a:rPr lang="en-US" baseline="0" dirty="0" smtClean="0"/>
              <a:t> </a:t>
            </a:r>
            <a:r>
              <a:rPr lang="en-US" dirty="0" smtClean="0"/>
              <a:t>Worksheet</a:t>
            </a:r>
            <a:endParaRPr lang="en-US" dirty="0"/>
          </a:p>
        </p:txBody>
      </p:sp>
      <p:sp>
        <p:nvSpPr>
          <p:cNvPr id="4" name="Slide Number Placeholder 3"/>
          <p:cNvSpPr>
            <a:spLocks noGrp="1"/>
          </p:cNvSpPr>
          <p:nvPr>
            <p:ph type="sldNum" sz="quarter" idx="10"/>
          </p:nvPr>
        </p:nvSpPr>
        <p:spPr/>
        <p:txBody>
          <a:bodyPr/>
          <a:lstStyle/>
          <a:p>
            <a:fld id="{1D4A0C90-E84D-4E5B-960B-A7C939235718}" type="slidenum">
              <a:rPr lang="en-US" smtClean="0"/>
              <a:t>8</a:t>
            </a:fld>
            <a:endParaRPr lang="en-US" dirty="0"/>
          </a:p>
        </p:txBody>
      </p:sp>
    </p:spTree>
    <p:extLst>
      <p:ext uri="{BB962C8B-B14F-4D97-AF65-F5344CB8AC3E}">
        <p14:creationId xmlns:p14="http://schemas.microsoft.com/office/powerpoint/2010/main" val="35388156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a:t>
            </a:r>
            <a:r>
              <a:rPr lang="en-US" baseline="0" dirty="0" smtClean="0"/>
              <a:t> worksheet 8.2</a:t>
            </a:r>
            <a:endParaRPr lang="en-US" dirty="0"/>
          </a:p>
        </p:txBody>
      </p:sp>
      <p:sp>
        <p:nvSpPr>
          <p:cNvPr id="4" name="Slide Number Placeholder 3"/>
          <p:cNvSpPr>
            <a:spLocks noGrp="1"/>
          </p:cNvSpPr>
          <p:nvPr>
            <p:ph type="sldNum" sz="quarter" idx="10"/>
          </p:nvPr>
        </p:nvSpPr>
        <p:spPr/>
        <p:txBody>
          <a:bodyPr/>
          <a:lstStyle/>
          <a:p>
            <a:fld id="{1D4A0C90-E84D-4E5B-960B-A7C939235718}" type="slidenum">
              <a:rPr lang="en-US" smtClean="0"/>
              <a:t>9</a:t>
            </a:fld>
            <a:endParaRPr lang="en-US"/>
          </a:p>
        </p:txBody>
      </p:sp>
    </p:spTree>
    <p:extLst>
      <p:ext uri="{BB962C8B-B14F-4D97-AF65-F5344CB8AC3E}">
        <p14:creationId xmlns:p14="http://schemas.microsoft.com/office/powerpoint/2010/main" val="39437167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Lesson 8.1</a:t>
            </a:r>
            <a:r>
              <a:rPr lang="en-US" baseline="0" dirty="0" smtClean="0"/>
              <a:t> </a:t>
            </a:r>
            <a:r>
              <a:rPr lang="en-US" dirty="0" smtClean="0"/>
              <a:t>Worksheet</a:t>
            </a:r>
            <a:endParaRPr lang="en-US" dirty="0"/>
          </a:p>
        </p:txBody>
      </p:sp>
      <p:sp>
        <p:nvSpPr>
          <p:cNvPr id="4" name="Slide Number Placeholder 3"/>
          <p:cNvSpPr>
            <a:spLocks noGrp="1"/>
          </p:cNvSpPr>
          <p:nvPr>
            <p:ph type="sldNum" sz="quarter" idx="10"/>
          </p:nvPr>
        </p:nvSpPr>
        <p:spPr/>
        <p:txBody>
          <a:bodyPr/>
          <a:lstStyle/>
          <a:p>
            <a:fld id="{1D4A0C90-E84D-4E5B-960B-A7C939235718}" type="slidenum">
              <a:rPr lang="en-US" smtClean="0"/>
              <a:t>10</a:t>
            </a:fld>
            <a:endParaRPr lang="en-US" dirty="0"/>
          </a:p>
        </p:txBody>
      </p:sp>
    </p:spTree>
    <p:extLst>
      <p:ext uri="{BB962C8B-B14F-4D97-AF65-F5344CB8AC3E}">
        <p14:creationId xmlns:p14="http://schemas.microsoft.com/office/powerpoint/2010/main" val="23337052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a:t>
            </a:r>
            <a:r>
              <a:rPr lang="en-US" baseline="0" dirty="0" smtClean="0"/>
              <a:t> worksheet 8.2</a:t>
            </a:r>
            <a:endParaRPr lang="en-US" dirty="0"/>
          </a:p>
        </p:txBody>
      </p:sp>
      <p:sp>
        <p:nvSpPr>
          <p:cNvPr id="4" name="Slide Number Placeholder 3"/>
          <p:cNvSpPr>
            <a:spLocks noGrp="1"/>
          </p:cNvSpPr>
          <p:nvPr>
            <p:ph type="sldNum" sz="quarter" idx="10"/>
          </p:nvPr>
        </p:nvSpPr>
        <p:spPr/>
        <p:txBody>
          <a:bodyPr/>
          <a:lstStyle/>
          <a:p>
            <a:fld id="{1D4A0C90-E84D-4E5B-960B-A7C939235718}" type="slidenum">
              <a:rPr lang="en-US" smtClean="0"/>
              <a:t>11</a:t>
            </a:fld>
            <a:endParaRPr lang="en-US"/>
          </a:p>
        </p:txBody>
      </p:sp>
    </p:spTree>
    <p:extLst>
      <p:ext uri="{BB962C8B-B14F-4D97-AF65-F5344CB8AC3E}">
        <p14:creationId xmlns:p14="http://schemas.microsoft.com/office/powerpoint/2010/main" val="18685364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a:t>
            </a:r>
            <a:r>
              <a:rPr lang="en-US" baseline="0" dirty="0" smtClean="0"/>
              <a:t> worksheet 8.2</a:t>
            </a:r>
            <a:endParaRPr lang="en-US" dirty="0"/>
          </a:p>
        </p:txBody>
      </p:sp>
      <p:sp>
        <p:nvSpPr>
          <p:cNvPr id="4" name="Slide Number Placeholder 3"/>
          <p:cNvSpPr>
            <a:spLocks noGrp="1"/>
          </p:cNvSpPr>
          <p:nvPr>
            <p:ph type="sldNum" sz="quarter" idx="10"/>
          </p:nvPr>
        </p:nvSpPr>
        <p:spPr/>
        <p:txBody>
          <a:bodyPr/>
          <a:lstStyle/>
          <a:p>
            <a:fld id="{1D4A0C90-E84D-4E5B-960B-A7C939235718}" type="slidenum">
              <a:rPr lang="en-US" smtClean="0"/>
              <a:t>12</a:t>
            </a:fld>
            <a:endParaRPr lang="en-US"/>
          </a:p>
        </p:txBody>
      </p:sp>
    </p:spTree>
    <p:extLst>
      <p:ext uri="{BB962C8B-B14F-4D97-AF65-F5344CB8AC3E}">
        <p14:creationId xmlns:p14="http://schemas.microsoft.com/office/powerpoint/2010/main" val="2904553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AA4C717-F465-4549-9894-142EE37D764D}" type="datetimeFigureOut">
              <a:rPr lang="en-US" smtClean="0"/>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7AC3EC-78A7-4113-BA39-F915DDB70CC5}" type="slidenum">
              <a:rPr lang="en-US" smtClean="0"/>
              <a:t>‹#›</a:t>
            </a:fld>
            <a:endParaRPr lang="en-US"/>
          </a:p>
        </p:txBody>
      </p:sp>
    </p:spTree>
    <p:extLst>
      <p:ext uri="{BB962C8B-B14F-4D97-AF65-F5344CB8AC3E}">
        <p14:creationId xmlns:p14="http://schemas.microsoft.com/office/powerpoint/2010/main" val="885175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A4C717-F465-4549-9894-142EE37D764D}" type="datetimeFigureOut">
              <a:rPr lang="en-US" smtClean="0"/>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7AC3EC-78A7-4113-BA39-F915DDB70CC5}" type="slidenum">
              <a:rPr lang="en-US" smtClean="0"/>
              <a:t>‹#›</a:t>
            </a:fld>
            <a:endParaRPr lang="en-US"/>
          </a:p>
        </p:txBody>
      </p:sp>
    </p:spTree>
    <p:extLst>
      <p:ext uri="{BB962C8B-B14F-4D97-AF65-F5344CB8AC3E}">
        <p14:creationId xmlns:p14="http://schemas.microsoft.com/office/powerpoint/2010/main" val="3991398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A4C717-F465-4549-9894-142EE37D764D}" type="datetimeFigureOut">
              <a:rPr lang="en-US" smtClean="0"/>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7AC3EC-78A7-4113-BA39-F915DDB70CC5}" type="slidenum">
              <a:rPr lang="en-US" smtClean="0"/>
              <a:t>‹#›</a:t>
            </a:fld>
            <a:endParaRPr lang="en-US"/>
          </a:p>
        </p:txBody>
      </p:sp>
    </p:spTree>
    <p:extLst>
      <p:ext uri="{BB962C8B-B14F-4D97-AF65-F5344CB8AC3E}">
        <p14:creationId xmlns:p14="http://schemas.microsoft.com/office/powerpoint/2010/main" val="1204473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A4C717-F465-4549-9894-142EE37D764D}" type="datetimeFigureOut">
              <a:rPr lang="en-US" smtClean="0"/>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7AC3EC-78A7-4113-BA39-F915DDB70CC5}" type="slidenum">
              <a:rPr lang="en-US" smtClean="0"/>
              <a:t>‹#›</a:t>
            </a:fld>
            <a:endParaRPr lang="en-US"/>
          </a:p>
        </p:txBody>
      </p:sp>
    </p:spTree>
    <p:extLst>
      <p:ext uri="{BB962C8B-B14F-4D97-AF65-F5344CB8AC3E}">
        <p14:creationId xmlns:p14="http://schemas.microsoft.com/office/powerpoint/2010/main" val="166543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AA4C717-F465-4549-9894-142EE37D764D}" type="datetimeFigureOut">
              <a:rPr lang="en-US" smtClean="0"/>
              <a:t>10/10/2018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7AC3EC-78A7-4113-BA39-F915DDB70CC5}" type="slidenum">
              <a:rPr lang="en-US" smtClean="0"/>
              <a:t>‹#›</a:t>
            </a:fld>
            <a:endParaRPr lang="en-US"/>
          </a:p>
        </p:txBody>
      </p:sp>
    </p:spTree>
    <p:extLst>
      <p:ext uri="{BB962C8B-B14F-4D97-AF65-F5344CB8AC3E}">
        <p14:creationId xmlns:p14="http://schemas.microsoft.com/office/powerpoint/2010/main" val="4225512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AA4C717-F465-4549-9894-142EE37D764D}" type="datetimeFigureOut">
              <a:rPr lang="en-US" smtClean="0"/>
              <a:t>10/10/2018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7AC3EC-78A7-4113-BA39-F915DDB70CC5}" type="slidenum">
              <a:rPr lang="en-US" smtClean="0"/>
              <a:t>‹#›</a:t>
            </a:fld>
            <a:endParaRPr lang="en-US"/>
          </a:p>
        </p:txBody>
      </p:sp>
    </p:spTree>
    <p:extLst>
      <p:ext uri="{BB962C8B-B14F-4D97-AF65-F5344CB8AC3E}">
        <p14:creationId xmlns:p14="http://schemas.microsoft.com/office/powerpoint/2010/main" val="4026046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A4C717-F465-4549-9894-142EE37D764D}" type="datetimeFigureOut">
              <a:rPr lang="en-US" smtClean="0"/>
              <a:t>10/10/2018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7AC3EC-78A7-4113-BA39-F915DDB70CC5}" type="slidenum">
              <a:rPr lang="en-US" smtClean="0"/>
              <a:t>‹#›</a:t>
            </a:fld>
            <a:endParaRPr lang="en-US"/>
          </a:p>
        </p:txBody>
      </p:sp>
    </p:spTree>
    <p:extLst>
      <p:ext uri="{BB962C8B-B14F-4D97-AF65-F5344CB8AC3E}">
        <p14:creationId xmlns:p14="http://schemas.microsoft.com/office/powerpoint/2010/main" val="2379598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A4C717-F465-4549-9894-142EE37D764D}" type="datetimeFigureOut">
              <a:rPr lang="en-US" smtClean="0"/>
              <a:t>10/10/2018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7AC3EC-78A7-4113-BA39-F915DDB70CC5}" type="slidenum">
              <a:rPr lang="en-US" smtClean="0"/>
              <a:t>‹#›</a:t>
            </a:fld>
            <a:endParaRPr lang="en-US"/>
          </a:p>
        </p:txBody>
      </p:sp>
    </p:spTree>
    <p:extLst>
      <p:ext uri="{BB962C8B-B14F-4D97-AF65-F5344CB8AC3E}">
        <p14:creationId xmlns:p14="http://schemas.microsoft.com/office/powerpoint/2010/main" val="1280059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A4C717-F465-4549-9894-142EE37D764D}" type="datetimeFigureOut">
              <a:rPr lang="en-US" smtClean="0"/>
              <a:t>10/10/2018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7AC3EC-78A7-4113-BA39-F915DDB70CC5}" type="slidenum">
              <a:rPr lang="en-US" smtClean="0"/>
              <a:t>‹#›</a:t>
            </a:fld>
            <a:endParaRPr lang="en-US"/>
          </a:p>
        </p:txBody>
      </p:sp>
    </p:spTree>
    <p:extLst>
      <p:ext uri="{BB962C8B-B14F-4D97-AF65-F5344CB8AC3E}">
        <p14:creationId xmlns:p14="http://schemas.microsoft.com/office/powerpoint/2010/main" val="290974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AA4C717-F465-4549-9894-142EE37D764D}" type="datetimeFigureOut">
              <a:rPr lang="en-US" smtClean="0"/>
              <a:t>10/10/2018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7AC3EC-78A7-4113-BA39-F915DDB70CC5}" type="slidenum">
              <a:rPr lang="en-US" smtClean="0"/>
              <a:t>‹#›</a:t>
            </a:fld>
            <a:endParaRPr lang="en-US"/>
          </a:p>
        </p:txBody>
      </p:sp>
    </p:spTree>
    <p:extLst>
      <p:ext uri="{BB962C8B-B14F-4D97-AF65-F5344CB8AC3E}">
        <p14:creationId xmlns:p14="http://schemas.microsoft.com/office/powerpoint/2010/main" val="589464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AA4C717-F465-4549-9894-142EE37D764D}" type="datetimeFigureOut">
              <a:rPr lang="en-US" smtClean="0"/>
              <a:t>10/10/2018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7AC3EC-78A7-4113-BA39-F915DDB70CC5}" type="slidenum">
              <a:rPr lang="en-US" smtClean="0"/>
              <a:t>‹#›</a:t>
            </a:fld>
            <a:endParaRPr lang="en-US"/>
          </a:p>
        </p:txBody>
      </p:sp>
    </p:spTree>
    <p:extLst>
      <p:ext uri="{BB962C8B-B14F-4D97-AF65-F5344CB8AC3E}">
        <p14:creationId xmlns:p14="http://schemas.microsoft.com/office/powerpoint/2010/main" val="1974849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A4C717-F465-4549-9894-142EE37D764D}" type="datetimeFigureOut">
              <a:rPr lang="en-US" smtClean="0"/>
              <a:t>10/10/2018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7AC3EC-78A7-4113-BA39-F915DDB70CC5}" type="slidenum">
              <a:rPr lang="en-US" smtClean="0"/>
              <a:t>‹#›</a:t>
            </a:fld>
            <a:endParaRPr lang="en-US"/>
          </a:p>
        </p:txBody>
      </p:sp>
    </p:spTree>
    <p:extLst>
      <p:ext uri="{BB962C8B-B14F-4D97-AF65-F5344CB8AC3E}">
        <p14:creationId xmlns:p14="http://schemas.microsoft.com/office/powerpoint/2010/main" val="18643064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40.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87.png"/><Relationship Id="rId5" Type="http://schemas.openxmlformats.org/officeDocument/2006/relationships/image" Target="../media/image86.png"/><Relationship Id="rId4" Type="http://schemas.openxmlformats.org/officeDocument/2006/relationships/image" Target="../media/image850.png"/></Relationships>
</file>

<file path=ppt/slides/_rels/slide12.xml.rels><?xml version="1.0" encoding="UTF-8" standalone="yes"?>
<Relationships xmlns="http://schemas.openxmlformats.org/package/2006/relationships"><Relationship Id="rId8" Type="http://schemas.openxmlformats.org/officeDocument/2006/relationships/image" Target="../media/image91.png"/><Relationship Id="rId3" Type="http://schemas.openxmlformats.org/officeDocument/2006/relationships/image" Target="../media/image840.png"/><Relationship Id="rId7" Type="http://schemas.openxmlformats.org/officeDocument/2006/relationships/image" Target="../media/image90.png"/><Relationship Id="rId12" Type="http://schemas.openxmlformats.org/officeDocument/2006/relationships/image" Target="../media/image95.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89.png"/><Relationship Id="rId11" Type="http://schemas.openxmlformats.org/officeDocument/2006/relationships/image" Target="../media/image94.png"/><Relationship Id="rId5" Type="http://schemas.openxmlformats.org/officeDocument/2006/relationships/image" Target="../media/image88.png"/><Relationship Id="rId10" Type="http://schemas.openxmlformats.org/officeDocument/2006/relationships/image" Target="../media/image93.png"/><Relationship Id="rId4" Type="http://schemas.openxmlformats.org/officeDocument/2006/relationships/image" Target="../media/image87.png"/><Relationship Id="rId9" Type="http://schemas.openxmlformats.org/officeDocument/2006/relationships/image" Target="../media/image92.png"/></Relationships>
</file>

<file path=ppt/slides/_rels/slide13.xml.rels><?xml version="1.0" encoding="UTF-8" standalone="yes"?>
<Relationships xmlns="http://schemas.openxmlformats.org/package/2006/relationships"><Relationship Id="rId3" Type="http://schemas.openxmlformats.org/officeDocument/2006/relationships/image" Target="../media/image840.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87.png"/><Relationship Id="rId5" Type="http://schemas.openxmlformats.org/officeDocument/2006/relationships/image" Target="../media/image86.png"/><Relationship Id="rId4" Type="http://schemas.openxmlformats.org/officeDocument/2006/relationships/image" Target="../media/image850.png"/></Relationships>
</file>

<file path=ppt/slides/_rels/slide14.xml.rels><?xml version="1.0" encoding="UTF-8" standalone="yes"?>
<Relationships xmlns="http://schemas.openxmlformats.org/package/2006/relationships"><Relationship Id="rId8" Type="http://schemas.openxmlformats.org/officeDocument/2006/relationships/image" Target="../media/image101.png"/><Relationship Id="rId13" Type="http://schemas.openxmlformats.org/officeDocument/2006/relationships/image" Target="../media/image106.png"/><Relationship Id="rId18" Type="http://schemas.openxmlformats.org/officeDocument/2006/relationships/image" Target="../media/image111.png"/><Relationship Id="rId3" Type="http://schemas.openxmlformats.org/officeDocument/2006/relationships/image" Target="../media/image96.png"/><Relationship Id="rId21" Type="http://schemas.openxmlformats.org/officeDocument/2006/relationships/image" Target="../media/image114.png"/><Relationship Id="rId7" Type="http://schemas.openxmlformats.org/officeDocument/2006/relationships/image" Target="../media/image100.png"/><Relationship Id="rId12" Type="http://schemas.openxmlformats.org/officeDocument/2006/relationships/image" Target="../media/image105.png"/><Relationship Id="rId17" Type="http://schemas.openxmlformats.org/officeDocument/2006/relationships/image" Target="../media/image110.png"/><Relationship Id="rId2" Type="http://schemas.openxmlformats.org/officeDocument/2006/relationships/notesSlide" Target="../notesSlides/notesSlide11.xml"/><Relationship Id="rId16" Type="http://schemas.openxmlformats.org/officeDocument/2006/relationships/image" Target="../media/image109.png"/><Relationship Id="rId20" Type="http://schemas.openxmlformats.org/officeDocument/2006/relationships/image" Target="../media/image113.png"/><Relationship Id="rId1" Type="http://schemas.openxmlformats.org/officeDocument/2006/relationships/slideLayout" Target="../slideLayouts/slideLayout2.xml"/><Relationship Id="rId6" Type="http://schemas.openxmlformats.org/officeDocument/2006/relationships/image" Target="../media/image99.png"/><Relationship Id="rId11" Type="http://schemas.openxmlformats.org/officeDocument/2006/relationships/image" Target="../media/image104.png"/><Relationship Id="rId5" Type="http://schemas.openxmlformats.org/officeDocument/2006/relationships/image" Target="../media/image98.png"/><Relationship Id="rId15" Type="http://schemas.openxmlformats.org/officeDocument/2006/relationships/image" Target="../media/image108.png"/><Relationship Id="rId23" Type="http://schemas.openxmlformats.org/officeDocument/2006/relationships/image" Target="../media/image116.png"/><Relationship Id="rId10" Type="http://schemas.openxmlformats.org/officeDocument/2006/relationships/image" Target="../media/image103.png"/><Relationship Id="rId19" Type="http://schemas.openxmlformats.org/officeDocument/2006/relationships/image" Target="../media/image112.png"/><Relationship Id="rId4" Type="http://schemas.openxmlformats.org/officeDocument/2006/relationships/image" Target="../media/image97.png"/><Relationship Id="rId9" Type="http://schemas.openxmlformats.org/officeDocument/2006/relationships/image" Target="../media/image102.png"/><Relationship Id="rId14" Type="http://schemas.openxmlformats.org/officeDocument/2006/relationships/image" Target="../media/image107.png"/><Relationship Id="rId22" Type="http://schemas.openxmlformats.org/officeDocument/2006/relationships/image" Target="../media/image115.png"/></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20.png"/><Relationship Id="rId7" Type="http://schemas.openxmlformats.org/officeDocument/2006/relationships/image" Target="../media/image124.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123.png"/><Relationship Id="rId5" Type="http://schemas.openxmlformats.org/officeDocument/2006/relationships/image" Target="../media/image122.png"/><Relationship Id="rId4" Type="http://schemas.openxmlformats.org/officeDocument/2006/relationships/image" Target="../media/image121.png"/></Relationships>
</file>

<file path=ppt/slides/_rels/slide2.xml.rels><?xml version="1.0" encoding="UTF-8" standalone="yes"?>
<Relationships xmlns="http://schemas.openxmlformats.org/package/2006/relationships"><Relationship Id="rId3" Type="http://schemas.openxmlformats.org/officeDocument/2006/relationships/image" Target="../media/image79.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124.png"/><Relationship Id="rId3" Type="http://schemas.openxmlformats.org/officeDocument/2006/relationships/image" Target="../media/image10.png"/><Relationship Id="rId7" Type="http://schemas.openxmlformats.org/officeDocument/2006/relationships/image" Target="../media/image123.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122.png"/><Relationship Id="rId5" Type="http://schemas.openxmlformats.org/officeDocument/2006/relationships/image" Target="../media/image121.png"/><Relationship Id="rId4" Type="http://schemas.openxmlformats.org/officeDocument/2006/relationships/image" Target="../media/image120.png"/></Relationships>
</file>

<file path=ppt/slides/_rels/slide3.xml.rels><?xml version="1.0" encoding="UTF-8" standalone="yes"?>
<Relationships xmlns="http://schemas.openxmlformats.org/package/2006/relationships"><Relationship Id="rId3" Type="http://schemas.openxmlformats.org/officeDocument/2006/relationships/image" Target="../media/image7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40.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87.png"/><Relationship Id="rId5" Type="http://schemas.openxmlformats.org/officeDocument/2006/relationships/image" Target="../media/image86.png"/><Relationship Id="rId4" Type="http://schemas.openxmlformats.org/officeDocument/2006/relationships/image" Target="../media/image85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Lesson </a:t>
            </a:r>
            <a:r>
              <a:rPr lang="en-US" dirty="0"/>
              <a:t>8</a:t>
            </a:r>
          </a:p>
        </p:txBody>
      </p:sp>
      <p:sp>
        <p:nvSpPr>
          <p:cNvPr id="9" name="Text Placeholder 8"/>
          <p:cNvSpPr>
            <a:spLocks noGrp="1"/>
          </p:cNvSpPr>
          <p:nvPr>
            <p:ph type="body" idx="1"/>
          </p:nvPr>
        </p:nvSpPr>
        <p:spPr/>
        <p:txBody>
          <a:bodyPr/>
          <a:lstStyle/>
          <a:p>
            <a:r>
              <a:rPr lang="en-US" dirty="0" smtClean="0"/>
              <a:t>Ratio and Proportion</a:t>
            </a:r>
          </a:p>
          <a:p>
            <a:r>
              <a:rPr lang="en-US" i="1" dirty="0" smtClean="0"/>
              <a:t>Ratio fractional Situations</a:t>
            </a:r>
            <a:endParaRPr lang="en-US" dirty="0"/>
          </a:p>
        </p:txBody>
      </p:sp>
      <p:sp>
        <p:nvSpPr>
          <p:cNvPr id="5" name="Footer Placeholder 4"/>
          <p:cNvSpPr>
            <a:spLocks noGrp="1"/>
          </p:cNvSpPr>
          <p:nvPr>
            <p:ph type="ftr" sz="quarter" idx="11"/>
          </p:nvPr>
        </p:nvSpPr>
        <p:spPr/>
        <p:txBody>
          <a:bodyPr/>
          <a:lstStyle/>
          <a:p>
            <a:r>
              <a:rPr lang="en-US" smtClean="0"/>
              <a:t>© DMTI (2016) | Resource Materials | www.dmtinstitute.com</a:t>
            </a:r>
            <a:endParaRPr lang="en-US" dirty="0"/>
          </a:p>
        </p:txBody>
      </p:sp>
    </p:spTree>
    <p:extLst>
      <p:ext uri="{BB962C8B-B14F-4D97-AF65-F5344CB8AC3E}">
        <p14:creationId xmlns:p14="http://schemas.microsoft.com/office/powerpoint/2010/main" val="16689707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 DMTI (2016) | Resource Materials | www.dmtinstitute.com</a:t>
            </a:r>
            <a:endParaRPr lang="en-US" dirty="0"/>
          </a:p>
        </p:txBody>
      </p:sp>
      <p:sp>
        <p:nvSpPr>
          <p:cNvPr id="6" name="TextBox 5"/>
          <p:cNvSpPr txBox="1"/>
          <p:nvPr/>
        </p:nvSpPr>
        <p:spPr>
          <a:xfrm>
            <a:off x="8362950" y="178"/>
            <a:ext cx="4000500" cy="369332"/>
          </a:xfrm>
          <a:prstGeom prst="rect">
            <a:avLst/>
          </a:prstGeom>
          <a:noFill/>
        </p:spPr>
        <p:txBody>
          <a:bodyPr wrap="square" rtlCol="0">
            <a:spAutoFit/>
          </a:bodyPr>
          <a:lstStyle/>
          <a:p>
            <a:r>
              <a:rPr lang="en-US" b="1" dirty="0" smtClean="0"/>
              <a:t>Name:__________________________</a:t>
            </a:r>
            <a:endParaRPr lang="en-US" b="1" dirty="0"/>
          </a:p>
        </p:txBody>
      </p:sp>
      <p:sp>
        <p:nvSpPr>
          <p:cNvPr id="9" name="TextBox 8"/>
          <p:cNvSpPr txBox="1"/>
          <p:nvPr/>
        </p:nvSpPr>
        <p:spPr>
          <a:xfrm>
            <a:off x="0" y="0"/>
            <a:ext cx="8362950" cy="307777"/>
          </a:xfrm>
          <a:prstGeom prst="rect">
            <a:avLst/>
          </a:prstGeom>
          <a:noFill/>
        </p:spPr>
        <p:txBody>
          <a:bodyPr wrap="square" rtlCol="0">
            <a:spAutoFit/>
          </a:bodyPr>
          <a:lstStyle/>
          <a:p>
            <a:r>
              <a:rPr lang="en-US" sz="1400" dirty="0" smtClean="0"/>
              <a:t>Lesson 8.2 Worksheet:</a:t>
            </a:r>
            <a:endParaRPr lang="en-US" sz="1400" dirty="0"/>
          </a:p>
        </p:txBody>
      </p:sp>
      <p:sp>
        <p:nvSpPr>
          <p:cNvPr id="33" name="TextBox 32"/>
          <p:cNvSpPr txBox="1"/>
          <p:nvPr/>
        </p:nvSpPr>
        <p:spPr>
          <a:xfrm>
            <a:off x="431124" y="762852"/>
            <a:ext cx="3094893" cy="369332"/>
          </a:xfrm>
          <a:prstGeom prst="rect">
            <a:avLst/>
          </a:prstGeom>
          <a:noFill/>
        </p:spPr>
        <p:txBody>
          <a:bodyPr wrap="square" rtlCol="0">
            <a:spAutoFit/>
          </a:bodyPr>
          <a:lstStyle/>
          <a:p>
            <a:r>
              <a:rPr lang="en-US" dirty="0" smtClean="0"/>
              <a:t>Graph	</a:t>
            </a:r>
            <a:endParaRPr lang="en-US" dirty="0"/>
          </a:p>
        </p:txBody>
      </p:sp>
      <p:pic>
        <p:nvPicPr>
          <p:cNvPr id="2" name="Picture 1"/>
          <p:cNvPicPr>
            <a:picLocks noChangeAspect="1"/>
          </p:cNvPicPr>
          <p:nvPr/>
        </p:nvPicPr>
        <p:blipFill>
          <a:blip r:embed="rId3"/>
          <a:stretch>
            <a:fillRect/>
          </a:stretch>
        </p:blipFill>
        <p:spPr>
          <a:xfrm>
            <a:off x="1532585" y="1587260"/>
            <a:ext cx="5736589" cy="4645153"/>
          </a:xfrm>
          <a:prstGeom prst="rect">
            <a:avLst/>
          </a:prstGeom>
        </p:spPr>
      </p:pic>
      <p:grpSp>
        <p:nvGrpSpPr>
          <p:cNvPr id="1842" name="SMARTInkShape-Group595"/>
          <p:cNvGrpSpPr/>
          <p:nvPr/>
        </p:nvGrpSpPr>
        <p:grpSpPr>
          <a:xfrm>
            <a:off x="4167385" y="1451389"/>
            <a:ext cx="1122566" cy="648345"/>
            <a:chOff x="4167385" y="1451389"/>
            <a:chExt cx="1122566" cy="648345"/>
          </a:xfrm>
        </p:grpSpPr>
        <p:sp>
          <p:nvSpPr>
            <p:cNvPr id="1836" name="SMARTInkShape-1919"/>
            <p:cNvSpPr/>
            <p:nvPr/>
          </p:nvSpPr>
          <p:spPr>
            <a:xfrm>
              <a:off x="4776377" y="1668180"/>
              <a:ext cx="298536" cy="126754"/>
            </a:xfrm>
            <a:custGeom>
              <a:avLst/>
              <a:gdLst/>
              <a:ahLst/>
              <a:cxnLst/>
              <a:rect l="0" t="0" r="0" b="0"/>
              <a:pathLst>
                <a:path w="298536" h="126754">
                  <a:moveTo>
                    <a:pt x="7290" y="25153"/>
                  </a:moveTo>
                  <a:lnTo>
                    <a:pt x="589" y="9242"/>
                  </a:lnTo>
                  <a:lnTo>
                    <a:pt x="0" y="6079"/>
                  </a:lnTo>
                  <a:lnTo>
                    <a:pt x="2430" y="3970"/>
                  </a:lnTo>
                  <a:lnTo>
                    <a:pt x="19335" y="1003"/>
                  </a:lnTo>
                  <a:lnTo>
                    <a:pt x="52838" y="0"/>
                  </a:lnTo>
                  <a:lnTo>
                    <a:pt x="79425" y="2335"/>
                  </a:lnTo>
                  <a:lnTo>
                    <a:pt x="118749" y="11552"/>
                  </a:lnTo>
                  <a:lnTo>
                    <a:pt x="158116" y="19660"/>
                  </a:lnTo>
                  <a:lnTo>
                    <a:pt x="195163" y="31768"/>
                  </a:lnTo>
                  <a:lnTo>
                    <a:pt x="231747" y="48794"/>
                  </a:lnTo>
                  <a:lnTo>
                    <a:pt x="269385" y="71192"/>
                  </a:lnTo>
                  <a:lnTo>
                    <a:pt x="286683" y="86563"/>
                  </a:lnTo>
                  <a:lnTo>
                    <a:pt x="298535" y="103714"/>
                  </a:lnTo>
                  <a:lnTo>
                    <a:pt x="298350" y="106690"/>
                  </a:lnTo>
                  <a:lnTo>
                    <a:pt x="296344" y="109615"/>
                  </a:lnTo>
                  <a:lnTo>
                    <a:pt x="293126" y="112506"/>
                  </a:lnTo>
                  <a:lnTo>
                    <a:pt x="284533" y="115717"/>
                  </a:lnTo>
                  <a:lnTo>
                    <a:pt x="254696" y="117779"/>
                  </a:lnTo>
                  <a:lnTo>
                    <a:pt x="214929" y="111519"/>
                  </a:lnTo>
                  <a:lnTo>
                    <a:pt x="173005" y="114650"/>
                  </a:lnTo>
                  <a:lnTo>
                    <a:pt x="117356" y="12675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37" name="SMARTInkShape-1920"/>
            <p:cNvSpPr/>
            <p:nvPr/>
          </p:nvSpPr>
          <p:spPr>
            <a:xfrm>
              <a:off x="4419600" y="1744133"/>
              <a:ext cx="25286" cy="220135"/>
            </a:xfrm>
            <a:custGeom>
              <a:avLst/>
              <a:gdLst/>
              <a:ahLst/>
              <a:cxnLst/>
              <a:rect l="0" t="0" r="0" b="0"/>
              <a:pathLst>
                <a:path w="25286" h="220135">
                  <a:moveTo>
                    <a:pt x="0" y="0"/>
                  </a:moveTo>
                  <a:lnTo>
                    <a:pt x="6759" y="7701"/>
                  </a:lnTo>
                  <a:lnTo>
                    <a:pt x="13500" y="20261"/>
                  </a:lnTo>
                  <a:lnTo>
                    <a:pt x="24089" y="56850"/>
                  </a:lnTo>
                  <a:lnTo>
                    <a:pt x="25285" y="97637"/>
                  </a:lnTo>
                  <a:lnTo>
                    <a:pt x="18100" y="135340"/>
                  </a:lnTo>
                  <a:lnTo>
                    <a:pt x="17036" y="171243"/>
                  </a:lnTo>
                  <a:lnTo>
                    <a:pt x="16933" y="22013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38" name="SMARTInkShape-1921"/>
            <p:cNvSpPr/>
            <p:nvPr/>
          </p:nvSpPr>
          <p:spPr>
            <a:xfrm>
              <a:off x="4445000" y="1659467"/>
              <a:ext cx="252948" cy="283151"/>
            </a:xfrm>
            <a:custGeom>
              <a:avLst/>
              <a:gdLst/>
              <a:ahLst/>
              <a:cxnLst/>
              <a:rect l="0" t="0" r="0" b="0"/>
              <a:pathLst>
                <a:path w="252948" h="283151">
                  <a:moveTo>
                    <a:pt x="0" y="59266"/>
                  </a:moveTo>
                  <a:lnTo>
                    <a:pt x="20260" y="81408"/>
                  </a:lnTo>
                  <a:lnTo>
                    <a:pt x="36384" y="123713"/>
                  </a:lnTo>
                  <a:lnTo>
                    <a:pt x="59970" y="162199"/>
                  </a:lnTo>
                  <a:lnTo>
                    <a:pt x="71391" y="181644"/>
                  </a:lnTo>
                  <a:lnTo>
                    <a:pt x="75944" y="190797"/>
                  </a:lnTo>
                  <a:lnTo>
                    <a:pt x="108632" y="231516"/>
                  </a:lnTo>
                  <a:lnTo>
                    <a:pt x="120094" y="245874"/>
                  </a:lnTo>
                  <a:lnTo>
                    <a:pt x="157252" y="265071"/>
                  </a:lnTo>
                  <a:lnTo>
                    <a:pt x="191179" y="279371"/>
                  </a:lnTo>
                  <a:lnTo>
                    <a:pt x="209147" y="283150"/>
                  </a:lnTo>
                  <a:lnTo>
                    <a:pt x="229840" y="279988"/>
                  </a:lnTo>
                  <a:lnTo>
                    <a:pt x="242007" y="275585"/>
                  </a:lnTo>
                  <a:lnTo>
                    <a:pt x="246005" y="272152"/>
                  </a:lnTo>
                  <a:lnTo>
                    <a:pt x="250447" y="263322"/>
                  </a:lnTo>
                  <a:lnTo>
                    <a:pt x="252947" y="238783"/>
                  </a:lnTo>
                  <a:lnTo>
                    <a:pt x="247160" y="197468"/>
                  </a:lnTo>
                  <a:lnTo>
                    <a:pt x="238988" y="159171"/>
                  </a:lnTo>
                  <a:lnTo>
                    <a:pt x="228422" y="125167"/>
                  </a:lnTo>
                  <a:lnTo>
                    <a:pt x="214466" y="85958"/>
                  </a:lnTo>
                  <a:lnTo>
                    <a:pt x="203372" y="46558"/>
                  </a:lnTo>
                  <a:lnTo>
                    <a:pt x="169333"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39" name="SMARTInkShape-1922"/>
            <p:cNvSpPr/>
            <p:nvPr/>
          </p:nvSpPr>
          <p:spPr>
            <a:xfrm>
              <a:off x="4868333" y="1710267"/>
              <a:ext cx="59268" cy="228601"/>
            </a:xfrm>
            <a:custGeom>
              <a:avLst/>
              <a:gdLst/>
              <a:ahLst/>
              <a:cxnLst/>
              <a:rect l="0" t="0" r="0" b="0"/>
              <a:pathLst>
                <a:path w="59268" h="228601">
                  <a:moveTo>
                    <a:pt x="0" y="0"/>
                  </a:moveTo>
                  <a:lnTo>
                    <a:pt x="4495" y="8989"/>
                  </a:lnTo>
                  <a:lnTo>
                    <a:pt x="7944" y="43517"/>
                  </a:lnTo>
                  <a:lnTo>
                    <a:pt x="12859" y="76433"/>
                  </a:lnTo>
                  <a:lnTo>
                    <a:pt x="15726" y="110658"/>
                  </a:lnTo>
                  <a:lnTo>
                    <a:pt x="23454" y="151785"/>
                  </a:lnTo>
                  <a:lnTo>
                    <a:pt x="34039" y="187643"/>
                  </a:lnTo>
                  <a:lnTo>
                    <a:pt x="59267" y="2286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0" name="SMARTInkShape-1923"/>
            <p:cNvSpPr/>
            <p:nvPr/>
          </p:nvSpPr>
          <p:spPr>
            <a:xfrm>
              <a:off x="4167385" y="1642533"/>
              <a:ext cx="260683" cy="414868"/>
            </a:xfrm>
            <a:custGeom>
              <a:avLst/>
              <a:gdLst/>
              <a:ahLst/>
              <a:cxnLst/>
              <a:rect l="0" t="0" r="0" b="0"/>
              <a:pathLst>
                <a:path w="260683" h="414868">
                  <a:moveTo>
                    <a:pt x="74415" y="0"/>
                  </a:moveTo>
                  <a:lnTo>
                    <a:pt x="75356" y="8641"/>
                  </a:lnTo>
                  <a:lnTo>
                    <a:pt x="81704" y="38977"/>
                  </a:lnTo>
                  <a:lnTo>
                    <a:pt x="75890" y="67802"/>
                  </a:lnTo>
                  <a:lnTo>
                    <a:pt x="62949" y="102910"/>
                  </a:lnTo>
                  <a:lnTo>
                    <a:pt x="45984" y="140604"/>
                  </a:lnTo>
                  <a:lnTo>
                    <a:pt x="30089" y="173136"/>
                  </a:lnTo>
                  <a:lnTo>
                    <a:pt x="13605" y="210746"/>
                  </a:lnTo>
                  <a:lnTo>
                    <a:pt x="2230" y="240474"/>
                  </a:lnTo>
                  <a:lnTo>
                    <a:pt x="0" y="259591"/>
                  </a:lnTo>
                  <a:lnTo>
                    <a:pt x="4025" y="278122"/>
                  </a:lnTo>
                  <a:lnTo>
                    <a:pt x="16870" y="301913"/>
                  </a:lnTo>
                  <a:lnTo>
                    <a:pt x="49416" y="338461"/>
                  </a:lnTo>
                  <a:lnTo>
                    <a:pt x="70875" y="357526"/>
                  </a:lnTo>
                  <a:lnTo>
                    <a:pt x="103888" y="374149"/>
                  </a:lnTo>
                  <a:lnTo>
                    <a:pt x="134261" y="386392"/>
                  </a:lnTo>
                  <a:lnTo>
                    <a:pt x="175977" y="400576"/>
                  </a:lnTo>
                  <a:lnTo>
                    <a:pt x="260682" y="4148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1" name="SMARTInkShape-1924"/>
            <p:cNvSpPr/>
            <p:nvPr/>
          </p:nvSpPr>
          <p:spPr>
            <a:xfrm>
              <a:off x="4953000" y="1451389"/>
              <a:ext cx="336951" cy="648345"/>
            </a:xfrm>
            <a:custGeom>
              <a:avLst/>
              <a:gdLst/>
              <a:ahLst/>
              <a:cxnLst/>
              <a:rect l="0" t="0" r="0" b="0"/>
              <a:pathLst>
                <a:path w="336951" h="648345">
                  <a:moveTo>
                    <a:pt x="0" y="4878"/>
                  </a:moveTo>
                  <a:lnTo>
                    <a:pt x="0" y="383"/>
                  </a:lnTo>
                  <a:lnTo>
                    <a:pt x="941" y="0"/>
                  </a:lnTo>
                  <a:lnTo>
                    <a:pt x="4494" y="2082"/>
                  </a:lnTo>
                  <a:lnTo>
                    <a:pt x="43673" y="40115"/>
                  </a:lnTo>
                  <a:lnTo>
                    <a:pt x="84829" y="81241"/>
                  </a:lnTo>
                  <a:lnTo>
                    <a:pt x="125249" y="114959"/>
                  </a:lnTo>
                  <a:lnTo>
                    <a:pt x="161750" y="144109"/>
                  </a:lnTo>
                  <a:lnTo>
                    <a:pt x="203316" y="183173"/>
                  </a:lnTo>
                  <a:lnTo>
                    <a:pt x="243040" y="218375"/>
                  </a:lnTo>
                  <a:lnTo>
                    <a:pt x="273427" y="259119"/>
                  </a:lnTo>
                  <a:lnTo>
                    <a:pt x="301935" y="301243"/>
                  </a:lnTo>
                  <a:lnTo>
                    <a:pt x="320984" y="343549"/>
                  </a:lnTo>
                  <a:lnTo>
                    <a:pt x="332874" y="377412"/>
                  </a:lnTo>
                  <a:lnTo>
                    <a:pt x="336950" y="411801"/>
                  </a:lnTo>
                  <a:lnTo>
                    <a:pt x="332509" y="451101"/>
                  </a:lnTo>
                  <a:lnTo>
                    <a:pt x="329003" y="472728"/>
                  </a:lnTo>
                  <a:lnTo>
                    <a:pt x="309406" y="507351"/>
                  </a:lnTo>
                  <a:lnTo>
                    <a:pt x="294618" y="525473"/>
                  </a:lnTo>
                  <a:lnTo>
                    <a:pt x="258269" y="552747"/>
                  </a:lnTo>
                  <a:lnTo>
                    <a:pt x="226831" y="568278"/>
                  </a:lnTo>
                  <a:lnTo>
                    <a:pt x="187869" y="580405"/>
                  </a:lnTo>
                  <a:lnTo>
                    <a:pt x="148222" y="596354"/>
                  </a:lnTo>
                  <a:lnTo>
                    <a:pt x="110914" y="610863"/>
                  </a:lnTo>
                  <a:lnTo>
                    <a:pt x="76367" y="622788"/>
                  </a:lnTo>
                  <a:lnTo>
                    <a:pt x="16933" y="64834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845" name="SMARTInkShape-Group596"/>
          <p:cNvGrpSpPr/>
          <p:nvPr/>
        </p:nvGrpSpPr>
        <p:grpSpPr>
          <a:xfrm>
            <a:off x="3434294" y="1829408"/>
            <a:ext cx="485774" cy="202593"/>
            <a:chOff x="3434294" y="1829408"/>
            <a:chExt cx="485774" cy="202593"/>
          </a:xfrm>
        </p:grpSpPr>
        <p:sp>
          <p:nvSpPr>
            <p:cNvPr id="1843" name="SMARTInkShape-1925"/>
            <p:cNvSpPr/>
            <p:nvPr/>
          </p:nvSpPr>
          <p:spPr>
            <a:xfrm>
              <a:off x="3434294" y="1837267"/>
              <a:ext cx="226421" cy="194734"/>
            </a:xfrm>
            <a:custGeom>
              <a:avLst/>
              <a:gdLst/>
              <a:ahLst/>
              <a:cxnLst/>
              <a:rect l="0" t="0" r="0" b="0"/>
              <a:pathLst>
                <a:path w="226421" h="194734">
                  <a:moveTo>
                    <a:pt x="164039" y="0"/>
                  </a:moveTo>
                  <a:lnTo>
                    <a:pt x="159544" y="0"/>
                  </a:lnTo>
                  <a:lnTo>
                    <a:pt x="125613" y="12961"/>
                  </a:lnTo>
                  <a:lnTo>
                    <a:pt x="87239" y="36340"/>
                  </a:lnTo>
                  <a:lnTo>
                    <a:pt x="49922" y="53204"/>
                  </a:lnTo>
                  <a:lnTo>
                    <a:pt x="11806" y="70519"/>
                  </a:lnTo>
                  <a:lnTo>
                    <a:pt x="1236" y="79011"/>
                  </a:lnTo>
                  <a:lnTo>
                    <a:pt x="0" y="80896"/>
                  </a:lnTo>
                  <a:lnTo>
                    <a:pt x="117" y="82153"/>
                  </a:lnTo>
                  <a:lnTo>
                    <a:pt x="1135" y="82991"/>
                  </a:lnTo>
                  <a:lnTo>
                    <a:pt x="7064" y="84170"/>
                  </a:lnTo>
                  <a:lnTo>
                    <a:pt x="47877" y="84601"/>
                  </a:lnTo>
                  <a:lnTo>
                    <a:pt x="80075" y="84647"/>
                  </a:lnTo>
                  <a:lnTo>
                    <a:pt x="113447" y="87169"/>
                  </a:lnTo>
                  <a:lnTo>
                    <a:pt x="149447" y="91955"/>
                  </a:lnTo>
                  <a:lnTo>
                    <a:pt x="189748" y="102188"/>
                  </a:lnTo>
                  <a:lnTo>
                    <a:pt x="214377" y="108510"/>
                  </a:lnTo>
                  <a:lnTo>
                    <a:pt x="218294" y="110910"/>
                  </a:lnTo>
                  <a:lnTo>
                    <a:pt x="225155" y="118594"/>
                  </a:lnTo>
                  <a:lnTo>
                    <a:pt x="226420" y="123278"/>
                  </a:lnTo>
                  <a:lnTo>
                    <a:pt x="225317" y="133499"/>
                  </a:lnTo>
                  <a:lnTo>
                    <a:pt x="219407" y="149831"/>
                  </a:lnTo>
                  <a:lnTo>
                    <a:pt x="206835" y="158470"/>
                  </a:lnTo>
                  <a:lnTo>
                    <a:pt x="168102" y="171682"/>
                  </a:lnTo>
                  <a:lnTo>
                    <a:pt x="126434" y="179503"/>
                  </a:lnTo>
                  <a:lnTo>
                    <a:pt x="84278" y="184930"/>
                  </a:lnTo>
                  <a:lnTo>
                    <a:pt x="69637" y="188181"/>
                  </a:lnTo>
                  <a:lnTo>
                    <a:pt x="58113" y="191821"/>
                  </a:lnTo>
                  <a:lnTo>
                    <a:pt x="3173" y="1947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4" name="SMARTInkShape-1926"/>
            <p:cNvSpPr/>
            <p:nvPr/>
          </p:nvSpPr>
          <p:spPr>
            <a:xfrm>
              <a:off x="3724602" y="1829408"/>
              <a:ext cx="195466" cy="185359"/>
            </a:xfrm>
            <a:custGeom>
              <a:avLst/>
              <a:gdLst/>
              <a:ahLst/>
              <a:cxnLst/>
              <a:rect l="0" t="0" r="0" b="0"/>
              <a:pathLst>
                <a:path w="195466" h="185359">
                  <a:moveTo>
                    <a:pt x="127731" y="16325"/>
                  </a:moveTo>
                  <a:lnTo>
                    <a:pt x="127731" y="9036"/>
                  </a:lnTo>
                  <a:lnTo>
                    <a:pt x="126790" y="29128"/>
                  </a:lnTo>
                  <a:lnTo>
                    <a:pt x="120972" y="44055"/>
                  </a:lnTo>
                  <a:lnTo>
                    <a:pt x="113087" y="58004"/>
                  </a:lnTo>
                  <a:lnTo>
                    <a:pt x="111250" y="65324"/>
                  </a:lnTo>
                  <a:lnTo>
                    <a:pt x="111099" y="64983"/>
                  </a:lnTo>
                  <a:lnTo>
                    <a:pt x="110838" y="55183"/>
                  </a:lnTo>
                  <a:lnTo>
                    <a:pt x="118917" y="17807"/>
                  </a:lnTo>
                  <a:lnTo>
                    <a:pt x="116601" y="9771"/>
                  </a:lnTo>
                  <a:lnTo>
                    <a:pt x="111944" y="1442"/>
                  </a:lnTo>
                  <a:lnTo>
                    <a:pt x="102148" y="0"/>
                  </a:lnTo>
                  <a:lnTo>
                    <a:pt x="95038" y="2171"/>
                  </a:lnTo>
                  <a:lnTo>
                    <a:pt x="78313" y="15724"/>
                  </a:lnTo>
                  <a:lnTo>
                    <a:pt x="37051" y="56237"/>
                  </a:lnTo>
                  <a:lnTo>
                    <a:pt x="8670" y="93799"/>
                  </a:lnTo>
                  <a:lnTo>
                    <a:pt x="3201" y="101841"/>
                  </a:lnTo>
                  <a:lnTo>
                    <a:pt x="497" y="109084"/>
                  </a:lnTo>
                  <a:lnTo>
                    <a:pt x="0" y="122149"/>
                  </a:lnTo>
                  <a:lnTo>
                    <a:pt x="9504" y="144577"/>
                  </a:lnTo>
                  <a:lnTo>
                    <a:pt x="28731" y="164601"/>
                  </a:lnTo>
                  <a:lnTo>
                    <a:pt x="56796" y="177956"/>
                  </a:lnTo>
                  <a:lnTo>
                    <a:pt x="88354" y="184137"/>
                  </a:lnTo>
                  <a:lnTo>
                    <a:pt x="123855" y="185358"/>
                  </a:lnTo>
                  <a:lnTo>
                    <a:pt x="195465" y="17719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848" name="SMARTInkShape-Group597"/>
          <p:cNvGrpSpPr/>
          <p:nvPr/>
        </p:nvGrpSpPr>
        <p:grpSpPr>
          <a:xfrm>
            <a:off x="2540000" y="2184437"/>
            <a:ext cx="1295401" cy="3064897"/>
            <a:chOff x="2540000" y="2184437"/>
            <a:chExt cx="1295401" cy="3064897"/>
          </a:xfrm>
        </p:grpSpPr>
        <p:sp>
          <p:nvSpPr>
            <p:cNvPr id="1846" name="SMARTInkShape-1927"/>
            <p:cNvSpPr/>
            <p:nvPr/>
          </p:nvSpPr>
          <p:spPr>
            <a:xfrm>
              <a:off x="3716867" y="2192867"/>
              <a:ext cx="118534" cy="279401"/>
            </a:xfrm>
            <a:custGeom>
              <a:avLst/>
              <a:gdLst/>
              <a:ahLst/>
              <a:cxnLst/>
              <a:rect l="0" t="0" r="0" b="0"/>
              <a:pathLst>
                <a:path w="118534" h="279401">
                  <a:moveTo>
                    <a:pt x="0" y="0"/>
                  </a:moveTo>
                  <a:lnTo>
                    <a:pt x="11784" y="0"/>
                  </a:lnTo>
                  <a:lnTo>
                    <a:pt x="13500" y="1881"/>
                  </a:lnTo>
                  <a:lnTo>
                    <a:pt x="28583" y="39804"/>
                  </a:lnTo>
                  <a:lnTo>
                    <a:pt x="33763" y="75665"/>
                  </a:lnTo>
                  <a:lnTo>
                    <a:pt x="42870" y="116476"/>
                  </a:lnTo>
                  <a:lnTo>
                    <a:pt x="50696" y="154777"/>
                  </a:lnTo>
                  <a:lnTo>
                    <a:pt x="62312" y="186736"/>
                  </a:lnTo>
                  <a:lnTo>
                    <a:pt x="86699" y="227898"/>
                  </a:lnTo>
                  <a:lnTo>
                    <a:pt x="94977" y="239577"/>
                  </a:lnTo>
                  <a:lnTo>
                    <a:pt x="118533" y="2794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47" name="SMARTInkShape-1928"/>
            <p:cNvSpPr/>
            <p:nvPr/>
          </p:nvSpPr>
          <p:spPr>
            <a:xfrm>
              <a:off x="2540000" y="2184437"/>
              <a:ext cx="1219200" cy="3064897"/>
            </a:xfrm>
            <a:custGeom>
              <a:avLst/>
              <a:gdLst/>
              <a:ahLst/>
              <a:cxnLst/>
              <a:rect l="0" t="0" r="0" b="0"/>
              <a:pathLst>
                <a:path w="1219200" h="3064897">
                  <a:moveTo>
                    <a:pt x="0" y="3056430"/>
                  </a:moveTo>
                  <a:lnTo>
                    <a:pt x="0" y="3060925"/>
                  </a:lnTo>
                  <a:lnTo>
                    <a:pt x="941" y="3062249"/>
                  </a:lnTo>
                  <a:lnTo>
                    <a:pt x="2509" y="3063131"/>
                  </a:lnTo>
                  <a:lnTo>
                    <a:pt x="8464" y="3064896"/>
                  </a:lnTo>
                  <a:lnTo>
                    <a:pt x="41126" y="3064896"/>
                  </a:lnTo>
                  <a:lnTo>
                    <a:pt x="50420" y="3056779"/>
                  </a:lnTo>
                  <a:lnTo>
                    <a:pt x="55182" y="3056533"/>
                  </a:lnTo>
                  <a:lnTo>
                    <a:pt x="59960" y="3053967"/>
                  </a:lnTo>
                  <a:lnTo>
                    <a:pt x="66198" y="3049149"/>
                  </a:lnTo>
                  <a:lnTo>
                    <a:pt x="74189" y="3047256"/>
                  </a:lnTo>
                  <a:lnTo>
                    <a:pt x="82085" y="3042213"/>
                  </a:lnTo>
                  <a:lnTo>
                    <a:pt x="91493" y="3039854"/>
                  </a:lnTo>
                  <a:lnTo>
                    <a:pt x="97142" y="3039602"/>
                  </a:lnTo>
                  <a:lnTo>
                    <a:pt x="102127" y="3037035"/>
                  </a:lnTo>
                  <a:lnTo>
                    <a:pt x="116516" y="3025445"/>
                  </a:lnTo>
                  <a:lnTo>
                    <a:pt x="124416" y="3022476"/>
                  </a:lnTo>
                  <a:lnTo>
                    <a:pt x="132715" y="3016996"/>
                  </a:lnTo>
                  <a:lnTo>
                    <a:pt x="138320" y="3015386"/>
                  </a:lnTo>
                  <a:lnTo>
                    <a:pt x="140191" y="3014016"/>
                  </a:lnTo>
                  <a:lnTo>
                    <a:pt x="141439" y="3012159"/>
                  </a:lnTo>
                  <a:lnTo>
                    <a:pt x="143765" y="3007591"/>
                  </a:lnTo>
                  <a:lnTo>
                    <a:pt x="147935" y="3002426"/>
                  </a:lnTo>
                  <a:lnTo>
                    <a:pt x="152924" y="2999502"/>
                  </a:lnTo>
                  <a:lnTo>
                    <a:pt x="158278" y="2997262"/>
                  </a:lnTo>
                  <a:lnTo>
                    <a:pt x="166580" y="2991652"/>
                  </a:lnTo>
                  <a:lnTo>
                    <a:pt x="174998" y="2988631"/>
                  </a:lnTo>
                  <a:lnTo>
                    <a:pt x="183451" y="2983137"/>
                  </a:lnTo>
                  <a:lnTo>
                    <a:pt x="191913" y="2980150"/>
                  </a:lnTo>
                  <a:lnTo>
                    <a:pt x="211667" y="2965635"/>
                  </a:lnTo>
                  <a:lnTo>
                    <a:pt x="214489" y="2964856"/>
                  </a:lnTo>
                  <a:lnTo>
                    <a:pt x="216370" y="2963396"/>
                  </a:lnTo>
                  <a:lnTo>
                    <a:pt x="220900" y="2956845"/>
                  </a:lnTo>
                  <a:lnTo>
                    <a:pt x="252409" y="2930996"/>
                  </a:lnTo>
                  <a:lnTo>
                    <a:pt x="261150" y="2914988"/>
                  </a:lnTo>
                  <a:lnTo>
                    <a:pt x="276931" y="2905425"/>
                  </a:lnTo>
                  <a:lnTo>
                    <a:pt x="277754" y="2904019"/>
                  </a:lnTo>
                  <a:lnTo>
                    <a:pt x="279853" y="2897546"/>
                  </a:lnTo>
                  <a:lnTo>
                    <a:pt x="311236" y="2858854"/>
                  </a:lnTo>
                  <a:lnTo>
                    <a:pt x="316441" y="2855730"/>
                  </a:lnTo>
                  <a:lnTo>
                    <a:pt x="318205" y="2853015"/>
                  </a:lnTo>
                  <a:lnTo>
                    <a:pt x="321629" y="2842086"/>
                  </a:lnTo>
                  <a:lnTo>
                    <a:pt x="323545" y="2840157"/>
                  </a:lnTo>
                  <a:lnTo>
                    <a:pt x="325764" y="2838870"/>
                  </a:lnTo>
                  <a:lnTo>
                    <a:pt x="327243" y="2836131"/>
                  </a:lnTo>
                  <a:lnTo>
                    <a:pt x="328886" y="2828070"/>
                  </a:lnTo>
                  <a:lnTo>
                    <a:pt x="331205" y="2824227"/>
                  </a:lnTo>
                  <a:lnTo>
                    <a:pt x="341578" y="2814323"/>
                  </a:lnTo>
                  <a:lnTo>
                    <a:pt x="365889" y="2773234"/>
                  </a:lnTo>
                  <a:lnTo>
                    <a:pt x="372599" y="2760886"/>
                  </a:lnTo>
                  <a:lnTo>
                    <a:pt x="402659" y="2729036"/>
                  </a:lnTo>
                  <a:lnTo>
                    <a:pt x="405292" y="2720580"/>
                  </a:lnTo>
                  <a:lnTo>
                    <a:pt x="405908" y="2714938"/>
                  </a:lnTo>
                  <a:lnTo>
                    <a:pt x="408690" y="2709294"/>
                  </a:lnTo>
                  <a:lnTo>
                    <a:pt x="412121" y="2703652"/>
                  </a:lnTo>
                  <a:lnTo>
                    <a:pt x="414994" y="2695185"/>
                  </a:lnTo>
                  <a:lnTo>
                    <a:pt x="429464" y="2675430"/>
                  </a:lnTo>
                  <a:lnTo>
                    <a:pt x="438953" y="2652879"/>
                  </a:lnTo>
                  <a:lnTo>
                    <a:pt x="468522" y="2613668"/>
                  </a:lnTo>
                  <a:lnTo>
                    <a:pt x="471639" y="2605333"/>
                  </a:lnTo>
                  <a:lnTo>
                    <a:pt x="473966" y="2596298"/>
                  </a:lnTo>
                  <a:lnTo>
                    <a:pt x="483124" y="2582832"/>
                  </a:lnTo>
                  <a:lnTo>
                    <a:pt x="510831" y="2541470"/>
                  </a:lnTo>
                  <a:lnTo>
                    <a:pt x="530578" y="2503197"/>
                  </a:lnTo>
                  <a:lnTo>
                    <a:pt x="544689" y="2479536"/>
                  </a:lnTo>
                  <a:lnTo>
                    <a:pt x="560856" y="2460154"/>
                  </a:lnTo>
                  <a:lnTo>
                    <a:pt x="571018" y="2438208"/>
                  </a:lnTo>
                  <a:lnTo>
                    <a:pt x="598127" y="2400884"/>
                  </a:lnTo>
                  <a:lnTo>
                    <a:pt x="621047" y="2360979"/>
                  </a:lnTo>
                  <a:lnTo>
                    <a:pt x="641351" y="2322896"/>
                  </a:lnTo>
                  <a:lnTo>
                    <a:pt x="666180" y="2282841"/>
                  </a:lnTo>
                  <a:lnTo>
                    <a:pt x="687339" y="2243218"/>
                  </a:lnTo>
                  <a:lnTo>
                    <a:pt x="702564" y="2203751"/>
                  </a:lnTo>
                  <a:lnTo>
                    <a:pt x="713659" y="2185090"/>
                  </a:lnTo>
                  <a:lnTo>
                    <a:pt x="723845" y="2170154"/>
                  </a:lnTo>
                  <a:lnTo>
                    <a:pt x="739475" y="2129807"/>
                  </a:lnTo>
                  <a:lnTo>
                    <a:pt x="749368" y="2103601"/>
                  </a:lnTo>
                  <a:lnTo>
                    <a:pt x="752623" y="2091083"/>
                  </a:lnTo>
                  <a:lnTo>
                    <a:pt x="773087" y="2051925"/>
                  </a:lnTo>
                  <a:lnTo>
                    <a:pt x="789067" y="2015628"/>
                  </a:lnTo>
                  <a:lnTo>
                    <a:pt x="804181" y="1979476"/>
                  </a:lnTo>
                  <a:lnTo>
                    <a:pt x="811097" y="1955953"/>
                  </a:lnTo>
                  <a:lnTo>
                    <a:pt x="817145" y="1919993"/>
                  </a:lnTo>
                  <a:lnTo>
                    <a:pt x="835467" y="1882760"/>
                  </a:lnTo>
                  <a:lnTo>
                    <a:pt x="845006" y="1842331"/>
                  </a:lnTo>
                  <a:lnTo>
                    <a:pt x="854039" y="1811165"/>
                  </a:lnTo>
                  <a:lnTo>
                    <a:pt x="867948" y="1780341"/>
                  </a:lnTo>
                  <a:lnTo>
                    <a:pt x="872118" y="1766790"/>
                  </a:lnTo>
                  <a:lnTo>
                    <a:pt x="885108" y="1737603"/>
                  </a:lnTo>
                  <a:lnTo>
                    <a:pt x="895247" y="1701849"/>
                  </a:lnTo>
                  <a:lnTo>
                    <a:pt x="903544" y="1674429"/>
                  </a:lnTo>
                  <a:lnTo>
                    <a:pt x="907734" y="1652898"/>
                  </a:lnTo>
                  <a:lnTo>
                    <a:pt x="920281" y="1616236"/>
                  </a:lnTo>
                  <a:lnTo>
                    <a:pt x="929692" y="1579145"/>
                  </a:lnTo>
                  <a:lnTo>
                    <a:pt x="944738" y="1537225"/>
                  </a:lnTo>
                  <a:lnTo>
                    <a:pt x="947957" y="1496534"/>
                  </a:lnTo>
                  <a:lnTo>
                    <a:pt x="949180" y="1456125"/>
                  </a:lnTo>
                  <a:lnTo>
                    <a:pt x="956209" y="1414055"/>
                  </a:lnTo>
                  <a:lnTo>
                    <a:pt x="957441" y="1402678"/>
                  </a:lnTo>
                  <a:lnTo>
                    <a:pt x="964395" y="1368747"/>
                  </a:lnTo>
                  <a:lnTo>
                    <a:pt x="965902" y="1351809"/>
                  </a:lnTo>
                  <a:lnTo>
                    <a:pt x="973130" y="1314805"/>
                  </a:lnTo>
                  <a:lnTo>
                    <a:pt x="974537" y="1291756"/>
                  </a:lnTo>
                  <a:lnTo>
                    <a:pt x="980947" y="1264215"/>
                  </a:lnTo>
                  <a:lnTo>
                    <a:pt x="983005" y="1221997"/>
                  </a:lnTo>
                  <a:lnTo>
                    <a:pt x="990073" y="1181436"/>
                  </a:lnTo>
                  <a:lnTo>
                    <a:pt x="991471" y="1149214"/>
                  </a:lnTo>
                  <a:lnTo>
                    <a:pt x="998276" y="1108976"/>
                  </a:lnTo>
                  <a:lnTo>
                    <a:pt x="1004816" y="1067766"/>
                  </a:lnTo>
                  <a:lnTo>
                    <a:pt x="1014076" y="1025841"/>
                  </a:lnTo>
                  <a:lnTo>
                    <a:pt x="1022533" y="983985"/>
                  </a:lnTo>
                  <a:lnTo>
                    <a:pt x="1030031" y="947363"/>
                  </a:lnTo>
                  <a:lnTo>
                    <a:pt x="1037046" y="910277"/>
                  </a:lnTo>
                  <a:lnTo>
                    <a:pt x="1040540" y="874811"/>
                  </a:lnTo>
                  <a:lnTo>
                    <a:pt x="1045782" y="837229"/>
                  </a:lnTo>
                  <a:lnTo>
                    <a:pt x="1049707" y="797999"/>
                  </a:lnTo>
                  <a:lnTo>
                    <a:pt x="1050786" y="781064"/>
                  </a:lnTo>
                  <a:lnTo>
                    <a:pt x="1057547" y="757128"/>
                  </a:lnTo>
                  <a:lnTo>
                    <a:pt x="1064083" y="721059"/>
                  </a:lnTo>
                  <a:lnTo>
                    <a:pt x="1070937" y="680156"/>
                  </a:lnTo>
                  <a:lnTo>
                    <a:pt x="1074696" y="639532"/>
                  </a:lnTo>
                  <a:lnTo>
                    <a:pt x="1079649" y="601999"/>
                  </a:lnTo>
                  <a:lnTo>
                    <a:pt x="1088746" y="562530"/>
                  </a:lnTo>
                  <a:lnTo>
                    <a:pt x="1096240" y="524091"/>
                  </a:lnTo>
                  <a:lnTo>
                    <a:pt x="1106226" y="483769"/>
                  </a:lnTo>
                  <a:lnTo>
                    <a:pt x="1115664" y="444524"/>
                  </a:lnTo>
                  <a:lnTo>
                    <a:pt x="1119535" y="418611"/>
                  </a:lnTo>
                  <a:lnTo>
                    <a:pt x="1124131" y="393999"/>
                  </a:lnTo>
                  <a:lnTo>
                    <a:pt x="1128002" y="367892"/>
                  </a:lnTo>
                  <a:lnTo>
                    <a:pt x="1134614" y="330497"/>
                  </a:lnTo>
                  <a:lnTo>
                    <a:pt x="1141710" y="295040"/>
                  </a:lnTo>
                  <a:lnTo>
                    <a:pt x="1152040" y="256306"/>
                  </a:lnTo>
                  <a:lnTo>
                    <a:pt x="1164713" y="220231"/>
                  </a:lnTo>
                  <a:lnTo>
                    <a:pt x="1172409" y="184946"/>
                  </a:lnTo>
                  <a:lnTo>
                    <a:pt x="1180970" y="147101"/>
                  </a:lnTo>
                  <a:lnTo>
                    <a:pt x="1190897" y="107230"/>
                  </a:lnTo>
                  <a:lnTo>
                    <a:pt x="1200331" y="67698"/>
                  </a:lnTo>
                  <a:lnTo>
                    <a:pt x="1202347" y="57349"/>
                  </a:lnTo>
                  <a:lnTo>
                    <a:pt x="1207830" y="45293"/>
                  </a:lnTo>
                  <a:lnTo>
                    <a:pt x="1210814" y="32104"/>
                  </a:lnTo>
                  <a:lnTo>
                    <a:pt x="1212668" y="29857"/>
                  </a:lnTo>
                  <a:lnTo>
                    <a:pt x="1214846" y="28359"/>
                  </a:lnTo>
                  <a:lnTo>
                    <a:pt x="1217264" y="21677"/>
                  </a:lnTo>
                  <a:lnTo>
                    <a:pt x="1219199" y="0"/>
                  </a:lnTo>
                  <a:lnTo>
                    <a:pt x="1214705" y="4469"/>
                  </a:lnTo>
                  <a:lnTo>
                    <a:pt x="1209990" y="6669"/>
                  </a:lnTo>
                  <a:lnTo>
                    <a:pt x="1207416" y="7256"/>
                  </a:lnTo>
                  <a:lnTo>
                    <a:pt x="1194803" y="17071"/>
                  </a:lnTo>
                  <a:lnTo>
                    <a:pt x="1165391" y="48204"/>
                  </a:lnTo>
                  <a:lnTo>
                    <a:pt x="1129121" y="74541"/>
                  </a:lnTo>
                  <a:lnTo>
                    <a:pt x="1087753" y="107313"/>
                  </a:lnTo>
                  <a:lnTo>
                    <a:pt x="1064214" y="127924"/>
                  </a:lnTo>
                  <a:lnTo>
                    <a:pt x="1048055" y="135088"/>
                  </a:lnTo>
                  <a:lnTo>
                    <a:pt x="1035010" y="147349"/>
                  </a:lnTo>
                  <a:lnTo>
                    <a:pt x="1015988" y="158299"/>
                  </a:lnTo>
                  <a:lnTo>
                    <a:pt x="999067" y="17776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849" name="SMARTInkShape-1929"/>
          <p:cNvSpPr/>
          <p:nvPr/>
        </p:nvSpPr>
        <p:spPr>
          <a:xfrm>
            <a:off x="2870209" y="4851403"/>
            <a:ext cx="98663" cy="67731"/>
          </a:xfrm>
          <a:custGeom>
            <a:avLst/>
            <a:gdLst/>
            <a:ahLst/>
            <a:cxnLst/>
            <a:rect l="0" t="0" r="0" b="0"/>
            <a:pathLst>
              <a:path w="98663" h="67731">
                <a:moveTo>
                  <a:pt x="50791" y="67730"/>
                </a:moveTo>
                <a:lnTo>
                  <a:pt x="50791" y="59294"/>
                </a:lnTo>
                <a:lnTo>
                  <a:pt x="46296" y="59273"/>
                </a:lnTo>
                <a:lnTo>
                  <a:pt x="44972" y="58329"/>
                </a:lnTo>
                <a:lnTo>
                  <a:pt x="44090" y="56759"/>
                </a:lnTo>
                <a:lnTo>
                  <a:pt x="43501" y="54772"/>
                </a:lnTo>
                <a:lnTo>
                  <a:pt x="42168" y="53447"/>
                </a:lnTo>
                <a:lnTo>
                  <a:pt x="38179" y="51974"/>
                </a:lnTo>
                <a:lnTo>
                  <a:pt x="36738" y="50642"/>
                </a:lnTo>
                <a:lnTo>
                  <a:pt x="33970" y="42710"/>
                </a:lnTo>
                <a:lnTo>
                  <a:pt x="33867" y="35074"/>
                </a:lnTo>
                <a:lnTo>
                  <a:pt x="34805" y="34670"/>
                </a:lnTo>
                <a:lnTo>
                  <a:pt x="50412" y="33866"/>
                </a:lnTo>
                <a:lnTo>
                  <a:pt x="50781" y="46477"/>
                </a:lnTo>
                <a:lnTo>
                  <a:pt x="49844" y="47917"/>
                </a:lnTo>
                <a:lnTo>
                  <a:pt x="48278" y="48877"/>
                </a:lnTo>
                <a:lnTo>
                  <a:pt x="41580" y="50228"/>
                </a:lnTo>
                <a:lnTo>
                  <a:pt x="29815" y="50764"/>
                </a:lnTo>
                <a:lnTo>
                  <a:pt x="28340" y="49834"/>
                </a:lnTo>
                <a:lnTo>
                  <a:pt x="27357" y="48274"/>
                </a:lnTo>
                <a:lnTo>
                  <a:pt x="25973" y="41583"/>
                </a:lnTo>
                <a:lnTo>
                  <a:pt x="25425" y="27026"/>
                </a:lnTo>
                <a:lnTo>
                  <a:pt x="38005" y="12827"/>
                </a:lnTo>
                <a:lnTo>
                  <a:pt x="42913" y="10403"/>
                </a:lnTo>
                <a:lnTo>
                  <a:pt x="53730" y="8847"/>
                </a:lnTo>
                <a:lnTo>
                  <a:pt x="59309" y="11142"/>
                </a:lnTo>
                <a:lnTo>
                  <a:pt x="64925" y="14358"/>
                </a:lnTo>
                <a:lnTo>
                  <a:pt x="70557" y="15787"/>
                </a:lnTo>
                <a:lnTo>
                  <a:pt x="72435" y="17109"/>
                </a:lnTo>
                <a:lnTo>
                  <a:pt x="73687" y="18931"/>
                </a:lnTo>
                <a:lnTo>
                  <a:pt x="75449" y="25990"/>
                </a:lnTo>
                <a:lnTo>
                  <a:pt x="76044" y="41298"/>
                </a:lnTo>
                <a:lnTo>
                  <a:pt x="75152" y="44464"/>
                </a:lnTo>
                <a:lnTo>
                  <a:pt x="73617" y="46575"/>
                </a:lnTo>
                <a:lnTo>
                  <a:pt x="61741" y="56060"/>
                </a:lnTo>
                <a:lnTo>
                  <a:pt x="52419" y="58841"/>
                </a:lnTo>
                <a:lnTo>
                  <a:pt x="46779" y="54644"/>
                </a:lnTo>
                <a:lnTo>
                  <a:pt x="39149" y="47442"/>
                </a:lnTo>
                <a:lnTo>
                  <a:pt x="36210" y="39584"/>
                </a:lnTo>
                <a:lnTo>
                  <a:pt x="33962" y="30762"/>
                </a:lnTo>
                <a:lnTo>
                  <a:pt x="27363" y="17433"/>
                </a:lnTo>
                <a:lnTo>
                  <a:pt x="25781" y="5741"/>
                </a:lnTo>
                <a:lnTo>
                  <a:pt x="26592" y="3826"/>
                </a:lnTo>
                <a:lnTo>
                  <a:pt x="28073" y="2550"/>
                </a:lnTo>
                <a:lnTo>
                  <a:pt x="32227" y="1131"/>
                </a:lnTo>
                <a:lnTo>
                  <a:pt x="65444" y="42"/>
                </a:lnTo>
                <a:lnTo>
                  <a:pt x="73923" y="2525"/>
                </a:lnTo>
                <a:lnTo>
                  <a:pt x="94882" y="14441"/>
                </a:lnTo>
                <a:lnTo>
                  <a:pt x="98609" y="19901"/>
                </a:lnTo>
                <a:lnTo>
                  <a:pt x="98662" y="22674"/>
                </a:lnTo>
                <a:lnTo>
                  <a:pt x="96213" y="28263"/>
                </a:lnTo>
                <a:lnTo>
                  <a:pt x="89545" y="36699"/>
                </a:lnTo>
                <a:lnTo>
                  <a:pt x="77117" y="45156"/>
                </a:lnTo>
                <a:lnTo>
                  <a:pt x="61518" y="49126"/>
                </a:lnTo>
                <a:lnTo>
                  <a:pt x="44980" y="50302"/>
                </a:lnTo>
                <a:lnTo>
                  <a:pt x="36292" y="48067"/>
                </a:lnTo>
                <a:lnTo>
                  <a:pt x="6955" y="30883"/>
                </a:lnTo>
                <a:lnTo>
                  <a:pt x="3086" y="25326"/>
                </a:lnTo>
                <a:lnTo>
                  <a:pt x="2054" y="22527"/>
                </a:lnTo>
                <a:lnTo>
                  <a:pt x="3417" y="14401"/>
                </a:lnTo>
                <a:lnTo>
                  <a:pt x="5097" y="9600"/>
                </a:lnTo>
                <a:lnTo>
                  <a:pt x="7158" y="6399"/>
                </a:lnTo>
                <a:lnTo>
                  <a:pt x="9473" y="4265"/>
                </a:lnTo>
                <a:lnTo>
                  <a:pt x="11957" y="2842"/>
                </a:lnTo>
                <a:lnTo>
                  <a:pt x="29461" y="559"/>
                </a:lnTo>
                <a:lnTo>
                  <a:pt x="45516" y="1104"/>
                </a:lnTo>
                <a:lnTo>
                  <a:pt x="77164" y="8634"/>
                </a:lnTo>
                <a:lnTo>
                  <a:pt x="79662" y="10460"/>
                </a:lnTo>
                <a:lnTo>
                  <a:pt x="81327" y="12616"/>
                </a:lnTo>
                <a:lnTo>
                  <a:pt x="83671" y="24641"/>
                </a:lnTo>
                <a:lnTo>
                  <a:pt x="83059" y="27715"/>
                </a:lnTo>
                <a:lnTo>
                  <a:pt x="81711" y="29765"/>
                </a:lnTo>
                <a:lnTo>
                  <a:pt x="63399" y="44962"/>
                </a:lnTo>
                <a:lnTo>
                  <a:pt x="52945" y="48204"/>
                </a:lnTo>
                <a:lnTo>
                  <a:pt x="31987" y="50029"/>
                </a:lnTo>
                <a:lnTo>
                  <a:pt x="12398" y="46075"/>
                </a:lnTo>
                <a:lnTo>
                  <a:pt x="8263" y="43887"/>
                </a:lnTo>
                <a:lnTo>
                  <a:pt x="5505" y="41486"/>
                </a:lnTo>
                <a:lnTo>
                  <a:pt x="314" y="34310"/>
                </a:lnTo>
                <a:lnTo>
                  <a:pt x="0" y="21262"/>
                </a:lnTo>
                <a:lnTo>
                  <a:pt x="937" y="19819"/>
                </a:lnTo>
                <a:lnTo>
                  <a:pt x="2503" y="18855"/>
                </a:lnTo>
                <a:lnTo>
                  <a:pt x="4488" y="18214"/>
                </a:lnTo>
                <a:lnTo>
                  <a:pt x="17145" y="10398"/>
                </a:lnTo>
                <a:lnTo>
                  <a:pt x="23762" y="8846"/>
                </a:lnTo>
                <a:lnTo>
                  <a:pt x="31829" y="2720"/>
                </a:lnTo>
                <a:lnTo>
                  <a:pt x="40757" y="356"/>
                </a:lnTo>
                <a:lnTo>
                  <a:pt x="57966" y="0"/>
                </a:lnTo>
                <a:lnTo>
                  <a:pt x="58396" y="940"/>
                </a:lnTo>
                <a:lnTo>
                  <a:pt x="58875" y="4492"/>
                </a:lnTo>
                <a:lnTo>
                  <a:pt x="59943" y="5816"/>
                </a:lnTo>
                <a:lnTo>
                  <a:pt x="67618" y="8433"/>
                </a:lnTo>
                <a:lnTo>
                  <a:pt x="50791" y="2539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50" name="SMARTInkShape-1930"/>
          <p:cNvSpPr/>
          <p:nvPr/>
        </p:nvSpPr>
        <p:spPr>
          <a:xfrm>
            <a:off x="3445933" y="3581403"/>
            <a:ext cx="113509" cy="67383"/>
          </a:xfrm>
          <a:custGeom>
            <a:avLst/>
            <a:gdLst/>
            <a:ahLst/>
            <a:cxnLst/>
            <a:rect l="0" t="0" r="0" b="0"/>
            <a:pathLst>
              <a:path w="113509" h="67383">
                <a:moveTo>
                  <a:pt x="42334" y="59264"/>
                </a:moveTo>
                <a:lnTo>
                  <a:pt x="29721" y="59264"/>
                </a:lnTo>
                <a:lnTo>
                  <a:pt x="28281" y="60205"/>
                </a:lnTo>
                <a:lnTo>
                  <a:pt x="27321" y="61772"/>
                </a:lnTo>
                <a:lnTo>
                  <a:pt x="26680" y="63758"/>
                </a:lnTo>
                <a:lnTo>
                  <a:pt x="25313" y="65082"/>
                </a:lnTo>
                <a:lnTo>
                  <a:pt x="18223" y="67382"/>
                </a:lnTo>
                <a:lnTo>
                  <a:pt x="17793" y="66557"/>
                </a:lnTo>
                <a:lnTo>
                  <a:pt x="17047" y="60410"/>
                </a:lnTo>
                <a:lnTo>
                  <a:pt x="11137" y="52731"/>
                </a:lnTo>
                <a:lnTo>
                  <a:pt x="8819" y="43886"/>
                </a:lnTo>
                <a:lnTo>
                  <a:pt x="15788" y="35177"/>
                </a:lnTo>
                <a:lnTo>
                  <a:pt x="21089" y="29758"/>
                </a:lnTo>
                <a:lnTo>
                  <a:pt x="25993" y="27335"/>
                </a:lnTo>
                <a:lnTo>
                  <a:pt x="45191" y="25511"/>
                </a:lnTo>
                <a:lnTo>
                  <a:pt x="50816" y="27956"/>
                </a:lnTo>
                <a:lnTo>
                  <a:pt x="57597" y="32697"/>
                </a:lnTo>
                <a:lnTo>
                  <a:pt x="58525" y="35853"/>
                </a:lnTo>
                <a:lnTo>
                  <a:pt x="59120" y="45546"/>
                </a:lnTo>
                <a:lnTo>
                  <a:pt x="56693" y="50972"/>
                </a:lnTo>
                <a:lnTo>
                  <a:pt x="54729" y="53736"/>
                </a:lnTo>
                <a:lnTo>
                  <a:pt x="50038" y="56807"/>
                </a:lnTo>
                <a:lnTo>
                  <a:pt x="44817" y="59112"/>
                </a:lnTo>
                <a:lnTo>
                  <a:pt x="39361" y="63273"/>
                </a:lnTo>
                <a:lnTo>
                  <a:pt x="36589" y="63818"/>
                </a:lnTo>
                <a:lnTo>
                  <a:pt x="33800" y="63241"/>
                </a:lnTo>
                <a:lnTo>
                  <a:pt x="28193" y="61031"/>
                </a:lnTo>
                <a:lnTo>
                  <a:pt x="19747" y="58847"/>
                </a:lnTo>
                <a:lnTo>
                  <a:pt x="5644" y="47548"/>
                </a:lnTo>
                <a:lnTo>
                  <a:pt x="2508" y="42141"/>
                </a:lnTo>
                <a:lnTo>
                  <a:pt x="1672" y="39382"/>
                </a:lnTo>
                <a:lnTo>
                  <a:pt x="2056" y="36602"/>
                </a:lnTo>
                <a:lnTo>
                  <a:pt x="4990" y="31004"/>
                </a:lnTo>
                <a:lnTo>
                  <a:pt x="11932" y="22564"/>
                </a:lnTo>
                <a:lnTo>
                  <a:pt x="24441" y="14105"/>
                </a:lnTo>
                <a:lnTo>
                  <a:pt x="40063" y="10135"/>
                </a:lnTo>
                <a:lnTo>
                  <a:pt x="52114" y="8959"/>
                </a:lnTo>
                <a:lnTo>
                  <a:pt x="80972" y="17116"/>
                </a:lnTo>
                <a:lnTo>
                  <a:pt x="87101" y="21089"/>
                </a:lnTo>
                <a:lnTo>
                  <a:pt x="90452" y="25991"/>
                </a:lnTo>
                <a:lnTo>
                  <a:pt x="91942" y="32246"/>
                </a:lnTo>
                <a:lnTo>
                  <a:pt x="92604" y="41298"/>
                </a:lnTo>
                <a:lnTo>
                  <a:pt x="90390" y="49084"/>
                </a:lnTo>
                <a:lnTo>
                  <a:pt x="81303" y="61747"/>
                </a:lnTo>
                <a:lnTo>
                  <a:pt x="75959" y="65072"/>
                </a:lnTo>
                <a:lnTo>
                  <a:pt x="65154" y="66943"/>
                </a:lnTo>
                <a:lnTo>
                  <a:pt x="39172" y="66686"/>
                </a:lnTo>
                <a:lnTo>
                  <a:pt x="28072" y="63190"/>
                </a:lnTo>
                <a:lnTo>
                  <a:pt x="24359" y="60000"/>
                </a:lnTo>
                <a:lnTo>
                  <a:pt x="20234" y="51438"/>
                </a:lnTo>
                <a:lnTo>
                  <a:pt x="17223" y="31345"/>
                </a:lnTo>
                <a:lnTo>
                  <a:pt x="17020" y="22665"/>
                </a:lnTo>
                <a:lnTo>
                  <a:pt x="17932" y="20753"/>
                </a:lnTo>
                <a:lnTo>
                  <a:pt x="19481" y="19479"/>
                </a:lnTo>
                <a:lnTo>
                  <a:pt x="21453" y="18629"/>
                </a:lnTo>
                <a:lnTo>
                  <a:pt x="22769" y="17122"/>
                </a:lnTo>
                <a:lnTo>
                  <a:pt x="24231" y="12939"/>
                </a:lnTo>
                <a:lnTo>
                  <a:pt x="25562" y="11447"/>
                </a:lnTo>
                <a:lnTo>
                  <a:pt x="42508" y="1937"/>
                </a:lnTo>
                <a:lnTo>
                  <a:pt x="58152" y="380"/>
                </a:lnTo>
                <a:lnTo>
                  <a:pt x="73884" y="4605"/>
                </a:lnTo>
                <a:lnTo>
                  <a:pt x="99158" y="17165"/>
                </a:lnTo>
                <a:lnTo>
                  <a:pt x="106159" y="23620"/>
                </a:lnTo>
                <a:lnTo>
                  <a:pt x="112407" y="32761"/>
                </a:lnTo>
                <a:lnTo>
                  <a:pt x="113508" y="35950"/>
                </a:lnTo>
                <a:lnTo>
                  <a:pt x="113302" y="38077"/>
                </a:lnTo>
                <a:lnTo>
                  <a:pt x="102793" y="53408"/>
                </a:lnTo>
                <a:lnTo>
                  <a:pt x="93977" y="56661"/>
                </a:lnTo>
                <a:lnTo>
                  <a:pt x="73942" y="58492"/>
                </a:lnTo>
                <a:lnTo>
                  <a:pt x="63280" y="56412"/>
                </a:lnTo>
                <a:lnTo>
                  <a:pt x="25167" y="39341"/>
                </a:lnTo>
                <a:lnTo>
                  <a:pt x="10367" y="19765"/>
                </a:lnTo>
                <a:lnTo>
                  <a:pt x="9030" y="13276"/>
                </a:lnTo>
                <a:lnTo>
                  <a:pt x="9783" y="11671"/>
                </a:lnTo>
                <a:lnTo>
                  <a:pt x="11226" y="10602"/>
                </a:lnTo>
                <a:lnTo>
                  <a:pt x="15806" y="8886"/>
                </a:lnTo>
                <a:lnTo>
                  <a:pt x="25022" y="357"/>
                </a:lnTo>
                <a:lnTo>
                  <a:pt x="49169" y="0"/>
                </a:lnTo>
                <a:lnTo>
                  <a:pt x="57947" y="7287"/>
                </a:lnTo>
                <a:lnTo>
                  <a:pt x="63370" y="8115"/>
                </a:lnTo>
                <a:lnTo>
                  <a:pt x="70936" y="8360"/>
                </a:lnTo>
                <a:lnTo>
                  <a:pt x="72691" y="9336"/>
                </a:lnTo>
                <a:lnTo>
                  <a:pt x="73860" y="10927"/>
                </a:lnTo>
                <a:lnTo>
                  <a:pt x="75738" y="15744"/>
                </a:lnTo>
                <a:lnTo>
                  <a:pt x="78503" y="16403"/>
                </a:lnTo>
                <a:lnTo>
                  <a:pt x="83450" y="16826"/>
                </a:lnTo>
                <a:lnTo>
                  <a:pt x="83855" y="17802"/>
                </a:lnTo>
                <a:lnTo>
                  <a:pt x="84666" y="38000"/>
                </a:lnTo>
                <a:lnTo>
                  <a:pt x="83726" y="39444"/>
                </a:lnTo>
                <a:lnTo>
                  <a:pt x="82158" y="40406"/>
                </a:lnTo>
                <a:lnTo>
                  <a:pt x="76549" y="42218"/>
                </a:lnTo>
                <a:lnTo>
                  <a:pt x="38422" y="42330"/>
                </a:lnTo>
                <a:lnTo>
                  <a:pt x="27973" y="42330"/>
                </a:lnTo>
                <a:lnTo>
                  <a:pt x="16529" y="35629"/>
                </a:lnTo>
                <a:lnTo>
                  <a:pt x="10060" y="34212"/>
                </a:lnTo>
                <a:lnTo>
                  <a:pt x="390" y="25755"/>
                </a:lnTo>
                <a:lnTo>
                  <a:pt x="0" y="1693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858" name="SMARTInkShape-Group600"/>
          <p:cNvGrpSpPr/>
          <p:nvPr/>
        </p:nvGrpSpPr>
        <p:grpSpPr>
          <a:xfrm>
            <a:off x="6302789" y="3048000"/>
            <a:ext cx="1105404" cy="474134"/>
            <a:chOff x="6302789" y="3048000"/>
            <a:chExt cx="1105404" cy="474134"/>
          </a:xfrm>
        </p:grpSpPr>
        <p:sp>
          <p:nvSpPr>
            <p:cNvPr id="1851" name="SMARTInkShape-1931"/>
            <p:cNvSpPr/>
            <p:nvPr/>
          </p:nvSpPr>
          <p:spPr>
            <a:xfrm>
              <a:off x="6934200" y="3183601"/>
              <a:ext cx="250614" cy="118400"/>
            </a:xfrm>
            <a:custGeom>
              <a:avLst/>
              <a:gdLst/>
              <a:ahLst/>
              <a:cxnLst/>
              <a:rect l="0" t="0" r="0" b="0"/>
              <a:pathLst>
                <a:path w="250614" h="118400">
                  <a:moveTo>
                    <a:pt x="0" y="16799"/>
                  </a:moveTo>
                  <a:lnTo>
                    <a:pt x="0" y="12304"/>
                  </a:lnTo>
                  <a:lnTo>
                    <a:pt x="2508" y="7589"/>
                  </a:lnTo>
                  <a:lnTo>
                    <a:pt x="4494" y="5015"/>
                  </a:lnTo>
                  <a:lnTo>
                    <a:pt x="9210" y="2154"/>
                  </a:lnTo>
                  <a:lnTo>
                    <a:pt x="17263" y="883"/>
                  </a:lnTo>
                  <a:lnTo>
                    <a:pt x="54630" y="0"/>
                  </a:lnTo>
                  <a:lnTo>
                    <a:pt x="92183" y="833"/>
                  </a:lnTo>
                  <a:lnTo>
                    <a:pt x="130819" y="6572"/>
                  </a:lnTo>
                  <a:lnTo>
                    <a:pt x="169836" y="14860"/>
                  </a:lnTo>
                  <a:lnTo>
                    <a:pt x="207238" y="28204"/>
                  </a:lnTo>
                  <a:lnTo>
                    <a:pt x="231104" y="40341"/>
                  </a:lnTo>
                  <a:lnTo>
                    <a:pt x="242570" y="49526"/>
                  </a:lnTo>
                  <a:lnTo>
                    <a:pt x="248920" y="59880"/>
                  </a:lnTo>
                  <a:lnTo>
                    <a:pt x="250613" y="65275"/>
                  </a:lnTo>
                  <a:lnTo>
                    <a:pt x="248920" y="69813"/>
                  </a:lnTo>
                  <a:lnTo>
                    <a:pt x="239513" y="77363"/>
                  </a:lnTo>
                  <a:lnTo>
                    <a:pt x="203718" y="89876"/>
                  </a:lnTo>
                  <a:lnTo>
                    <a:pt x="170532" y="98554"/>
                  </a:lnTo>
                  <a:lnTo>
                    <a:pt x="134149" y="106143"/>
                  </a:lnTo>
                  <a:lnTo>
                    <a:pt x="92774" y="113928"/>
                  </a:lnTo>
                  <a:lnTo>
                    <a:pt x="50800" y="11839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52" name="SMARTInkShape-1932"/>
            <p:cNvSpPr/>
            <p:nvPr/>
          </p:nvSpPr>
          <p:spPr>
            <a:xfrm>
              <a:off x="7128933" y="3048000"/>
              <a:ext cx="279260" cy="431801"/>
            </a:xfrm>
            <a:custGeom>
              <a:avLst/>
              <a:gdLst/>
              <a:ahLst/>
              <a:cxnLst/>
              <a:rect l="0" t="0" r="0" b="0"/>
              <a:pathLst>
                <a:path w="279260" h="431801">
                  <a:moveTo>
                    <a:pt x="0" y="0"/>
                  </a:moveTo>
                  <a:lnTo>
                    <a:pt x="15408" y="0"/>
                  </a:lnTo>
                  <a:lnTo>
                    <a:pt x="54577" y="14993"/>
                  </a:lnTo>
                  <a:lnTo>
                    <a:pt x="93391" y="32063"/>
                  </a:lnTo>
                  <a:lnTo>
                    <a:pt x="135317" y="61257"/>
                  </a:lnTo>
                  <a:lnTo>
                    <a:pt x="176022" y="93308"/>
                  </a:lnTo>
                  <a:lnTo>
                    <a:pt x="211511" y="129524"/>
                  </a:lnTo>
                  <a:lnTo>
                    <a:pt x="233110" y="163847"/>
                  </a:lnTo>
                  <a:lnTo>
                    <a:pt x="247818" y="192814"/>
                  </a:lnTo>
                  <a:lnTo>
                    <a:pt x="255957" y="205169"/>
                  </a:lnTo>
                  <a:lnTo>
                    <a:pt x="268655" y="245633"/>
                  </a:lnTo>
                  <a:lnTo>
                    <a:pt x="276999" y="270396"/>
                  </a:lnTo>
                  <a:lnTo>
                    <a:pt x="279259" y="310413"/>
                  </a:lnTo>
                  <a:lnTo>
                    <a:pt x="274321" y="321719"/>
                  </a:lnTo>
                  <a:lnTo>
                    <a:pt x="267735" y="333016"/>
                  </a:lnTo>
                  <a:lnTo>
                    <a:pt x="261000" y="353090"/>
                  </a:lnTo>
                  <a:lnTo>
                    <a:pt x="247221" y="375199"/>
                  </a:lnTo>
                  <a:lnTo>
                    <a:pt x="221842" y="394850"/>
                  </a:lnTo>
                  <a:lnTo>
                    <a:pt x="179677" y="417679"/>
                  </a:lnTo>
                  <a:lnTo>
                    <a:pt x="152400" y="4318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53" name="SMARTInkShape-1933"/>
            <p:cNvSpPr/>
            <p:nvPr/>
          </p:nvSpPr>
          <p:spPr>
            <a:xfrm>
              <a:off x="6302789" y="3310467"/>
              <a:ext cx="64145" cy="211667"/>
            </a:xfrm>
            <a:custGeom>
              <a:avLst/>
              <a:gdLst/>
              <a:ahLst/>
              <a:cxnLst/>
              <a:rect l="0" t="0" r="0" b="0"/>
              <a:pathLst>
                <a:path w="64145" h="211667">
                  <a:moveTo>
                    <a:pt x="4878" y="0"/>
                  </a:moveTo>
                  <a:lnTo>
                    <a:pt x="0" y="0"/>
                  </a:lnTo>
                  <a:lnTo>
                    <a:pt x="2082" y="0"/>
                  </a:lnTo>
                  <a:lnTo>
                    <a:pt x="3014" y="941"/>
                  </a:lnTo>
                  <a:lnTo>
                    <a:pt x="11469" y="26363"/>
                  </a:lnTo>
                  <a:lnTo>
                    <a:pt x="12095" y="31687"/>
                  </a:lnTo>
                  <a:lnTo>
                    <a:pt x="26582" y="68561"/>
                  </a:lnTo>
                  <a:lnTo>
                    <a:pt x="36551" y="108294"/>
                  </a:lnTo>
                  <a:lnTo>
                    <a:pt x="43634" y="124802"/>
                  </a:lnTo>
                  <a:lnTo>
                    <a:pt x="51234" y="164363"/>
                  </a:lnTo>
                  <a:lnTo>
                    <a:pt x="64144" y="21166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54" name="SMARTInkShape-1934"/>
            <p:cNvSpPr/>
            <p:nvPr/>
          </p:nvSpPr>
          <p:spPr>
            <a:xfrm>
              <a:off x="6782385" y="3057644"/>
              <a:ext cx="117949" cy="430624"/>
            </a:xfrm>
            <a:custGeom>
              <a:avLst/>
              <a:gdLst/>
              <a:ahLst/>
              <a:cxnLst/>
              <a:rect l="0" t="0" r="0" b="0"/>
              <a:pathLst>
                <a:path w="117949" h="430624">
                  <a:moveTo>
                    <a:pt x="75615" y="7289"/>
                  </a:moveTo>
                  <a:lnTo>
                    <a:pt x="68326" y="0"/>
                  </a:lnTo>
                  <a:lnTo>
                    <a:pt x="66992" y="548"/>
                  </a:lnTo>
                  <a:lnTo>
                    <a:pt x="63003" y="3666"/>
                  </a:lnTo>
                  <a:lnTo>
                    <a:pt x="60602" y="8187"/>
                  </a:lnTo>
                  <a:lnTo>
                    <a:pt x="47010" y="43377"/>
                  </a:lnTo>
                  <a:lnTo>
                    <a:pt x="29039" y="85466"/>
                  </a:lnTo>
                  <a:lnTo>
                    <a:pt x="18612" y="124550"/>
                  </a:lnTo>
                  <a:lnTo>
                    <a:pt x="9480" y="163494"/>
                  </a:lnTo>
                  <a:lnTo>
                    <a:pt x="2378" y="201067"/>
                  </a:lnTo>
                  <a:lnTo>
                    <a:pt x="0" y="239707"/>
                  </a:lnTo>
                  <a:lnTo>
                    <a:pt x="433" y="279667"/>
                  </a:lnTo>
                  <a:lnTo>
                    <a:pt x="3943" y="299874"/>
                  </a:lnTo>
                  <a:lnTo>
                    <a:pt x="11148" y="313873"/>
                  </a:lnTo>
                  <a:lnTo>
                    <a:pt x="19682" y="325112"/>
                  </a:lnTo>
                  <a:lnTo>
                    <a:pt x="39664" y="364997"/>
                  </a:lnTo>
                  <a:lnTo>
                    <a:pt x="55033" y="382433"/>
                  </a:lnTo>
                  <a:lnTo>
                    <a:pt x="94678" y="410674"/>
                  </a:lnTo>
                  <a:lnTo>
                    <a:pt x="117948" y="43062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55" name="SMARTInkShape-1935"/>
            <p:cNvSpPr/>
            <p:nvPr/>
          </p:nvSpPr>
          <p:spPr>
            <a:xfrm>
              <a:off x="6333067" y="3378200"/>
              <a:ext cx="220134" cy="25401"/>
            </a:xfrm>
            <a:custGeom>
              <a:avLst/>
              <a:gdLst/>
              <a:ahLst/>
              <a:cxnLst/>
              <a:rect l="0" t="0" r="0" b="0"/>
              <a:pathLst>
                <a:path w="220134" h="25401">
                  <a:moveTo>
                    <a:pt x="0" y="25400"/>
                  </a:moveTo>
                  <a:lnTo>
                    <a:pt x="22142" y="24459"/>
                  </a:lnTo>
                  <a:lnTo>
                    <a:pt x="63313" y="17718"/>
                  </a:lnTo>
                  <a:lnTo>
                    <a:pt x="102957" y="14580"/>
                  </a:lnTo>
                  <a:lnTo>
                    <a:pt x="138034" y="9674"/>
                  </a:lnTo>
                  <a:lnTo>
                    <a:pt x="176599" y="2887"/>
                  </a:lnTo>
                  <a:lnTo>
                    <a:pt x="22013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56" name="SMARTInkShape-1936"/>
            <p:cNvSpPr/>
            <p:nvPr/>
          </p:nvSpPr>
          <p:spPr>
            <a:xfrm>
              <a:off x="6976533" y="3217333"/>
              <a:ext cx="84668" cy="194735"/>
            </a:xfrm>
            <a:custGeom>
              <a:avLst/>
              <a:gdLst/>
              <a:ahLst/>
              <a:cxnLst/>
              <a:rect l="0" t="0" r="0" b="0"/>
              <a:pathLst>
                <a:path w="84668" h="194735">
                  <a:moveTo>
                    <a:pt x="0" y="0"/>
                  </a:moveTo>
                  <a:lnTo>
                    <a:pt x="0" y="8989"/>
                  </a:lnTo>
                  <a:lnTo>
                    <a:pt x="1882" y="12578"/>
                  </a:lnTo>
                  <a:lnTo>
                    <a:pt x="12579" y="24006"/>
                  </a:lnTo>
                  <a:lnTo>
                    <a:pt x="22589" y="47180"/>
                  </a:lnTo>
                  <a:lnTo>
                    <a:pt x="29339" y="70364"/>
                  </a:lnTo>
                  <a:lnTo>
                    <a:pt x="46673" y="101204"/>
                  </a:lnTo>
                  <a:lnTo>
                    <a:pt x="50848" y="113654"/>
                  </a:lnTo>
                  <a:lnTo>
                    <a:pt x="66944" y="149545"/>
                  </a:lnTo>
                  <a:lnTo>
                    <a:pt x="84667" y="1947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57" name="SMARTInkShape-1937"/>
            <p:cNvSpPr/>
            <p:nvPr/>
          </p:nvSpPr>
          <p:spPr>
            <a:xfrm>
              <a:off x="6472122" y="3234267"/>
              <a:ext cx="30279" cy="287867"/>
            </a:xfrm>
            <a:custGeom>
              <a:avLst/>
              <a:gdLst/>
              <a:ahLst/>
              <a:cxnLst/>
              <a:rect l="0" t="0" r="0" b="0"/>
              <a:pathLst>
                <a:path w="30279" h="287867">
                  <a:moveTo>
                    <a:pt x="4878" y="0"/>
                  </a:moveTo>
                  <a:lnTo>
                    <a:pt x="384" y="0"/>
                  </a:lnTo>
                  <a:lnTo>
                    <a:pt x="0" y="1881"/>
                  </a:lnTo>
                  <a:lnTo>
                    <a:pt x="4510" y="39324"/>
                  </a:lnTo>
                  <a:lnTo>
                    <a:pt x="4806" y="80100"/>
                  </a:lnTo>
                  <a:lnTo>
                    <a:pt x="4857" y="113208"/>
                  </a:lnTo>
                  <a:lnTo>
                    <a:pt x="4874" y="146470"/>
                  </a:lnTo>
                  <a:lnTo>
                    <a:pt x="7385" y="182308"/>
                  </a:lnTo>
                  <a:lnTo>
                    <a:pt x="13501" y="222608"/>
                  </a:lnTo>
                  <a:lnTo>
                    <a:pt x="30278" y="28786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861" name="SMARTInkShape-Group601"/>
          <p:cNvGrpSpPr/>
          <p:nvPr/>
        </p:nvGrpSpPr>
        <p:grpSpPr>
          <a:xfrm>
            <a:off x="2531533" y="3750737"/>
            <a:ext cx="3623269" cy="1490131"/>
            <a:chOff x="2531533" y="3750737"/>
            <a:chExt cx="3623269" cy="1490131"/>
          </a:xfrm>
        </p:grpSpPr>
        <p:sp>
          <p:nvSpPr>
            <p:cNvPr id="1859" name="SMARTInkShape-1938"/>
            <p:cNvSpPr/>
            <p:nvPr/>
          </p:nvSpPr>
          <p:spPr>
            <a:xfrm>
              <a:off x="6062133" y="3759200"/>
              <a:ext cx="42066" cy="237068"/>
            </a:xfrm>
            <a:custGeom>
              <a:avLst/>
              <a:gdLst/>
              <a:ahLst/>
              <a:cxnLst/>
              <a:rect l="0" t="0" r="0" b="0"/>
              <a:pathLst>
                <a:path w="42066" h="237068">
                  <a:moveTo>
                    <a:pt x="8467" y="0"/>
                  </a:moveTo>
                  <a:lnTo>
                    <a:pt x="39282" y="15408"/>
                  </a:lnTo>
                  <a:lnTo>
                    <a:pt x="40978" y="21273"/>
                  </a:lnTo>
                  <a:lnTo>
                    <a:pt x="42065" y="40368"/>
                  </a:lnTo>
                  <a:lnTo>
                    <a:pt x="35022" y="73453"/>
                  </a:lnTo>
                  <a:lnTo>
                    <a:pt x="29363" y="84700"/>
                  </a:lnTo>
                  <a:lnTo>
                    <a:pt x="20616" y="99101"/>
                  </a:lnTo>
                  <a:lnTo>
                    <a:pt x="18025" y="111835"/>
                  </a:lnTo>
                  <a:lnTo>
                    <a:pt x="9708" y="152476"/>
                  </a:lnTo>
                  <a:lnTo>
                    <a:pt x="6121" y="187392"/>
                  </a:lnTo>
                  <a:lnTo>
                    <a:pt x="0" y="2370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60" name="SMARTInkShape-1939"/>
            <p:cNvSpPr/>
            <p:nvPr/>
          </p:nvSpPr>
          <p:spPr>
            <a:xfrm>
              <a:off x="2531533" y="3750737"/>
              <a:ext cx="3623269" cy="1490131"/>
            </a:xfrm>
            <a:custGeom>
              <a:avLst/>
              <a:gdLst/>
              <a:ahLst/>
              <a:cxnLst/>
              <a:rect l="0" t="0" r="0" b="0"/>
              <a:pathLst>
                <a:path w="3623269" h="1490131">
                  <a:moveTo>
                    <a:pt x="8467" y="1490130"/>
                  </a:moveTo>
                  <a:lnTo>
                    <a:pt x="0" y="1490130"/>
                  </a:lnTo>
                  <a:lnTo>
                    <a:pt x="8118" y="1490130"/>
                  </a:lnTo>
                  <a:lnTo>
                    <a:pt x="8464" y="1481766"/>
                  </a:lnTo>
                  <a:lnTo>
                    <a:pt x="16585" y="1481666"/>
                  </a:lnTo>
                  <a:lnTo>
                    <a:pt x="24193" y="1474375"/>
                  </a:lnTo>
                  <a:lnTo>
                    <a:pt x="32584" y="1473300"/>
                  </a:lnTo>
                  <a:lnTo>
                    <a:pt x="46715" y="1473197"/>
                  </a:lnTo>
                  <a:lnTo>
                    <a:pt x="48077" y="1472256"/>
                  </a:lnTo>
                  <a:lnTo>
                    <a:pt x="48985" y="1470688"/>
                  </a:lnTo>
                  <a:lnTo>
                    <a:pt x="49590" y="1468702"/>
                  </a:lnTo>
                  <a:lnTo>
                    <a:pt x="50934" y="1467377"/>
                  </a:lnTo>
                  <a:lnTo>
                    <a:pt x="57984" y="1465079"/>
                  </a:lnTo>
                  <a:lnTo>
                    <a:pt x="71847" y="1464739"/>
                  </a:lnTo>
                  <a:lnTo>
                    <a:pt x="76774" y="1462225"/>
                  </a:lnTo>
                  <a:lnTo>
                    <a:pt x="84205" y="1456612"/>
                  </a:lnTo>
                  <a:lnTo>
                    <a:pt x="89024" y="1456366"/>
                  </a:lnTo>
                  <a:lnTo>
                    <a:pt x="90394" y="1455391"/>
                  </a:lnTo>
                  <a:lnTo>
                    <a:pt x="91307" y="1453800"/>
                  </a:lnTo>
                  <a:lnTo>
                    <a:pt x="91916" y="1451799"/>
                  </a:lnTo>
                  <a:lnTo>
                    <a:pt x="93263" y="1450464"/>
                  </a:lnTo>
                  <a:lnTo>
                    <a:pt x="100317" y="1448148"/>
                  </a:lnTo>
                  <a:lnTo>
                    <a:pt x="114180" y="1447806"/>
                  </a:lnTo>
                  <a:lnTo>
                    <a:pt x="115631" y="1446862"/>
                  </a:lnTo>
                  <a:lnTo>
                    <a:pt x="116599" y="1445292"/>
                  </a:lnTo>
                  <a:lnTo>
                    <a:pt x="117244" y="1443304"/>
                  </a:lnTo>
                  <a:lnTo>
                    <a:pt x="118615" y="1441980"/>
                  </a:lnTo>
                  <a:lnTo>
                    <a:pt x="122646" y="1440507"/>
                  </a:lnTo>
                  <a:lnTo>
                    <a:pt x="141918" y="1438409"/>
                  </a:lnTo>
                  <a:lnTo>
                    <a:pt x="151936" y="1431212"/>
                  </a:lnTo>
                  <a:lnTo>
                    <a:pt x="156758" y="1430966"/>
                  </a:lnTo>
                  <a:lnTo>
                    <a:pt x="161549" y="1428400"/>
                  </a:lnTo>
                  <a:lnTo>
                    <a:pt x="167796" y="1423582"/>
                  </a:lnTo>
                  <a:lnTo>
                    <a:pt x="176489" y="1422500"/>
                  </a:lnTo>
                  <a:lnTo>
                    <a:pt x="192265" y="1422406"/>
                  </a:lnTo>
                  <a:lnTo>
                    <a:pt x="203212" y="1414715"/>
                  </a:lnTo>
                  <a:lnTo>
                    <a:pt x="210368" y="1414033"/>
                  </a:lnTo>
                  <a:lnTo>
                    <a:pt x="218170" y="1408131"/>
                  </a:lnTo>
                  <a:lnTo>
                    <a:pt x="227041" y="1405815"/>
                  </a:lnTo>
                  <a:lnTo>
                    <a:pt x="235052" y="1399713"/>
                  </a:lnTo>
                  <a:lnTo>
                    <a:pt x="242951" y="1397801"/>
                  </a:lnTo>
                  <a:lnTo>
                    <a:pt x="258009" y="1397027"/>
                  </a:lnTo>
                  <a:lnTo>
                    <a:pt x="262994" y="1394501"/>
                  </a:lnTo>
                  <a:lnTo>
                    <a:pt x="269366" y="1389710"/>
                  </a:lnTo>
                  <a:lnTo>
                    <a:pt x="277383" y="1388762"/>
                  </a:lnTo>
                  <a:lnTo>
                    <a:pt x="282580" y="1388633"/>
                  </a:lnTo>
                  <a:lnTo>
                    <a:pt x="284342" y="1387658"/>
                  </a:lnTo>
                  <a:lnTo>
                    <a:pt x="285517" y="1386067"/>
                  </a:lnTo>
                  <a:lnTo>
                    <a:pt x="286300" y="1384065"/>
                  </a:lnTo>
                  <a:lnTo>
                    <a:pt x="287764" y="1382731"/>
                  </a:lnTo>
                  <a:lnTo>
                    <a:pt x="291898" y="1381249"/>
                  </a:lnTo>
                  <a:lnTo>
                    <a:pt x="303234" y="1380167"/>
                  </a:lnTo>
                  <a:lnTo>
                    <a:pt x="311251" y="1374265"/>
                  </a:lnTo>
                  <a:lnTo>
                    <a:pt x="316447" y="1372782"/>
                  </a:lnTo>
                  <a:lnTo>
                    <a:pt x="318209" y="1371445"/>
                  </a:lnTo>
                  <a:lnTo>
                    <a:pt x="321630" y="1366012"/>
                  </a:lnTo>
                  <a:lnTo>
                    <a:pt x="325764" y="1364411"/>
                  </a:lnTo>
                  <a:lnTo>
                    <a:pt x="337100" y="1363241"/>
                  </a:lnTo>
                  <a:lnTo>
                    <a:pt x="345117" y="1357333"/>
                  </a:lnTo>
                  <a:lnTo>
                    <a:pt x="353017" y="1355454"/>
                  </a:lnTo>
                  <a:lnTo>
                    <a:pt x="358529" y="1355015"/>
                  </a:lnTo>
                  <a:lnTo>
                    <a:pt x="360375" y="1353956"/>
                  </a:lnTo>
                  <a:lnTo>
                    <a:pt x="361606" y="1352311"/>
                  </a:lnTo>
                  <a:lnTo>
                    <a:pt x="362426" y="1350273"/>
                  </a:lnTo>
                  <a:lnTo>
                    <a:pt x="363914" y="1348914"/>
                  </a:lnTo>
                  <a:lnTo>
                    <a:pt x="371212" y="1346554"/>
                  </a:lnTo>
                  <a:lnTo>
                    <a:pt x="376637" y="1346302"/>
                  </a:lnTo>
                  <a:lnTo>
                    <a:pt x="381570" y="1343735"/>
                  </a:lnTo>
                  <a:lnTo>
                    <a:pt x="387907" y="1338916"/>
                  </a:lnTo>
                  <a:lnTo>
                    <a:pt x="395918" y="1337023"/>
                  </a:lnTo>
                  <a:lnTo>
                    <a:pt x="403817" y="1331981"/>
                  </a:lnTo>
                  <a:lnTo>
                    <a:pt x="413226" y="1329621"/>
                  </a:lnTo>
                  <a:lnTo>
                    <a:pt x="426507" y="1329294"/>
                  </a:lnTo>
                  <a:lnTo>
                    <a:pt x="428272" y="1328343"/>
                  </a:lnTo>
                  <a:lnTo>
                    <a:pt x="429448" y="1326768"/>
                  </a:lnTo>
                  <a:lnTo>
                    <a:pt x="430232" y="1324778"/>
                  </a:lnTo>
                  <a:lnTo>
                    <a:pt x="431696" y="1323451"/>
                  </a:lnTo>
                  <a:lnTo>
                    <a:pt x="438953" y="1321147"/>
                  </a:lnTo>
                  <a:lnTo>
                    <a:pt x="444373" y="1320900"/>
                  </a:lnTo>
                  <a:lnTo>
                    <a:pt x="449304" y="1318332"/>
                  </a:lnTo>
                  <a:lnTo>
                    <a:pt x="454632" y="1314998"/>
                  </a:lnTo>
                  <a:lnTo>
                    <a:pt x="464028" y="1312681"/>
                  </a:lnTo>
                  <a:lnTo>
                    <a:pt x="469676" y="1312433"/>
                  </a:lnTo>
                  <a:lnTo>
                    <a:pt x="474661" y="1309867"/>
                  </a:lnTo>
                  <a:lnTo>
                    <a:pt x="481032" y="1305049"/>
                  </a:lnTo>
                  <a:lnTo>
                    <a:pt x="489753" y="1303967"/>
                  </a:lnTo>
                  <a:lnTo>
                    <a:pt x="497567" y="1298065"/>
                  </a:lnTo>
                  <a:lnTo>
                    <a:pt x="505431" y="1296187"/>
                  </a:lnTo>
                  <a:lnTo>
                    <a:pt x="536327" y="1295400"/>
                  </a:lnTo>
                  <a:lnTo>
                    <a:pt x="541913" y="1292889"/>
                  </a:lnTo>
                  <a:lnTo>
                    <a:pt x="548670" y="1288107"/>
                  </a:lnTo>
                  <a:lnTo>
                    <a:pt x="557477" y="1287033"/>
                  </a:lnTo>
                  <a:lnTo>
                    <a:pt x="567398" y="1286960"/>
                  </a:lnTo>
                  <a:lnTo>
                    <a:pt x="570176" y="1286009"/>
                  </a:lnTo>
                  <a:lnTo>
                    <a:pt x="572029" y="1284435"/>
                  </a:lnTo>
                  <a:lnTo>
                    <a:pt x="573264" y="1282444"/>
                  </a:lnTo>
                  <a:lnTo>
                    <a:pt x="575028" y="1281117"/>
                  </a:lnTo>
                  <a:lnTo>
                    <a:pt x="582807" y="1278812"/>
                  </a:lnTo>
                  <a:lnTo>
                    <a:pt x="588282" y="1278566"/>
                  </a:lnTo>
                  <a:lnTo>
                    <a:pt x="593227" y="1276000"/>
                  </a:lnTo>
                  <a:lnTo>
                    <a:pt x="599572" y="1271182"/>
                  </a:lnTo>
                  <a:lnTo>
                    <a:pt x="607585" y="1269290"/>
                  </a:lnTo>
                  <a:lnTo>
                    <a:pt x="615484" y="1264248"/>
                  </a:lnTo>
                  <a:lnTo>
                    <a:pt x="624893" y="1261887"/>
                  </a:lnTo>
                  <a:lnTo>
                    <a:pt x="630542" y="1261636"/>
                  </a:lnTo>
                  <a:lnTo>
                    <a:pt x="635527" y="1259068"/>
                  </a:lnTo>
                  <a:lnTo>
                    <a:pt x="640879" y="1255731"/>
                  </a:lnTo>
                  <a:lnTo>
                    <a:pt x="650292" y="1253415"/>
                  </a:lnTo>
                  <a:lnTo>
                    <a:pt x="655942" y="1253167"/>
                  </a:lnTo>
                  <a:lnTo>
                    <a:pt x="660927" y="1250601"/>
                  </a:lnTo>
                  <a:lnTo>
                    <a:pt x="666279" y="1247265"/>
                  </a:lnTo>
                  <a:lnTo>
                    <a:pt x="675692" y="1244948"/>
                  </a:lnTo>
                  <a:lnTo>
                    <a:pt x="692699" y="1244606"/>
                  </a:lnTo>
                  <a:lnTo>
                    <a:pt x="701419" y="1237307"/>
                  </a:lnTo>
                  <a:lnTo>
                    <a:pt x="706839" y="1236479"/>
                  </a:lnTo>
                  <a:lnTo>
                    <a:pt x="714403" y="1236233"/>
                  </a:lnTo>
                  <a:lnTo>
                    <a:pt x="716158" y="1235258"/>
                  </a:lnTo>
                  <a:lnTo>
                    <a:pt x="717327" y="1233667"/>
                  </a:lnTo>
                  <a:lnTo>
                    <a:pt x="718107" y="1231665"/>
                  </a:lnTo>
                  <a:lnTo>
                    <a:pt x="719568" y="1230331"/>
                  </a:lnTo>
                  <a:lnTo>
                    <a:pt x="726820" y="1228015"/>
                  </a:lnTo>
                  <a:lnTo>
                    <a:pt x="732239" y="1227767"/>
                  </a:lnTo>
                  <a:lnTo>
                    <a:pt x="733693" y="1226792"/>
                  </a:lnTo>
                  <a:lnTo>
                    <a:pt x="734662" y="1225201"/>
                  </a:lnTo>
                  <a:lnTo>
                    <a:pt x="735308" y="1223199"/>
                  </a:lnTo>
                  <a:lnTo>
                    <a:pt x="736680" y="1221865"/>
                  </a:lnTo>
                  <a:lnTo>
                    <a:pt x="743777" y="1219548"/>
                  </a:lnTo>
                  <a:lnTo>
                    <a:pt x="749179" y="1219300"/>
                  </a:lnTo>
                  <a:lnTo>
                    <a:pt x="750631" y="1218325"/>
                  </a:lnTo>
                  <a:lnTo>
                    <a:pt x="751598" y="1216735"/>
                  </a:lnTo>
                  <a:lnTo>
                    <a:pt x="752243" y="1214732"/>
                  </a:lnTo>
                  <a:lnTo>
                    <a:pt x="753614" y="1213398"/>
                  </a:lnTo>
                  <a:lnTo>
                    <a:pt x="757646" y="1211916"/>
                  </a:lnTo>
                  <a:lnTo>
                    <a:pt x="799876" y="1210730"/>
                  </a:lnTo>
                  <a:lnTo>
                    <a:pt x="804861" y="1208221"/>
                  </a:lnTo>
                  <a:lnTo>
                    <a:pt x="810212" y="1204912"/>
                  </a:lnTo>
                  <a:lnTo>
                    <a:pt x="819626" y="1202612"/>
                  </a:lnTo>
                  <a:lnTo>
                    <a:pt x="841127" y="1202272"/>
                  </a:lnTo>
                  <a:lnTo>
                    <a:pt x="842973" y="1201328"/>
                  </a:lnTo>
                  <a:lnTo>
                    <a:pt x="844205" y="1199759"/>
                  </a:lnTo>
                  <a:lnTo>
                    <a:pt x="845026" y="1197771"/>
                  </a:lnTo>
                  <a:lnTo>
                    <a:pt x="846514" y="1196446"/>
                  </a:lnTo>
                  <a:lnTo>
                    <a:pt x="850675" y="1194974"/>
                  </a:lnTo>
                  <a:lnTo>
                    <a:pt x="862032" y="1193900"/>
                  </a:lnTo>
                  <a:lnTo>
                    <a:pt x="870991" y="1187998"/>
                  </a:lnTo>
                  <a:lnTo>
                    <a:pt x="883769" y="1185179"/>
                  </a:lnTo>
                  <a:lnTo>
                    <a:pt x="894872" y="1179745"/>
                  </a:lnTo>
                  <a:lnTo>
                    <a:pt x="936884" y="1168315"/>
                  </a:lnTo>
                  <a:lnTo>
                    <a:pt x="954764" y="1159356"/>
                  </a:lnTo>
                  <a:lnTo>
                    <a:pt x="958243" y="1156725"/>
                  </a:lnTo>
                  <a:lnTo>
                    <a:pt x="967126" y="1153802"/>
                  </a:lnTo>
                  <a:lnTo>
                    <a:pt x="992534" y="1149159"/>
                  </a:lnTo>
                  <a:lnTo>
                    <a:pt x="1000868" y="1144795"/>
                  </a:lnTo>
                  <a:lnTo>
                    <a:pt x="1004571" y="1139719"/>
                  </a:lnTo>
                  <a:lnTo>
                    <a:pt x="1007440" y="1137989"/>
                  </a:lnTo>
                  <a:lnTo>
                    <a:pt x="1023055" y="1132704"/>
                  </a:lnTo>
                  <a:lnTo>
                    <a:pt x="1039971" y="1122880"/>
                  </a:lnTo>
                  <a:lnTo>
                    <a:pt x="1080035" y="1111146"/>
                  </a:lnTo>
                  <a:lnTo>
                    <a:pt x="1098543" y="1103013"/>
                  </a:lnTo>
                  <a:lnTo>
                    <a:pt x="1120525" y="1096633"/>
                  </a:lnTo>
                  <a:lnTo>
                    <a:pt x="1128308" y="1091659"/>
                  </a:lnTo>
                  <a:lnTo>
                    <a:pt x="1130383" y="1089017"/>
                  </a:lnTo>
                  <a:lnTo>
                    <a:pt x="1170856" y="1069598"/>
                  </a:lnTo>
                  <a:lnTo>
                    <a:pt x="1188047" y="1062086"/>
                  </a:lnTo>
                  <a:lnTo>
                    <a:pt x="1227660" y="1049339"/>
                  </a:lnTo>
                  <a:lnTo>
                    <a:pt x="1264042" y="1032884"/>
                  </a:lnTo>
                  <a:lnTo>
                    <a:pt x="1306368" y="1015967"/>
                  </a:lnTo>
                  <a:lnTo>
                    <a:pt x="1347597" y="1003776"/>
                  </a:lnTo>
                  <a:lnTo>
                    <a:pt x="1388303" y="985838"/>
                  </a:lnTo>
                  <a:lnTo>
                    <a:pt x="1402786" y="981347"/>
                  </a:lnTo>
                  <a:lnTo>
                    <a:pt x="1429501" y="968944"/>
                  </a:lnTo>
                  <a:lnTo>
                    <a:pt x="1435601" y="967696"/>
                  </a:lnTo>
                  <a:lnTo>
                    <a:pt x="1476910" y="943220"/>
                  </a:lnTo>
                  <a:lnTo>
                    <a:pt x="1514715" y="927354"/>
                  </a:lnTo>
                  <a:lnTo>
                    <a:pt x="1554600" y="914245"/>
                  </a:lnTo>
                  <a:lnTo>
                    <a:pt x="1596464" y="897449"/>
                  </a:lnTo>
                  <a:lnTo>
                    <a:pt x="1619476" y="888993"/>
                  </a:lnTo>
                  <a:lnTo>
                    <a:pt x="1650542" y="875826"/>
                  </a:lnTo>
                  <a:lnTo>
                    <a:pt x="1659577" y="873735"/>
                  </a:lnTo>
                  <a:lnTo>
                    <a:pt x="1701206" y="850978"/>
                  </a:lnTo>
                  <a:lnTo>
                    <a:pt x="1714063" y="847001"/>
                  </a:lnTo>
                  <a:lnTo>
                    <a:pt x="1724771" y="841223"/>
                  </a:lnTo>
                  <a:lnTo>
                    <a:pt x="1761524" y="831703"/>
                  </a:lnTo>
                  <a:lnTo>
                    <a:pt x="1803367" y="815544"/>
                  </a:lnTo>
                  <a:lnTo>
                    <a:pt x="1845657" y="799619"/>
                  </a:lnTo>
                  <a:lnTo>
                    <a:pt x="1887988" y="789434"/>
                  </a:lnTo>
                  <a:lnTo>
                    <a:pt x="1925442" y="773216"/>
                  </a:lnTo>
                  <a:lnTo>
                    <a:pt x="1966282" y="756346"/>
                  </a:lnTo>
                  <a:lnTo>
                    <a:pt x="2001826" y="740359"/>
                  </a:lnTo>
                  <a:lnTo>
                    <a:pt x="2023687" y="735829"/>
                  </a:lnTo>
                  <a:lnTo>
                    <a:pt x="2048406" y="723414"/>
                  </a:lnTo>
                  <a:lnTo>
                    <a:pt x="2082754" y="710783"/>
                  </a:lnTo>
                  <a:lnTo>
                    <a:pt x="2122309" y="691417"/>
                  </a:lnTo>
                  <a:lnTo>
                    <a:pt x="2163468" y="674506"/>
                  </a:lnTo>
                  <a:lnTo>
                    <a:pt x="2192712" y="662905"/>
                  </a:lnTo>
                  <a:lnTo>
                    <a:pt x="2205027" y="659629"/>
                  </a:lnTo>
                  <a:lnTo>
                    <a:pt x="2244153" y="636975"/>
                  </a:lnTo>
                  <a:lnTo>
                    <a:pt x="2279363" y="622888"/>
                  </a:lnTo>
                  <a:lnTo>
                    <a:pt x="2314289" y="604587"/>
                  </a:lnTo>
                  <a:lnTo>
                    <a:pt x="2354114" y="589924"/>
                  </a:lnTo>
                  <a:lnTo>
                    <a:pt x="2396118" y="569039"/>
                  </a:lnTo>
                  <a:lnTo>
                    <a:pt x="2435585" y="554327"/>
                  </a:lnTo>
                  <a:lnTo>
                    <a:pt x="2473836" y="534652"/>
                  </a:lnTo>
                  <a:lnTo>
                    <a:pt x="2509802" y="516573"/>
                  </a:lnTo>
                  <a:lnTo>
                    <a:pt x="2530112" y="510537"/>
                  </a:lnTo>
                  <a:lnTo>
                    <a:pt x="2536230" y="509690"/>
                  </a:lnTo>
                  <a:lnTo>
                    <a:pt x="2548046" y="503732"/>
                  </a:lnTo>
                  <a:lnTo>
                    <a:pt x="2567784" y="492308"/>
                  </a:lnTo>
                  <a:lnTo>
                    <a:pt x="2588999" y="485474"/>
                  </a:lnTo>
                  <a:lnTo>
                    <a:pt x="2625546" y="476216"/>
                  </a:lnTo>
                  <a:lnTo>
                    <a:pt x="2653690" y="465518"/>
                  </a:lnTo>
                  <a:lnTo>
                    <a:pt x="2693462" y="448717"/>
                  </a:lnTo>
                  <a:lnTo>
                    <a:pt x="2729056" y="434617"/>
                  </a:lnTo>
                  <a:lnTo>
                    <a:pt x="2766615" y="417685"/>
                  </a:lnTo>
                  <a:lnTo>
                    <a:pt x="2801796" y="406396"/>
                  </a:lnTo>
                  <a:lnTo>
                    <a:pt x="2822651" y="397930"/>
                  </a:lnTo>
                  <a:lnTo>
                    <a:pt x="2862763" y="378488"/>
                  </a:lnTo>
                  <a:lnTo>
                    <a:pt x="2899222" y="360312"/>
                  </a:lnTo>
                  <a:lnTo>
                    <a:pt x="2936529" y="343047"/>
                  </a:lnTo>
                  <a:lnTo>
                    <a:pt x="2958493" y="334512"/>
                  </a:lnTo>
                  <a:lnTo>
                    <a:pt x="2996736" y="316653"/>
                  </a:lnTo>
                  <a:lnTo>
                    <a:pt x="3038479" y="299202"/>
                  </a:lnTo>
                  <a:lnTo>
                    <a:pt x="3075041" y="282223"/>
                  </a:lnTo>
                  <a:lnTo>
                    <a:pt x="3102574" y="270931"/>
                  </a:lnTo>
                  <a:lnTo>
                    <a:pt x="3134279" y="256818"/>
                  </a:lnTo>
                  <a:lnTo>
                    <a:pt x="3170719" y="242708"/>
                  </a:lnTo>
                  <a:lnTo>
                    <a:pt x="3210412" y="213990"/>
                  </a:lnTo>
                  <a:lnTo>
                    <a:pt x="3248896" y="192899"/>
                  </a:lnTo>
                  <a:lnTo>
                    <a:pt x="3264942" y="182271"/>
                  </a:lnTo>
                  <a:lnTo>
                    <a:pt x="3306776" y="166274"/>
                  </a:lnTo>
                  <a:lnTo>
                    <a:pt x="3326542" y="154874"/>
                  </a:lnTo>
                  <a:lnTo>
                    <a:pt x="3329650" y="154048"/>
                  </a:lnTo>
                  <a:lnTo>
                    <a:pt x="3353468" y="139211"/>
                  </a:lnTo>
                  <a:lnTo>
                    <a:pt x="3358890" y="137962"/>
                  </a:lnTo>
                  <a:lnTo>
                    <a:pt x="3396845" y="116608"/>
                  </a:lnTo>
                  <a:lnTo>
                    <a:pt x="3433499" y="95014"/>
                  </a:lnTo>
                  <a:lnTo>
                    <a:pt x="3473459" y="78326"/>
                  </a:lnTo>
                  <a:lnTo>
                    <a:pt x="3513947" y="57650"/>
                  </a:lnTo>
                  <a:lnTo>
                    <a:pt x="3555705" y="36756"/>
                  </a:lnTo>
                  <a:lnTo>
                    <a:pt x="3587754" y="19443"/>
                  </a:lnTo>
                  <a:lnTo>
                    <a:pt x="3594572" y="17106"/>
                  </a:lnTo>
                  <a:lnTo>
                    <a:pt x="3600738" y="12931"/>
                  </a:lnTo>
                  <a:lnTo>
                    <a:pt x="3604106" y="7940"/>
                  </a:lnTo>
                  <a:lnTo>
                    <a:pt x="3605004" y="5292"/>
                  </a:lnTo>
                  <a:lnTo>
                    <a:pt x="3606544" y="3527"/>
                  </a:lnTo>
                  <a:lnTo>
                    <a:pt x="3610763" y="1565"/>
                  </a:lnTo>
                  <a:lnTo>
                    <a:pt x="3623268" y="37"/>
                  </a:lnTo>
                  <a:lnTo>
                    <a:pt x="3607414" y="0"/>
                  </a:lnTo>
                  <a:lnTo>
                    <a:pt x="3599861" y="2507"/>
                  </a:lnTo>
                  <a:lnTo>
                    <a:pt x="3566884" y="19899"/>
                  </a:lnTo>
                  <a:lnTo>
                    <a:pt x="3532052" y="25251"/>
                  </a:lnTo>
                  <a:lnTo>
                    <a:pt x="3491566" y="33923"/>
                  </a:lnTo>
                  <a:lnTo>
                    <a:pt x="3459337" y="40390"/>
                  </a:lnTo>
                  <a:lnTo>
                    <a:pt x="3432972" y="44264"/>
                  </a:lnTo>
                  <a:lnTo>
                    <a:pt x="3408227" y="48861"/>
                  </a:lnTo>
                  <a:lnTo>
                    <a:pt x="3372573" y="50541"/>
                  </a:lnTo>
                  <a:lnTo>
                    <a:pt x="3336706" y="50746"/>
                  </a:lnTo>
                  <a:lnTo>
                    <a:pt x="3299463" y="49849"/>
                  </a:lnTo>
                  <a:lnTo>
                    <a:pt x="3268134" y="423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862" name="SMARTInkShape-1940"/>
          <p:cNvSpPr/>
          <p:nvPr/>
        </p:nvSpPr>
        <p:spPr>
          <a:xfrm>
            <a:off x="3445997" y="4860015"/>
            <a:ext cx="75639" cy="58624"/>
          </a:xfrm>
          <a:custGeom>
            <a:avLst/>
            <a:gdLst/>
            <a:ahLst/>
            <a:cxnLst/>
            <a:rect l="0" t="0" r="0" b="0"/>
            <a:pathLst>
              <a:path w="75639" h="58624">
                <a:moveTo>
                  <a:pt x="25336" y="42185"/>
                </a:moveTo>
                <a:lnTo>
                  <a:pt x="25336" y="34068"/>
                </a:lnTo>
                <a:lnTo>
                  <a:pt x="16879" y="33718"/>
                </a:lnTo>
                <a:lnTo>
                  <a:pt x="16873" y="29223"/>
                </a:lnTo>
                <a:lnTo>
                  <a:pt x="17812" y="27899"/>
                </a:lnTo>
                <a:lnTo>
                  <a:pt x="19379" y="27017"/>
                </a:lnTo>
                <a:lnTo>
                  <a:pt x="25493" y="25484"/>
                </a:lnTo>
                <a:lnTo>
                  <a:pt x="40713" y="25261"/>
                </a:lnTo>
                <a:lnTo>
                  <a:pt x="49423" y="32542"/>
                </a:lnTo>
                <a:lnTo>
                  <a:pt x="50153" y="35705"/>
                </a:lnTo>
                <a:lnTo>
                  <a:pt x="50726" y="42072"/>
                </a:lnTo>
                <a:lnTo>
                  <a:pt x="42618" y="50300"/>
                </a:lnTo>
                <a:lnTo>
                  <a:pt x="37878" y="50548"/>
                </a:lnTo>
                <a:lnTo>
                  <a:pt x="36520" y="49641"/>
                </a:lnTo>
                <a:lnTo>
                  <a:pt x="35614" y="48097"/>
                </a:lnTo>
                <a:lnTo>
                  <a:pt x="33909" y="42532"/>
                </a:lnTo>
                <a:lnTo>
                  <a:pt x="39643" y="35494"/>
                </a:lnTo>
                <a:lnTo>
                  <a:pt x="41102" y="30431"/>
                </a:lnTo>
                <a:lnTo>
                  <a:pt x="42432" y="28704"/>
                </a:lnTo>
                <a:lnTo>
                  <a:pt x="59378" y="18752"/>
                </a:lnTo>
                <a:lnTo>
                  <a:pt x="71679" y="16900"/>
                </a:lnTo>
                <a:lnTo>
                  <a:pt x="73165" y="17802"/>
                </a:lnTo>
                <a:lnTo>
                  <a:pt x="74155" y="19345"/>
                </a:lnTo>
                <a:lnTo>
                  <a:pt x="74816" y="21313"/>
                </a:lnTo>
                <a:lnTo>
                  <a:pt x="74315" y="22627"/>
                </a:lnTo>
                <a:lnTo>
                  <a:pt x="73041" y="23501"/>
                </a:lnTo>
                <a:lnTo>
                  <a:pt x="68730" y="24907"/>
                </a:lnTo>
                <a:lnTo>
                  <a:pt x="68141" y="27606"/>
                </a:lnTo>
                <a:lnTo>
                  <a:pt x="67984" y="29644"/>
                </a:lnTo>
                <a:lnTo>
                  <a:pt x="65301" y="34416"/>
                </a:lnTo>
                <a:lnTo>
                  <a:pt x="63268" y="37006"/>
                </a:lnTo>
                <a:lnTo>
                  <a:pt x="58501" y="39883"/>
                </a:lnTo>
                <a:lnTo>
                  <a:pt x="50818" y="41882"/>
                </a:lnTo>
                <a:lnTo>
                  <a:pt x="42658" y="42173"/>
                </a:lnTo>
                <a:lnTo>
                  <a:pt x="42273" y="26532"/>
                </a:lnTo>
                <a:lnTo>
                  <a:pt x="43213" y="26105"/>
                </a:lnTo>
                <a:lnTo>
                  <a:pt x="67187" y="25254"/>
                </a:lnTo>
                <a:lnTo>
                  <a:pt x="67627" y="32542"/>
                </a:lnTo>
                <a:lnTo>
                  <a:pt x="63162" y="37865"/>
                </a:lnTo>
                <a:lnTo>
                  <a:pt x="58454" y="40265"/>
                </a:lnTo>
                <a:lnTo>
                  <a:pt x="42414" y="42109"/>
                </a:lnTo>
                <a:lnTo>
                  <a:pt x="38257" y="42152"/>
                </a:lnTo>
                <a:lnTo>
                  <a:pt x="33274" y="39662"/>
                </a:lnTo>
                <a:lnTo>
                  <a:pt x="30628" y="37681"/>
                </a:lnTo>
                <a:lnTo>
                  <a:pt x="27688" y="32971"/>
                </a:lnTo>
                <a:lnTo>
                  <a:pt x="25474" y="18414"/>
                </a:lnTo>
                <a:lnTo>
                  <a:pt x="32638" y="9639"/>
                </a:lnTo>
                <a:lnTo>
                  <a:pt x="35794" y="8905"/>
                </a:lnTo>
                <a:lnTo>
                  <a:pt x="54770" y="8328"/>
                </a:lnTo>
                <a:lnTo>
                  <a:pt x="56248" y="10207"/>
                </a:lnTo>
                <a:lnTo>
                  <a:pt x="58814" y="22898"/>
                </a:lnTo>
                <a:lnTo>
                  <a:pt x="59169" y="36830"/>
                </a:lnTo>
                <a:lnTo>
                  <a:pt x="56679" y="42314"/>
                </a:lnTo>
                <a:lnTo>
                  <a:pt x="54698" y="45092"/>
                </a:lnTo>
                <a:lnTo>
                  <a:pt x="49988" y="48182"/>
                </a:lnTo>
                <a:lnTo>
                  <a:pt x="39300" y="50164"/>
                </a:lnTo>
                <a:lnTo>
                  <a:pt x="30937" y="50507"/>
                </a:lnTo>
                <a:lnTo>
                  <a:pt x="25317" y="48078"/>
                </a:lnTo>
                <a:lnTo>
                  <a:pt x="18538" y="43349"/>
                </a:lnTo>
                <a:lnTo>
                  <a:pt x="17611" y="40194"/>
                </a:lnTo>
                <a:lnTo>
                  <a:pt x="17016" y="30503"/>
                </a:lnTo>
                <a:lnTo>
                  <a:pt x="17908" y="28753"/>
                </a:lnTo>
                <a:lnTo>
                  <a:pt x="19443" y="27586"/>
                </a:lnTo>
                <a:lnTo>
                  <a:pt x="44066" y="18098"/>
                </a:lnTo>
                <a:lnTo>
                  <a:pt x="47230" y="18601"/>
                </a:lnTo>
                <a:lnTo>
                  <a:pt x="61935" y="24190"/>
                </a:lnTo>
                <a:lnTo>
                  <a:pt x="70465" y="24937"/>
                </a:lnTo>
                <a:lnTo>
                  <a:pt x="72355" y="25983"/>
                </a:lnTo>
                <a:lnTo>
                  <a:pt x="73616" y="27620"/>
                </a:lnTo>
                <a:lnTo>
                  <a:pt x="75016" y="31949"/>
                </a:lnTo>
                <a:lnTo>
                  <a:pt x="75638" y="37009"/>
                </a:lnTo>
                <a:lnTo>
                  <a:pt x="73406" y="42393"/>
                </a:lnTo>
                <a:lnTo>
                  <a:pt x="71494" y="45146"/>
                </a:lnTo>
                <a:lnTo>
                  <a:pt x="66861" y="48205"/>
                </a:lnTo>
                <a:lnTo>
                  <a:pt x="56221" y="50168"/>
                </a:lnTo>
                <a:lnTo>
                  <a:pt x="47867" y="50509"/>
                </a:lnTo>
                <a:lnTo>
                  <a:pt x="23687" y="43349"/>
                </a:lnTo>
                <a:lnTo>
                  <a:pt x="17391" y="37685"/>
                </a:lnTo>
                <a:lnTo>
                  <a:pt x="12398" y="29837"/>
                </a:lnTo>
                <a:lnTo>
                  <a:pt x="9587" y="20130"/>
                </a:lnTo>
                <a:lnTo>
                  <a:pt x="8559" y="5564"/>
                </a:lnTo>
                <a:lnTo>
                  <a:pt x="9448" y="3660"/>
                </a:lnTo>
                <a:lnTo>
                  <a:pt x="10981" y="2391"/>
                </a:lnTo>
                <a:lnTo>
                  <a:pt x="15193" y="980"/>
                </a:lnTo>
                <a:lnTo>
                  <a:pt x="32804" y="0"/>
                </a:lnTo>
                <a:lnTo>
                  <a:pt x="40572" y="2427"/>
                </a:lnTo>
                <a:lnTo>
                  <a:pt x="56157" y="14302"/>
                </a:lnTo>
                <a:lnTo>
                  <a:pt x="63840" y="22530"/>
                </a:lnTo>
                <a:lnTo>
                  <a:pt x="65968" y="28119"/>
                </a:lnTo>
                <a:lnTo>
                  <a:pt x="67165" y="36553"/>
                </a:lnTo>
                <a:lnTo>
                  <a:pt x="64937" y="42190"/>
                </a:lnTo>
                <a:lnTo>
                  <a:pt x="61751" y="47832"/>
                </a:lnTo>
                <a:lnTo>
                  <a:pt x="60335" y="53475"/>
                </a:lnTo>
                <a:lnTo>
                  <a:pt x="59017" y="55356"/>
                </a:lnTo>
                <a:lnTo>
                  <a:pt x="57198" y="56610"/>
                </a:lnTo>
                <a:lnTo>
                  <a:pt x="50142" y="58375"/>
                </a:lnTo>
                <a:lnTo>
                  <a:pt x="47518" y="58623"/>
                </a:lnTo>
                <a:lnTo>
                  <a:pt x="34835" y="54477"/>
                </a:lnTo>
                <a:lnTo>
                  <a:pt x="31669" y="52262"/>
                </a:lnTo>
                <a:lnTo>
                  <a:pt x="26171" y="43697"/>
                </a:lnTo>
                <a:lnTo>
                  <a:pt x="25410" y="30533"/>
                </a:lnTo>
                <a:lnTo>
                  <a:pt x="27267" y="28773"/>
                </a:lnTo>
                <a:lnTo>
                  <a:pt x="39922" y="25716"/>
                </a:lnTo>
                <a:lnTo>
                  <a:pt x="53848" y="25292"/>
                </a:lnTo>
                <a:lnTo>
                  <a:pt x="59331" y="27778"/>
                </a:lnTo>
                <a:lnTo>
                  <a:pt x="66023" y="32544"/>
                </a:lnTo>
                <a:lnTo>
                  <a:pt x="65631" y="33877"/>
                </a:lnTo>
                <a:lnTo>
                  <a:pt x="52003" y="49362"/>
                </a:lnTo>
                <a:lnTo>
                  <a:pt x="46617" y="50269"/>
                </a:lnTo>
                <a:lnTo>
                  <a:pt x="34568" y="50539"/>
                </a:lnTo>
                <a:lnTo>
                  <a:pt x="26931" y="48093"/>
                </a:lnTo>
                <a:lnTo>
                  <a:pt x="10169" y="35241"/>
                </a:lnTo>
                <a:lnTo>
                  <a:pt x="9188" y="31886"/>
                </a:lnTo>
                <a:lnTo>
                  <a:pt x="8558" y="22067"/>
                </a:lnTo>
                <a:lnTo>
                  <a:pt x="9447" y="20307"/>
                </a:lnTo>
                <a:lnTo>
                  <a:pt x="10981" y="19133"/>
                </a:lnTo>
                <a:lnTo>
                  <a:pt x="15193" y="16888"/>
                </a:lnTo>
                <a:lnTo>
                  <a:pt x="20201" y="12754"/>
                </a:lnTo>
                <a:lnTo>
                  <a:pt x="21913" y="12216"/>
                </a:lnTo>
                <a:lnTo>
                  <a:pt x="23054" y="12798"/>
                </a:lnTo>
                <a:lnTo>
                  <a:pt x="23815" y="14127"/>
                </a:lnTo>
                <a:lnTo>
                  <a:pt x="33875" y="20492"/>
                </a:lnTo>
                <a:lnTo>
                  <a:pt x="46430" y="25252"/>
                </a:lnTo>
                <a:lnTo>
                  <a:pt x="47865" y="27133"/>
                </a:lnTo>
                <a:lnTo>
                  <a:pt x="49461" y="31733"/>
                </a:lnTo>
                <a:lnTo>
                  <a:pt x="50569" y="45118"/>
                </a:lnTo>
                <a:lnTo>
                  <a:pt x="49684" y="46962"/>
                </a:lnTo>
                <a:lnTo>
                  <a:pt x="48153" y="48192"/>
                </a:lnTo>
                <a:lnTo>
                  <a:pt x="43944" y="50499"/>
                </a:lnTo>
                <a:lnTo>
                  <a:pt x="36285" y="56147"/>
                </a:lnTo>
                <a:lnTo>
                  <a:pt x="30830" y="57798"/>
                </a:lnTo>
                <a:lnTo>
                  <a:pt x="28058" y="57296"/>
                </a:lnTo>
                <a:lnTo>
                  <a:pt x="16850" y="52243"/>
                </a:lnTo>
                <a:lnTo>
                  <a:pt x="14034" y="51713"/>
                </a:lnTo>
                <a:lnTo>
                  <a:pt x="5577" y="46471"/>
                </a:lnTo>
                <a:lnTo>
                  <a:pt x="2443" y="41582"/>
                </a:lnTo>
                <a:lnTo>
                  <a:pt x="1608" y="38960"/>
                </a:lnTo>
                <a:lnTo>
                  <a:pt x="1991" y="36272"/>
                </a:lnTo>
                <a:lnTo>
                  <a:pt x="7373" y="26889"/>
                </a:lnTo>
                <a:lnTo>
                  <a:pt x="10454" y="25979"/>
                </a:lnTo>
                <a:lnTo>
                  <a:pt x="25326" y="25252"/>
                </a:lnTo>
                <a:lnTo>
                  <a:pt x="8229" y="25252"/>
                </a:lnTo>
                <a:lnTo>
                  <a:pt x="5465" y="24311"/>
                </a:lnTo>
                <a:lnTo>
                  <a:pt x="3622" y="22743"/>
                </a:lnTo>
                <a:lnTo>
                  <a:pt x="152" y="17134"/>
                </a:lnTo>
                <a:lnTo>
                  <a:pt x="0" y="12393"/>
                </a:lnTo>
                <a:lnTo>
                  <a:pt x="1860" y="11035"/>
                </a:lnTo>
                <a:lnTo>
                  <a:pt x="25336" y="831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63" name="SMARTInkShape-1941"/>
          <p:cNvSpPr/>
          <p:nvPr/>
        </p:nvSpPr>
        <p:spPr>
          <a:xfrm>
            <a:off x="4598211" y="4386365"/>
            <a:ext cx="104485" cy="83511"/>
          </a:xfrm>
          <a:custGeom>
            <a:avLst/>
            <a:gdLst/>
            <a:ahLst/>
            <a:cxnLst/>
            <a:rect l="0" t="0" r="0" b="0"/>
            <a:pathLst>
              <a:path w="104485" h="83511">
                <a:moveTo>
                  <a:pt x="58456" y="33235"/>
                </a:moveTo>
                <a:lnTo>
                  <a:pt x="58456" y="25946"/>
                </a:lnTo>
                <a:lnTo>
                  <a:pt x="53961" y="29612"/>
                </a:lnTo>
                <a:lnTo>
                  <a:pt x="51755" y="34134"/>
                </a:lnTo>
                <a:lnTo>
                  <a:pt x="50338" y="40207"/>
                </a:lnTo>
                <a:lnTo>
                  <a:pt x="49281" y="40705"/>
                </a:lnTo>
                <a:lnTo>
                  <a:pt x="41526" y="41701"/>
                </a:lnTo>
                <a:lnTo>
                  <a:pt x="46018" y="37207"/>
                </a:lnTo>
                <a:lnTo>
                  <a:pt x="50733" y="35001"/>
                </a:lnTo>
                <a:lnTo>
                  <a:pt x="53307" y="34412"/>
                </a:lnTo>
                <a:lnTo>
                  <a:pt x="66440" y="25148"/>
                </a:lnTo>
                <a:lnTo>
                  <a:pt x="71274" y="29376"/>
                </a:lnTo>
                <a:lnTo>
                  <a:pt x="73560" y="34028"/>
                </a:lnTo>
                <a:lnTo>
                  <a:pt x="75028" y="44681"/>
                </a:lnTo>
                <a:lnTo>
                  <a:pt x="72721" y="50237"/>
                </a:lnTo>
                <a:lnTo>
                  <a:pt x="63573" y="61471"/>
                </a:lnTo>
                <a:lnTo>
                  <a:pt x="58221" y="64599"/>
                </a:lnTo>
                <a:lnTo>
                  <a:pt x="47121" y="66608"/>
                </a:lnTo>
                <a:lnTo>
                  <a:pt x="38686" y="66955"/>
                </a:lnTo>
                <a:lnTo>
                  <a:pt x="36810" y="65122"/>
                </a:lnTo>
                <a:lnTo>
                  <a:pt x="33550" y="52509"/>
                </a:lnTo>
                <a:lnTo>
                  <a:pt x="33202" y="41873"/>
                </a:lnTo>
                <a:lnTo>
                  <a:pt x="35630" y="34566"/>
                </a:lnTo>
                <a:lnTo>
                  <a:pt x="44853" y="22209"/>
                </a:lnTo>
                <a:lnTo>
                  <a:pt x="50215" y="18927"/>
                </a:lnTo>
                <a:lnTo>
                  <a:pt x="61323" y="16820"/>
                </a:lnTo>
                <a:lnTo>
                  <a:pt x="66942" y="19041"/>
                </a:lnTo>
                <a:lnTo>
                  <a:pt x="73721" y="23637"/>
                </a:lnTo>
                <a:lnTo>
                  <a:pt x="80878" y="37123"/>
                </a:lnTo>
                <a:lnTo>
                  <a:pt x="83463" y="48265"/>
                </a:lnTo>
                <a:lnTo>
                  <a:pt x="77019" y="62370"/>
                </a:lnTo>
                <a:lnTo>
                  <a:pt x="63943" y="78139"/>
                </a:lnTo>
                <a:lnTo>
                  <a:pt x="58387" y="81415"/>
                </a:lnTo>
                <a:lnTo>
                  <a:pt x="55587" y="82288"/>
                </a:lnTo>
                <a:lnTo>
                  <a:pt x="52780" y="81930"/>
                </a:lnTo>
                <a:lnTo>
                  <a:pt x="47153" y="79023"/>
                </a:lnTo>
                <a:lnTo>
                  <a:pt x="45276" y="76930"/>
                </a:lnTo>
                <a:lnTo>
                  <a:pt x="36033" y="55511"/>
                </a:lnTo>
                <a:lnTo>
                  <a:pt x="34379" y="48466"/>
                </a:lnTo>
                <a:lnTo>
                  <a:pt x="36152" y="39690"/>
                </a:lnTo>
                <a:lnTo>
                  <a:pt x="39931" y="24172"/>
                </a:lnTo>
                <a:lnTo>
                  <a:pt x="41756" y="14156"/>
                </a:lnTo>
                <a:lnTo>
                  <a:pt x="45702" y="6567"/>
                </a:lnTo>
                <a:lnTo>
                  <a:pt x="48072" y="4167"/>
                </a:lnTo>
                <a:lnTo>
                  <a:pt x="53214" y="1501"/>
                </a:lnTo>
                <a:lnTo>
                  <a:pt x="61397" y="0"/>
                </a:lnTo>
                <a:lnTo>
                  <a:pt x="74274" y="4050"/>
                </a:lnTo>
                <a:lnTo>
                  <a:pt x="82106" y="11170"/>
                </a:lnTo>
                <a:lnTo>
                  <a:pt x="103509" y="40250"/>
                </a:lnTo>
                <a:lnTo>
                  <a:pt x="104484" y="44498"/>
                </a:lnTo>
                <a:lnTo>
                  <a:pt x="104193" y="48269"/>
                </a:lnTo>
                <a:lnTo>
                  <a:pt x="100296" y="63089"/>
                </a:lnTo>
                <a:lnTo>
                  <a:pt x="98579" y="64427"/>
                </a:lnTo>
                <a:lnTo>
                  <a:pt x="96494" y="65318"/>
                </a:lnTo>
                <a:lnTo>
                  <a:pt x="80074" y="66573"/>
                </a:lnTo>
                <a:lnTo>
                  <a:pt x="43424" y="60238"/>
                </a:lnTo>
                <a:lnTo>
                  <a:pt x="8429" y="51680"/>
                </a:lnTo>
                <a:lnTo>
                  <a:pt x="5349" y="49294"/>
                </a:lnTo>
                <a:lnTo>
                  <a:pt x="1927" y="41627"/>
                </a:lnTo>
                <a:lnTo>
                  <a:pt x="0" y="31227"/>
                </a:lnTo>
                <a:lnTo>
                  <a:pt x="1611" y="29074"/>
                </a:lnTo>
                <a:lnTo>
                  <a:pt x="8418" y="26682"/>
                </a:lnTo>
                <a:lnTo>
                  <a:pt x="46304" y="24936"/>
                </a:lnTo>
                <a:lnTo>
                  <a:pt x="79258" y="32073"/>
                </a:lnTo>
                <a:lnTo>
                  <a:pt x="80791" y="33401"/>
                </a:lnTo>
                <a:lnTo>
                  <a:pt x="82494" y="37385"/>
                </a:lnTo>
                <a:lnTo>
                  <a:pt x="83452" y="44918"/>
                </a:lnTo>
                <a:lnTo>
                  <a:pt x="78659" y="52852"/>
                </a:lnTo>
                <a:lnTo>
                  <a:pt x="72138" y="61709"/>
                </a:lnTo>
                <a:lnTo>
                  <a:pt x="69241" y="68781"/>
                </a:lnTo>
                <a:lnTo>
                  <a:pt x="62935" y="75060"/>
                </a:lnTo>
                <a:lnTo>
                  <a:pt x="54802" y="80046"/>
                </a:lnTo>
                <a:lnTo>
                  <a:pt x="44934" y="82853"/>
                </a:lnTo>
                <a:lnTo>
                  <a:pt x="38962" y="83510"/>
                </a:lnTo>
                <a:lnTo>
                  <a:pt x="36993" y="82744"/>
                </a:lnTo>
                <a:lnTo>
                  <a:pt x="35681" y="81293"/>
                </a:lnTo>
                <a:lnTo>
                  <a:pt x="26585" y="60159"/>
                </a:lnTo>
                <a:lnTo>
                  <a:pt x="25920" y="56829"/>
                </a:lnTo>
                <a:lnTo>
                  <a:pt x="30198" y="48112"/>
                </a:lnTo>
                <a:lnTo>
                  <a:pt x="43780" y="31679"/>
                </a:lnTo>
                <a:lnTo>
                  <a:pt x="49738" y="27840"/>
                </a:lnTo>
                <a:lnTo>
                  <a:pt x="52644" y="26816"/>
                </a:lnTo>
                <a:lnTo>
                  <a:pt x="60889" y="28187"/>
                </a:lnTo>
                <a:lnTo>
                  <a:pt x="73602" y="34249"/>
                </a:lnTo>
                <a:lnTo>
                  <a:pt x="86325" y="44724"/>
                </a:lnTo>
                <a:lnTo>
                  <a:pt x="92322" y="6710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64" name="SMARTInkShape-1942"/>
          <p:cNvSpPr/>
          <p:nvPr/>
        </p:nvSpPr>
        <p:spPr>
          <a:xfrm>
            <a:off x="4529675" y="4445000"/>
            <a:ext cx="8459" cy="1"/>
          </a:xfrm>
          <a:custGeom>
            <a:avLst/>
            <a:gdLst/>
            <a:ahLst/>
            <a:cxnLst/>
            <a:rect l="0" t="0" r="0" b="0"/>
            <a:pathLst>
              <a:path w="8459" h="1">
                <a:moveTo>
                  <a:pt x="8458" y="0"/>
                </a:moveTo>
                <a:lnTo>
                  <a:pt x="1" y="0"/>
                </a:lnTo>
                <a:lnTo>
                  <a:pt x="7282" y="0"/>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869" name="SMARTInkShape-Group605"/>
          <p:cNvGrpSpPr/>
          <p:nvPr/>
        </p:nvGrpSpPr>
        <p:grpSpPr>
          <a:xfrm>
            <a:off x="7543800" y="3437467"/>
            <a:ext cx="693907" cy="550334"/>
            <a:chOff x="7543800" y="3437467"/>
            <a:chExt cx="693907" cy="550334"/>
          </a:xfrm>
        </p:grpSpPr>
        <p:sp>
          <p:nvSpPr>
            <p:cNvPr id="1865" name="SMARTInkShape-1943"/>
            <p:cNvSpPr/>
            <p:nvPr/>
          </p:nvSpPr>
          <p:spPr>
            <a:xfrm>
              <a:off x="7882467" y="3437467"/>
              <a:ext cx="355240" cy="550334"/>
            </a:xfrm>
            <a:custGeom>
              <a:avLst/>
              <a:gdLst/>
              <a:ahLst/>
              <a:cxnLst/>
              <a:rect l="0" t="0" r="0" b="0"/>
              <a:pathLst>
                <a:path w="355240" h="550334">
                  <a:moveTo>
                    <a:pt x="0" y="0"/>
                  </a:moveTo>
                  <a:lnTo>
                    <a:pt x="0" y="4495"/>
                  </a:lnTo>
                  <a:lnTo>
                    <a:pt x="2508" y="9210"/>
                  </a:lnTo>
                  <a:lnTo>
                    <a:pt x="35555" y="43991"/>
                  </a:lnTo>
                  <a:lnTo>
                    <a:pt x="64053" y="68323"/>
                  </a:lnTo>
                  <a:lnTo>
                    <a:pt x="89060" y="96033"/>
                  </a:lnTo>
                  <a:lnTo>
                    <a:pt x="127578" y="128682"/>
                  </a:lnTo>
                  <a:lnTo>
                    <a:pt x="162708" y="167046"/>
                  </a:lnTo>
                  <a:lnTo>
                    <a:pt x="203442" y="204013"/>
                  </a:lnTo>
                  <a:lnTo>
                    <a:pt x="245565" y="245640"/>
                  </a:lnTo>
                  <a:lnTo>
                    <a:pt x="285362" y="287880"/>
                  </a:lnTo>
                  <a:lnTo>
                    <a:pt x="315759" y="330201"/>
                  </a:lnTo>
                  <a:lnTo>
                    <a:pt x="339772" y="372533"/>
                  </a:lnTo>
                  <a:lnTo>
                    <a:pt x="351498" y="400581"/>
                  </a:lnTo>
                  <a:lnTo>
                    <a:pt x="355239" y="442206"/>
                  </a:lnTo>
                  <a:lnTo>
                    <a:pt x="354628" y="475937"/>
                  </a:lnTo>
                  <a:lnTo>
                    <a:pt x="343811" y="497878"/>
                  </a:lnTo>
                  <a:lnTo>
                    <a:pt x="335936" y="506010"/>
                  </a:lnTo>
                  <a:lnTo>
                    <a:pt x="295738" y="533348"/>
                  </a:lnTo>
                  <a:lnTo>
                    <a:pt x="254000" y="5503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66" name="SMARTInkShape-1944"/>
            <p:cNvSpPr/>
            <p:nvPr/>
          </p:nvSpPr>
          <p:spPr>
            <a:xfrm>
              <a:off x="7543800" y="3488276"/>
              <a:ext cx="84668" cy="499525"/>
            </a:xfrm>
            <a:custGeom>
              <a:avLst/>
              <a:gdLst/>
              <a:ahLst/>
              <a:cxnLst/>
              <a:rect l="0" t="0" r="0" b="0"/>
              <a:pathLst>
                <a:path w="84668" h="499525">
                  <a:moveTo>
                    <a:pt x="8467" y="8457"/>
                  </a:moveTo>
                  <a:lnTo>
                    <a:pt x="8467" y="0"/>
                  </a:lnTo>
                  <a:lnTo>
                    <a:pt x="8467" y="40514"/>
                  </a:lnTo>
                  <a:lnTo>
                    <a:pt x="7526" y="65064"/>
                  </a:lnTo>
                  <a:lnTo>
                    <a:pt x="1177" y="86200"/>
                  </a:lnTo>
                  <a:lnTo>
                    <a:pt x="30" y="125459"/>
                  </a:lnTo>
                  <a:lnTo>
                    <a:pt x="2" y="163755"/>
                  </a:lnTo>
                  <a:lnTo>
                    <a:pt x="0" y="203372"/>
                  </a:lnTo>
                  <a:lnTo>
                    <a:pt x="0" y="240588"/>
                  </a:lnTo>
                  <a:lnTo>
                    <a:pt x="0" y="282348"/>
                  </a:lnTo>
                  <a:lnTo>
                    <a:pt x="0" y="323691"/>
                  </a:lnTo>
                  <a:lnTo>
                    <a:pt x="0" y="364157"/>
                  </a:lnTo>
                  <a:lnTo>
                    <a:pt x="940" y="399566"/>
                  </a:lnTo>
                  <a:lnTo>
                    <a:pt x="19903" y="437775"/>
                  </a:lnTo>
                  <a:lnTo>
                    <a:pt x="40460" y="468343"/>
                  </a:lnTo>
                  <a:lnTo>
                    <a:pt x="84667" y="49952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67" name="SMARTInkShape-1945"/>
            <p:cNvSpPr/>
            <p:nvPr/>
          </p:nvSpPr>
          <p:spPr>
            <a:xfrm>
              <a:off x="7636933" y="3598333"/>
              <a:ext cx="321691" cy="152401"/>
            </a:xfrm>
            <a:custGeom>
              <a:avLst/>
              <a:gdLst/>
              <a:ahLst/>
              <a:cxnLst/>
              <a:rect l="0" t="0" r="0" b="0"/>
              <a:pathLst>
                <a:path w="321691" h="152401">
                  <a:moveTo>
                    <a:pt x="0" y="8467"/>
                  </a:moveTo>
                  <a:lnTo>
                    <a:pt x="0" y="104"/>
                  </a:lnTo>
                  <a:lnTo>
                    <a:pt x="36702" y="0"/>
                  </a:lnTo>
                  <a:lnTo>
                    <a:pt x="76421" y="7944"/>
                  </a:lnTo>
                  <a:lnTo>
                    <a:pt x="87587" y="9175"/>
                  </a:lnTo>
                  <a:lnTo>
                    <a:pt x="127183" y="21947"/>
                  </a:lnTo>
                  <a:lnTo>
                    <a:pt x="164398" y="31857"/>
                  </a:lnTo>
                  <a:lnTo>
                    <a:pt x="206158" y="47108"/>
                  </a:lnTo>
                  <a:lnTo>
                    <a:pt x="247500" y="57236"/>
                  </a:lnTo>
                  <a:lnTo>
                    <a:pt x="268257" y="67890"/>
                  </a:lnTo>
                  <a:lnTo>
                    <a:pt x="301089" y="89377"/>
                  </a:lnTo>
                  <a:lnTo>
                    <a:pt x="313091" y="94900"/>
                  </a:lnTo>
                  <a:lnTo>
                    <a:pt x="315972" y="97134"/>
                  </a:lnTo>
                  <a:lnTo>
                    <a:pt x="319173" y="102124"/>
                  </a:lnTo>
                  <a:lnTo>
                    <a:pt x="321584" y="116892"/>
                  </a:lnTo>
                  <a:lnTo>
                    <a:pt x="321690" y="122542"/>
                  </a:lnTo>
                  <a:lnTo>
                    <a:pt x="320763" y="124028"/>
                  </a:lnTo>
                  <a:lnTo>
                    <a:pt x="319205" y="125019"/>
                  </a:lnTo>
                  <a:lnTo>
                    <a:pt x="317226" y="125679"/>
                  </a:lnTo>
                  <a:lnTo>
                    <a:pt x="304578" y="133528"/>
                  </a:lnTo>
                  <a:lnTo>
                    <a:pt x="281146" y="137805"/>
                  </a:lnTo>
                  <a:lnTo>
                    <a:pt x="273591" y="141210"/>
                  </a:lnTo>
                  <a:lnTo>
                    <a:pt x="234383" y="146283"/>
                  </a:lnTo>
                  <a:lnTo>
                    <a:pt x="195241" y="151863"/>
                  </a:lnTo>
                  <a:lnTo>
                    <a:pt x="155417" y="152379"/>
                  </a:lnTo>
                  <a:lnTo>
                    <a:pt x="118534" y="1524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68" name="SMARTInkShape-1946"/>
            <p:cNvSpPr/>
            <p:nvPr/>
          </p:nvSpPr>
          <p:spPr>
            <a:xfrm>
              <a:off x="7704667" y="3674533"/>
              <a:ext cx="67734" cy="254001"/>
            </a:xfrm>
            <a:custGeom>
              <a:avLst/>
              <a:gdLst/>
              <a:ahLst/>
              <a:cxnLst/>
              <a:rect l="0" t="0" r="0" b="0"/>
              <a:pathLst>
                <a:path w="67734" h="254001">
                  <a:moveTo>
                    <a:pt x="0" y="0"/>
                  </a:moveTo>
                  <a:lnTo>
                    <a:pt x="0" y="4495"/>
                  </a:lnTo>
                  <a:lnTo>
                    <a:pt x="14441" y="43877"/>
                  </a:lnTo>
                  <a:lnTo>
                    <a:pt x="28265" y="84870"/>
                  </a:lnTo>
                  <a:lnTo>
                    <a:pt x="37869" y="120905"/>
                  </a:lnTo>
                  <a:lnTo>
                    <a:pt x="48447" y="158671"/>
                  </a:lnTo>
                  <a:lnTo>
                    <a:pt x="55156" y="200249"/>
                  </a:lnTo>
                  <a:lnTo>
                    <a:pt x="67733" y="2540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870" name="SMARTInkShape-1947"/>
          <p:cNvSpPr/>
          <p:nvPr/>
        </p:nvSpPr>
        <p:spPr>
          <a:xfrm>
            <a:off x="6891867" y="3657600"/>
            <a:ext cx="313140" cy="292904"/>
          </a:xfrm>
          <a:custGeom>
            <a:avLst/>
            <a:gdLst/>
            <a:ahLst/>
            <a:cxnLst/>
            <a:rect l="0" t="0" r="0" b="0"/>
            <a:pathLst>
              <a:path w="313140" h="292904">
                <a:moveTo>
                  <a:pt x="0" y="67733"/>
                </a:moveTo>
                <a:lnTo>
                  <a:pt x="4494" y="72228"/>
                </a:lnTo>
                <a:lnTo>
                  <a:pt x="6700" y="76943"/>
                </a:lnTo>
                <a:lnTo>
                  <a:pt x="8363" y="115073"/>
                </a:lnTo>
                <a:lnTo>
                  <a:pt x="8452" y="157252"/>
                </a:lnTo>
                <a:lnTo>
                  <a:pt x="10971" y="179238"/>
                </a:lnTo>
                <a:lnTo>
                  <a:pt x="16410" y="219516"/>
                </a:lnTo>
                <a:lnTo>
                  <a:pt x="19287" y="239392"/>
                </a:lnTo>
                <a:lnTo>
                  <a:pt x="24192" y="257909"/>
                </a:lnTo>
                <a:lnTo>
                  <a:pt x="29536" y="265611"/>
                </a:lnTo>
                <a:lnTo>
                  <a:pt x="46067" y="278345"/>
                </a:lnTo>
                <a:lnTo>
                  <a:pt x="51408" y="280579"/>
                </a:lnTo>
                <a:lnTo>
                  <a:pt x="55908" y="281126"/>
                </a:lnTo>
                <a:lnTo>
                  <a:pt x="78881" y="275246"/>
                </a:lnTo>
                <a:lnTo>
                  <a:pt x="97899" y="263222"/>
                </a:lnTo>
                <a:lnTo>
                  <a:pt x="128674" y="226597"/>
                </a:lnTo>
                <a:lnTo>
                  <a:pt x="132448" y="218930"/>
                </a:lnTo>
                <a:lnTo>
                  <a:pt x="135202" y="176951"/>
                </a:lnTo>
                <a:lnTo>
                  <a:pt x="135456" y="136397"/>
                </a:lnTo>
                <a:lnTo>
                  <a:pt x="135464" y="128856"/>
                </a:lnTo>
                <a:lnTo>
                  <a:pt x="136407" y="149250"/>
                </a:lnTo>
                <a:lnTo>
                  <a:pt x="143166" y="170909"/>
                </a:lnTo>
                <a:lnTo>
                  <a:pt x="162658" y="211874"/>
                </a:lnTo>
                <a:lnTo>
                  <a:pt x="177736" y="247905"/>
                </a:lnTo>
                <a:lnTo>
                  <a:pt x="209086" y="284757"/>
                </a:lnTo>
                <a:lnTo>
                  <a:pt x="217732" y="291188"/>
                </a:lnTo>
                <a:lnTo>
                  <a:pt x="221354" y="292903"/>
                </a:lnTo>
                <a:lnTo>
                  <a:pt x="232905" y="292300"/>
                </a:lnTo>
                <a:lnTo>
                  <a:pt x="258822" y="284248"/>
                </a:lnTo>
                <a:lnTo>
                  <a:pt x="276333" y="267353"/>
                </a:lnTo>
                <a:lnTo>
                  <a:pt x="298166" y="235419"/>
                </a:lnTo>
                <a:lnTo>
                  <a:pt x="310005" y="198867"/>
                </a:lnTo>
                <a:lnTo>
                  <a:pt x="312622" y="163983"/>
                </a:lnTo>
                <a:lnTo>
                  <a:pt x="313139" y="122738"/>
                </a:lnTo>
                <a:lnTo>
                  <a:pt x="310733" y="89504"/>
                </a:lnTo>
                <a:lnTo>
                  <a:pt x="301477" y="56250"/>
                </a:lnTo>
                <a:lnTo>
                  <a:pt x="283831" y="31564"/>
                </a:lnTo>
                <a:lnTo>
                  <a:pt x="245533"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873" name="SMARTInkShape-Group607"/>
          <p:cNvGrpSpPr/>
          <p:nvPr/>
        </p:nvGrpSpPr>
        <p:grpSpPr>
          <a:xfrm>
            <a:off x="2548467" y="3877733"/>
            <a:ext cx="4070774" cy="1337735"/>
            <a:chOff x="2548467" y="3877733"/>
            <a:chExt cx="4070774" cy="1337735"/>
          </a:xfrm>
        </p:grpSpPr>
        <p:sp>
          <p:nvSpPr>
            <p:cNvPr id="1871" name="SMARTInkShape-1948"/>
            <p:cNvSpPr/>
            <p:nvPr/>
          </p:nvSpPr>
          <p:spPr>
            <a:xfrm>
              <a:off x="2548467" y="3877733"/>
              <a:ext cx="4070774" cy="1337735"/>
            </a:xfrm>
            <a:custGeom>
              <a:avLst/>
              <a:gdLst/>
              <a:ahLst/>
              <a:cxnLst/>
              <a:rect l="0" t="0" r="0" b="0"/>
              <a:pathLst>
                <a:path w="4070774" h="1337735">
                  <a:moveTo>
                    <a:pt x="0" y="1337734"/>
                  </a:moveTo>
                  <a:lnTo>
                    <a:pt x="0" y="1320800"/>
                  </a:lnTo>
                  <a:lnTo>
                    <a:pt x="42182" y="1320800"/>
                  </a:lnTo>
                  <a:lnTo>
                    <a:pt x="53973" y="1320800"/>
                  </a:lnTo>
                  <a:lnTo>
                    <a:pt x="59422" y="1318292"/>
                  </a:lnTo>
                  <a:lnTo>
                    <a:pt x="64980" y="1314981"/>
                  </a:lnTo>
                  <a:lnTo>
                    <a:pt x="76213" y="1312857"/>
                  </a:lnTo>
                  <a:lnTo>
                    <a:pt x="91253" y="1311462"/>
                  </a:lnTo>
                  <a:lnTo>
                    <a:pt x="132514" y="1296681"/>
                  </a:lnTo>
                  <a:lnTo>
                    <a:pt x="150989" y="1288868"/>
                  </a:lnTo>
                  <a:lnTo>
                    <a:pt x="175911" y="1284595"/>
                  </a:lnTo>
                  <a:lnTo>
                    <a:pt x="197481" y="1273455"/>
                  </a:lnTo>
                  <a:lnTo>
                    <a:pt x="213603" y="1270683"/>
                  </a:lnTo>
                  <a:lnTo>
                    <a:pt x="223816" y="1269363"/>
                  </a:lnTo>
                  <a:lnTo>
                    <a:pt x="265349" y="1257400"/>
                  </a:lnTo>
                  <a:lnTo>
                    <a:pt x="305215" y="1250727"/>
                  </a:lnTo>
                  <a:lnTo>
                    <a:pt x="344335" y="1237668"/>
                  </a:lnTo>
                  <a:lnTo>
                    <a:pt x="383823" y="1227601"/>
                  </a:lnTo>
                  <a:lnTo>
                    <a:pt x="424483" y="1215089"/>
                  </a:lnTo>
                  <a:lnTo>
                    <a:pt x="453448" y="1204606"/>
                  </a:lnTo>
                  <a:lnTo>
                    <a:pt x="492224" y="1199963"/>
                  </a:lnTo>
                  <a:lnTo>
                    <a:pt x="531326" y="1189666"/>
                  </a:lnTo>
                  <a:lnTo>
                    <a:pt x="563373" y="1185587"/>
                  </a:lnTo>
                  <a:lnTo>
                    <a:pt x="569612" y="1185446"/>
                  </a:lnTo>
                  <a:lnTo>
                    <a:pt x="575521" y="1182876"/>
                  </a:lnTo>
                  <a:lnTo>
                    <a:pt x="589154" y="1176137"/>
                  </a:lnTo>
                  <a:lnTo>
                    <a:pt x="630003" y="1162885"/>
                  </a:lnTo>
                  <a:lnTo>
                    <a:pt x="668904" y="1160106"/>
                  </a:lnTo>
                  <a:lnTo>
                    <a:pt x="680172" y="1159070"/>
                  </a:lnTo>
                  <a:lnTo>
                    <a:pt x="718901" y="1146439"/>
                  </a:lnTo>
                  <a:lnTo>
                    <a:pt x="751392" y="1140694"/>
                  </a:lnTo>
                  <a:lnTo>
                    <a:pt x="754928" y="1138639"/>
                  </a:lnTo>
                  <a:lnTo>
                    <a:pt x="792238" y="1130400"/>
                  </a:lnTo>
                  <a:lnTo>
                    <a:pt x="828553" y="1118639"/>
                  </a:lnTo>
                  <a:lnTo>
                    <a:pt x="869984" y="1110932"/>
                  </a:lnTo>
                  <a:lnTo>
                    <a:pt x="906960" y="1097710"/>
                  </a:lnTo>
                  <a:lnTo>
                    <a:pt x="947834" y="1085395"/>
                  </a:lnTo>
                  <a:lnTo>
                    <a:pt x="983191" y="1077250"/>
                  </a:lnTo>
                  <a:lnTo>
                    <a:pt x="1005338" y="1073347"/>
                  </a:lnTo>
                  <a:lnTo>
                    <a:pt x="1045400" y="1060674"/>
                  </a:lnTo>
                  <a:lnTo>
                    <a:pt x="1085639" y="1046686"/>
                  </a:lnTo>
                  <a:lnTo>
                    <a:pt x="1127747" y="1034950"/>
                  </a:lnTo>
                  <a:lnTo>
                    <a:pt x="1155248" y="1024308"/>
                  </a:lnTo>
                  <a:lnTo>
                    <a:pt x="1179286" y="1013148"/>
                  </a:lnTo>
                  <a:lnTo>
                    <a:pt x="1220589" y="1003532"/>
                  </a:lnTo>
                  <a:lnTo>
                    <a:pt x="1261133" y="992169"/>
                  </a:lnTo>
                  <a:lnTo>
                    <a:pt x="1296462" y="981597"/>
                  </a:lnTo>
                  <a:lnTo>
                    <a:pt x="1337083" y="965153"/>
                  </a:lnTo>
                  <a:lnTo>
                    <a:pt x="1376566" y="952023"/>
                  </a:lnTo>
                  <a:lnTo>
                    <a:pt x="1393349" y="947498"/>
                  </a:lnTo>
                  <a:lnTo>
                    <a:pt x="1428368" y="932575"/>
                  </a:lnTo>
                  <a:lnTo>
                    <a:pt x="1461484" y="923235"/>
                  </a:lnTo>
                  <a:lnTo>
                    <a:pt x="1500820" y="908804"/>
                  </a:lnTo>
                  <a:lnTo>
                    <a:pt x="1541226" y="894651"/>
                  </a:lnTo>
                  <a:lnTo>
                    <a:pt x="1576603" y="880535"/>
                  </a:lnTo>
                  <a:lnTo>
                    <a:pt x="1616430" y="866422"/>
                  </a:lnTo>
                  <a:lnTo>
                    <a:pt x="1652208" y="852312"/>
                  </a:lnTo>
                  <a:lnTo>
                    <a:pt x="1692916" y="839872"/>
                  </a:lnTo>
                  <a:lnTo>
                    <a:pt x="1734961" y="829211"/>
                  </a:lnTo>
                  <a:lnTo>
                    <a:pt x="1755840" y="821112"/>
                  </a:lnTo>
                  <a:lnTo>
                    <a:pt x="1780312" y="809947"/>
                  </a:lnTo>
                  <a:lnTo>
                    <a:pt x="1822322" y="795863"/>
                  </a:lnTo>
                  <a:lnTo>
                    <a:pt x="1842873" y="787399"/>
                  </a:lnTo>
                  <a:lnTo>
                    <a:pt x="1876993" y="779108"/>
                  </a:lnTo>
                  <a:lnTo>
                    <a:pt x="1912673" y="769944"/>
                  </a:lnTo>
                  <a:lnTo>
                    <a:pt x="1949877" y="756287"/>
                  </a:lnTo>
                  <a:lnTo>
                    <a:pt x="1990001" y="742236"/>
                  </a:lnTo>
                  <a:lnTo>
                    <a:pt x="2025343" y="732325"/>
                  </a:lnTo>
                  <a:lnTo>
                    <a:pt x="2065164" y="715515"/>
                  </a:lnTo>
                  <a:lnTo>
                    <a:pt x="2104127" y="704820"/>
                  </a:lnTo>
                  <a:lnTo>
                    <a:pt x="2135966" y="694122"/>
                  </a:lnTo>
                  <a:lnTo>
                    <a:pt x="2174375" y="677321"/>
                  </a:lnTo>
                  <a:lnTo>
                    <a:pt x="2210709" y="663221"/>
                  </a:lnTo>
                  <a:lnTo>
                    <a:pt x="2249042" y="652108"/>
                  </a:lnTo>
                  <a:lnTo>
                    <a:pt x="2286706" y="640296"/>
                  </a:lnTo>
                  <a:lnTo>
                    <a:pt x="2329003" y="620869"/>
                  </a:lnTo>
                  <a:lnTo>
                    <a:pt x="2353308" y="612105"/>
                  </a:lnTo>
                  <a:lnTo>
                    <a:pt x="2371732" y="610095"/>
                  </a:lnTo>
                  <a:lnTo>
                    <a:pt x="2413837" y="590569"/>
                  </a:lnTo>
                  <a:lnTo>
                    <a:pt x="2453788" y="580265"/>
                  </a:lnTo>
                  <a:lnTo>
                    <a:pt x="2494714" y="564991"/>
                  </a:lnTo>
                  <a:lnTo>
                    <a:pt x="2530949" y="557514"/>
                  </a:lnTo>
                  <a:lnTo>
                    <a:pt x="2567971" y="545461"/>
                  </a:lnTo>
                  <a:lnTo>
                    <a:pt x="2602283" y="537560"/>
                  </a:lnTo>
                  <a:lnTo>
                    <a:pt x="2640523" y="522933"/>
                  </a:lnTo>
                  <a:lnTo>
                    <a:pt x="2678775" y="510617"/>
                  </a:lnTo>
                  <a:lnTo>
                    <a:pt x="2716325" y="501528"/>
                  </a:lnTo>
                  <a:lnTo>
                    <a:pt x="2722460" y="500864"/>
                  </a:lnTo>
                  <a:lnTo>
                    <a:pt x="2734296" y="495107"/>
                  </a:lnTo>
                  <a:lnTo>
                    <a:pt x="2747709" y="487218"/>
                  </a:lnTo>
                  <a:lnTo>
                    <a:pt x="2784303" y="471548"/>
                  </a:lnTo>
                  <a:lnTo>
                    <a:pt x="2822861" y="457231"/>
                  </a:lnTo>
                  <a:lnTo>
                    <a:pt x="2858844" y="447971"/>
                  </a:lnTo>
                  <a:lnTo>
                    <a:pt x="2894750" y="433043"/>
                  </a:lnTo>
                  <a:lnTo>
                    <a:pt x="2932944" y="422731"/>
                  </a:lnTo>
                  <a:lnTo>
                    <a:pt x="2974929" y="408923"/>
                  </a:lnTo>
                  <a:lnTo>
                    <a:pt x="3013044" y="394321"/>
                  </a:lnTo>
                  <a:lnTo>
                    <a:pt x="3051792" y="381401"/>
                  </a:lnTo>
                  <a:lnTo>
                    <a:pt x="3091604" y="369791"/>
                  </a:lnTo>
                  <a:lnTo>
                    <a:pt x="3126562" y="356773"/>
                  </a:lnTo>
                  <a:lnTo>
                    <a:pt x="3166268" y="347156"/>
                  </a:lnTo>
                  <a:lnTo>
                    <a:pt x="3206863" y="331599"/>
                  </a:lnTo>
                  <a:lnTo>
                    <a:pt x="3238690" y="322148"/>
                  </a:lnTo>
                  <a:lnTo>
                    <a:pt x="3275402" y="310881"/>
                  </a:lnTo>
                  <a:lnTo>
                    <a:pt x="3317024" y="294713"/>
                  </a:lnTo>
                  <a:lnTo>
                    <a:pt x="3358242" y="282460"/>
                  </a:lnTo>
                  <a:lnTo>
                    <a:pt x="3399552" y="268472"/>
                  </a:lnTo>
                  <a:lnTo>
                    <a:pt x="3438775" y="253271"/>
                  </a:lnTo>
                  <a:lnTo>
                    <a:pt x="3477679" y="239359"/>
                  </a:lnTo>
                  <a:lnTo>
                    <a:pt x="3510529" y="229280"/>
                  </a:lnTo>
                  <a:lnTo>
                    <a:pt x="3551408" y="212951"/>
                  </a:lnTo>
                  <a:lnTo>
                    <a:pt x="3589029" y="201595"/>
                  </a:lnTo>
                  <a:lnTo>
                    <a:pt x="3631303" y="189329"/>
                  </a:lnTo>
                  <a:lnTo>
                    <a:pt x="3663814" y="179753"/>
                  </a:lnTo>
                  <a:lnTo>
                    <a:pt x="3703495" y="165155"/>
                  </a:lnTo>
                  <a:lnTo>
                    <a:pt x="3743493" y="152725"/>
                  </a:lnTo>
                  <a:lnTo>
                    <a:pt x="3782229" y="134033"/>
                  </a:lnTo>
                  <a:lnTo>
                    <a:pt x="3819456" y="123432"/>
                  </a:lnTo>
                  <a:lnTo>
                    <a:pt x="3853469" y="112742"/>
                  </a:lnTo>
                  <a:lnTo>
                    <a:pt x="3895448" y="101571"/>
                  </a:lnTo>
                  <a:lnTo>
                    <a:pt x="3930987" y="90305"/>
                  </a:lnTo>
                  <a:lnTo>
                    <a:pt x="3963825" y="79021"/>
                  </a:lnTo>
                  <a:lnTo>
                    <a:pt x="4003097" y="69406"/>
                  </a:lnTo>
                  <a:lnTo>
                    <a:pt x="4029600" y="61304"/>
                  </a:lnTo>
                  <a:lnTo>
                    <a:pt x="4045846" y="53154"/>
                  </a:lnTo>
                  <a:lnTo>
                    <a:pt x="4061016" y="50169"/>
                  </a:lnTo>
                  <a:lnTo>
                    <a:pt x="4070773" y="43551"/>
                  </a:lnTo>
                  <a:lnTo>
                    <a:pt x="4070396" y="43146"/>
                  </a:lnTo>
                  <a:lnTo>
                    <a:pt x="4031746" y="37871"/>
                  </a:lnTo>
                  <a:lnTo>
                    <a:pt x="3995644" y="34658"/>
                  </a:lnTo>
                  <a:lnTo>
                    <a:pt x="3958270" y="34023"/>
                  </a:lnTo>
                  <a:lnTo>
                    <a:pt x="3918727" y="29403"/>
                  </a:lnTo>
                  <a:lnTo>
                    <a:pt x="3883818" y="22092"/>
                  </a:lnTo>
                  <a:lnTo>
                    <a:pt x="3844128" y="17012"/>
                  </a:lnTo>
                  <a:lnTo>
                    <a:pt x="3803536" y="10434"/>
                  </a:lnTo>
                  <a:lnTo>
                    <a:pt x="3763568" y="8855"/>
                  </a:lnTo>
                  <a:lnTo>
                    <a:pt x="3726105" y="4087"/>
                  </a:lnTo>
                  <a:lnTo>
                    <a:pt x="365760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72" name="SMARTInkShape-1949"/>
            <p:cNvSpPr/>
            <p:nvPr/>
          </p:nvSpPr>
          <p:spPr>
            <a:xfrm>
              <a:off x="6502400" y="3911600"/>
              <a:ext cx="99972" cy="270934"/>
            </a:xfrm>
            <a:custGeom>
              <a:avLst/>
              <a:gdLst/>
              <a:ahLst/>
              <a:cxnLst/>
              <a:rect l="0" t="0" r="0" b="0"/>
              <a:pathLst>
                <a:path w="99972" h="270934">
                  <a:moveTo>
                    <a:pt x="76200" y="0"/>
                  </a:moveTo>
                  <a:lnTo>
                    <a:pt x="80694" y="0"/>
                  </a:lnTo>
                  <a:lnTo>
                    <a:pt x="85410" y="2508"/>
                  </a:lnTo>
                  <a:lnTo>
                    <a:pt x="96103" y="11784"/>
                  </a:lnTo>
                  <a:lnTo>
                    <a:pt x="99157" y="19662"/>
                  </a:lnTo>
                  <a:lnTo>
                    <a:pt x="99971" y="24397"/>
                  </a:lnTo>
                  <a:lnTo>
                    <a:pt x="98632" y="29435"/>
                  </a:lnTo>
                  <a:lnTo>
                    <a:pt x="78440" y="68014"/>
                  </a:lnTo>
                  <a:lnTo>
                    <a:pt x="54439" y="110018"/>
                  </a:lnTo>
                  <a:lnTo>
                    <a:pt x="31883" y="151381"/>
                  </a:lnTo>
                  <a:lnTo>
                    <a:pt x="14332" y="189793"/>
                  </a:lnTo>
                  <a:lnTo>
                    <a:pt x="0" y="2709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874" name="SMARTInkShape-1950"/>
          <p:cNvSpPr/>
          <p:nvPr/>
        </p:nvSpPr>
        <p:spPr>
          <a:xfrm>
            <a:off x="3175392" y="4971605"/>
            <a:ext cx="80270" cy="74529"/>
          </a:xfrm>
          <a:custGeom>
            <a:avLst/>
            <a:gdLst/>
            <a:ahLst/>
            <a:cxnLst/>
            <a:rect l="0" t="0" r="0" b="0"/>
            <a:pathLst>
              <a:path w="80270" h="74529">
                <a:moveTo>
                  <a:pt x="16541" y="74528"/>
                </a:moveTo>
                <a:lnTo>
                  <a:pt x="16541" y="66411"/>
                </a:lnTo>
                <a:lnTo>
                  <a:pt x="9252" y="58803"/>
                </a:lnTo>
                <a:lnTo>
                  <a:pt x="8106" y="49510"/>
                </a:lnTo>
                <a:lnTo>
                  <a:pt x="15367" y="41872"/>
                </a:lnTo>
                <a:lnTo>
                  <a:pt x="23728" y="40768"/>
                </a:lnTo>
                <a:lnTo>
                  <a:pt x="32185" y="40672"/>
                </a:lnTo>
                <a:lnTo>
                  <a:pt x="40651" y="47952"/>
                </a:lnTo>
                <a:lnTo>
                  <a:pt x="41828" y="56315"/>
                </a:lnTo>
                <a:lnTo>
                  <a:pt x="40925" y="56741"/>
                </a:lnTo>
                <a:lnTo>
                  <a:pt x="24831" y="57562"/>
                </a:lnTo>
                <a:lnTo>
                  <a:pt x="22068" y="56632"/>
                </a:lnTo>
                <a:lnTo>
                  <a:pt x="20226" y="55072"/>
                </a:lnTo>
                <a:lnTo>
                  <a:pt x="10163" y="40441"/>
                </a:lnTo>
                <a:lnTo>
                  <a:pt x="8197" y="28183"/>
                </a:lnTo>
                <a:lnTo>
                  <a:pt x="10638" y="23199"/>
                </a:lnTo>
                <a:lnTo>
                  <a:pt x="12606" y="20553"/>
                </a:lnTo>
                <a:lnTo>
                  <a:pt x="17301" y="17614"/>
                </a:lnTo>
                <a:lnTo>
                  <a:pt x="24557" y="15399"/>
                </a:lnTo>
                <a:lnTo>
                  <a:pt x="29369" y="15302"/>
                </a:lnTo>
                <a:lnTo>
                  <a:pt x="34158" y="17788"/>
                </a:lnTo>
                <a:lnTo>
                  <a:pt x="40404" y="22555"/>
                </a:lnTo>
                <a:lnTo>
                  <a:pt x="41258" y="25716"/>
                </a:lnTo>
                <a:lnTo>
                  <a:pt x="41806" y="35410"/>
                </a:lnTo>
                <a:lnTo>
                  <a:pt x="40910" y="37161"/>
                </a:lnTo>
                <a:lnTo>
                  <a:pt x="39373" y="38328"/>
                </a:lnTo>
                <a:lnTo>
                  <a:pt x="35155" y="39624"/>
                </a:lnTo>
                <a:lnTo>
                  <a:pt x="9734" y="40649"/>
                </a:lnTo>
                <a:lnTo>
                  <a:pt x="4071" y="36164"/>
                </a:lnTo>
                <a:lnTo>
                  <a:pt x="1592" y="31450"/>
                </a:lnTo>
                <a:lnTo>
                  <a:pt x="0" y="25253"/>
                </a:lnTo>
                <a:lnTo>
                  <a:pt x="6361" y="14720"/>
                </a:lnTo>
                <a:lnTo>
                  <a:pt x="6932" y="12078"/>
                </a:lnTo>
                <a:lnTo>
                  <a:pt x="9194" y="10316"/>
                </a:lnTo>
                <a:lnTo>
                  <a:pt x="20427" y="7839"/>
                </a:lnTo>
                <a:lnTo>
                  <a:pt x="27049" y="7259"/>
                </a:lnTo>
                <a:lnTo>
                  <a:pt x="33127" y="9510"/>
                </a:lnTo>
                <a:lnTo>
                  <a:pt x="38965" y="12706"/>
                </a:lnTo>
                <a:lnTo>
                  <a:pt x="44695" y="14126"/>
                </a:lnTo>
                <a:lnTo>
                  <a:pt x="46599" y="15444"/>
                </a:lnTo>
                <a:lnTo>
                  <a:pt x="47869" y="17265"/>
                </a:lnTo>
                <a:lnTo>
                  <a:pt x="49279" y="21796"/>
                </a:lnTo>
                <a:lnTo>
                  <a:pt x="50259" y="35136"/>
                </a:lnTo>
                <a:lnTo>
                  <a:pt x="47834" y="40714"/>
                </a:lnTo>
                <a:lnTo>
                  <a:pt x="43105" y="47467"/>
                </a:lnTo>
                <a:lnTo>
                  <a:pt x="39950" y="48391"/>
                </a:lnTo>
                <a:lnTo>
                  <a:pt x="25390" y="49125"/>
                </a:lnTo>
                <a:lnTo>
                  <a:pt x="13257" y="37344"/>
                </a:lnTo>
                <a:lnTo>
                  <a:pt x="10378" y="31974"/>
                </a:lnTo>
                <a:lnTo>
                  <a:pt x="8378" y="18055"/>
                </a:lnTo>
                <a:lnTo>
                  <a:pt x="8209" y="12426"/>
                </a:lnTo>
                <a:lnTo>
                  <a:pt x="10643" y="6789"/>
                </a:lnTo>
                <a:lnTo>
                  <a:pt x="12609" y="3969"/>
                </a:lnTo>
                <a:lnTo>
                  <a:pt x="17302" y="836"/>
                </a:lnTo>
                <a:lnTo>
                  <a:pt x="19871" y="0"/>
                </a:lnTo>
                <a:lnTo>
                  <a:pt x="27742" y="1580"/>
                </a:lnTo>
                <a:lnTo>
                  <a:pt x="39137" y="5764"/>
                </a:lnTo>
                <a:lnTo>
                  <a:pt x="45605" y="10984"/>
                </a:lnTo>
                <a:lnTo>
                  <a:pt x="48273" y="15869"/>
                </a:lnTo>
                <a:lnTo>
                  <a:pt x="50283" y="30558"/>
                </a:lnTo>
                <a:lnTo>
                  <a:pt x="50371" y="36204"/>
                </a:lnTo>
                <a:lnTo>
                  <a:pt x="49443" y="37690"/>
                </a:lnTo>
                <a:lnTo>
                  <a:pt x="47883" y="38681"/>
                </a:lnTo>
                <a:lnTo>
                  <a:pt x="43115" y="40270"/>
                </a:lnTo>
                <a:lnTo>
                  <a:pt x="27465" y="33338"/>
                </a:lnTo>
                <a:lnTo>
                  <a:pt x="26646" y="32016"/>
                </a:lnTo>
                <a:lnTo>
                  <a:pt x="25493" y="25661"/>
                </a:lnTo>
                <a:lnTo>
                  <a:pt x="25072" y="12322"/>
                </a:lnTo>
                <a:lnTo>
                  <a:pt x="25991" y="10480"/>
                </a:lnTo>
                <a:lnTo>
                  <a:pt x="27545" y="9252"/>
                </a:lnTo>
                <a:lnTo>
                  <a:pt x="32721" y="7888"/>
                </a:lnTo>
                <a:lnTo>
                  <a:pt x="41293" y="7280"/>
                </a:lnTo>
                <a:lnTo>
                  <a:pt x="68682" y="14127"/>
                </a:lnTo>
                <a:lnTo>
                  <a:pt x="71057" y="15447"/>
                </a:lnTo>
                <a:lnTo>
                  <a:pt x="72641" y="17266"/>
                </a:lnTo>
                <a:lnTo>
                  <a:pt x="73697" y="19419"/>
                </a:lnTo>
                <a:lnTo>
                  <a:pt x="75341" y="20856"/>
                </a:lnTo>
                <a:lnTo>
                  <a:pt x="79677" y="22452"/>
                </a:lnTo>
                <a:lnTo>
                  <a:pt x="80269" y="23818"/>
                </a:lnTo>
                <a:lnTo>
                  <a:pt x="79722" y="25669"/>
                </a:lnTo>
                <a:lnTo>
                  <a:pt x="76581" y="30906"/>
                </a:lnTo>
                <a:lnTo>
                  <a:pt x="67047" y="36308"/>
                </a:lnTo>
                <a:lnTo>
                  <a:pt x="47911" y="39802"/>
                </a:lnTo>
                <a:lnTo>
                  <a:pt x="26803" y="40629"/>
                </a:lnTo>
                <a:lnTo>
                  <a:pt x="26205" y="39700"/>
                </a:lnTo>
                <a:lnTo>
                  <a:pt x="25540" y="36158"/>
                </a:lnTo>
                <a:lnTo>
                  <a:pt x="27753" y="31448"/>
                </a:lnTo>
                <a:lnTo>
                  <a:pt x="36839" y="20758"/>
                </a:lnTo>
                <a:lnTo>
                  <a:pt x="42182" y="17705"/>
                </a:lnTo>
                <a:lnTo>
                  <a:pt x="49927" y="15404"/>
                </a:lnTo>
                <a:lnTo>
                  <a:pt x="50395" y="27878"/>
                </a:lnTo>
                <a:lnTo>
                  <a:pt x="47894" y="32785"/>
                </a:lnTo>
                <a:lnTo>
                  <a:pt x="38622" y="43601"/>
                </a:lnTo>
                <a:lnTo>
                  <a:pt x="33254" y="46670"/>
                </a:lnTo>
                <a:lnTo>
                  <a:pt x="26637" y="48642"/>
                </a:lnTo>
                <a:lnTo>
                  <a:pt x="23223" y="46404"/>
                </a:lnTo>
                <a:lnTo>
                  <a:pt x="20996" y="44489"/>
                </a:lnTo>
                <a:lnTo>
                  <a:pt x="16541" y="1526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75" name="SMARTInkShape-1951"/>
          <p:cNvSpPr/>
          <p:nvPr/>
        </p:nvSpPr>
        <p:spPr>
          <a:xfrm>
            <a:off x="3005667" y="5139267"/>
            <a:ext cx="482601" cy="59267"/>
          </a:xfrm>
          <a:custGeom>
            <a:avLst/>
            <a:gdLst/>
            <a:ahLst/>
            <a:cxnLst/>
            <a:rect l="0" t="0" r="0" b="0"/>
            <a:pathLst>
              <a:path w="482601" h="59267">
                <a:moveTo>
                  <a:pt x="0" y="59266"/>
                </a:moveTo>
                <a:lnTo>
                  <a:pt x="39518" y="59266"/>
                </a:lnTo>
                <a:lnTo>
                  <a:pt x="64292" y="51585"/>
                </a:lnTo>
                <a:lnTo>
                  <a:pt x="106599" y="50820"/>
                </a:lnTo>
                <a:lnTo>
                  <a:pt x="144061" y="50801"/>
                </a:lnTo>
                <a:lnTo>
                  <a:pt x="172172" y="49859"/>
                </a:lnTo>
                <a:lnTo>
                  <a:pt x="210901" y="43118"/>
                </a:lnTo>
                <a:lnTo>
                  <a:pt x="252602" y="35678"/>
                </a:lnTo>
                <a:lnTo>
                  <a:pt x="294223" y="33937"/>
                </a:lnTo>
                <a:lnTo>
                  <a:pt x="314209" y="32946"/>
                </a:lnTo>
                <a:lnTo>
                  <a:pt x="353052" y="26579"/>
                </a:lnTo>
                <a:lnTo>
                  <a:pt x="395089" y="23046"/>
                </a:lnTo>
                <a:lnTo>
                  <a:pt x="435743" y="10768"/>
                </a:lnTo>
                <a:lnTo>
                  <a:pt x="48260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76" name="SMARTInkShape-1952"/>
          <p:cNvSpPr/>
          <p:nvPr/>
        </p:nvSpPr>
        <p:spPr>
          <a:xfrm>
            <a:off x="3445933" y="5452533"/>
            <a:ext cx="33868" cy="254001"/>
          </a:xfrm>
          <a:custGeom>
            <a:avLst/>
            <a:gdLst/>
            <a:ahLst/>
            <a:cxnLst/>
            <a:rect l="0" t="0" r="0" b="0"/>
            <a:pathLst>
              <a:path w="33868" h="254001">
                <a:moveTo>
                  <a:pt x="0" y="0"/>
                </a:moveTo>
                <a:lnTo>
                  <a:pt x="0" y="7290"/>
                </a:lnTo>
                <a:lnTo>
                  <a:pt x="4495" y="12613"/>
                </a:lnTo>
                <a:lnTo>
                  <a:pt x="6702" y="20030"/>
                </a:lnTo>
                <a:lnTo>
                  <a:pt x="8398" y="62210"/>
                </a:lnTo>
                <a:lnTo>
                  <a:pt x="12953" y="99316"/>
                </a:lnTo>
                <a:lnTo>
                  <a:pt x="17088" y="131079"/>
                </a:lnTo>
                <a:lnTo>
                  <a:pt x="22519" y="164689"/>
                </a:lnTo>
                <a:lnTo>
                  <a:pt x="33867" y="2540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77" name="SMARTInkShape-1953"/>
          <p:cNvSpPr/>
          <p:nvPr/>
        </p:nvSpPr>
        <p:spPr>
          <a:xfrm>
            <a:off x="5005961" y="4377759"/>
            <a:ext cx="89191" cy="75571"/>
          </a:xfrm>
          <a:custGeom>
            <a:avLst/>
            <a:gdLst/>
            <a:ahLst/>
            <a:cxnLst/>
            <a:rect l="0" t="0" r="0" b="0"/>
            <a:pathLst>
              <a:path w="89191" h="75571">
                <a:moveTo>
                  <a:pt x="48639" y="41841"/>
                </a:moveTo>
                <a:lnTo>
                  <a:pt x="44145" y="41841"/>
                </a:lnTo>
                <a:lnTo>
                  <a:pt x="42821" y="40900"/>
                </a:lnTo>
                <a:lnTo>
                  <a:pt x="41937" y="39333"/>
                </a:lnTo>
                <a:lnTo>
                  <a:pt x="40521" y="34552"/>
                </a:lnTo>
                <a:lnTo>
                  <a:pt x="41346" y="34159"/>
                </a:lnTo>
                <a:lnTo>
                  <a:pt x="56972" y="33378"/>
                </a:lnTo>
                <a:lnTo>
                  <a:pt x="57094" y="45159"/>
                </a:lnTo>
                <a:lnTo>
                  <a:pt x="54592" y="50528"/>
                </a:lnTo>
                <a:lnTo>
                  <a:pt x="43053" y="65212"/>
                </a:lnTo>
                <a:lnTo>
                  <a:pt x="41452" y="70416"/>
                </a:lnTo>
                <a:lnTo>
                  <a:pt x="40085" y="72180"/>
                </a:lnTo>
                <a:lnTo>
                  <a:pt x="32087" y="75570"/>
                </a:lnTo>
                <a:lnTo>
                  <a:pt x="31819" y="71173"/>
                </a:lnTo>
                <a:lnTo>
                  <a:pt x="34264" y="66480"/>
                </a:lnTo>
                <a:lnTo>
                  <a:pt x="37547" y="61258"/>
                </a:lnTo>
                <a:lnTo>
                  <a:pt x="39826" y="51935"/>
                </a:lnTo>
                <a:lnTo>
                  <a:pt x="47432" y="43160"/>
                </a:lnTo>
                <a:lnTo>
                  <a:pt x="50611" y="42427"/>
                </a:lnTo>
                <a:lnTo>
                  <a:pt x="55823" y="41957"/>
                </a:lnTo>
                <a:lnTo>
                  <a:pt x="56251" y="42859"/>
                </a:lnTo>
                <a:lnTo>
                  <a:pt x="57096" y="62818"/>
                </a:lnTo>
                <a:lnTo>
                  <a:pt x="56158" y="64292"/>
                </a:lnTo>
                <a:lnTo>
                  <a:pt x="54593" y="65275"/>
                </a:lnTo>
                <a:lnTo>
                  <a:pt x="47894" y="66658"/>
                </a:lnTo>
                <a:lnTo>
                  <a:pt x="41698" y="67126"/>
                </a:lnTo>
                <a:lnTo>
                  <a:pt x="28522" y="55446"/>
                </a:lnTo>
                <a:lnTo>
                  <a:pt x="25587" y="47574"/>
                </a:lnTo>
                <a:lnTo>
                  <a:pt x="23377" y="22421"/>
                </a:lnTo>
                <a:lnTo>
                  <a:pt x="25808" y="16590"/>
                </a:lnTo>
                <a:lnTo>
                  <a:pt x="27774" y="13718"/>
                </a:lnTo>
                <a:lnTo>
                  <a:pt x="32468" y="10527"/>
                </a:lnTo>
                <a:lnTo>
                  <a:pt x="35035" y="9676"/>
                </a:lnTo>
                <a:lnTo>
                  <a:pt x="42906" y="11239"/>
                </a:lnTo>
                <a:lnTo>
                  <a:pt x="65069" y="18492"/>
                </a:lnTo>
                <a:lnTo>
                  <a:pt x="68059" y="20631"/>
                </a:lnTo>
                <a:lnTo>
                  <a:pt x="71381" y="25516"/>
                </a:lnTo>
                <a:lnTo>
                  <a:pt x="73514" y="31822"/>
                </a:lnTo>
                <a:lnTo>
                  <a:pt x="59413" y="47817"/>
                </a:lnTo>
                <a:lnTo>
                  <a:pt x="44983" y="55634"/>
                </a:lnTo>
                <a:lnTo>
                  <a:pt x="38234" y="57379"/>
                </a:lnTo>
                <a:lnTo>
                  <a:pt x="35117" y="56904"/>
                </a:lnTo>
                <a:lnTo>
                  <a:pt x="20495" y="51362"/>
                </a:lnTo>
                <a:lnTo>
                  <a:pt x="14807" y="45759"/>
                </a:lnTo>
                <a:lnTo>
                  <a:pt x="7985" y="35821"/>
                </a:lnTo>
                <a:lnTo>
                  <a:pt x="6453" y="19010"/>
                </a:lnTo>
                <a:lnTo>
                  <a:pt x="11389" y="15074"/>
                </a:lnTo>
                <a:lnTo>
                  <a:pt x="15340" y="12708"/>
                </a:lnTo>
                <a:lnTo>
                  <a:pt x="19853" y="12071"/>
                </a:lnTo>
                <a:lnTo>
                  <a:pt x="50718" y="16874"/>
                </a:lnTo>
                <a:lnTo>
                  <a:pt x="73830" y="26863"/>
                </a:lnTo>
                <a:lnTo>
                  <a:pt x="76722" y="29034"/>
                </a:lnTo>
                <a:lnTo>
                  <a:pt x="79935" y="33953"/>
                </a:lnTo>
                <a:lnTo>
                  <a:pt x="80792" y="36584"/>
                </a:lnTo>
                <a:lnTo>
                  <a:pt x="80423" y="39276"/>
                </a:lnTo>
                <a:lnTo>
                  <a:pt x="75065" y="48669"/>
                </a:lnTo>
                <a:lnTo>
                  <a:pt x="65354" y="49822"/>
                </a:lnTo>
                <a:lnTo>
                  <a:pt x="50560" y="45669"/>
                </a:lnTo>
                <a:lnTo>
                  <a:pt x="23120" y="35643"/>
                </a:lnTo>
                <a:lnTo>
                  <a:pt x="12838" y="33442"/>
                </a:lnTo>
                <a:lnTo>
                  <a:pt x="5133" y="29327"/>
                </a:lnTo>
                <a:lnTo>
                  <a:pt x="1081" y="24363"/>
                </a:lnTo>
                <a:lnTo>
                  <a:pt x="0" y="21722"/>
                </a:lnTo>
                <a:lnTo>
                  <a:pt x="219" y="19022"/>
                </a:lnTo>
                <a:lnTo>
                  <a:pt x="2974" y="13511"/>
                </a:lnTo>
                <a:lnTo>
                  <a:pt x="5025" y="11666"/>
                </a:lnTo>
                <a:lnTo>
                  <a:pt x="9813" y="9615"/>
                </a:lnTo>
                <a:lnTo>
                  <a:pt x="41835" y="8017"/>
                </a:lnTo>
                <a:lnTo>
                  <a:pt x="48123" y="10502"/>
                </a:lnTo>
                <a:lnTo>
                  <a:pt x="54055" y="13802"/>
                </a:lnTo>
                <a:lnTo>
                  <a:pt x="59826" y="15268"/>
                </a:lnTo>
                <a:lnTo>
                  <a:pt x="61741" y="16600"/>
                </a:lnTo>
                <a:lnTo>
                  <a:pt x="63018" y="18428"/>
                </a:lnTo>
                <a:lnTo>
                  <a:pt x="64437" y="22969"/>
                </a:lnTo>
                <a:lnTo>
                  <a:pt x="65068" y="28122"/>
                </a:lnTo>
                <a:lnTo>
                  <a:pt x="62839" y="33548"/>
                </a:lnTo>
                <a:lnTo>
                  <a:pt x="60928" y="36313"/>
                </a:lnTo>
                <a:lnTo>
                  <a:pt x="56296" y="39384"/>
                </a:lnTo>
                <a:lnTo>
                  <a:pt x="45657" y="41356"/>
                </a:lnTo>
                <a:lnTo>
                  <a:pt x="40101" y="39117"/>
                </a:lnTo>
                <a:lnTo>
                  <a:pt x="33364" y="34509"/>
                </a:lnTo>
                <a:lnTo>
                  <a:pt x="32443" y="31370"/>
                </a:lnTo>
                <a:lnTo>
                  <a:pt x="31749" y="13502"/>
                </a:lnTo>
                <a:lnTo>
                  <a:pt x="33615" y="10718"/>
                </a:lnTo>
                <a:lnTo>
                  <a:pt x="40708" y="5116"/>
                </a:lnTo>
                <a:lnTo>
                  <a:pt x="50783" y="1169"/>
                </a:lnTo>
                <a:lnTo>
                  <a:pt x="64222" y="0"/>
                </a:lnTo>
                <a:lnTo>
                  <a:pt x="72185" y="2235"/>
                </a:lnTo>
                <a:lnTo>
                  <a:pt x="84962" y="11335"/>
                </a:lnTo>
                <a:lnTo>
                  <a:pt x="88301" y="16680"/>
                </a:lnTo>
                <a:lnTo>
                  <a:pt x="89190" y="19423"/>
                </a:lnTo>
                <a:lnTo>
                  <a:pt x="88844" y="22191"/>
                </a:lnTo>
                <a:lnTo>
                  <a:pt x="85950" y="27777"/>
                </a:lnTo>
                <a:lnTo>
                  <a:pt x="83860" y="29643"/>
                </a:lnTo>
                <a:lnTo>
                  <a:pt x="79031" y="31716"/>
                </a:lnTo>
                <a:lnTo>
                  <a:pt x="23239" y="2490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884" name="SMARTInkShape-Group612"/>
          <p:cNvGrpSpPr/>
          <p:nvPr/>
        </p:nvGrpSpPr>
        <p:grpSpPr>
          <a:xfrm>
            <a:off x="7556846" y="4360333"/>
            <a:ext cx="933765" cy="651935"/>
            <a:chOff x="7556846" y="4360333"/>
            <a:chExt cx="933765" cy="651935"/>
          </a:xfrm>
        </p:grpSpPr>
        <p:sp>
          <p:nvSpPr>
            <p:cNvPr id="1878" name="SMARTInkShape-1954"/>
            <p:cNvSpPr/>
            <p:nvPr/>
          </p:nvSpPr>
          <p:spPr>
            <a:xfrm>
              <a:off x="8009467" y="4504615"/>
              <a:ext cx="231922" cy="177453"/>
            </a:xfrm>
            <a:custGeom>
              <a:avLst/>
              <a:gdLst/>
              <a:ahLst/>
              <a:cxnLst/>
              <a:rect l="0" t="0" r="0" b="0"/>
              <a:pathLst>
                <a:path w="231922" h="177453">
                  <a:moveTo>
                    <a:pt x="0" y="8118"/>
                  </a:moveTo>
                  <a:lnTo>
                    <a:pt x="4494" y="3624"/>
                  </a:lnTo>
                  <a:lnTo>
                    <a:pt x="11719" y="1417"/>
                  </a:lnTo>
                  <a:lnTo>
                    <a:pt x="36181" y="0"/>
                  </a:lnTo>
                  <a:lnTo>
                    <a:pt x="74009" y="12298"/>
                  </a:lnTo>
                  <a:lnTo>
                    <a:pt x="112143" y="27271"/>
                  </a:lnTo>
                  <a:lnTo>
                    <a:pt x="154206" y="47747"/>
                  </a:lnTo>
                  <a:lnTo>
                    <a:pt x="194971" y="73417"/>
                  </a:lnTo>
                  <a:lnTo>
                    <a:pt x="215128" y="89865"/>
                  </a:lnTo>
                  <a:lnTo>
                    <a:pt x="225130" y="105822"/>
                  </a:lnTo>
                  <a:lnTo>
                    <a:pt x="231135" y="120216"/>
                  </a:lnTo>
                  <a:lnTo>
                    <a:pt x="231921" y="136021"/>
                  </a:lnTo>
                  <a:lnTo>
                    <a:pt x="229136" y="150571"/>
                  </a:lnTo>
                  <a:lnTo>
                    <a:pt x="224761" y="160174"/>
                  </a:lnTo>
                  <a:lnTo>
                    <a:pt x="214664" y="167577"/>
                  </a:lnTo>
                  <a:lnTo>
                    <a:pt x="201710" y="173063"/>
                  </a:lnTo>
                  <a:lnTo>
                    <a:pt x="163341" y="176874"/>
                  </a:lnTo>
                  <a:lnTo>
                    <a:pt x="127211" y="177281"/>
                  </a:lnTo>
                  <a:lnTo>
                    <a:pt x="91209" y="177401"/>
                  </a:lnTo>
                  <a:lnTo>
                    <a:pt x="42333" y="17745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79" name="SMARTInkShape-1955"/>
            <p:cNvSpPr/>
            <p:nvPr/>
          </p:nvSpPr>
          <p:spPr>
            <a:xfrm>
              <a:off x="8043333" y="4530015"/>
              <a:ext cx="135468" cy="312919"/>
            </a:xfrm>
            <a:custGeom>
              <a:avLst/>
              <a:gdLst/>
              <a:ahLst/>
              <a:cxnLst/>
              <a:rect l="0" t="0" r="0" b="0"/>
              <a:pathLst>
                <a:path w="135468" h="312919">
                  <a:moveTo>
                    <a:pt x="0" y="8118"/>
                  </a:moveTo>
                  <a:lnTo>
                    <a:pt x="0" y="0"/>
                  </a:lnTo>
                  <a:lnTo>
                    <a:pt x="0" y="15961"/>
                  </a:lnTo>
                  <a:lnTo>
                    <a:pt x="2509" y="23520"/>
                  </a:lnTo>
                  <a:lnTo>
                    <a:pt x="4495" y="26853"/>
                  </a:lnTo>
                  <a:lnTo>
                    <a:pt x="10454" y="66971"/>
                  </a:lnTo>
                  <a:lnTo>
                    <a:pt x="21899" y="107782"/>
                  </a:lnTo>
                  <a:lnTo>
                    <a:pt x="33929" y="141960"/>
                  </a:lnTo>
                  <a:lnTo>
                    <a:pt x="47433" y="182009"/>
                  </a:lnTo>
                  <a:lnTo>
                    <a:pt x="66512" y="220571"/>
                  </a:lnTo>
                  <a:lnTo>
                    <a:pt x="84134" y="259713"/>
                  </a:lnTo>
                  <a:lnTo>
                    <a:pt x="95484" y="278339"/>
                  </a:lnTo>
                  <a:lnTo>
                    <a:pt x="135467" y="31291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80" name="SMARTInkShape-1956"/>
            <p:cNvSpPr/>
            <p:nvPr/>
          </p:nvSpPr>
          <p:spPr>
            <a:xfrm>
              <a:off x="7696200" y="4487333"/>
              <a:ext cx="253923" cy="294875"/>
            </a:xfrm>
            <a:custGeom>
              <a:avLst/>
              <a:gdLst/>
              <a:ahLst/>
              <a:cxnLst/>
              <a:rect l="0" t="0" r="0" b="0"/>
              <a:pathLst>
                <a:path w="253923" h="294875">
                  <a:moveTo>
                    <a:pt x="0" y="42334"/>
                  </a:moveTo>
                  <a:lnTo>
                    <a:pt x="0" y="46828"/>
                  </a:lnTo>
                  <a:lnTo>
                    <a:pt x="2508" y="51543"/>
                  </a:lnTo>
                  <a:lnTo>
                    <a:pt x="31687" y="89673"/>
                  </a:lnTo>
                  <a:lnTo>
                    <a:pt x="53184" y="116832"/>
                  </a:lnTo>
                  <a:lnTo>
                    <a:pt x="65766" y="143389"/>
                  </a:lnTo>
                  <a:lnTo>
                    <a:pt x="101816" y="180690"/>
                  </a:lnTo>
                  <a:lnTo>
                    <a:pt x="133834" y="218162"/>
                  </a:lnTo>
                  <a:lnTo>
                    <a:pt x="141953" y="223961"/>
                  </a:lnTo>
                  <a:lnTo>
                    <a:pt x="149638" y="228420"/>
                  </a:lnTo>
                  <a:lnTo>
                    <a:pt x="189948" y="266216"/>
                  </a:lnTo>
                  <a:lnTo>
                    <a:pt x="206277" y="280615"/>
                  </a:lnTo>
                  <a:lnTo>
                    <a:pt x="238847" y="294144"/>
                  </a:lnTo>
                  <a:lnTo>
                    <a:pt x="243898" y="294874"/>
                  </a:lnTo>
                  <a:lnTo>
                    <a:pt x="247266" y="294420"/>
                  </a:lnTo>
                  <a:lnTo>
                    <a:pt x="249510" y="293176"/>
                  </a:lnTo>
                  <a:lnTo>
                    <a:pt x="251007" y="291406"/>
                  </a:lnTo>
                  <a:lnTo>
                    <a:pt x="253737" y="257319"/>
                  </a:lnTo>
                  <a:lnTo>
                    <a:pt x="253922" y="231047"/>
                  </a:lnTo>
                  <a:lnTo>
                    <a:pt x="248948" y="215263"/>
                  </a:lnTo>
                  <a:lnTo>
                    <a:pt x="240587" y="198308"/>
                  </a:lnTo>
                  <a:lnTo>
                    <a:pt x="229983" y="156113"/>
                  </a:lnTo>
                  <a:lnTo>
                    <a:pt x="221173" y="126061"/>
                  </a:lnTo>
                  <a:lnTo>
                    <a:pt x="203145" y="87755"/>
                  </a:lnTo>
                  <a:lnTo>
                    <a:pt x="184366" y="50092"/>
                  </a:lnTo>
                  <a:lnTo>
                    <a:pt x="171964" y="24286"/>
                  </a:lnTo>
                  <a:lnTo>
                    <a:pt x="169562" y="14557"/>
                  </a:lnTo>
                  <a:lnTo>
                    <a:pt x="160867"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81" name="SMARTInkShape-1957"/>
            <p:cNvSpPr/>
            <p:nvPr/>
          </p:nvSpPr>
          <p:spPr>
            <a:xfrm>
              <a:off x="7679370" y="4546949"/>
              <a:ext cx="84564" cy="253652"/>
            </a:xfrm>
            <a:custGeom>
              <a:avLst/>
              <a:gdLst/>
              <a:ahLst/>
              <a:cxnLst/>
              <a:rect l="0" t="0" r="0" b="0"/>
              <a:pathLst>
                <a:path w="84564" h="253652">
                  <a:moveTo>
                    <a:pt x="8363" y="8118"/>
                  </a:moveTo>
                  <a:lnTo>
                    <a:pt x="246" y="0"/>
                  </a:lnTo>
                  <a:lnTo>
                    <a:pt x="0" y="4249"/>
                  </a:lnTo>
                  <a:lnTo>
                    <a:pt x="2451" y="8907"/>
                  </a:lnTo>
                  <a:lnTo>
                    <a:pt x="13403" y="22333"/>
                  </a:lnTo>
                  <a:lnTo>
                    <a:pt x="15308" y="27919"/>
                  </a:lnTo>
                  <a:lnTo>
                    <a:pt x="22559" y="69755"/>
                  </a:lnTo>
                  <a:lnTo>
                    <a:pt x="31816" y="105915"/>
                  </a:lnTo>
                  <a:lnTo>
                    <a:pt x="45167" y="146870"/>
                  </a:lnTo>
                  <a:lnTo>
                    <a:pt x="59179" y="188859"/>
                  </a:lnTo>
                  <a:lnTo>
                    <a:pt x="67635" y="213130"/>
                  </a:lnTo>
                  <a:lnTo>
                    <a:pt x="84563" y="25365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82" name="SMARTInkShape-1958"/>
            <p:cNvSpPr/>
            <p:nvPr/>
          </p:nvSpPr>
          <p:spPr>
            <a:xfrm>
              <a:off x="8204200" y="4360333"/>
              <a:ext cx="286411" cy="651935"/>
            </a:xfrm>
            <a:custGeom>
              <a:avLst/>
              <a:gdLst/>
              <a:ahLst/>
              <a:cxnLst/>
              <a:rect l="0" t="0" r="0" b="0"/>
              <a:pathLst>
                <a:path w="286411" h="651935">
                  <a:moveTo>
                    <a:pt x="0" y="0"/>
                  </a:moveTo>
                  <a:lnTo>
                    <a:pt x="4495" y="0"/>
                  </a:lnTo>
                  <a:lnTo>
                    <a:pt x="9210" y="2509"/>
                  </a:lnTo>
                  <a:lnTo>
                    <a:pt x="49082" y="40620"/>
                  </a:lnTo>
                  <a:lnTo>
                    <a:pt x="86003" y="77536"/>
                  </a:lnTo>
                  <a:lnTo>
                    <a:pt x="126374" y="111206"/>
                  </a:lnTo>
                  <a:lnTo>
                    <a:pt x="166475" y="149645"/>
                  </a:lnTo>
                  <a:lnTo>
                    <a:pt x="194900" y="185688"/>
                  </a:lnTo>
                  <a:lnTo>
                    <a:pt x="219609" y="224026"/>
                  </a:lnTo>
                  <a:lnTo>
                    <a:pt x="234402" y="246687"/>
                  </a:lnTo>
                  <a:lnTo>
                    <a:pt x="251768" y="284082"/>
                  </a:lnTo>
                  <a:lnTo>
                    <a:pt x="264419" y="317268"/>
                  </a:lnTo>
                  <a:lnTo>
                    <a:pt x="274663" y="357227"/>
                  </a:lnTo>
                  <a:lnTo>
                    <a:pt x="281998" y="379842"/>
                  </a:lnTo>
                  <a:lnTo>
                    <a:pt x="286128" y="417137"/>
                  </a:lnTo>
                  <a:lnTo>
                    <a:pt x="286410" y="448779"/>
                  </a:lnTo>
                  <a:lnTo>
                    <a:pt x="280955" y="486168"/>
                  </a:lnTo>
                  <a:lnTo>
                    <a:pt x="270683" y="527973"/>
                  </a:lnTo>
                  <a:lnTo>
                    <a:pt x="250030" y="567667"/>
                  </a:lnTo>
                  <a:lnTo>
                    <a:pt x="223029" y="605524"/>
                  </a:lnTo>
                  <a:lnTo>
                    <a:pt x="195094" y="634593"/>
                  </a:lnTo>
                  <a:lnTo>
                    <a:pt x="169333" y="65193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83" name="SMARTInkShape-1959"/>
            <p:cNvSpPr/>
            <p:nvPr/>
          </p:nvSpPr>
          <p:spPr>
            <a:xfrm>
              <a:off x="7556846" y="4411133"/>
              <a:ext cx="249422" cy="541868"/>
            </a:xfrm>
            <a:custGeom>
              <a:avLst/>
              <a:gdLst/>
              <a:ahLst/>
              <a:cxnLst/>
              <a:rect l="0" t="0" r="0" b="0"/>
              <a:pathLst>
                <a:path w="249422" h="541868">
                  <a:moveTo>
                    <a:pt x="80087" y="0"/>
                  </a:moveTo>
                  <a:lnTo>
                    <a:pt x="80087" y="4495"/>
                  </a:lnTo>
                  <a:lnTo>
                    <a:pt x="52482" y="45127"/>
                  </a:lnTo>
                  <a:lnTo>
                    <a:pt x="31994" y="85975"/>
                  </a:lnTo>
                  <a:lnTo>
                    <a:pt x="14283" y="125308"/>
                  </a:lnTo>
                  <a:lnTo>
                    <a:pt x="6968" y="154407"/>
                  </a:lnTo>
                  <a:lnTo>
                    <a:pt x="2291" y="179336"/>
                  </a:lnTo>
                  <a:lnTo>
                    <a:pt x="0" y="184467"/>
                  </a:lnTo>
                  <a:lnTo>
                    <a:pt x="2725" y="225204"/>
                  </a:lnTo>
                  <a:lnTo>
                    <a:pt x="8153" y="263991"/>
                  </a:lnTo>
                  <a:lnTo>
                    <a:pt x="15604" y="298771"/>
                  </a:lnTo>
                  <a:lnTo>
                    <a:pt x="29344" y="339638"/>
                  </a:lnTo>
                  <a:lnTo>
                    <a:pt x="42788" y="366863"/>
                  </a:lnTo>
                  <a:lnTo>
                    <a:pt x="69113" y="403424"/>
                  </a:lnTo>
                  <a:lnTo>
                    <a:pt x="106272" y="443661"/>
                  </a:lnTo>
                  <a:lnTo>
                    <a:pt x="143731" y="476347"/>
                  </a:lnTo>
                  <a:lnTo>
                    <a:pt x="185374" y="503943"/>
                  </a:lnTo>
                  <a:lnTo>
                    <a:pt x="249421" y="54186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885" name="SMARTInkShape-1960"/>
          <p:cNvSpPr/>
          <p:nvPr/>
        </p:nvSpPr>
        <p:spPr>
          <a:xfrm>
            <a:off x="6927755" y="4546609"/>
            <a:ext cx="259509" cy="218927"/>
          </a:xfrm>
          <a:custGeom>
            <a:avLst/>
            <a:gdLst/>
            <a:ahLst/>
            <a:cxnLst/>
            <a:rect l="0" t="0" r="0" b="0"/>
            <a:pathLst>
              <a:path w="259509" h="218927">
                <a:moveTo>
                  <a:pt x="167312" y="8458"/>
                </a:moveTo>
                <a:lnTo>
                  <a:pt x="167312" y="94"/>
                </a:lnTo>
                <a:lnTo>
                  <a:pt x="155527" y="0"/>
                </a:lnTo>
                <a:lnTo>
                  <a:pt x="118272" y="7282"/>
                </a:lnTo>
                <a:lnTo>
                  <a:pt x="79427" y="15004"/>
                </a:lnTo>
                <a:lnTo>
                  <a:pt x="64758" y="18864"/>
                </a:lnTo>
                <a:lnTo>
                  <a:pt x="26668" y="30350"/>
                </a:lnTo>
                <a:lnTo>
                  <a:pt x="16060" y="32299"/>
                </a:lnTo>
                <a:lnTo>
                  <a:pt x="11914" y="34700"/>
                </a:lnTo>
                <a:lnTo>
                  <a:pt x="0" y="48300"/>
                </a:lnTo>
                <a:lnTo>
                  <a:pt x="1207" y="50072"/>
                </a:lnTo>
                <a:lnTo>
                  <a:pt x="21725" y="62357"/>
                </a:lnTo>
                <a:lnTo>
                  <a:pt x="55943" y="73424"/>
                </a:lnTo>
                <a:lnTo>
                  <a:pt x="94912" y="87488"/>
                </a:lnTo>
                <a:lnTo>
                  <a:pt x="133946" y="101592"/>
                </a:lnTo>
                <a:lnTo>
                  <a:pt x="170966" y="116643"/>
                </a:lnTo>
                <a:lnTo>
                  <a:pt x="208416" y="136201"/>
                </a:lnTo>
                <a:lnTo>
                  <a:pt x="249766" y="163228"/>
                </a:lnTo>
                <a:lnTo>
                  <a:pt x="255699" y="169124"/>
                </a:lnTo>
                <a:lnTo>
                  <a:pt x="258336" y="174880"/>
                </a:lnTo>
                <a:lnTo>
                  <a:pt x="259508" y="180574"/>
                </a:lnTo>
                <a:lnTo>
                  <a:pt x="255672" y="193563"/>
                </a:lnTo>
                <a:lnTo>
                  <a:pt x="253500" y="196772"/>
                </a:lnTo>
                <a:lnTo>
                  <a:pt x="248578" y="200338"/>
                </a:lnTo>
                <a:lnTo>
                  <a:pt x="212121" y="211647"/>
                </a:lnTo>
                <a:lnTo>
                  <a:pt x="179483" y="218822"/>
                </a:lnTo>
                <a:lnTo>
                  <a:pt x="143619" y="218926"/>
                </a:lnTo>
                <a:lnTo>
                  <a:pt x="104298" y="212801"/>
                </a:lnTo>
                <a:lnTo>
                  <a:pt x="86029" y="207501"/>
                </a:lnTo>
                <a:lnTo>
                  <a:pt x="46007" y="187138"/>
                </a:lnTo>
                <a:lnTo>
                  <a:pt x="48778" y="17779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889" name="SMARTInkShape-Group614"/>
          <p:cNvGrpSpPr/>
          <p:nvPr/>
        </p:nvGrpSpPr>
        <p:grpSpPr>
          <a:xfrm>
            <a:off x="2523067" y="4580467"/>
            <a:ext cx="4104808" cy="694267"/>
            <a:chOff x="2523067" y="4580467"/>
            <a:chExt cx="4104808" cy="694267"/>
          </a:xfrm>
        </p:grpSpPr>
        <p:sp>
          <p:nvSpPr>
            <p:cNvPr id="1886" name="SMARTInkShape-1961"/>
            <p:cNvSpPr/>
            <p:nvPr/>
          </p:nvSpPr>
          <p:spPr>
            <a:xfrm>
              <a:off x="3429000" y="4580467"/>
              <a:ext cx="3181763" cy="541867"/>
            </a:xfrm>
            <a:custGeom>
              <a:avLst/>
              <a:gdLst/>
              <a:ahLst/>
              <a:cxnLst/>
              <a:rect l="0" t="0" r="0" b="0"/>
              <a:pathLst>
                <a:path w="3181763" h="541867">
                  <a:moveTo>
                    <a:pt x="0" y="541866"/>
                  </a:moveTo>
                  <a:lnTo>
                    <a:pt x="10929" y="541866"/>
                  </a:lnTo>
                  <a:lnTo>
                    <a:pt x="49546" y="541866"/>
                  </a:lnTo>
                  <a:lnTo>
                    <a:pt x="70198" y="541866"/>
                  </a:lnTo>
                  <a:lnTo>
                    <a:pt x="76041" y="539358"/>
                  </a:lnTo>
                  <a:lnTo>
                    <a:pt x="81774" y="536047"/>
                  </a:lnTo>
                  <a:lnTo>
                    <a:pt x="87458" y="534577"/>
                  </a:lnTo>
                  <a:lnTo>
                    <a:pt x="103650" y="538510"/>
                  </a:lnTo>
                  <a:lnTo>
                    <a:pt x="105789" y="537747"/>
                  </a:lnTo>
                  <a:lnTo>
                    <a:pt x="107215" y="536298"/>
                  </a:lnTo>
                  <a:lnTo>
                    <a:pt x="111308" y="534687"/>
                  </a:lnTo>
                  <a:lnTo>
                    <a:pt x="152403" y="533402"/>
                  </a:lnTo>
                  <a:lnTo>
                    <a:pt x="193894" y="533400"/>
                  </a:lnTo>
                  <a:lnTo>
                    <a:pt x="234184" y="533400"/>
                  </a:lnTo>
                  <a:lnTo>
                    <a:pt x="273407" y="533400"/>
                  </a:lnTo>
                  <a:lnTo>
                    <a:pt x="279245" y="530891"/>
                  </a:lnTo>
                  <a:lnTo>
                    <a:pt x="284975" y="527582"/>
                  </a:lnTo>
                  <a:lnTo>
                    <a:pt x="296320" y="525456"/>
                  </a:lnTo>
                  <a:lnTo>
                    <a:pt x="336552" y="523998"/>
                  </a:lnTo>
                  <a:lnTo>
                    <a:pt x="357215" y="517644"/>
                  </a:lnTo>
                  <a:lnTo>
                    <a:pt x="396522" y="516480"/>
                  </a:lnTo>
                  <a:lnTo>
                    <a:pt x="437941" y="516466"/>
                  </a:lnTo>
                  <a:lnTo>
                    <a:pt x="445819" y="515526"/>
                  </a:lnTo>
                  <a:lnTo>
                    <a:pt x="467176" y="509177"/>
                  </a:lnTo>
                  <a:lnTo>
                    <a:pt x="495850" y="507128"/>
                  </a:lnTo>
                  <a:lnTo>
                    <a:pt x="505863" y="502201"/>
                  </a:lnTo>
                  <a:lnTo>
                    <a:pt x="544853" y="499637"/>
                  </a:lnTo>
                  <a:lnTo>
                    <a:pt x="585862" y="491594"/>
                  </a:lnTo>
                  <a:lnTo>
                    <a:pt x="623808" y="491097"/>
                  </a:lnTo>
                  <a:lnTo>
                    <a:pt x="646308" y="490132"/>
                  </a:lnTo>
                  <a:lnTo>
                    <a:pt x="680157" y="483384"/>
                  </a:lnTo>
                  <a:lnTo>
                    <a:pt x="719667" y="482646"/>
                  </a:lnTo>
                  <a:lnTo>
                    <a:pt x="761973" y="482602"/>
                  </a:lnTo>
                  <a:lnTo>
                    <a:pt x="798852" y="474918"/>
                  </a:lnTo>
                  <a:lnTo>
                    <a:pt x="840718" y="474179"/>
                  </a:lnTo>
                  <a:lnTo>
                    <a:pt x="880011" y="474137"/>
                  </a:lnTo>
                  <a:lnTo>
                    <a:pt x="916863" y="474133"/>
                  </a:lnTo>
                  <a:lnTo>
                    <a:pt x="958715" y="474133"/>
                  </a:lnTo>
                  <a:lnTo>
                    <a:pt x="998497" y="474133"/>
                  </a:lnTo>
                  <a:lnTo>
                    <a:pt x="1033973" y="474133"/>
                  </a:lnTo>
                  <a:lnTo>
                    <a:pt x="1070909" y="474133"/>
                  </a:lnTo>
                  <a:lnTo>
                    <a:pt x="1107166" y="474133"/>
                  </a:lnTo>
                  <a:lnTo>
                    <a:pt x="1142915" y="474133"/>
                  </a:lnTo>
                  <a:lnTo>
                    <a:pt x="1180374" y="473192"/>
                  </a:lnTo>
                  <a:lnTo>
                    <a:pt x="1219662" y="466844"/>
                  </a:lnTo>
                  <a:lnTo>
                    <a:pt x="1254892" y="463312"/>
                  </a:lnTo>
                  <a:lnTo>
                    <a:pt x="1294700" y="457064"/>
                  </a:lnTo>
                  <a:lnTo>
                    <a:pt x="1330475" y="450015"/>
                  </a:lnTo>
                  <a:lnTo>
                    <a:pt x="1365058" y="442201"/>
                  </a:lnTo>
                  <a:lnTo>
                    <a:pt x="1399902" y="439580"/>
                  </a:lnTo>
                  <a:lnTo>
                    <a:pt x="1435221" y="433010"/>
                  </a:lnTo>
                  <a:lnTo>
                    <a:pt x="1473772" y="429450"/>
                  </a:lnTo>
                  <a:lnTo>
                    <a:pt x="1513156" y="421361"/>
                  </a:lnTo>
                  <a:lnTo>
                    <a:pt x="1552722" y="415437"/>
                  </a:lnTo>
                  <a:lnTo>
                    <a:pt x="1566870" y="414179"/>
                  </a:lnTo>
                  <a:lnTo>
                    <a:pt x="1608640" y="407206"/>
                  </a:lnTo>
                  <a:lnTo>
                    <a:pt x="1645107" y="405530"/>
                  </a:lnTo>
                  <a:lnTo>
                    <a:pt x="1686536" y="398460"/>
                  </a:lnTo>
                  <a:lnTo>
                    <a:pt x="1696484" y="398037"/>
                  </a:lnTo>
                  <a:lnTo>
                    <a:pt x="1701947" y="395471"/>
                  </a:lnTo>
                  <a:lnTo>
                    <a:pt x="1707510" y="392135"/>
                  </a:lnTo>
                  <a:lnTo>
                    <a:pt x="1718746" y="389994"/>
                  </a:lnTo>
                  <a:lnTo>
                    <a:pt x="1759302" y="389470"/>
                  </a:lnTo>
                  <a:lnTo>
                    <a:pt x="1767808" y="388527"/>
                  </a:lnTo>
                  <a:lnTo>
                    <a:pt x="1805699" y="381785"/>
                  </a:lnTo>
                  <a:lnTo>
                    <a:pt x="1823000" y="380292"/>
                  </a:lnTo>
                  <a:lnTo>
                    <a:pt x="1862658" y="370561"/>
                  </a:lnTo>
                  <a:lnTo>
                    <a:pt x="1879597" y="365992"/>
                  </a:lnTo>
                  <a:lnTo>
                    <a:pt x="1896532" y="362129"/>
                  </a:lnTo>
                  <a:lnTo>
                    <a:pt x="1913467" y="357534"/>
                  </a:lnTo>
                  <a:lnTo>
                    <a:pt x="1952978" y="355713"/>
                  </a:lnTo>
                  <a:lnTo>
                    <a:pt x="1993941" y="347660"/>
                  </a:lnTo>
                  <a:lnTo>
                    <a:pt x="2030109" y="347164"/>
                  </a:lnTo>
                  <a:lnTo>
                    <a:pt x="2071548" y="339453"/>
                  </a:lnTo>
                  <a:lnTo>
                    <a:pt x="2112063" y="336202"/>
                  </a:lnTo>
                  <a:lnTo>
                    <a:pt x="2150130" y="328218"/>
                  </a:lnTo>
                  <a:lnTo>
                    <a:pt x="2167347" y="323654"/>
                  </a:lnTo>
                  <a:lnTo>
                    <a:pt x="2203833" y="319393"/>
                  </a:lnTo>
                  <a:lnTo>
                    <a:pt x="2245651" y="311296"/>
                  </a:lnTo>
                  <a:lnTo>
                    <a:pt x="2287940" y="302862"/>
                  </a:lnTo>
                  <a:lnTo>
                    <a:pt x="2330269" y="294398"/>
                  </a:lnTo>
                  <a:lnTo>
                    <a:pt x="2372601" y="279230"/>
                  </a:lnTo>
                  <a:lnTo>
                    <a:pt x="2413548" y="265438"/>
                  </a:lnTo>
                  <a:lnTo>
                    <a:pt x="2449821" y="253430"/>
                  </a:lnTo>
                  <a:lnTo>
                    <a:pt x="2473142" y="247873"/>
                  </a:lnTo>
                  <a:lnTo>
                    <a:pt x="2514715" y="239082"/>
                  </a:lnTo>
                  <a:lnTo>
                    <a:pt x="2556949" y="225671"/>
                  </a:lnTo>
                  <a:lnTo>
                    <a:pt x="2599269" y="211652"/>
                  </a:lnTo>
                  <a:lnTo>
                    <a:pt x="2640659" y="198494"/>
                  </a:lnTo>
                  <a:lnTo>
                    <a:pt x="2679840" y="188304"/>
                  </a:lnTo>
                  <a:lnTo>
                    <a:pt x="2716713" y="177645"/>
                  </a:lnTo>
                  <a:lnTo>
                    <a:pt x="2751452" y="166480"/>
                  </a:lnTo>
                  <a:lnTo>
                    <a:pt x="2785491" y="161035"/>
                  </a:lnTo>
                  <a:lnTo>
                    <a:pt x="2819391" y="151876"/>
                  </a:lnTo>
                  <a:lnTo>
                    <a:pt x="2853266" y="141007"/>
                  </a:lnTo>
                  <a:lnTo>
                    <a:pt x="2887133" y="136561"/>
                  </a:lnTo>
                  <a:lnTo>
                    <a:pt x="2921000" y="133174"/>
                  </a:lnTo>
                  <a:lnTo>
                    <a:pt x="2962590" y="127542"/>
                  </a:lnTo>
                  <a:lnTo>
                    <a:pt x="3003095" y="127071"/>
                  </a:lnTo>
                  <a:lnTo>
                    <a:pt x="3040495" y="127009"/>
                  </a:lnTo>
                  <a:lnTo>
                    <a:pt x="3081993" y="124492"/>
                  </a:lnTo>
                  <a:lnTo>
                    <a:pt x="3123936" y="118636"/>
                  </a:lnTo>
                  <a:lnTo>
                    <a:pt x="3165975" y="118534"/>
                  </a:lnTo>
                  <a:lnTo>
                    <a:pt x="3181762" y="118533"/>
                  </a:lnTo>
                  <a:lnTo>
                    <a:pt x="3181390" y="117592"/>
                  </a:lnTo>
                  <a:lnTo>
                    <a:pt x="3178466" y="114039"/>
                  </a:lnTo>
                  <a:lnTo>
                    <a:pt x="3171523" y="111831"/>
                  </a:lnTo>
                  <a:lnTo>
                    <a:pt x="3131618" y="101012"/>
                  </a:lnTo>
                  <a:lnTo>
                    <a:pt x="3089603" y="90195"/>
                  </a:lnTo>
                  <a:lnTo>
                    <a:pt x="3054264" y="81810"/>
                  </a:lnTo>
                  <a:lnTo>
                    <a:pt x="3019961" y="73367"/>
                  </a:lnTo>
                  <a:lnTo>
                    <a:pt x="2986296" y="62087"/>
                  </a:lnTo>
                  <a:lnTo>
                    <a:pt x="2945361" y="50800"/>
                  </a:lnTo>
                  <a:lnTo>
                    <a:pt x="2905534" y="39511"/>
                  </a:lnTo>
                  <a:lnTo>
                    <a:pt x="2869549" y="28222"/>
                  </a:lnTo>
                  <a:lnTo>
                    <a:pt x="2829605" y="18605"/>
                  </a:lnTo>
                  <a:lnTo>
                    <a:pt x="2789437" y="9790"/>
                  </a:lnTo>
                  <a:lnTo>
                    <a:pt x="2751667"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87" name="SMARTInkShape-1962"/>
            <p:cNvSpPr/>
            <p:nvPr/>
          </p:nvSpPr>
          <p:spPr>
            <a:xfrm>
              <a:off x="6451600" y="4742511"/>
              <a:ext cx="176275" cy="108890"/>
            </a:xfrm>
            <a:custGeom>
              <a:avLst/>
              <a:gdLst/>
              <a:ahLst/>
              <a:cxnLst/>
              <a:rect l="0" t="0" r="0" b="0"/>
              <a:pathLst>
                <a:path w="176275" h="108890">
                  <a:moveTo>
                    <a:pt x="160867" y="7289"/>
                  </a:moveTo>
                  <a:lnTo>
                    <a:pt x="160867" y="2795"/>
                  </a:lnTo>
                  <a:lnTo>
                    <a:pt x="161807" y="1471"/>
                  </a:lnTo>
                  <a:lnTo>
                    <a:pt x="163375" y="587"/>
                  </a:lnTo>
                  <a:lnTo>
                    <a:pt x="165361" y="0"/>
                  </a:lnTo>
                  <a:lnTo>
                    <a:pt x="167626" y="548"/>
                  </a:lnTo>
                  <a:lnTo>
                    <a:pt x="176274" y="6215"/>
                  </a:lnTo>
                  <a:lnTo>
                    <a:pt x="175842" y="7514"/>
                  </a:lnTo>
                  <a:lnTo>
                    <a:pt x="172853" y="11465"/>
                  </a:lnTo>
                  <a:lnTo>
                    <a:pt x="161387" y="18980"/>
                  </a:lnTo>
                  <a:lnTo>
                    <a:pt x="125126" y="32751"/>
                  </a:lnTo>
                  <a:lnTo>
                    <a:pt x="83006" y="59983"/>
                  </a:lnTo>
                  <a:lnTo>
                    <a:pt x="66011" y="70275"/>
                  </a:lnTo>
                  <a:lnTo>
                    <a:pt x="54739" y="78556"/>
                  </a:lnTo>
                  <a:lnTo>
                    <a:pt x="0" y="10888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88" name="SMARTInkShape-1963"/>
            <p:cNvSpPr/>
            <p:nvPr/>
          </p:nvSpPr>
          <p:spPr>
            <a:xfrm>
              <a:off x="2523067" y="5156549"/>
              <a:ext cx="482601" cy="118185"/>
            </a:xfrm>
            <a:custGeom>
              <a:avLst/>
              <a:gdLst/>
              <a:ahLst/>
              <a:cxnLst/>
              <a:rect l="0" t="0" r="0" b="0"/>
              <a:pathLst>
                <a:path w="482601" h="118185">
                  <a:moveTo>
                    <a:pt x="0" y="118184"/>
                  </a:moveTo>
                  <a:lnTo>
                    <a:pt x="8435" y="118184"/>
                  </a:lnTo>
                  <a:lnTo>
                    <a:pt x="8457" y="113689"/>
                  </a:lnTo>
                  <a:lnTo>
                    <a:pt x="9401" y="112365"/>
                  </a:lnTo>
                  <a:lnTo>
                    <a:pt x="10971" y="111483"/>
                  </a:lnTo>
                  <a:lnTo>
                    <a:pt x="16924" y="109720"/>
                  </a:lnTo>
                  <a:lnTo>
                    <a:pt x="55188" y="109718"/>
                  </a:lnTo>
                  <a:lnTo>
                    <a:pt x="56547" y="108777"/>
                  </a:lnTo>
                  <a:lnTo>
                    <a:pt x="57454" y="107209"/>
                  </a:lnTo>
                  <a:lnTo>
                    <a:pt x="58058" y="105223"/>
                  </a:lnTo>
                  <a:lnTo>
                    <a:pt x="59402" y="103900"/>
                  </a:lnTo>
                  <a:lnTo>
                    <a:pt x="67353" y="101354"/>
                  </a:lnTo>
                  <a:lnTo>
                    <a:pt x="91605" y="101251"/>
                  </a:lnTo>
                  <a:lnTo>
                    <a:pt x="92114" y="100310"/>
                  </a:lnTo>
                  <a:lnTo>
                    <a:pt x="92680" y="96757"/>
                  </a:lnTo>
                  <a:lnTo>
                    <a:pt x="93772" y="95433"/>
                  </a:lnTo>
                  <a:lnTo>
                    <a:pt x="101493" y="92815"/>
                  </a:lnTo>
                  <a:lnTo>
                    <a:pt x="143827" y="92784"/>
                  </a:lnTo>
                  <a:lnTo>
                    <a:pt x="168975" y="92784"/>
                  </a:lnTo>
                  <a:lnTo>
                    <a:pt x="169302" y="85495"/>
                  </a:lnTo>
                  <a:lnTo>
                    <a:pt x="170253" y="85103"/>
                  </a:lnTo>
                  <a:lnTo>
                    <a:pt x="185909" y="84318"/>
                  </a:lnTo>
                  <a:lnTo>
                    <a:pt x="186235" y="77028"/>
                  </a:lnTo>
                  <a:lnTo>
                    <a:pt x="187186" y="76637"/>
                  </a:lnTo>
                  <a:lnTo>
                    <a:pt x="207582" y="75851"/>
                  </a:lnTo>
                  <a:lnTo>
                    <a:pt x="208943" y="74910"/>
                  </a:lnTo>
                  <a:lnTo>
                    <a:pt x="209851" y="73344"/>
                  </a:lnTo>
                  <a:lnTo>
                    <a:pt x="211560" y="67735"/>
                  </a:lnTo>
                  <a:lnTo>
                    <a:pt x="228496" y="67384"/>
                  </a:lnTo>
                  <a:lnTo>
                    <a:pt x="236962" y="59021"/>
                  </a:lnTo>
                  <a:lnTo>
                    <a:pt x="253642" y="58918"/>
                  </a:lnTo>
                  <a:lnTo>
                    <a:pt x="262457" y="50460"/>
                  </a:lnTo>
                  <a:lnTo>
                    <a:pt x="286680" y="50451"/>
                  </a:lnTo>
                  <a:lnTo>
                    <a:pt x="287076" y="49510"/>
                  </a:lnTo>
                  <a:lnTo>
                    <a:pt x="287762" y="43162"/>
                  </a:lnTo>
                  <a:lnTo>
                    <a:pt x="290329" y="42507"/>
                  </a:lnTo>
                  <a:lnTo>
                    <a:pt x="312080" y="41984"/>
                  </a:lnTo>
                  <a:lnTo>
                    <a:pt x="312476" y="41044"/>
                  </a:lnTo>
                  <a:lnTo>
                    <a:pt x="313235" y="33867"/>
                  </a:lnTo>
                  <a:lnTo>
                    <a:pt x="345947" y="33518"/>
                  </a:lnTo>
                  <a:lnTo>
                    <a:pt x="355220" y="25400"/>
                  </a:lnTo>
                  <a:lnTo>
                    <a:pt x="372175" y="25051"/>
                  </a:lnTo>
                  <a:lnTo>
                    <a:pt x="380894" y="16688"/>
                  </a:lnTo>
                  <a:lnTo>
                    <a:pt x="419003" y="16584"/>
                  </a:lnTo>
                  <a:lnTo>
                    <a:pt x="420446" y="15644"/>
                  </a:lnTo>
                  <a:lnTo>
                    <a:pt x="421409" y="14076"/>
                  </a:lnTo>
                  <a:lnTo>
                    <a:pt x="422953" y="9295"/>
                  </a:lnTo>
                  <a:lnTo>
                    <a:pt x="425673" y="8641"/>
                  </a:lnTo>
                  <a:lnTo>
                    <a:pt x="466364" y="8118"/>
                  </a:lnTo>
                  <a:lnTo>
                    <a:pt x="478588" y="8118"/>
                  </a:lnTo>
                  <a:lnTo>
                    <a:pt x="479925" y="7177"/>
                  </a:lnTo>
                  <a:lnTo>
                    <a:pt x="480817" y="5609"/>
                  </a:lnTo>
                  <a:lnTo>
                    <a:pt x="482495" y="0"/>
                  </a:lnTo>
                  <a:lnTo>
                    <a:pt x="48260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892" name="SMARTInkShape-Group615"/>
          <p:cNvGrpSpPr/>
          <p:nvPr/>
        </p:nvGrpSpPr>
        <p:grpSpPr>
          <a:xfrm>
            <a:off x="3590094" y="5080136"/>
            <a:ext cx="67507" cy="296198"/>
            <a:chOff x="3590094" y="5080136"/>
            <a:chExt cx="67507" cy="296198"/>
          </a:xfrm>
        </p:grpSpPr>
        <p:sp>
          <p:nvSpPr>
            <p:cNvPr id="1890" name="SMARTInkShape-1964"/>
            <p:cNvSpPr/>
            <p:nvPr/>
          </p:nvSpPr>
          <p:spPr>
            <a:xfrm>
              <a:off x="3632200" y="5147733"/>
              <a:ext cx="25401" cy="228601"/>
            </a:xfrm>
            <a:custGeom>
              <a:avLst/>
              <a:gdLst/>
              <a:ahLst/>
              <a:cxnLst/>
              <a:rect l="0" t="0" r="0" b="0"/>
              <a:pathLst>
                <a:path w="25401" h="228601">
                  <a:moveTo>
                    <a:pt x="0" y="0"/>
                  </a:moveTo>
                  <a:lnTo>
                    <a:pt x="0" y="40620"/>
                  </a:lnTo>
                  <a:lnTo>
                    <a:pt x="941" y="48156"/>
                  </a:lnTo>
                  <a:lnTo>
                    <a:pt x="12612" y="90429"/>
                  </a:lnTo>
                  <a:lnTo>
                    <a:pt x="16554" y="124188"/>
                  </a:lnTo>
                  <a:lnTo>
                    <a:pt x="16883" y="163296"/>
                  </a:lnTo>
                  <a:lnTo>
                    <a:pt x="17852" y="172295"/>
                  </a:lnTo>
                  <a:lnTo>
                    <a:pt x="22746" y="184531"/>
                  </a:lnTo>
                  <a:lnTo>
                    <a:pt x="25400" y="22860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91" name="SMARTInkShape-1965"/>
            <p:cNvSpPr/>
            <p:nvPr/>
          </p:nvSpPr>
          <p:spPr>
            <a:xfrm>
              <a:off x="3590094" y="5080136"/>
              <a:ext cx="42107" cy="59128"/>
            </a:xfrm>
            <a:custGeom>
              <a:avLst/>
              <a:gdLst/>
              <a:ahLst/>
              <a:cxnLst/>
              <a:rect l="0" t="0" r="0" b="0"/>
              <a:pathLst>
                <a:path w="42107" h="59128">
                  <a:moveTo>
                    <a:pt x="33639" y="33731"/>
                  </a:moveTo>
                  <a:lnTo>
                    <a:pt x="29144" y="38225"/>
                  </a:lnTo>
                  <a:lnTo>
                    <a:pt x="26938" y="42939"/>
                  </a:lnTo>
                  <a:lnTo>
                    <a:pt x="25276" y="54706"/>
                  </a:lnTo>
                  <a:lnTo>
                    <a:pt x="26183" y="56181"/>
                  </a:lnTo>
                  <a:lnTo>
                    <a:pt x="27727" y="57164"/>
                  </a:lnTo>
                  <a:lnTo>
                    <a:pt x="33630" y="59127"/>
                  </a:lnTo>
                  <a:lnTo>
                    <a:pt x="33639" y="51841"/>
                  </a:lnTo>
                  <a:lnTo>
                    <a:pt x="34580" y="51448"/>
                  </a:lnTo>
                  <a:lnTo>
                    <a:pt x="42003" y="50673"/>
                  </a:lnTo>
                  <a:lnTo>
                    <a:pt x="42106" y="59121"/>
                  </a:lnTo>
                  <a:lnTo>
                    <a:pt x="37611" y="59127"/>
                  </a:lnTo>
                  <a:lnTo>
                    <a:pt x="36287" y="58188"/>
                  </a:lnTo>
                  <a:lnTo>
                    <a:pt x="35404" y="56621"/>
                  </a:lnTo>
                  <a:lnTo>
                    <a:pt x="34816" y="54635"/>
                  </a:lnTo>
                  <a:lnTo>
                    <a:pt x="33483" y="53311"/>
                  </a:lnTo>
                  <a:lnTo>
                    <a:pt x="29494" y="51841"/>
                  </a:lnTo>
                  <a:lnTo>
                    <a:pt x="28053" y="50507"/>
                  </a:lnTo>
                  <a:lnTo>
                    <a:pt x="26453" y="46517"/>
                  </a:lnTo>
                  <a:lnTo>
                    <a:pt x="25176" y="25654"/>
                  </a:lnTo>
                  <a:lnTo>
                    <a:pt x="32463" y="25298"/>
                  </a:lnTo>
                  <a:lnTo>
                    <a:pt x="42102" y="33727"/>
                  </a:lnTo>
                  <a:lnTo>
                    <a:pt x="42105" y="33730"/>
                  </a:lnTo>
                  <a:lnTo>
                    <a:pt x="37611" y="29236"/>
                  </a:lnTo>
                  <a:lnTo>
                    <a:pt x="35404" y="24521"/>
                  </a:lnTo>
                  <a:lnTo>
                    <a:pt x="33642" y="8446"/>
                  </a:lnTo>
                  <a:lnTo>
                    <a:pt x="41758" y="16452"/>
                  </a:lnTo>
                  <a:lnTo>
                    <a:pt x="42106" y="33596"/>
                  </a:lnTo>
                  <a:lnTo>
                    <a:pt x="37611" y="33691"/>
                  </a:lnTo>
                  <a:lnTo>
                    <a:pt x="32896" y="31206"/>
                  </a:lnTo>
                  <a:lnTo>
                    <a:pt x="30322" y="29225"/>
                  </a:lnTo>
                  <a:lnTo>
                    <a:pt x="27461" y="24515"/>
                  </a:lnTo>
                  <a:lnTo>
                    <a:pt x="26698" y="21943"/>
                  </a:lnTo>
                  <a:lnTo>
                    <a:pt x="25249" y="20227"/>
                  </a:lnTo>
                  <a:lnTo>
                    <a:pt x="21130" y="18323"/>
                  </a:lnTo>
                  <a:lnTo>
                    <a:pt x="19656" y="16873"/>
                  </a:lnTo>
                  <a:lnTo>
                    <a:pt x="18017" y="12754"/>
                  </a:lnTo>
                  <a:lnTo>
                    <a:pt x="16821" y="1429"/>
                  </a:lnTo>
                  <a:lnTo>
                    <a:pt x="17723" y="908"/>
                  </a:lnTo>
                  <a:lnTo>
                    <a:pt x="21235" y="328"/>
                  </a:lnTo>
                  <a:lnTo>
                    <a:pt x="22547" y="1115"/>
                  </a:lnTo>
                  <a:lnTo>
                    <a:pt x="23422" y="2579"/>
                  </a:lnTo>
                  <a:lnTo>
                    <a:pt x="24006" y="4497"/>
                  </a:lnTo>
                  <a:lnTo>
                    <a:pt x="25336" y="5775"/>
                  </a:lnTo>
                  <a:lnTo>
                    <a:pt x="34229" y="10334"/>
                  </a:lnTo>
                  <a:lnTo>
                    <a:pt x="41969" y="16686"/>
                  </a:lnTo>
                  <a:lnTo>
                    <a:pt x="42094" y="24077"/>
                  </a:lnTo>
                  <a:lnTo>
                    <a:pt x="41157" y="24473"/>
                  </a:lnTo>
                  <a:lnTo>
                    <a:pt x="30320" y="25160"/>
                  </a:lnTo>
                  <a:lnTo>
                    <a:pt x="24952" y="22709"/>
                  </a:lnTo>
                  <a:lnTo>
                    <a:pt x="12694" y="12649"/>
                  </a:lnTo>
                  <a:lnTo>
                    <a:pt x="10219" y="7741"/>
                  </a:lnTo>
                  <a:lnTo>
                    <a:pt x="8274" y="0"/>
                  </a:lnTo>
                  <a:lnTo>
                    <a:pt x="17239" y="4399"/>
                  </a:lnTo>
                  <a:lnTo>
                    <a:pt x="19883" y="6651"/>
                  </a:lnTo>
                  <a:lnTo>
                    <a:pt x="25487" y="14314"/>
                  </a:lnTo>
                  <a:lnTo>
                    <a:pt x="36345" y="22542"/>
                  </a:lnTo>
                  <a:lnTo>
                    <a:pt x="41348" y="32071"/>
                  </a:lnTo>
                  <a:lnTo>
                    <a:pt x="41881" y="37733"/>
                  </a:lnTo>
                  <a:lnTo>
                    <a:pt x="41015" y="39222"/>
                  </a:lnTo>
                  <a:lnTo>
                    <a:pt x="39497" y="40213"/>
                  </a:lnTo>
                  <a:lnTo>
                    <a:pt x="37545" y="40874"/>
                  </a:lnTo>
                  <a:lnTo>
                    <a:pt x="19403" y="34791"/>
                  </a:lnTo>
                  <a:lnTo>
                    <a:pt x="8515" y="29550"/>
                  </a:lnTo>
                  <a:lnTo>
                    <a:pt x="5601" y="27181"/>
                  </a:lnTo>
                  <a:lnTo>
                    <a:pt x="2363" y="22038"/>
                  </a:lnTo>
                  <a:lnTo>
                    <a:pt x="0" y="9968"/>
                  </a:lnTo>
                  <a:lnTo>
                    <a:pt x="8829" y="4321"/>
                  </a:lnTo>
                  <a:lnTo>
                    <a:pt x="12395" y="3776"/>
                  </a:lnTo>
                  <a:lnTo>
                    <a:pt x="33639" y="833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893" name="SMARTInkShape-1966"/>
          <p:cNvSpPr/>
          <p:nvPr/>
        </p:nvSpPr>
        <p:spPr>
          <a:xfrm>
            <a:off x="5429515" y="4851577"/>
            <a:ext cx="99200" cy="75632"/>
          </a:xfrm>
          <a:custGeom>
            <a:avLst/>
            <a:gdLst/>
            <a:ahLst/>
            <a:cxnLst/>
            <a:rect l="0" t="0" r="0" b="0"/>
            <a:pathLst>
              <a:path w="99200" h="75632">
                <a:moveTo>
                  <a:pt x="56885" y="42156"/>
                </a:moveTo>
                <a:lnTo>
                  <a:pt x="49596" y="42156"/>
                </a:lnTo>
                <a:lnTo>
                  <a:pt x="49203" y="41216"/>
                </a:lnTo>
                <a:lnTo>
                  <a:pt x="48449" y="34039"/>
                </a:lnTo>
                <a:lnTo>
                  <a:pt x="52922" y="33793"/>
                </a:lnTo>
                <a:lnTo>
                  <a:pt x="54243" y="32818"/>
                </a:lnTo>
                <a:lnTo>
                  <a:pt x="56537" y="26409"/>
                </a:lnTo>
                <a:lnTo>
                  <a:pt x="65770" y="25575"/>
                </a:lnTo>
                <a:lnTo>
                  <a:pt x="68454" y="26398"/>
                </a:lnTo>
                <a:lnTo>
                  <a:pt x="70241" y="27888"/>
                </a:lnTo>
                <a:lnTo>
                  <a:pt x="71433" y="29821"/>
                </a:lnTo>
                <a:lnTo>
                  <a:pt x="73169" y="31111"/>
                </a:lnTo>
                <a:lnTo>
                  <a:pt x="77606" y="32543"/>
                </a:lnTo>
                <a:lnTo>
                  <a:pt x="79166" y="33866"/>
                </a:lnTo>
                <a:lnTo>
                  <a:pt x="88804" y="50799"/>
                </a:lnTo>
                <a:lnTo>
                  <a:pt x="89452" y="53562"/>
                </a:lnTo>
                <a:lnTo>
                  <a:pt x="88945" y="56346"/>
                </a:lnTo>
                <a:lnTo>
                  <a:pt x="83347" y="65895"/>
                </a:lnTo>
                <a:lnTo>
                  <a:pt x="78104" y="71558"/>
                </a:lnTo>
                <a:lnTo>
                  <a:pt x="70706" y="74039"/>
                </a:lnTo>
                <a:lnTo>
                  <a:pt x="59615" y="75631"/>
                </a:lnTo>
                <a:lnTo>
                  <a:pt x="55590" y="73340"/>
                </a:lnTo>
                <a:lnTo>
                  <a:pt x="53200" y="71412"/>
                </a:lnTo>
                <a:lnTo>
                  <a:pt x="50543" y="66763"/>
                </a:lnTo>
                <a:lnTo>
                  <a:pt x="48838" y="56111"/>
                </a:lnTo>
                <a:lnTo>
                  <a:pt x="55744" y="36525"/>
                </a:lnTo>
                <a:lnTo>
                  <a:pt x="68297" y="27491"/>
                </a:lnTo>
                <a:lnTo>
                  <a:pt x="73124" y="20355"/>
                </a:lnTo>
                <a:lnTo>
                  <a:pt x="80893" y="17230"/>
                </a:lnTo>
                <a:lnTo>
                  <a:pt x="90862" y="16898"/>
                </a:lnTo>
                <a:lnTo>
                  <a:pt x="93647" y="17791"/>
                </a:lnTo>
                <a:lnTo>
                  <a:pt x="95504" y="19328"/>
                </a:lnTo>
                <a:lnTo>
                  <a:pt x="98484" y="24059"/>
                </a:lnTo>
                <a:lnTo>
                  <a:pt x="99199" y="45095"/>
                </a:lnTo>
                <a:lnTo>
                  <a:pt x="97324" y="46938"/>
                </a:lnTo>
                <a:lnTo>
                  <a:pt x="83304" y="52404"/>
                </a:lnTo>
                <a:lnTo>
                  <a:pt x="77093" y="56118"/>
                </a:lnTo>
                <a:lnTo>
                  <a:pt x="71198" y="57769"/>
                </a:lnTo>
                <a:lnTo>
                  <a:pt x="68308" y="57269"/>
                </a:lnTo>
                <a:lnTo>
                  <a:pt x="62589" y="54204"/>
                </a:lnTo>
                <a:lnTo>
                  <a:pt x="45601" y="39153"/>
                </a:lnTo>
                <a:lnTo>
                  <a:pt x="42463" y="33609"/>
                </a:lnTo>
                <a:lnTo>
                  <a:pt x="40448" y="22385"/>
                </a:lnTo>
                <a:lnTo>
                  <a:pt x="40097" y="13929"/>
                </a:lnTo>
                <a:lnTo>
                  <a:pt x="42525" y="8288"/>
                </a:lnTo>
                <a:lnTo>
                  <a:pt x="44490" y="5466"/>
                </a:lnTo>
                <a:lnTo>
                  <a:pt x="49181" y="2331"/>
                </a:lnTo>
                <a:lnTo>
                  <a:pt x="51749" y="1495"/>
                </a:lnTo>
                <a:lnTo>
                  <a:pt x="54401" y="1878"/>
                </a:lnTo>
                <a:lnTo>
                  <a:pt x="63571" y="5972"/>
                </a:lnTo>
                <a:lnTo>
                  <a:pt x="75904" y="8543"/>
                </a:lnTo>
                <a:lnTo>
                  <a:pt x="78031" y="10341"/>
                </a:lnTo>
                <a:lnTo>
                  <a:pt x="88613" y="25403"/>
                </a:lnTo>
                <a:lnTo>
                  <a:pt x="89326" y="28164"/>
                </a:lnTo>
                <a:lnTo>
                  <a:pt x="88860" y="30948"/>
                </a:lnTo>
                <a:lnTo>
                  <a:pt x="85834" y="36548"/>
                </a:lnTo>
                <a:lnTo>
                  <a:pt x="78842" y="44989"/>
                </a:lnTo>
                <a:lnTo>
                  <a:pt x="73543" y="48119"/>
                </a:lnTo>
                <a:lnTo>
                  <a:pt x="62762" y="49881"/>
                </a:lnTo>
                <a:lnTo>
                  <a:pt x="57981" y="50128"/>
                </a:lnTo>
                <a:lnTo>
                  <a:pt x="54792" y="49352"/>
                </a:lnTo>
                <a:lnTo>
                  <a:pt x="52668" y="47893"/>
                </a:lnTo>
                <a:lnTo>
                  <a:pt x="43159" y="36153"/>
                </a:lnTo>
                <a:lnTo>
                  <a:pt x="41377" y="30709"/>
                </a:lnTo>
                <a:lnTo>
                  <a:pt x="40374" y="17859"/>
                </a:lnTo>
                <a:lnTo>
                  <a:pt x="42648" y="10034"/>
                </a:lnTo>
                <a:lnTo>
                  <a:pt x="44571" y="6630"/>
                </a:lnTo>
                <a:lnTo>
                  <a:pt x="46795" y="4361"/>
                </a:lnTo>
                <a:lnTo>
                  <a:pt x="51773" y="1840"/>
                </a:lnTo>
                <a:lnTo>
                  <a:pt x="68220" y="0"/>
                </a:lnTo>
                <a:lnTo>
                  <a:pt x="73839" y="2410"/>
                </a:lnTo>
                <a:lnTo>
                  <a:pt x="76653" y="4370"/>
                </a:lnTo>
                <a:lnTo>
                  <a:pt x="79782" y="9057"/>
                </a:lnTo>
                <a:lnTo>
                  <a:pt x="89430" y="35380"/>
                </a:lnTo>
                <a:lnTo>
                  <a:pt x="88929" y="38580"/>
                </a:lnTo>
                <a:lnTo>
                  <a:pt x="83347" y="48851"/>
                </a:lnTo>
                <a:lnTo>
                  <a:pt x="69115" y="50098"/>
                </a:lnTo>
                <a:lnTo>
                  <a:pt x="34144" y="43760"/>
                </a:lnTo>
                <a:lnTo>
                  <a:pt x="9677" y="33449"/>
                </a:lnTo>
                <a:lnTo>
                  <a:pt x="2978" y="27938"/>
                </a:lnTo>
                <a:lnTo>
                  <a:pt x="0" y="22353"/>
                </a:lnTo>
                <a:lnTo>
                  <a:pt x="1185" y="14226"/>
                </a:lnTo>
                <a:lnTo>
                  <a:pt x="2818" y="9425"/>
                </a:lnTo>
                <a:lnTo>
                  <a:pt x="5789" y="6225"/>
                </a:lnTo>
                <a:lnTo>
                  <a:pt x="14106" y="2668"/>
                </a:lnTo>
                <a:lnTo>
                  <a:pt x="33862" y="666"/>
                </a:lnTo>
                <a:lnTo>
                  <a:pt x="73505" y="7187"/>
                </a:lnTo>
                <a:lnTo>
                  <a:pt x="77372" y="9436"/>
                </a:lnTo>
                <a:lnTo>
                  <a:pt x="84178" y="16952"/>
                </a:lnTo>
                <a:lnTo>
                  <a:pt x="87830" y="24056"/>
                </a:lnTo>
                <a:lnTo>
                  <a:pt x="90367" y="33362"/>
                </a:lnTo>
                <a:lnTo>
                  <a:pt x="90581" y="37621"/>
                </a:lnTo>
                <a:lnTo>
                  <a:pt x="88756" y="39131"/>
                </a:lnTo>
                <a:lnTo>
                  <a:pt x="81713" y="40813"/>
                </a:lnTo>
                <a:lnTo>
                  <a:pt x="72309" y="39050"/>
                </a:lnTo>
                <a:lnTo>
                  <a:pt x="46338" y="27636"/>
                </a:lnTo>
                <a:lnTo>
                  <a:pt x="31485" y="1675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916" name="SMARTInkShape-Group617"/>
          <p:cNvGrpSpPr/>
          <p:nvPr/>
        </p:nvGrpSpPr>
        <p:grpSpPr>
          <a:xfrm>
            <a:off x="2904067" y="5352111"/>
            <a:ext cx="3936970" cy="489890"/>
            <a:chOff x="2904067" y="5352111"/>
            <a:chExt cx="3936970" cy="489890"/>
          </a:xfrm>
        </p:grpSpPr>
        <p:sp>
          <p:nvSpPr>
            <p:cNvPr id="1894" name="SMARTInkShape-1967"/>
            <p:cNvSpPr/>
            <p:nvPr/>
          </p:nvSpPr>
          <p:spPr>
            <a:xfrm>
              <a:off x="5435600" y="5486400"/>
              <a:ext cx="152401" cy="42334"/>
            </a:xfrm>
            <a:custGeom>
              <a:avLst/>
              <a:gdLst/>
              <a:ahLst/>
              <a:cxnLst/>
              <a:rect l="0" t="0" r="0" b="0"/>
              <a:pathLst>
                <a:path w="152401" h="42334">
                  <a:moveTo>
                    <a:pt x="0" y="0"/>
                  </a:moveTo>
                  <a:lnTo>
                    <a:pt x="7288" y="0"/>
                  </a:lnTo>
                  <a:lnTo>
                    <a:pt x="7682" y="941"/>
                  </a:lnTo>
                  <a:lnTo>
                    <a:pt x="8116" y="4494"/>
                  </a:lnTo>
                  <a:lnTo>
                    <a:pt x="9175" y="5818"/>
                  </a:lnTo>
                  <a:lnTo>
                    <a:pt x="17070" y="9175"/>
                  </a:lnTo>
                  <a:lnTo>
                    <a:pt x="23454" y="14217"/>
                  </a:lnTo>
                  <a:lnTo>
                    <a:pt x="32310" y="16576"/>
                  </a:lnTo>
                  <a:lnTo>
                    <a:pt x="37900" y="16827"/>
                  </a:lnTo>
                  <a:lnTo>
                    <a:pt x="42873" y="19395"/>
                  </a:lnTo>
                  <a:lnTo>
                    <a:pt x="48216" y="22732"/>
                  </a:lnTo>
                  <a:lnTo>
                    <a:pt x="59313" y="24873"/>
                  </a:lnTo>
                  <a:lnTo>
                    <a:pt x="75059" y="25296"/>
                  </a:lnTo>
                  <a:lnTo>
                    <a:pt x="78262" y="26270"/>
                  </a:lnTo>
                  <a:lnTo>
                    <a:pt x="80397" y="27862"/>
                  </a:lnTo>
                  <a:lnTo>
                    <a:pt x="81820" y="29864"/>
                  </a:lnTo>
                  <a:lnTo>
                    <a:pt x="88418" y="32088"/>
                  </a:lnTo>
                  <a:lnTo>
                    <a:pt x="115527" y="34738"/>
                  </a:lnTo>
                  <a:lnTo>
                    <a:pt x="126964" y="40554"/>
                  </a:lnTo>
                  <a:lnTo>
                    <a:pt x="152400" y="423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95" name="SMARTInkShape-1968"/>
            <p:cNvSpPr/>
            <p:nvPr/>
          </p:nvSpPr>
          <p:spPr>
            <a:xfrm>
              <a:off x="2904067" y="5566189"/>
              <a:ext cx="177801" cy="30279"/>
            </a:xfrm>
            <a:custGeom>
              <a:avLst/>
              <a:gdLst/>
              <a:ahLst/>
              <a:cxnLst/>
              <a:rect l="0" t="0" r="0" b="0"/>
              <a:pathLst>
                <a:path w="177801" h="30279">
                  <a:moveTo>
                    <a:pt x="0" y="4878"/>
                  </a:moveTo>
                  <a:lnTo>
                    <a:pt x="0" y="383"/>
                  </a:lnTo>
                  <a:lnTo>
                    <a:pt x="941" y="0"/>
                  </a:lnTo>
                  <a:lnTo>
                    <a:pt x="8117" y="4633"/>
                  </a:lnTo>
                  <a:lnTo>
                    <a:pt x="49052" y="4877"/>
                  </a:lnTo>
                  <a:lnTo>
                    <a:pt x="61743" y="4878"/>
                  </a:lnTo>
                  <a:lnTo>
                    <a:pt x="102887" y="12995"/>
                  </a:lnTo>
                  <a:lnTo>
                    <a:pt x="132710" y="14265"/>
                  </a:lnTo>
                  <a:lnTo>
                    <a:pt x="157183" y="21025"/>
                  </a:lnTo>
                  <a:lnTo>
                    <a:pt x="163306" y="21462"/>
                  </a:lnTo>
                  <a:lnTo>
                    <a:pt x="169163" y="24166"/>
                  </a:lnTo>
                  <a:lnTo>
                    <a:pt x="177800" y="3027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96" name="SMARTInkShape-1969"/>
            <p:cNvSpPr/>
            <p:nvPr/>
          </p:nvSpPr>
          <p:spPr>
            <a:xfrm>
              <a:off x="3005667" y="5393420"/>
              <a:ext cx="4733" cy="8314"/>
            </a:xfrm>
            <a:custGeom>
              <a:avLst/>
              <a:gdLst/>
              <a:ahLst/>
              <a:cxnLst/>
              <a:rect l="0" t="0" r="0" b="0"/>
              <a:pathLst>
                <a:path w="4733" h="8314">
                  <a:moveTo>
                    <a:pt x="0" y="8313"/>
                  </a:moveTo>
                  <a:lnTo>
                    <a:pt x="0" y="196"/>
                  </a:lnTo>
                  <a:lnTo>
                    <a:pt x="4732"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97" name="SMARTInkShape-1970"/>
            <p:cNvSpPr/>
            <p:nvPr/>
          </p:nvSpPr>
          <p:spPr>
            <a:xfrm>
              <a:off x="6273800" y="5511800"/>
              <a:ext cx="152401" cy="25401"/>
            </a:xfrm>
            <a:custGeom>
              <a:avLst/>
              <a:gdLst/>
              <a:ahLst/>
              <a:cxnLst/>
              <a:rect l="0" t="0" r="0" b="0"/>
              <a:pathLst>
                <a:path w="152401" h="25401">
                  <a:moveTo>
                    <a:pt x="0" y="0"/>
                  </a:moveTo>
                  <a:lnTo>
                    <a:pt x="36796" y="0"/>
                  </a:lnTo>
                  <a:lnTo>
                    <a:pt x="42381" y="2507"/>
                  </a:lnTo>
                  <a:lnTo>
                    <a:pt x="49137" y="7288"/>
                  </a:lnTo>
                  <a:lnTo>
                    <a:pt x="57231" y="8234"/>
                  </a:lnTo>
                  <a:lnTo>
                    <a:pt x="62438" y="8363"/>
                  </a:lnTo>
                  <a:lnTo>
                    <a:pt x="67888" y="10931"/>
                  </a:lnTo>
                  <a:lnTo>
                    <a:pt x="74558" y="15747"/>
                  </a:lnTo>
                  <a:lnTo>
                    <a:pt x="82635" y="16699"/>
                  </a:lnTo>
                  <a:lnTo>
                    <a:pt x="124180" y="16933"/>
                  </a:lnTo>
                  <a:lnTo>
                    <a:pt x="129823" y="16933"/>
                  </a:lnTo>
                  <a:lnTo>
                    <a:pt x="152400" y="254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98" name="SMARTInkShape-1971"/>
            <p:cNvSpPr/>
            <p:nvPr/>
          </p:nvSpPr>
          <p:spPr>
            <a:xfrm>
              <a:off x="3445933" y="5469469"/>
              <a:ext cx="1" cy="76199"/>
            </a:xfrm>
            <a:custGeom>
              <a:avLst/>
              <a:gdLst/>
              <a:ahLst/>
              <a:cxnLst/>
              <a:rect l="0" t="0" r="0" b="0"/>
              <a:pathLst>
                <a:path w="1" h="76199">
                  <a:moveTo>
                    <a:pt x="0" y="0"/>
                  </a:moveTo>
                  <a:lnTo>
                    <a:pt x="0" y="5642"/>
                  </a:lnTo>
                  <a:lnTo>
                    <a:pt x="0" y="47976"/>
                  </a:lnTo>
                  <a:lnTo>
                    <a:pt x="0" y="7619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99" name="SMARTInkShape-1972"/>
            <p:cNvSpPr/>
            <p:nvPr/>
          </p:nvSpPr>
          <p:spPr>
            <a:xfrm>
              <a:off x="2954867" y="5664200"/>
              <a:ext cx="135467" cy="135468"/>
            </a:xfrm>
            <a:custGeom>
              <a:avLst/>
              <a:gdLst/>
              <a:ahLst/>
              <a:cxnLst/>
              <a:rect l="0" t="0" r="0" b="0"/>
              <a:pathLst>
                <a:path w="135467" h="135468">
                  <a:moveTo>
                    <a:pt x="0" y="8467"/>
                  </a:moveTo>
                  <a:lnTo>
                    <a:pt x="0" y="3973"/>
                  </a:lnTo>
                  <a:lnTo>
                    <a:pt x="940" y="2648"/>
                  </a:lnTo>
                  <a:lnTo>
                    <a:pt x="2508" y="1766"/>
                  </a:lnTo>
                  <a:lnTo>
                    <a:pt x="15407" y="103"/>
                  </a:lnTo>
                  <a:lnTo>
                    <a:pt x="56630" y="0"/>
                  </a:lnTo>
                  <a:lnTo>
                    <a:pt x="66084" y="0"/>
                  </a:lnTo>
                  <a:lnTo>
                    <a:pt x="74878" y="7288"/>
                  </a:lnTo>
                  <a:lnTo>
                    <a:pt x="80302" y="8116"/>
                  </a:lnTo>
                  <a:lnTo>
                    <a:pt x="81757" y="9175"/>
                  </a:lnTo>
                  <a:lnTo>
                    <a:pt x="82727" y="10821"/>
                  </a:lnTo>
                  <a:lnTo>
                    <a:pt x="83373" y="12858"/>
                  </a:lnTo>
                  <a:lnTo>
                    <a:pt x="84745" y="14217"/>
                  </a:lnTo>
                  <a:lnTo>
                    <a:pt x="88778" y="15725"/>
                  </a:lnTo>
                  <a:lnTo>
                    <a:pt x="90230" y="17070"/>
                  </a:lnTo>
                  <a:lnTo>
                    <a:pt x="92751" y="24118"/>
                  </a:lnTo>
                  <a:lnTo>
                    <a:pt x="93123" y="33484"/>
                  </a:lnTo>
                  <a:lnTo>
                    <a:pt x="81494" y="40551"/>
                  </a:lnTo>
                  <a:lnTo>
                    <a:pt x="76828" y="47345"/>
                  </a:lnTo>
                  <a:lnTo>
                    <a:pt x="72402" y="49264"/>
                  </a:lnTo>
                  <a:lnTo>
                    <a:pt x="70846" y="50717"/>
                  </a:lnTo>
                  <a:lnTo>
                    <a:pt x="69117" y="54839"/>
                  </a:lnTo>
                  <a:lnTo>
                    <a:pt x="67715" y="56316"/>
                  </a:lnTo>
                  <a:lnTo>
                    <a:pt x="63649" y="57955"/>
                  </a:lnTo>
                  <a:lnTo>
                    <a:pt x="53372" y="59949"/>
                  </a:lnTo>
                  <a:lnTo>
                    <a:pt x="45081" y="65009"/>
                  </a:lnTo>
                  <a:lnTo>
                    <a:pt x="36666" y="67867"/>
                  </a:lnTo>
                  <a:lnTo>
                    <a:pt x="27069" y="74916"/>
                  </a:lnTo>
                  <a:lnTo>
                    <a:pt x="18970" y="76887"/>
                  </a:lnTo>
                  <a:lnTo>
                    <a:pt x="8466" y="84667"/>
                  </a:lnTo>
                  <a:lnTo>
                    <a:pt x="8466" y="93030"/>
                  </a:lnTo>
                  <a:lnTo>
                    <a:pt x="28369" y="93131"/>
                  </a:lnTo>
                  <a:lnTo>
                    <a:pt x="33931" y="95642"/>
                  </a:lnTo>
                  <a:lnTo>
                    <a:pt x="39540" y="98952"/>
                  </a:lnTo>
                  <a:lnTo>
                    <a:pt x="50805" y="101077"/>
                  </a:lnTo>
                  <a:lnTo>
                    <a:pt x="53626" y="101251"/>
                  </a:lnTo>
                  <a:lnTo>
                    <a:pt x="55506" y="102308"/>
                  </a:lnTo>
                  <a:lnTo>
                    <a:pt x="56759" y="103955"/>
                  </a:lnTo>
                  <a:lnTo>
                    <a:pt x="57595" y="105992"/>
                  </a:lnTo>
                  <a:lnTo>
                    <a:pt x="60033" y="107350"/>
                  </a:lnTo>
                  <a:lnTo>
                    <a:pt x="81292" y="110769"/>
                  </a:lnTo>
                  <a:lnTo>
                    <a:pt x="93024" y="116721"/>
                  </a:lnTo>
                  <a:lnTo>
                    <a:pt x="99906" y="118176"/>
                  </a:lnTo>
                  <a:lnTo>
                    <a:pt x="108024" y="124282"/>
                  </a:lnTo>
                  <a:lnTo>
                    <a:pt x="115942" y="127135"/>
                  </a:lnTo>
                  <a:lnTo>
                    <a:pt x="124246" y="132580"/>
                  </a:lnTo>
                  <a:lnTo>
                    <a:pt x="135466" y="1354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00" name="SMARTInkShape-1973"/>
            <p:cNvSpPr/>
            <p:nvPr/>
          </p:nvSpPr>
          <p:spPr>
            <a:xfrm>
              <a:off x="2997203" y="5408992"/>
              <a:ext cx="16931" cy="111276"/>
            </a:xfrm>
            <a:custGeom>
              <a:avLst/>
              <a:gdLst/>
              <a:ahLst/>
              <a:cxnLst/>
              <a:rect l="0" t="0" r="0" b="0"/>
              <a:pathLst>
                <a:path w="16931" h="111276">
                  <a:moveTo>
                    <a:pt x="16930" y="0"/>
                  </a:moveTo>
                  <a:lnTo>
                    <a:pt x="11112" y="7729"/>
                  </a:lnTo>
                  <a:lnTo>
                    <a:pt x="9248" y="15579"/>
                  </a:lnTo>
                  <a:lnTo>
                    <a:pt x="8473" y="38249"/>
                  </a:lnTo>
                  <a:lnTo>
                    <a:pt x="5959" y="43697"/>
                  </a:lnTo>
                  <a:lnTo>
                    <a:pt x="2647" y="49255"/>
                  </a:lnTo>
                  <a:lnTo>
                    <a:pt x="520" y="60488"/>
                  </a:lnTo>
                  <a:lnTo>
                    <a:pt x="0" y="89046"/>
                  </a:lnTo>
                  <a:lnTo>
                    <a:pt x="8464" y="1112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01" name="SMARTInkShape-1974"/>
            <p:cNvSpPr/>
            <p:nvPr/>
          </p:nvSpPr>
          <p:spPr>
            <a:xfrm>
              <a:off x="5444067" y="5562703"/>
              <a:ext cx="160867" cy="135365"/>
            </a:xfrm>
            <a:custGeom>
              <a:avLst/>
              <a:gdLst/>
              <a:ahLst/>
              <a:cxnLst/>
              <a:rect l="0" t="0" r="0" b="0"/>
              <a:pathLst>
                <a:path w="160867" h="135365">
                  <a:moveTo>
                    <a:pt x="0" y="16830"/>
                  </a:moveTo>
                  <a:lnTo>
                    <a:pt x="4494" y="16830"/>
                  </a:lnTo>
                  <a:lnTo>
                    <a:pt x="5819" y="15890"/>
                  </a:lnTo>
                  <a:lnTo>
                    <a:pt x="6700" y="14322"/>
                  </a:lnTo>
                  <a:lnTo>
                    <a:pt x="8117" y="9541"/>
                  </a:lnTo>
                  <a:lnTo>
                    <a:pt x="10820" y="8887"/>
                  </a:lnTo>
                  <a:lnTo>
                    <a:pt x="29759" y="8366"/>
                  </a:lnTo>
                  <a:lnTo>
                    <a:pt x="34551" y="5856"/>
                  </a:lnTo>
                  <a:lnTo>
                    <a:pt x="39814" y="2546"/>
                  </a:lnTo>
                  <a:lnTo>
                    <a:pt x="49168" y="246"/>
                  </a:lnTo>
                  <a:lnTo>
                    <a:pt x="54810" y="0"/>
                  </a:lnTo>
                  <a:lnTo>
                    <a:pt x="59794" y="2451"/>
                  </a:lnTo>
                  <a:lnTo>
                    <a:pt x="65146" y="5737"/>
                  </a:lnTo>
                  <a:lnTo>
                    <a:pt x="74559" y="8017"/>
                  </a:lnTo>
                  <a:lnTo>
                    <a:pt x="80208" y="8261"/>
                  </a:lnTo>
                  <a:lnTo>
                    <a:pt x="81694" y="9236"/>
                  </a:lnTo>
                  <a:lnTo>
                    <a:pt x="82684" y="10827"/>
                  </a:lnTo>
                  <a:lnTo>
                    <a:pt x="83346" y="12828"/>
                  </a:lnTo>
                  <a:lnTo>
                    <a:pt x="84726" y="14162"/>
                  </a:lnTo>
                  <a:lnTo>
                    <a:pt x="88769" y="15644"/>
                  </a:lnTo>
                  <a:lnTo>
                    <a:pt x="90223" y="16981"/>
                  </a:lnTo>
                  <a:lnTo>
                    <a:pt x="91840" y="20974"/>
                  </a:lnTo>
                  <a:lnTo>
                    <a:pt x="93212" y="22415"/>
                  </a:lnTo>
                  <a:lnTo>
                    <a:pt x="100309" y="24917"/>
                  </a:lnTo>
                  <a:lnTo>
                    <a:pt x="101026" y="27637"/>
                  </a:lnTo>
                  <a:lnTo>
                    <a:pt x="101600" y="62368"/>
                  </a:lnTo>
                  <a:lnTo>
                    <a:pt x="100659" y="64122"/>
                  </a:lnTo>
                  <a:lnTo>
                    <a:pt x="99091" y="65290"/>
                  </a:lnTo>
                  <a:lnTo>
                    <a:pt x="97105" y="66071"/>
                  </a:lnTo>
                  <a:lnTo>
                    <a:pt x="95781" y="67532"/>
                  </a:lnTo>
                  <a:lnTo>
                    <a:pt x="92425" y="76162"/>
                  </a:lnTo>
                  <a:lnTo>
                    <a:pt x="69015" y="100213"/>
                  </a:lnTo>
                  <a:lnTo>
                    <a:pt x="63619" y="101117"/>
                  </a:lnTo>
                  <a:lnTo>
                    <a:pt x="43972" y="101487"/>
                  </a:lnTo>
                  <a:lnTo>
                    <a:pt x="35187" y="108785"/>
                  </a:lnTo>
                  <a:lnTo>
                    <a:pt x="26692" y="109860"/>
                  </a:lnTo>
                  <a:lnTo>
                    <a:pt x="16933" y="109964"/>
                  </a:lnTo>
                  <a:lnTo>
                    <a:pt x="41125" y="109964"/>
                  </a:lnTo>
                  <a:lnTo>
                    <a:pt x="56807" y="117253"/>
                  </a:lnTo>
                  <a:lnTo>
                    <a:pt x="65539" y="124018"/>
                  </a:lnTo>
                  <a:lnTo>
                    <a:pt x="73564" y="126044"/>
                  </a:lnTo>
                  <a:lnTo>
                    <a:pt x="96146" y="127762"/>
                  </a:lnTo>
                  <a:lnTo>
                    <a:pt x="116758" y="135012"/>
                  </a:lnTo>
                  <a:lnTo>
                    <a:pt x="160866" y="13536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02" name="SMARTInkShape-1975"/>
            <p:cNvSpPr/>
            <p:nvPr/>
          </p:nvSpPr>
          <p:spPr>
            <a:xfrm>
              <a:off x="6705600" y="5393267"/>
              <a:ext cx="135437" cy="194375"/>
            </a:xfrm>
            <a:custGeom>
              <a:avLst/>
              <a:gdLst/>
              <a:ahLst/>
              <a:cxnLst/>
              <a:rect l="0" t="0" r="0" b="0"/>
              <a:pathLst>
                <a:path w="135437" h="194375">
                  <a:moveTo>
                    <a:pt x="118533" y="16933"/>
                  </a:moveTo>
                  <a:lnTo>
                    <a:pt x="135436" y="16933"/>
                  </a:lnTo>
                  <a:lnTo>
                    <a:pt x="111377" y="16933"/>
                  </a:lnTo>
                  <a:lnTo>
                    <a:pt x="102626" y="11115"/>
                  </a:lnTo>
                  <a:lnTo>
                    <a:pt x="78448" y="7594"/>
                  </a:lnTo>
                  <a:lnTo>
                    <a:pt x="70386" y="2668"/>
                  </a:lnTo>
                  <a:lnTo>
                    <a:pt x="60916" y="351"/>
                  </a:lnTo>
                  <a:lnTo>
                    <a:pt x="18872" y="0"/>
                  </a:lnTo>
                  <a:lnTo>
                    <a:pt x="8467" y="0"/>
                  </a:lnTo>
                  <a:lnTo>
                    <a:pt x="8467" y="41950"/>
                  </a:lnTo>
                  <a:lnTo>
                    <a:pt x="1177" y="49590"/>
                  </a:lnTo>
                  <a:lnTo>
                    <a:pt x="9" y="59154"/>
                  </a:lnTo>
                  <a:lnTo>
                    <a:pt x="1" y="66547"/>
                  </a:lnTo>
                  <a:lnTo>
                    <a:pt x="941" y="66941"/>
                  </a:lnTo>
                  <a:lnTo>
                    <a:pt x="8117" y="67702"/>
                  </a:lnTo>
                  <a:lnTo>
                    <a:pt x="15725" y="75021"/>
                  </a:lnTo>
                  <a:lnTo>
                    <a:pt x="21070" y="75850"/>
                  </a:lnTo>
                  <a:lnTo>
                    <a:pt x="28611" y="76096"/>
                  </a:lnTo>
                  <a:lnTo>
                    <a:pt x="30363" y="77071"/>
                  </a:lnTo>
                  <a:lnTo>
                    <a:pt x="31531" y="78663"/>
                  </a:lnTo>
                  <a:lnTo>
                    <a:pt x="32310" y="80664"/>
                  </a:lnTo>
                  <a:lnTo>
                    <a:pt x="34710" y="81998"/>
                  </a:lnTo>
                  <a:lnTo>
                    <a:pt x="54959" y="85373"/>
                  </a:lnTo>
                  <a:lnTo>
                    <a:pt x="56394" y="87020"/>
                  </a:lnTo>
                  <a:lnTo>
                    <a:pt x="57352" y="89057"/>
                  </a:lnTo>
                  <a:lnTo>
                    <a:pt x="58931" y="90415"/>
                  </a:lnTo>
                  <a:lnTo>
                    <a:pt x="63194" y="91925"/>
                  </a:lnTo>
                  <a:lnTo>
                    <a:pt x="79415" y="93835"/>
                  </a:lnTo>
                  <a:lnTo>
                    <a:pt x="89591" y="99822"/>
                  </a:lnTo>
                  <a:lnTo>
                    <a:pt x="98565" y="106613"/>
                  </a:lnTo>
                  <a:lnTo>
                    <a:pt x="110025" y="111893"/>
                  </a:lnTo>
                  <a:lnTo>
                    <a:pt x="112861" y="114107"/>
                  </a:lnTo>
                  <a:lnTo>
                    <a:pt x="116012" y="119074"/>
                  </a:lnTo>
                  <a:lnTo>
                    <a:pt x="118353" y="124418"/>
                  </a:lnTo>
                  <a:lnTo>
                    <a:pt x="132557" y="141901"/>
                  </a:lnTo>
                  <a:lnTo>
                    <a:pt x="134604" y="149812"/>
                  </a:lnTo>
                  <a:lnTo>
                    <a:pt x="135433" y="164874"/>
                  </a:lnTo>
                  <a:lnTo>
                    <a:pt x="132943" y="169860"/>
                  </a:lnTo>
                  <a:lnTo>
                    <a:pt x="119814" y="184952"/>
                  </a:lnTo>
                  <a:lnTo>
                    <a:pt x="112026" y="186947"/>
                  </a:lnTo>
                  <a:lnTo>
                    <a:pt x="103159" y="193522"/>
                  </a:lnTo>
                  <a:lnTo>
                    <a:pt x="97567" y="194374"/>
                  </a:lnTo>
                  <a:lnTo>
                    <a:pt x="92595" y="192065"/>
                  </a:lnTo>
                  <a:lnTo>
                    <a:pt x="87250" y="188843"/>
                  </a:lnTo>
                  <a:lnTo>
                    <a:pt x="76153" y="186775"/>
                  </a:lnTo>
                  <a:lnTo>
                    <a:pt x="73346" y="186606"/>
                  </a:lnTo>
                  <a:lnTo>
                    <a:pt x="67719" y="183908"/>
                  </a:lnTo>
                  <a:lnTo>
                    <a:pt x="51946" y="174512"/>
                  </a:lnTo>
                  <a:lnTo>
                    <a:pt x="34389" y="167508"/>
                  </a:lnTo>
                  <a:lnTo>
                    <a:pt x="0" y="1439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03" name="SMARTInkShape-1976"/>
            <p:cNvSpPr/>
            <p:nvPr/>
          </p:nvSpPr>
          <p:spPr>
            <a:xfrm>
              <a:off x="6341533" y="5376333"/>
              <a:ext cx="25401" cy="127001"/>
            </a:xfrm>
            <a:custGeom>
              <a:avLst/>
              <a:gdLst/>
              <a:ahLst/>
              <a:cxnLst/>
              <a:rect l="0" t="0" r="0" b="0"/>
              <a:pathLst>
                <a:path w="25401" h="127001">
                  <a:moveTo>
                    <a:pt x="0" y="0"/>
                  </a:moveTo>
                  <a:lnTo>
                    <a:pt x="0" y="8364"/>
                  </a:lnTo>
                  <a:lnTo>
                    <a:pt x="7290" y="15748"/>
                  </a:lnTo>
                  <a:lnTo>
                    <a:pt x="8118" y="21077"/>
                  </a:lnTo>
                  <a:lnTo>
                    <a:pt x="8364" y="28613"/>
                  </a:lnTo>
                  <a:lnTo>
                    <a:pt x="9339" y="30365"/>
                  </a:lnTo>
                  <a:lnTo>
                    <a:pt x="10930" y="31533"/>
                  </a:lnTo>
                  <a:lnTo>
                    <a:pt x="12931" y="32312"/>
                  </a:lnTo>
                  <a:lnTo>
                    <a:pt x="14265" y="33770"/>
                  </a:lnTo>
                  <a:lnTo>
                    <a:pt x="15748" y="37901"/>
                  </a:lnTo>
                  <a:lnTo>
                    <a:pt x="16930" y="79025"/>
                  </a:lnTo>
                  <a:lnTo>
                    <a:pt x="16934" y="95956"/>
                  </a:lnTo>
                  <a:lnTo>
                    <a:pt x="19442" y="101600"/>
                  </a:lnTo>
                  <a:lnTo>
                    <a:pt x="24223" y="108395"/>
                  </a:lnTo>
                  <a:lnTo>
                    <a:pt x="25400" y="1270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04" name="SMARTInkShape-1977"/>
            <p:cNvSpPr/>
            <p:nvPr/>
          </p:nvSpPr>
          <p:spPr>
            <a:xfrm>
              <a:off x="3784600" y="5698067"/>
              <a:ext cx="186268" cy="143934"/>
            </a:xfrm>
            <a:custGeom>
              <a:avLst/>
              <a:gdLst/>
              <a:ahLst/>
              <a:cxnLst/>
              <a:rect l="0" t="0" r="0" b="0"/>
              <a:pathLst>
                <a:path w="186268" h="143934">
                  <a:moveTo>
                    <a:pt x="0" y="16933"/>
                  </a:moveTo>
                  <a:lnTo>
                    <a:pt x="7290" y="9644"/>
                  </a:lnTo>
                  <a:lnTo>
                    <a:pt x="14993" y="7758"/>
                  </a:lnTo>
                  <a:lnTo>
                    <a:pt x="23844" y="1207"/>
                  </a:lnTo>
                  <a:lnTo>
                    <a:pt x="31852" y="238"/>
                  </a:lnTo>
                  <a:lnTo>
                    <a:pt x="66092" y="0"/>
                  </a:lnTo>
                  <a:lnTo>
                    <a:pt x="74168" y="5819"/>
                  </a:lnTo>
                  <a:lnTo>
                    <a:pt x="82079" y="8622"/>
                  </a:lnTo>
                  <a:lnTo>
                    <a:pt x="91492" y="15653"/>
                  </a:lnTo>
                  <a:lnTo>
                    <a:pt x="92404" y="18873"/>
                  </a:lnTo>
                  <a:lnTo>
                    <a:pt x="92647" y="21049"/>
                  </a:lnTo>
                  <a:lnTo>
                    <a:pt x="95426" y="25975"/>
                  </a:lnTo>
                  <a:lnTo>
                    <a:pt x="98856" y="31300"/>
                  </a:lnTo>
                  <a:lnTo>
                    <a:pt x="101238" y="40694"/>
                  </a:lnTo>
                  <a:lnTo>
                    <a:pt x="101590" y="62193"/>
                  </a:lnTo>
                  <a:lnTo>
                    <a:pt x="99087" y="67780"/>
                  </a:lnTo>
                  <a:lnTo>
                    <a:pt x="93482" y="75707"/>
                  </a:lnTo>
                  <a:lnTo>
                    <a:pt x="93237" y="80548"/>
                  </a:lnTo>
                  <a:lnTo>
                    <a:pt x="92261" y="81921"/>
                  </a:lnTo>
                  <a:lnTo>
                    <a:pt x="90670" y="82836"/>
                  </a:lnTo>
                  <a:lnTo>
                    <a:pt x="88669" y="83446"/>
                  </a:lnTo>
                  <a:lnTo>
                    <a:pt x="77728" y="91849"/>
                  </a:lnTo>
                  <a:lnTo>
                    <a:pt x="69743" y="93820"/>
                  </a:lnTo>
                  <a:lnTo>
                    <a:pt x="61848" y="98877"/>
                  </a:lnTo>
                  <a:lnTo>
                    <a:pt x="52441" y="101241"/>
                  </a:lnTo>
                  <a:lnTo>
                    <a:pt x="25431" y="101600"/>
                  </a:lnTo>
                  <a:lnTo>
                    <a:pt x="32693" y="101600"/>
                  </a:lnTo>
                  <a:lnTo>
                    <a:pt x="40394" y="107419"/>
                  </a:lnTo>
                  <a:lnTo>
                    <a:pt x="48239" y="109281"/>
                  </a:lnTo>
                  <a:lnTo>
                    <a:pt x="57463" y="110774"/>
                  </a:lnTo>
                  <a:lnTo>
                    <a:pt x="76959" y="116722"/>
                  </a:lnTo>
                  <a:lnTo>
                    <a:pt x="93358" y="120505"/>
                  </a:lnTo>
                  <a:lnTo>
                    <a:pt x="110133" y="125075"/>
                  </a:lnTo>
                  <a:lnTo>
                    <a:pt x="127020" y="128937"/>
                  </a:lnTo>
                  <a:lnTo>
                    <a:pt x="143939" y="133532"/>
                  </a:lnTo>
                  <a:lnTo>
                    <a:pt x="186267" y="1439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05" name="SMARTInkShape-1978"/>
            <p:cNvSpPr/>
            <p:nvPr/>
          </p:nvSpPr>
          <p:spPr>
            <a:xfrm>
              <a:off x="5994400" y="5376333"/>
              <a:ext cx="25401" cy="203201"/>
            </a:xfrm>
            <a:custGeom>
              <a:avLst/>
              <a:gdLst/>
              <a:ahLst/>
              <a:cxnLst/>
              <a:rect l="0" t="0" r="0" b="0"/>
              <a:pathLst>
                <a:path w="25401" h="203201">
                  <a:moveTo>
                    <a:pt x="0" y="0"/>
                  </a:moveTo>
                  <a:lnTo>
                    <a:pt x="0" y="4494"/>
                  </a:lnTo>
                  <a:lnTo>
                    <a:pt x="941" y="5819"/>
                  </a:lnTo>
                  <a:lnTo>
                    <a:pt x="2508" y="6701"/>
                  </a:lnTo>
                  <a:lnTo>
                    <a:pt x="7289" y="8118"/>
                  </a:lnTo>
                  <a:lnTo>
                    <a:pt x="12612" y="12859"/>
                  </a:lnTo>
                  <a:lnTo>
                    <a:pt x="15013" y="17631"/>
                  </a:lnTo>
                  <a:lnTo>
                    <a:pt x="15653" y="20221"/>
                  </a:lnTo>
                  <a:lnTo>
                    <a:pt x="24541" y="33720"/>
                  </a:lnTo>
                  <a:lnTo>
                    <a:pt x="25396" y="74449"/>
                  </a:lnTo>
                  <a:lnTo>
                    <a:pt x="25400" y="116645"/>
                  </a:lnTo>
                  <a:lnTo>
                    <a:pt x="25400" y="157424"/>
                  </a:lnTo>
                  <a:lnTo>
                    <a:pt x="25400" y="2032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06" name="SMARTInkShape-1979"/>
            <p:cNvSpPr/>
            <p:nvPr/>
          </p:nvSpPr>
          <p:spPr>
            <a:xfrm>
              <a:off x="6307667" y="5613431"/>
              <a:ext cx="194734" cy="126863"/>
            </a:xfrm>
            <a:custGeom>
              <a:avLst/>
              <a:gdLst/>
              <a:ahLst/>
              <a:cxnLst/>
              <a:rect l="0" t="0" r="0" b="0"/>
              <a:pathLst>
                <a:path w="194734" h="126863">
                  <a:moveTo>
                    <a:pt x="0" y="8436"/>
                  </a:moveTo>
                  <a:lnTo>
                    <a:pt x="4495" y="3941"/>
                  </a:lnTo>
                  <a:lnTo>
                    <a:pt x="9209" y="1735"/>
                  </a:lnTo>
                  <a:lnTo>
                    <a:pt x="28583" y="0"/>
                  </a:lnTo>
                  <a:lnTo>
                    <a:pt x="34028" y="2491"/>
                  </a:lnTo>
                  <a:lnTo>
                    <a:pt x="40693" y="7262"/>
                  </a:lnTo>
                  <a:lnTo>
                    <a:pt x="48768" y="8204"/>
                  </a:lnTo>
                  <a:lnTo>
                    <a:pt x="70586" y="8426"/>
                  </a:lnTo>
                  <a:lnTo>
                    <a:pt x="76213" y="10940"/>
                  </a:lnTo>
                  <a:lnTo>
                    <a:pt x="82996" y="15725"/>
                  </a:lnTo>
                  <a:lnTo>
                    <a:pt x="91096" y="17610"/>
                  </a:lnTo>
                  <a:lnTo>
                    <a:pt x="100031" y="24161"/>
                  </a:lnTo>
                  <a:lnTo>
                    <a:pt x="105630" y="25011"/>
                  </a:lnTo>
                  <a:lnTo>
                    <a:pt x="107109" y="26071"/>
                  </a:lnTo>
                  <a:lnTo>
                    <a:pt x="108094" y="27719"/>
                  </a:lnTo>
                  <a:lnTo>
                    <a:pt x="109806" y="33971"/>
                  </a:lnTo>
                  <a:lnTo>
                    <a:pt x="110064" y="49479"/>
                  </a:lnTo>
                  <a:lnTo>
                    <a:pt x="109124" y="49909"/>
                  </a:lnTo>
                  <a:lnTo>
                    <a:pt x="105571" y="50386"/>
                  </a:lnTo>
                  <a:lnTo>
                    <a:pt x="104247" y="51455"/>
                  </a:lnTo>
                  <a:lnTo>
                    <a:pt x="102777" y="55151"/>
                  </a:lnTo>
                  <a:lnTo>
                    <a:pt x="101443" y="56512"/>
                  </a:lnTo>
                  <a:lnTo>
                    <a:pt x="97453" y="58026"/>
                  </a:lnTo>
                  <a:lnTo>
                    <a:pt x="89919" y="58876"/>
                  </a:lnTo>
                  <a:lnTo>
                    <a:pt x="88168" y="59936"/>
                  </a:lnTo>
                  <a:lnTo>
                    <a:pt x="87001" y="61585"/>
                  </a:lnTo>
                  <a:lnTo>
                    <a:pt x="86223" y="63624"/>
                  </a:lnTo>
                  <a:lnTo>
                    <a:pt x="84763" y="64984"/>
                  </a:lnTo>
                  <a:lnTo>
                    <a:pt x="80633" y="66493"/>
                  </a:lnTo>
                  <a:lnTo>
                    <a:pt x="53601" y="68622"/>
                  </a:lnTo>
                  <a:lnTo>
                    <a:pt x="42329" y="74400"/>
                  </a:lnTo>
                  <a:lnTo>
                    <a:pt x="16935" y="76169"/>
                  </a:lnTo>
                  <a:lnTo>
                    <a:pt x="24224" y="76169"/>
                  </a:lnTo>
                  <a:lnTo>
                    <a:pt x="24615" y="77110"/>
                  </a:lnTo>
                  <a:lnTo>
                    <a:pt x="25051" y="80663"/>
                  </a:lnTo>
                  <a:lnTo>
                    <a:pt x="26108" y="81987"/>
                  </a:lnTo>
                  <a:lnTo>
                    <a:pt x="32659" y="84286"/>
                  </a:lnTo>
                  <a:lnTo>
                    <a:pt x="38003" y="84532"/>
                  </a:lnTo>
                  <a:lnTo>
                    <a:pt x="42917" y="87099"/>
                  </a:lnTo>
                  <a:lnTo>
                    <a:pt x="48237" y="90434"/>
                  </a:lnTo>
                  <a:lnTo>
                    <a:pt x="81067" y="101656"/>
                  </a:lnTo>
                  <a:lnTo>
                    <a:pt x="92980" y="108102"/>
                  </a:lnTo>
                  <a:lnTo>
                    <a:pt x="132410" y="119188"/>
                  </a:lnTo>
                  <a:lnTo>
                    <a:pt x="143885" y="125153"/>
                  </a:lnTo>
                  <a:lnTo>
                    <a:pt x="163686" y="126862"/>
                  </a:lnTo>
                  <a:lnTo>
                    <a:pt x="169332" y="124413"/>
                  </a:lnTo>
                  <a:lnTo>
                    <a:pt x="174977" y="121129"/>
                  </a:lnTo>
                  <a:lnTo>
                    <a:pt x="186266" y="119021"/>
                  </a:lnTo>
                  <a:lnTo>
                    <a:pt x="194733" y="11850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07" name="SMARTInkShape-1980"/>
            <p:cNvSpPr/>
            <p:nvPr/>
          </p:nvSpPr>
          <p:spPr>
            <a:xfrm>
              <a:off x="4648200" y="5604933"/>
              <a:ext cx="118534" cy="16935"/>
            </a:xfrm>
            <a:custGeom>
              <a:avLst/>
              <a:gdLst/>
              <a:ahLst/>
              <a:cxnLst/>
              <a:rect l="0" t="0" r="0" b="0"/>
              <a:pathLst>
                <a:path w="118534" h="16935">
                  <a:moveTo>
                    <a:pt x="0" y="0"/>
                  </a:moveTo>
                  <a:lnTo>
                    <a:pt x="40303" y="0"/>
                  </a:lnTo>
                  <a:lnTo>
                    <a:pt x="45507" y="0"/>
                  </a:lnTo>
                  <a:lnTo>
                    <a:pt x="50956" y="2509"/>
                  </a:lnTo>
                  <a:lnTo>
                    <a:pt x="56514" y="5819"/>
                  </a:lnTo>
                  <a:lnTo>
                    <a:pt x="67747" y="7944"/>
                  </a:lnTo>
                  <a:lnTo>
                    <a:pt x="104698" y="8466"/>
                  </a:lnTo>
                  <a:lnTo>
                    <a:pt x="110189" y="10975"/>
                  </a:lnTo>
                  <a:lnTo>
                    <a:pt x="118533" y="169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08" name="SMARTInkShape-1981"/>
            <p:cNvSpPr/>
            <p:nvPr/>
          </p:nvSpPr>
          <p:spPr>
            <a:xfrm>
              <a:off x="5858933" y="5384800"/>
              <a:ext cx="152401" cy="101601"/>
            </a:xfrm>
            <a:custGeom>
              <a:avLst/>
              <a:gdLst/>
              <a:ahLst/>
              <a:cxnLst/>
              <a:rect l="0" t="0" r="0" b="0"/>
              <a:pathLst>
                <a:path w="152401" h="101601">
                  <a:moveTo>
                    <a:pt x="25400" y="0"/>
                  </a:moveTo>
                  <a:lnTo>
                    <a:pt x="32690" y="0"/>
                  </a:lnTo>
                  <a:lnTo>
                    <a:pt x="33081" y="941"/>
                  </a:lnTo>
                  <a:lnTo>
                    <a:pt x="33518" y="4494"/>
                  </a:lnTo>
                  <a:lnTo>
                    <a:pt x="34575" y="5818"/>
                  </a:lnTo>
                  <a:lnTo>
                    <a:pt x="38259" y="7289"/>
                  </a:lnTo>
                  <a:lnTo>
                    <a:pt x="39617" y="8623"/>
                  </a:lnTo>
                  <a:lnTo>
                    <a:pt x="41976" y="15653"/>
                  </a:lnTo>
                  <a:lnTo>
                    <a:pt x="42334" y="54809"/>
                  </a:lnTo>
                  <a:lnTo>
                    <a:pt x="39825" y="59794"/>
                  </a:lnTo>
                  <a:lnTo>
                    <a:pt x="26607" y="74983"/>
                  </a:lnTo>
                  <a:lnTo>
                    <a:pt x="25758" y="80334"/>
                  </a:lnTo>
                  <a:lnTo>
                    <a:pt x="24698" y="81778"/>
                  </a:lnTo>
                  <a:lnTo>
                    <a:pt x="18746" y="84096"/>
                  </a:lnTo>
                  <a:lnTo>
                    <a:pt x="16798" y="84412"/>
                  </a:lnTo>
                  <a:lnTo>
                    <a:pt x="9749" y="84634"/>
                  </a:lnTo>
                  <a:lnTo>
                    <a:pt x="0" y="93133"/>
                  </a:lnTo>
                  <a:lnTo>
                    <a:pt x="36724" y="93133"/>
                  </a:lnTo>
                  <a:lnTo>
                    <a:pt x="42349" y="95642"/>
                  </a:lnTo>
                  <a:lnTo>
                    <a:pt x="49131" y="100423"/>
                  </a:lnTo>
                  <a:lnTo>
                    <a:pt x="90771" y="101599"/>
                  </a:lnTo>
                  <a:lnTo>
                    <a:pt x="132898" y="101600"/>
                  </a:lnTo>
                  <a:lnTo>
                    <a:pt x="152400" y="1016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09" name="SMARTInkShape-1982"/>
            <p:cNvSpPr/>
            <p:nvPr/>
          </p:nvSpPr>
          <p:spPr>
            <a:xfrm>
              <a:off x="4233333" y="5418770"/>
              <a:ext cx="169335" cy="177698"/>
            </a:xfrm>
            <a:custGeom>
              <a:avLst/>
              <a:gdLst/>
              <a:ahLst/>
              <a:cxnLst/>
              <a:rect l="0" t="0" r="0" b="0"/>
              <a:pathLst>
                <a:path w="169335" h="177698">
                  <a:moveTo>
                    <a:pt x="16934" y="16830"/>
                  </a:moveTo>
                  <a:lnTo>
                    <a:pt x="24223" y="16830"/>
                  </a:lnTo>
                  <a:lnTo>
                    <a:pt x="24616" y="15889"/>
                  </a:lnTo>
                  <a:lnTo>
                    <a:pt x="25297" y="9541"/>
                  </a:lnTo>
                  <a:lnTo>
                    <a:pt x="27863" y="8886"/>
                  </a:lnTo>
                  <a:lnTo>
                    <a:pt x="54006" y="8364"/>
                  </a:lnTo>
                  <a:lnTo>
                    <a:pt x="59438" y="5855"/>
                  </a:lnTo>
                  <a:lnTo>
                    <a:pt x="66095" y="1074"/>
                  </a:lnTo>
                  <a:lnTo>
                    <a:pt x="74170" y="129"/>
                  </a:lnTo>
                  <a:lnTo>
                    <a:pt x="79374" y="0"/>
                  </a:lnTo>
                  <a:lnTo>
                    <a:pt x="84823" y="2451"/>
                  </a:lnTo>
                  <a:lnTo>
                    <a:pt x="90381" y="5736"/>
                  </a:lnTo>
                  <a:lnTo>
                    <a:pt x="101614" y="7844"/>
                  </a:lnTo>
                  <a:lnTo>
                    <a:pt x="108397" y="8260"/>
                  </a:lnTo>
                  <a:lnTo>
                    <a:pt x="116496" y="14162"/>
                  </a:lnTo>
                  <a:lnTo>
                    <a:pt x="124411" y="16039"/>
                  </a:lnTo>
                  <a:lnTo>
                    <a:pt x="133825" y="16726"/>
                  </a:lnTo>
                  <a:lnTo>
                    <a:pt x="134372" y="17700"/>
                  </a:lnTo>
                  <a:lnTo>
                    <a:pt x="135459" y="40221"/>
                  </a:lnTo>
                  <a:lnTo>
                    <a:pt x="135466" y="49131"/>
                  </a:lnTo>
                  <a:lnTo>
                    <a:pt x="129648" y="57147"/>
                  </a:lnTo>
                  <a:lnTo>
                    <a:pt x="126844" y="65046"/>
                  </a:lnTo>
                  <a:lnTo>
                    <a:pt x="90205" y="104423"/>
                  </a:lnTo>
                  <a:lnTo>
                    <a:pt x="84620" y="107499"/>
                  </a:lnTo>
                  <a:lnTo>
                    <a:pt x="79001" y="109809"/>
                  </a:lnTo>
                  <a:lnTo>
                    <a:pt x="56268" y="123368"/>
                  </a:lnTo>
                  <a:lnTo>
                    <a:pt x="45940" y="126791"/>
                  </a:lnTo>
                  <a:lnTo>
                    <a:pt x="36921" y="132406"/>
                  </a:lnTo>
                  <a:lnTo>
                    <a:pt x="28291" y="135429"/>
                  </a:lnTo>
                  <a:lnTo>
                    <a:pt x="742" y="151914"/>
                  </a:lnTo>
                  <a:lnTo>
                    <a:pt x="1" y="160753"/>
                  </a:lnTo>
                  <a:lnTo>
                    <a:pt x="0" y="160761"/>
                  </a:lnTo>
                  <a:lnTo>
                    <a:pt x="0" y="160763"/>
                  </a:lnTo>
                  <a:lnTo>
                    <a:pt x="20148" y="160763"/>
                  </a:lnTo>
                  <a:lnTo>
                    <a:pt x="21899" y="159823"/>
                  </a:lnTo>
                  <a:lnTo>
                    <a:pt x="23066" y="158255"/>
                  </a:lnTo>
                  <a:lnTo>
                    <a:pt x="23844" y="156268"/>
                  </a:lnTo>
                  <a:lnTo>
                    <a:pt x="25304" y="154944"/>
                  </a:lnTo>
                  <a:lnTo>
                    <a:pt x="29434" y="153474"/>
                  </a:lnTo>
                  <a:lnTo>
                    <a:pt x="40768" y="152400"/>
                  </a:lnTo>
                  <a:lnTo>
                    <a:pt x="49486" y="145016"/>
                  </a:lnTo>
                  <a:lnTo>
                    <a:pt x="54906" y="144182"/>
                  </a:lnTo>
                  <a:lnTo>
                    <a:pt x="84704" y="143832"/>
                  </a:lnTo>
                  <a:lnTo>
                    <a:pt x="87514" y="144773"/>
                  </a:lnTo>
                  <a:lnTo>
                    <a:pt x="89387" y="146340"/>
                  </a:lnTo>
                  <a:lnTo>
                    <a:pt x="90636" y="148325"/>
                  </a:lnTo>
                  <a:lnTo>
                    <a:pt x="92410" y="149649"/>
                  </a:lnTo>
                  <a:lnTo>
                    <a:pt x="96888" y="151121"/>
                  </a:lnTo>
                  <a:lnTo>
                    <a:pt x="113248" y="153005"/>
                  </a:lnTo>
                  <a:lnTo>
                    <a:pt x="126514" y="158953"/>
                  </a:lnTo>
                  <a:lnTo>
                    <a:pt x="138194" y="160406"/>
                  </a:lnTo>
                  <a:lnTo>
                    <a:pt x="140107" y="161466"/>
                  </a:lnTo>
                  <a:lnTo>
                    <a:pt x="141383" y="163113"/>
                  </a:lnTo>
                  <a:lnTo>
                    <a:pt x="142233" y="165152"/>
                  </a:lnTo>
                  <a:lnTo>
                    <a:pt x="143741" y="166511"/>
                  </a:lnTo>
                  <a:lnTo>
                    <a:pt x="152284" y="169199"/>
                  </a:lnTo>
                  <a:lnTo>
                    <a:pt x="160515" y="169230"/>
                  </a:lnTo>
                  <a:lnTo>
                    <a:pt x="160763" y="173724"/>
                  </a:lnTo>
                  <a:lnTo>
                    <a:pt x="161738" y="175048"/>
                  </a:lnTo>
                  <a:lnTo>
                    <a:pt x="169334" y="17769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10" name="SMARTInkShape-1983"/>
            <p:cNvSpPr/>
            <p:nvPr/>
          </p:nvSpPr>
          <p:spPr>
            <a:xfrm>
              <a:off x="3826933" y="5384800"/>
              <a:ext cx="8468" cy="135468"/>
            </a:xfrm>
            <a:custGeom>
              <a:avLst/>
              <a:gdLst/>
              <a:ahLst/>
              <a:cxnLst/>
              <a:rect l="0" t="0" r="0" b="0"/>
              <a:pathLst>
                <a:path w="8468" h="135468">
                  <a:moveTo>
                    <a:pt x="0" y="0"/>
                  </a:moveTo>
                  <a:lnTo>
                    <a:pt x="0" y="7289"/>
                  </a:lnTo>
                  <a:lnTo>
                    <a:pt x="7290" y="15653"/>
                  </a:lnTo>
                  <a:lnTo>
                    <a:pt x="8364" y="24111"/>
                  </a:lnTo>
                  <a:lnTo>
                    <a:pt x="8467" y="64917"/>
                  </a:lnTo>
                  <a:lnTo>
                    <a:pt x="8467" y="107245"/>
                  </a:lnTo>
                  <a:lnTo>
                    <a:pt x="8467" y="1354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11" name="SMARTInkShape-1984"/>
            <p:cNvSpPr/>
            <p:nvPr/>
          </p:nvSpPr>
          <p:spPr>
            <a:xfrm>
              <a:off x="3759200" y="5588000"/>
              <a:ext cx="177801" cy="16934"/>
            </a:xfrm>
            <a:custGeom>
              <a:avLst/>
              <a:gdLst/>
              <a:ahLst/>
              <a:cxnLst/>
              <a:rect l="0" t="0" r="0" b="0"/>
              <a:pathLst>
                <a:path w="177801" h="16934">
                  <a:moveTo>
                    <a:pt x="0" y="0"/>
                  </a:moveTo>
                  <a:lnTo>
                    <a:pt x="39587" y="0"/>
                  </a:lnTo>
                  <a:lnTo>
                    <a:pt x="79197" y="0"/>
                  </a:lnTo>
                  <a:lnTo>
                    <a:pt x="111609" y="0"/>
                  </a:lnTo>
                  <a:lnTo>
                    <a:pt x="117964" y="2507"/>
                  </a:lnTo>
                  <a:lnTo>
                    <a:pt x="123925" y="5818"/>
                  </a:lnTo>
                  <a:lnTo>
                    <a:pt x="133510" y="7682"/>
                  </a:lnTo>
                  <a:lnTo>
                    <a:pt x="154035" y="8363"/>
                  </a:lnTo>
                  <a:lnTo>
                    <a:pt x="160339" y="10931"/>
                  </a:lnTo>
                  <a:lnTo>
                    <a:pt x="166277" y="14265"/>
                  </a:lnTo>
                  <a:lnTo>
                    <a:pt x="177800" y="169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12" name="SMARTInkShape-1985"/>
            <p:cNvSpPr/>
            <p:nvPr/>
          </p:nvSpPr>
          <p:spPr>
            <a:xfrm>
              <a:off x="4682067" y="5393267"/>
              <a:ext cx="33867" cy="127001"/>
            </a:xfrm>
            <a:custGeom>
              <a:avLst/>
              <a:gdLst/>
              <a:ahLst/>
              <a:cxnLst/>
              <a:rect l="0" t="0" r="0" b="0"/>
              <a:pathLst>
                <a:path w="33867" h="127001">
                  <a:moveTo>
                    <a:pt x="0" y="0"/>
                  </a:moveTo>
                  <a:lnTo>
                    <a:pt x="7289" y="0"/>
                  </a:lnTo>
                  <a:lnTo>
                    <a:pt x="7681" y="940"/>
                  </a:lnTo>
                  <a:lnTo>
                    <a:pt x="8436" y="12612"/>
                  </a:lnTo>
                  <a:lnTo>
                    <a:pt x="9387" y="14053"/>
                  </a:lnTo>
                  <a:lnTo>
                    <a:pt x="10961" y="15013"/>
                  </a:lnTo>
                  <a:lnTo>
                    <a:pt x="12952" y="15653"/>
                  </a:lnTo>
                  <a:lnTo>
                    <a:pt x="14279" y="17020"/>
                  </a:lnTo>
                  <a:lnTo>
                    <a:pt x="15753" y="21049"/>
                  </a:lnTo>
                  <a:lnTo>
                    <a:pt x="16933" y="63021"/>
                  </a:lnTo>
                  <a:lnTo>
                    <a:pt x="16933" y="70832"/>
                  </a:lnTo>
                  <a:lnTo>
                    <a:pt x="19441" y="76323"/>
                  </a:lnTo>
                  <a:lnTo>
                    <a:pt x="22751" y="81898"/>
                  </a:lnTo>
                  <a:lnTo>
                    <a:pt x="24877" y="93144"/>
                  </a:lnTo>
                  <a:lnTo>
                    <a:pt x="25369" y="112890"/>
                  </a:lnTo>
                  <a:lnTo>
                    <a:pt x="27895" y="118533"/>
                  </a:lnTo>
                  <a:lnTo>
                    <a:pt x="33866" y="1270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13" name="SMARTInkShape-1986"/>
            <p:cNvSpPr/>
            <p:nvPr/>
          </p:nvSpPr>
          <p:spPr>
            <a:xfrm>
              <a:off x="5088467" y="5410200"/>
              <a:ext cx="93134" cy="152401"/>
            </a:xfrm>
            <a:custGeom>
              <a:avLst/>
              <a:gdLst/>
              <a:ahLst/>
              <a:cxnLst/>
              <a:rect l="0" t="0" r="0" b="0"/>
              <a:pathLst>
                <a:path w="93134" h="152401">
                  <a:moveTo>
                    <a:pt x="0" y="0"/>
                  </a:moveTo>
                  <a:lnTo>
                    <a:pt x="40139" y="0"/>
                  </a:lnTo>
                  <a:lnTo>
                    <a:pt x="80230" y="0"/>
                  </a:lnTo>
                  <a:lnTo>
                    <a:pt x="81709" y="941"/>
                  </a:lnTo>
                  <a:lnTo>
                    <a:pt x="82694" y="2508"/>
                  </a:lnTo>
                  <a:lnTo>
                    <a:pt x="84277" y="7289"/>
                  </a:lnTo>
                  <a:lnTo>
                    <a:pt x="87002" y="7944"/>
                  </a:lnTo>
                  <a:lnTo>
                    <a:pt x="92774" y="8436"/>
                  </a:lnTo>
                  <a:lnTo>
                    <a:pt x="93133" y="29789"/>
                  </a:lnTo>
                  <a:lnTo>
                    <a:pt x="92192" y="31148"/>
                  </a:lnTo>
                  <a:lnTo>
                    <a:pt x="90625" y="32054"/>
                  </a:lnTo>
                  <a:lnTo>
                    <a:pt x="88639" y="32659"/>
                  </a:lnTo>
                  <a:lnTo>
                    <a:pt x="87315" y="34002"/>
                  </a:lnTo>
                  <a:lnTo>
                    <a:pt x="85016" y="41050"/>
                  </a:lnTo>
                  <a:lnTo>
                    <a:pt x="43981" y="42333"/>
                  </a:lnTo>
                  <a:lnTo>
                    <a:pt x="8466" y="42333"/>
                  </a:lnTo>
                  <a:lnTo>
                    <a:pt x="15756" y="49623"/>
                  </a:lnTo>
                  <a:lnTo>
                    <a:pt x="21080" y="50451"/>
                  </a:lnTo>
                  <a:lnTo>
                    <a:pt x="28614" y="50697"/>
                  </a:lnTo>
                  <a:lnTo>
                    <a:pt x="34040" y="53263"/>
                  </a:lnTo>
                  <a:lnTo>
                    <a:pt x="40695" y="58081"/>
                  </a:lnTo>
                  <a:lnTo>
                    <a:pt x="48769" y="59973"/>
                  </a:lnTo>
                  <a:lnTo>
                    <a:pt x="66420" y="74918"/>
                  </a:lnTo>
                  <a:lnTo>
                    <a:pt x="67343" y="80313"/>
                  </a:lnTo>
                  <a:lnTo>
                    <a:pt x="68414" y="81764"/>
                  </a:lnTo>
                  <a:lnTo>
                    <a:pt x="83132" y="91844"/>
                  </a:lnTo>
                  <a:lnTo>
                    <a:pt x="83984" y="95069"/>
                  </a:lnTo>
                  <a:lnTo>
                    <a:pt x="84666" y="131106"/>
                  </a:lnTo>
                  <a:lnTo>
                    <a:pt x="83726" y="132559"/>
                  </a:lnTo>
                  <a:lnTo>
                    <a:pt x="82158" y="133529"/>
                  </a:lnTo>
                  <a:lnTo>
                    <a:pt x="80172" y="134174"/>
                  </a:lnTo>
                  <a:lnTo>
                    <a:pt x="78847" y="135546"/>
                  </a:lnTo>
                  <a:lnTo>
                    <a:pt x="75492" y="144014"/>
                  </a:lnTo>
                  <a:lnTo>
                    <a:pt x="68091" y="152017"/>
                  </a:lnTo>
                  <a:lnTo>
                    <a:pt x="26689" y="152400"/>
                  </a:lnTo>
                  <a:lnTo>
                    <a:pt x="9676" y="136674"/>
                  </a:lnTo>
                  <a:lnTo>
                    <a:pt x="4330" y="135824"/>
                  </a:lnTo>
                  <a:lnTo>
                    <a:pt x="2887" y="134764"/>
                  </a:lnTo>
                  <a:lnTo>
                    <a:pt x="0" y="1270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14" name="SMARTInkShape-1987"/>
            <p:cNvSpPr/>
            <p:nvPr/>
          </p:nvSpPr>
          <p:spPr>
            <a:xfrm>
              <a:off x="4665137" y="5689949"/>
              <a:ext cx="143931" cy="118185"/>
            </a:xfrm>
            <a:custGeom>
              <a:avLst/>
              <a:gdLst/>
              <a:ahLst/>
              <a:cxnLst/>
              <a:rect l="0" t="0" r="0" b="0"/>
              <a:pathLst>
                <a:path w="143931" h="118185">
                  <a:moveTo>
                    <a:pt x="8463" y="16584"/>
                  </a:moveTo>
                  <a:lnTo>
                    <a:pt x="8463" y="9295"/>
                  </a:lnTo>
                  <a:lnTo>
                    <a:pt x="9404" y="8903"/>
                  </a:lnTo>
                  <a:lnTo>
                    <a:pt x="32329" y="8118"/>
                  </a:lnTo>
                  <a:lnTo>
                    <a:pt x="41018" y="828"/>
                  </a:lnTo>
                  <a:lnTo>
                    <a:pt x="46435" y="0"/>
                  </a:lnTo>
                  <a:lnTo>
                    <a:pt x="51367" y="2316"/>
                  </a:lnTo>
                  <a:lnTo>
                    <a:pt x="58801" y="7778"/>
                  </a:lnTo>
                  <a:lnTo>
                    <a:pt x="83351" y="8117"/>
                  </a:lnTo>
                  <a:lnTo>
                    <a:pt x="83789" y="9058"/>
                  </a:lnTo>
                  <a:lnTo>
                    <a:pt x="84663" y="29433"/>
                  </a:lnTo>
                  <a:lnTo>
                    <a:pt x="82155" y="34211"/>
                  </a:lnTo>
                  <a:lnTo>
                    <a:pt x="70610" y="48440"/>
                  </a:lnTo>
                  <a:lnTo>
                    <a:pt x="69010" y="53634"/>
                  </a:lnTo>
                  <a:lnTo>
                    <a:pt x="67642" y="55395"/>
                  </a:lnTo>
                  <a:lnTo>
                    <a:pt x="33336" y="82346"/>
                  </a:lnTo>
                  <a:lnTo>
                    <a:pt x="26965" y="83928"/>
                  </a:lnTo>
                  <a:lnTo>
                    <a:pt x="17319" y="92425"/>
                  </a:lnTo>
                  <a:lnTo>
                    <a:pt x="1532" y="92775"/>
                  </a:lnTo>
                  <a:lnTo>
                    <a:pt x="1020" y="93719"/>
                  </a:lnTo>
                  <a:lnTo>
                    <a:pt x="8" y="101148"/>
                  </a:lnTo>
                  <a:lnTo>
                    <a:pt x="0" y="96726"/>
                  </a:lnTo>
                  <a:lnTo>
                    <a:pt x="939" y="95411"/>
                  </a:lnTo>
                  <a:lnTo>
                    <a:pt x="6698" y="93304"/>
                  </a:lnTo>
                  <a:lnTo>
                    <a:pt x="8620" y="93015"/>
                  </a:lnTo>
                  <a:lnTo>
                    <a:pt x="48781" y="92784"/>
                  </a:lnTo>
                  <a:lnTo>
                    <a:pt x="79028" y="92784"/>
                  </a:lnTo>
                  <a:lnTo>
                    <a:pt x="84667" y="95293"/>
                  </a:lnTo>
                  <a:lnTo>
                    <a:pt x="90309" y="98602"/>
                  </a:lnTo>
                  <a:lnTo>
                    <a:pt x="95953" y="100074"/>
                  </a:lnTo>
                  <a:lnTo>
                    <a:pt x="97834" y="101407"/>
                  </a:lnTo>
                  <a:lnTo>
                    <a:pt x="99088" y="103237"/>
                  </a:lnTo>
                  <a:lnTo>
                    <a:pt x="99924" y="105398"/>
                  </a:lnTo>
                  <a:lnTo>
                    <a:pt x="101422" y="106837"/>
                  </a:lnTo>
                  <a:lnTo>
                    <a:pt x="110586" y="111658"/>
                  </a:lnTo>
                  <a:lnTo>
                    <a:pt x="115940" y="115284"/>
                  </a:lnTo>
                  <a:lnTo>
                    <a:pt x="124243" y="117325"/>
                  </a:lnTo>
                  <a:lnTo>
                    <a:pt x="143930" y="11818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15" name="SMARTInkShape-1988"/>
            <p:cNvSpPr/>
            <p:nvPr/>
          </p:nvSpPr>
          <p:spPr>
            <a:xfrm>
              <a:off x="5503333" y="5352111"/>
              <a:ext cx="16935" cy="125823"/>
            </a:xfrm>
            <a:custGeom>
              <a:avLst/>
              <a:gdLst/>
              <a:ahLst/>
              <a:cxnLst/>
              <a:rect l="0" t="0" r="0" b="0"/>
              <a:pathLst>
                <a:path w="16935" h="125823">
                  <a:moveTo>
                    <a:pt x="0" y="7289"/>
                  </a:moveTo>
                  <a:lnTo>
                    <a:pt x="0" y="0"/>
                  </a:lnTo>
                  <a:lnTo>
                    <a:pt x="8364" y="7194"/>
                  </a:lnTo>
                  <a:lnTo>
                    <a:pt x="8467" y="49524"/>
                  </a:lnTo>
                  <a:lnTo>
                    <a:pt x="8467" y="89205"/>
                  </a:lnTo>
                  <a:lnTo>
                    <a:pt x="8467" y="112060"/>
                  </a:lnTo>
                  <a:lnTo>
                    <a:pt x="10974" y="117511"/>
                  </a:lnTo>
                  <a:lnTo>
                    <a:pt x="16934" y="12582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924" name="SMARTInkShape-Group618"/>
          <p:cNvGrpSpPr/>
          <p:nvPr/>
        </p:nvGrpSpPr>
        <p:grpSpPr>
          <a:xfrm>
            <a:off x="1583276" y="1888067"/>
            <a:ext cx="440225" cy="939801"/>
            <a:chOff x="1583276" y="1888067"/>
            <a:chExt cx="440225" cy="939801"/>
          </a:xfrm>
        </p:grpSpPr>
        <p:sp>
          <p:nvSpPr>
            <p:cNvPr id="1917" name="SMARTInkShape-1989"/>
            <p:cNvSpPr/>
            <p:nvPr/>
          </p:nvSpPr>
          <p:spPr>
            <a:xfrm>
              <a:off x="1769536" y="2032000"/>
              <a:ext cx="160865" cy="186164"/>
            </a:xfrm>
            <a:custGeom>
              <a:avLst/>
              <a:gdLst/>
              <a:ahLst/>
              <a:cxnLst/>
              <a:rect l="0" t="0" r="0" b="0"/>
              <a:pathLst>
                <a:path w="160865" h="186164">
                  <a:moveTo>
                    <a:pt x="8464" y="143933"/>
                  </a:moveTo>
                  <a:lnTo>
                    <a:pt x="0" y="143933"/>
                  </a:lnTo>
                  <a:lnTo>
                    <a:pt x="7288" y="151223"/>
                  </a:lnTo>
                  <a:lnTo>
                    <a:pt x="15651" y="152296"/>
                  </a:lnTo>
                  <a:lnTo>
                    <a:pt x="25541" y="152369"/>
                  </a:lnTo>
                  <a:lnTo>
                    <a:pt x="32673" y="154895"/>
                  </a:lnTo>
                  <a:lnTo>
                    <a:pt x="38979" y="158213"/>
                  </a:lnTo>
                  <a:lnTo>
                    <a:pt x="50693" y="160342"/>
                  </a:lnTo>
                  <a:lnTo>
                    <a:pt x="70547" y="160836"/>
                  </a:lnTo>
                  <a:lnTo>
                    <a:pt x="76195" y="163362"/>
                  </a:lnTo>
                  <a:lnTo>
                    <a:pt x="96127" y="174366"/>
                  </a:lnTo>
                  <a:lnTo>
                    <a:pt x="109541" y="177122"/>
                  </a:lnTo>
                  <a:lnTo>
                    <a:pt x="129789" y="177760"/>
                  </a:lnTo>
                  <a:lnTo>
                    <a:pt x="135450" y="180291"/>
                  </a:lnTo>
                  <a:lnTo>
                    <a:pt x="142256" y="185086"/>
                  </a:lnTo>
                  <a:lnTo>
                    <a:pt x="150359" y="186034"/>
                  </a:lnTo>
                  <a:lnTo>
                    <a:pt x="155568" y="186163"/>
                  </a:lnTo>
                  <a:lnTo>
                    <a:pt x="157333" y="185257"/>
                  </a:lnTo>
                  <a:lnTo>
                    <a:pt x="158510" y="183712"/>
                  </a:lnTo>
                  <a:lnTo>
                    <a:pt x="160864" y="177801"/>
                  </a:lnTo>
                  <a:lnTo>
                    <a:pt x="160864" y="170511"/>
                  </a:lnTo>
                  <a:lnTo>
                    <a:pt x="156369" y="165188"/>
                  </a:lnTo>
                  <a:lnTo>
                    <a:pt x="151654" y="162787"/>
                  </a:lnTo>
                  <a:lnTo>
                    <a:pt x="149080" y="162147"/>
                  </a:lnTo>
                  <a:lnTo>
                    <a:pt x="147363" y="160779"/>
                  </a:lnTo>
                  <a:lnTo>
                    <a:pt x="145456" y="156751"/>
                  </a:lnTo>
                  <a:lnTo>
                    <a:pt x="144007" y="155301"/>
                  </a:lnTo>
                  <a:lnTo>
                    <a:pt x="132280" y="148287"/>
                  </a:lnTo>
                  <a:lnTo>
                    <a:pt x="121281" y="138975"/>
                  </a:lnTo>
                  <a:lnTo>
                    <a:pt x="115677" y="137026"/>
                  </a:lnTo>
                  <a:lnTo>
                    <a:pt x="113806" y="135565"/>
                  </a:lnTo>
                  <a:lnTo>
                    <a:pt x="109291" y="129015"/>
                  </a:lnTo>
                  <a:lnTo>
                    <a:pt x="98755" y="121116"/>
                  </a:lnTo>
                  <a:lnTo>
                    <a:pt x="89377" y="107213"/>
                  </a:lnTo>
                  <a:lnTo>
                    <a:pt x="84250" y="104094"/>
                  </a:lnTo>
                  <a:lnTo>
                    <a:pt x="78835" y="101768"/>
                  </a:lnTo>
                  <a:lnTo>
                    <a:pt x="73293" y="97598"/>
                  </a:lnTo>
                  <a:lnTo>
                    <a:pt x="70203" y="92609"/>
                  </a:lnTo>
                  <a:lnTo>
                    <a:pt x="69379" y="89961"/>
                  </a:lnTo>
                  <a:lnTo>
                    <a:pt x="67889" y="88196"/>
                  </a:lnTo>
                  <a:lnTo>
                    <a:pt x="63724" y="86236"/>
                  </a:lnTo>
                  <a:lnTo>
                    <a:pt x="62237" y="84772"/>
                  </a:lnTo>
                  <a:lnTo>
                    <a:pt x="60585" y="80637"/>
                  </a:lnTo>
                  <a:lnTo>
                    <a:pt x="59656" y="73020"/>
                  </a:lnTo>
                  <a:lnTo>
                    <a:pt x="58584" y="71258"/>
                  </a:lnTo>
                  <a:lnTo>
                    <a:pt x="56929" y="70083"/>
                  </a:lnTo>
                  <a:lnTo>
                    <a:pt x="54885" y="69300"/>
                  </a:lnTo>
                  <a:lnTo>
                    <a:pt x="53523" y="67837"/>
                  </a:lnTo>
                  <a:lnTo>
                    <a:pt x="52009" y="63703"/>
                  </a:lnTo>
                  <a:lnTo>
                    <a:pt x="50904" y="47872"/>
                  </a:lnTo>
                  <a:lnTo>
                    <a:pt x="53353" y="42286"/>
                  </a:lnTo>
                  <a:lnTo>
                    <a:pt x="56637" y="36668"/>
                  </a:lnTo>
                  <a:lnTo>
                    <a:pt x="58745" y="25396"/>
                  </a:lnTo>
                  <a:lnTo>
                    <a:pt x="58918" y="22575"/>
                  </a:lnTo>
                  <a:lnTo>
                    <a:pt x="59974" y="20694"/>
                  </a:lnTo>
                  <a:lnTo>
                    <a:pt x="61619" y="19441"/>
                  </a:lnTo>
                  <a:lnTo>
                    <a:pt x="63656" y="18605"/>
                  </a:lnTo>
                  <a:lnTo>
                    <a:pt x="7619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18" name="SMARTInkShape-1990"/>
            <p:cNvSpPr/>
            <p:nvPr/>
          </p:nvSpPr>
          <p:spPr>
            <a:xfrm>
              <a:off x="1702977" y="2650067"/>
              <a:ext cx="32691" cy="143934"/>
            </a:xfrm>
            <a:custGeom>
              <a:avLst/>
              <a:gdLst/>
              <a:ahLst/>
              <a:cxnLst/>
              <a:rect l="0" t="0" r="0" b="0"/>
              <a:pathLst>
                <a:path w="32691" h="143934">
                  <a:moveTo>
                    <a:pt x="7290" y="143933"/>
                  </a:moveTo>
                  <a:lnTo>
                    <a:pt x="0" y="143933"/>
                  </a:lnTo>
                  <a:lnTo>
                    <a:pt x="5679" y="134723"/>
                  </a:lnTo>
                  <a:lnTo>
                    <a:pt x="8212" y="112648"/>
                  </a:lnTo>
                  <a:lnTo>
                    <a:pt x="13987" y="101552"/>
                  </a:lnTo>
                  <a:lnTo>
                    <a:pt x="15743" y="59421"/>
                  </a:lnTo>
                  <a:lnTo>
                    <a:pt x="16695" y="39357"/>
                  </a:lnTo>
                  <a:lnTo>
                    <a:pt x="23438" y="25808"/>
                  </a:lnTo>
                  <a:lnTo>
                    <a:pt x="24931" y="18099"/>
                  </a:lnTo>
                  <a:lnTo>
                    <a:pt x="3269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19" name="SMARTInkShape-1991"/>
            <p:cNvSpPr/>
            <p:nvPr/>
          </p:nvSpPr>
          <p:spPr>
            <a:xfrm>
              <a:off x="1718734" y="2472270"/>
              <a:ext cx="160853" cy="143897"/>
            </a:xfrm>
            <a:custGeom>
              <a:avLst/>
              <a:gdLst/>
              <a:ahLst/>
              <a:cxnLst/>
              <a:rect l="0" t="0" r="0" b="0"/>
              <a:pathLst>
                <a:path w="160853" h="143897">
                  <a:moveTo>
                    <a:pt x="8466" y="42330"/>
                  </a:moveTo>
                  <a:lnTo>
                    <a:pt x="1176" y="42330"/>
                  </a:lnTo>
                  <a:lnTo>
                    <a:pt x="784" y="43270"/>
                  </a:lnTo>
                  <a:lnTo>
                    <a:pt x="0" y="66447"/>
                  </a:lnTo>
                  <a:lnTo>
                    <a:pt x="37875" y="105606"/>
                  </a:lnTo>
                  <a:lnTo>
                    <a:pt x="65136" y="123303"/>
                  </a:lnTo>
                  <a:lnTo>
                    <a:pt x="82760" y="128776"/>
                  </a:lnTo>
                  <a:lnTo>
                    <a:pt x="89463" y="132491"/>
                  </a:lnTo>
                  <a:lnTo>
                    <a:pt x="98526" y="135523"/>
                  </a:lnTo>
                  <a:lnTo>
                    <a:pt x="107169" y="141021"/>
                  </a:lnTo>
                  <a:lnTo>
                    <a:pt x="115688" y="143068"/>
                  </a:lnTo>
                  <a:lnTo>
                    <a:pt x="138287" y="143896"/>
                  </a:lnTo>
                  <a:lnTo>
                    <a:pt x="140169" y="142967"/>
                  </a:lnTo>
                  <a:lnTo>
                    <a:pt x="141424" y="141407"/>
                  </a:lnTo>
                  <a:lnTo>
                    <a:pt x="142260" y="139425"/>
                  </a:lnTo>
                  <a:lnTo>
                    <a:pt x="143758" y="138105"/>
                  </a:lnTo>
                  <a:lnTo>
                    <a:pt x="147932" y="136637"/>
                  </a:lnTo>
                  <a:lnTo>
                    <a:pt x="149421" y="135305"/>
                  </a:lnTo>
                  <a:lnTo>
                    <a:pt x="159655" y="112530"/>
                  </a:lnTo>
                  <a:lnTo>
                    <a:pt x="160852" y="73806"/>
                  </a:lnTo>
                  <a:lnTo>
                    <a:pt x="159919" y="64786"/>
                  </a:lnTo>
                  <a:lnTo>
                    <a:pt x="153575" y="52825"/>
                  </a:lnTo>
                  <a:lnTo>
                    <a:pt x="129744" y="21415"/>
                  </a:lnTo>
                  <a:lnTo>
                    <a:pt x="115700" y="13026"/>
                  </a:lnTo>
                  <a:lnTo>
                    <a:pt x="104420" y="3546"/>
                  </a:lnTo>
                  <a:lnTo>
                    <a:pt x="95954" y="1049"/>
                  </a:lnTo>
                  <a:lnTo>
                    <a:pt x="55616" y="0"/>
                  </a:lnTo>
                  <a:lnTo>
                    <a:pt x="50431" y="2507"/>
                  </a:lnTo>
                  <a:lnTo>
                    <a:pt x="25399" y="2539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20" name="SMARTInkShape-1992"/>
            <p:cNvSpPr/>
            <p:nvPr/>
          </p:nvSpPr>
          <p:spPr>
            <a:xfrm>
              <a:off x="1583297" y="2616200"/>
              <a:ext cx="253971" cy="84668"/>
            </a:xfrm>
            <a:custGeom>
              <a:avLst/>
              <a:gdLst/>
              <a:ahLst/>
              <a:cxnLst/>
              <a:rect l="0" t="0" r="0" b="0"/>
              <a:pathLst>
                <a:path w="253971" h="84668">
                  <a:moveTo>
                    <a:pt x="8436" y="0"/>
                  </a:moveTo>
                  <a:lnTo>
                    <a:pt x="1146" y="0"/>
                  </a:lnTo>
                  <a:lnTo>
                    <a:pt x="754" y="941"/>
                  </a:lnTo>
                  <a:lnTo>
                    <a:pt x="0" y="8118"/>
                  </a:lnTo>
                  <a:lnTo>
                    <a:pt x="12583" y="8457"/>
                  </a:lnTo>
                  <a:lnTo>
                    <a:pt x="17492" y="10971"/>
                  </a:lnTo>
                  <a:lnTo>
                    <a:pt x="22809" y="14283"/>
                  </a:lnTo>
                  <a:lnTo>
                    <a:pt x="31092" y="17089"/>
                  </a:lnTo>
                  <a:lnTo>
                    <a:pt x="40444" y="22519"/>
                  </a:lnTo>
                  <a:lnTo>
                    <a:pt x="81962" y="29782"/>
                  </a:lnTo>
                  <a:lnTo>
                    <a:pt x="110056" y="40030"/>
                  </a:lnTo>
                  <a:lnTo>
                    <a:pt x="126975" y="44160"/>
                  </a:lnTo>
                  <a:lnTo>
                    <a:pt x="166481" y="62196"/>
                  </a:lnTo>
                  <a:lnTo>
                    <a:pt x="192194" y="69513"/>
                  </a:lnTo>
                  <a:lnTo>
                    <a:pt x="200173" y="73228"/>
                  </a:lnTo>
                  <a:lnTo>
                    <a:pt x="239771" y="77064"/>
                  </a:lnTo>
                  <a:lnTo>
                    <a:pt x="253970" y="846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21" name="SMARTInkShape-1993"/>
            <p:cNvSpPr/>
            <p:nvPr/>
          </p:nvSpPr>
          <p:spPr>
            <a:xfrm>
              <a:off x="1583276" y="2734733"/>
              <a:ext cx="228592" cy="93135"/>
            </a:xfrm>
            <a:custGeom>
              <a:avLst/>
              <a:gdLst/>
              <a:ahLst/>
              <a:cxnLst/>
              <a:rect l="0" t="0" r="0" b="0"/>
              <a:pathLst>
                <a:path w="228592" h="93135">
                  <a:moveTo>
                    <a:pt x="8457" y="0"/>
                  </a:moveTo>
                  <a:lnTo>
                    <a:pt x="8457" y="4495"/>
                  </a:lnTo>
                  <a:lnTo>
                    <a:pt x="7517" y="5819"/>
                  </a:lnTo>
                  <a:lnTo>
                    <a:pt x="5949" y="6702"/>
                  </a:lnTo>
                  <a:lnTo>
                    <a:pt x="0" y="8464"/>
                  </a:lnTo>
                  <a:lnTo>
                    <a:pt x="4488" y="8466"/>
                  </a:lnTo>
                  <a:lnTo>
                    <a:pt x="5811" y="9407"/>
                  </a:lnTo>
                  <a:lnTo>
                    <a:pt x="6693" y="10975"/>
                  </a:lnTo>
                  <a:lnTo>
                    <a:pt x="8109" y="15756"/>
                  </a:lnTo>
                  <a:lnTo>
                    <a:pt x="10811" y="16411"/>
                  </a:lnTo>
                  <a:lnTo>
                    <a:pt x="12849" y="16585"/>
                  </a:lnTo>
                  <a:lnTo>
                    <a:pt x="17621" y="19287"/>
                  </a:lnTo>
                  <a:lnTo>
                    <a:pt x="22878" y="22684"/>
                  </a:lnTo>
                  <a:lnTo>
                    <a:pt x="31127" y="25536"/>
                  </a:lnTo>
                  <a:lnTo>
                    <a:pt x="39529" y="30980"/>
                  </a:lnTo>
                  <a:lnTo>
                    <a:pt x="78177" y="44269"/>
                  </a:lnTo>
                  <a:lnTo>
                    <a:pt x="110232" y="56928"/>
                  </a:lnTo>
                  <a:lnTo>
                    <a:pt x="127042" y="61083"/>
                  </a:lnTo>
                  <a:lnTo>
                    <a:pt x="160862" y="73851"/>
                  </a:lnTo>
                  <a:lnTo>
                    <a:pt x="188023" y="78502"/>
                  </a:lnTo>
                  <a:lnTo>
                    <a:pt x="228591" y="931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22" name="SMARTInkShape-1994"/>
            <p:cNvSpPr/>
            <p:nvPr/>
          </p:nvSpPr>
          <p:spPr>
            <a:xfrm>
              <a:off x="1736024" y="2252134"/>
              <a:ext cx="185910" cy="168972"/>
            </a:xfrm>
            <a:custGeom>
              <a:avLst/>
              <a:gdLst/>
              <a:ahLst/>
              <a:cxnLst/>
              <a:rect l="0" t="0" r="0" b="0"/>
              <a:pathLst>
                <a:path w="185910" h="168972">
                  <a:moveTo>
                    <a:pt x="16576" y="84666"/>
                  </a:moveTo>
                  <a:lnTo>
                    <a:pt x="8458" y="84666"/>
                  </a:lnTo>
                  <a:lnTo>
                    <a:pt x="0" y="92784"/>
                  </a:lnTo>
                  <a:lnTo>
                    <a:pt x="12265" y="105736"/>
                  </a:lnTo>
                  <a:lnTo>
                    <a:pt x="17168" y="108142"/>
                  </a:lnTo>
                  <a:lnTo>
                    <a:pt x="23487" y="109686"/>
                  </a:lnTo>
                  <a:lnTo>
                    <a:pt x="39393" y="123545"/>
                  </a:lnTo>
                  <a:lnTo>
                    <a:pt x="50490" y="128826"/>
                  </a:lnTo>
                  <a:lnTo>
                    <a:pt x="82428" y="157124"/>
                  </a:lnTo>
                  <a:lnTo>
                    <a:pt x="109186" y="163156"/>
                  </a:lnTo>
                  <a:lnTo>
                    <a:pt x="115121" y="166587"/>
                  </a:lnTo>
                  <a:lnTo>
                    <a:pt x="126597" y="168790"/>
                  </a:lnTo>
                  <a:lnTo>
                    <a:pt x="129434" y="168971"/>
                  </a:lnTo>
                  <a:lnTo>
                    <a:pt x="131326" y="168151"/>
                  </a:lnTo>
                  <a:lnTo>
                    <a:pt x="132587" y="166663"/>
                  </a:lnTo>
                  <a:lnTo>
                    <a:pt x="133428" y="164731"/>
                  </a:lnTo>
                  <a:lnTo>
                    <a:pt x="134929" y="163443"/>
                  </a:lnTo>
                  <a:lnTo>
                    <a:pt x="139106" y="162011"/>
                  </a:lnTo>
                  <a:lnTo>
                    <a:pt x="146746" y="161205"/>
                  </a:lnTo>
                  <a:lnTo>
                    <a:pt x="148512" y="160152"/>
                  </a:lnTo>
                  <a:lnTo>
                    <a:pt x="149689" y="158508"/>
                  </a:lnTo>
                  <a:lnTo>
                    <a:pt x="150996" y="154174"/>
                  </a:lnTo>
                  <a:lnTo>
                    <a:pt x="152035" y="115528"/>
                  </a:lnTo>
                  <a:lnTo>
                    <a:pt x="152039" y="108417"/>
                  </a:lnTo>
                  <a:lnTo>
                    <a:pt x="149532" y="102121"/>
                  </a:lnTo>
                  <a:lnTo>
                    <a:pt x="146223" y="96187"/>
                  </a:lnTo>
                  <a:lnTo>
                    <a:pt x="143420" y="87557"/>
                  </a:lnTo>
                  <a:lnTo>
                    <a:pt x="137990" y="79042"/>
                  </a:lnTo>
                  <a:lnTo>
                    <a:pt x="135022" y="70561"/>
                  </a:lnTo>
                  <a:lnTo>
                    <a:pt x="98411" y="31044"/>
                  </a:lnTo>
                  <a:lnTo>
                    <a:pt x="90263" y="27908"/>
                  </a:lnTo>
                  <a:lnTo>
                    <a:pt x="81311" y="25574"/>
                  </a:lnTo>
                  <a:lnTo>
                    <a:pt x="52363" y="10819"/>
                  </a:lnTo>
                  <a:lnTo>
                    <a:pt x="35622" y="7617"/>
                  </a:lnTo>
                  <a:lnTo>
                    <a:pt x="26622" y="1188"/>
                  </a:lnTo>
                  <a:lnTo>
                    <a:pt x="16586" y="0"/>
                  </a:lnTo>
                  <a:lnTo>
                    <a:pt x="16576" y="8435"/>
                  </a:lnTo>
                  <a:lnTo>
                    <a:pt x="23866" y="8463"/>
                  </a:lnTo>
                  <a:lnTo>
                    <a:pt x="31570" y="14284"/>
                  </a:lnTo>
                  <a:lnTo>
                    <a:pt x="40420" y="16584"/>
                  </a:lnTo>
                  <a:lnTo>
                    <a:pt x="57267" y="17853"/>
                  </a:lnTo>
                  <a:lnTo>
                    <a:pt x="83800" y="27384"/>
                  </a:lnTo>
                  <a:lnTo>
                    <a:pt x="89728" y="30985"/>
                  </a:lnTo>
                  <a:lnTo>
                    <a:pt x="99294" y="33012"/>
                  </a:lnTo>
                  <a:lnTo>
                    <a:pt x="112686" y="34554"/>
                  </a:lnTo>
                  <a:lnTo>
                    <a:pt x="129114" y="41122"/>
                  </a:lnTo>
                  <a:lnTo>
                    <a:pt x="154856" y="42301"/>
                  </a:lnTo>
                  <a:lnTo>
                    <a:pt x="160505" y="39810"/>
                  </a:lnTo>
                  <a:lnTo>
                    <a:pt x="167303" y="35040"/>
                  </a:lnTo>
                  <a:lnTo>
                    <a:pt x="175405" y="33157"/>
                  </a:lnTo>
                  <a:lnTo>
                    <a:pt x="185909" y="2539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23" name="SMARTInkShape-1995"/>
            <p:cNvSpPr/>
            <p:nvPr/>
          </p:nvSpPr>
          <p:spPr>
            <a:xfrm>
              <a:off x="1879600" y="1888067"/>
              <a:ext cx="143901" cy="143934"/>
            </a:xfrm>
            <a:custGeom>
              <a:avLst/>
              <a:gdLst/>
              <a:ahLst/>
              <a:cxnLst/>
              <a:rect l="0" t="0" r="0" b="0"/>
              <a:pathLst>
                <a:path w="143901" h="143934">
                  <a:moveTo>
                    <a:pt x="25400" y="0"/>
                  </a:moveTo>
                  <a:lnTo>
                    <a:pt x="8476" y="0"/>
                  </a:lnTo>
                  <a:lnTo>
                    <a:pt x="8469" y="4494"/>
                  </a:lnTo>
                  <a:lnTo>
                    <a:pt x="5959" y="9210"/>
                  </a:lnTo>
                  <a:lnTo>
                    <a:pt x="1177" y="15407"/>
                  </a:lnTo>
                  <a:lnTo>
                    <a:pt x="233" y="23391"/>
                  </a:lnTo>
                  <a:lnTo>
                    <a:pt x="2" y="65625"/>
                  </a:lnTo>
                  <a:lnTo>
                    <a:pt x="0" y="107151"/>
                  </a:lnTo>
                  <a:lnTo>
                    <a:pt x="0" y="109682"/>
                  </a:lnTo>
                  <a:lnTo>
                    <a:pt x="6759" y="104172"/>
                  </a:lnTo>
                  <a:lnTo>
                    <a:pt x="11784" y="102743"/>
                  </a:lnTo>
                  <a:lnTo>
                    <a:pt x="13501" y="101421"/>
                  </a:lnTo>
                  <a:lnTo>
                    <a:pt x="42398" y="59991"/>
                  </a:lnTo>
                  <a:lnTo>
                    <a:pt x="71742" y="29860"/>
                  </a:lnTo>
                  <a:lnTo>
                    <a:pt x="76728" y="27382"/>
                  </a:lnTo>
                  <a:lnTo>
                    <a:pt x="79374" y="26721"/>
                  </a:lnTo>
                  <a:lnTo>
                    <a:pt x="92980" y="17795"/>
                  </a:lnTo>
                  <a:lnTo>
                    <a:pt x="104774" y="17047"/>
                  </a:lnTo>
                  <a:lnTo>
                    <a:pt x="106538" y="16068"/>
                  </a:lnTo>
                  <a:lnTo>
                    <a:pt x="107714" y="14475"/>
                  </a:lnTo>
                  <a:lnTo>
                    <a:pt x="108498" y="12472"/>
                  </a:lnTo>
                  <a:lnTo>
                    <a:pt x="109962" y="12077"/>
                  </a:lnTo>
                  <a:lnTo>
                    <a:pt x="118598" y="16383"/>
                  </a:lnTo>
                  <a:lnTo>
                    <a:pt x="122638" y="16688"/>
                  </a:lnTo>
                  <a:lnTo>
                    <a:pt x="124092" y="17711"/>
                  </a:lnTo>
                  <a:lnTo>
                    <a:pt x="125062" y="19333"/>
                  </a:lnTo>
                  <a:lnTo>
                    <a:pt x="125708" y="21355"/>
                  </a:lnTo>
                  <a:lnTo>
                    <a:pt x="141030" y="46142"/>
                  </a:lnTo>
                  <a:lnTo>
                    <a:pt x="143360" y="61412"/>
                  </a:lnTo>
                  <a:lnTo>
                    <a:pt x="143900" y="87119"/>
                  </a:lnTo>
                  <a:lnTo>
                    <a:pt x="135309" y="114905"/>
                  </a:lnTo>
                  <a:lnTo>
                    <a:pt x="120089" y="133762"/>
                  </a:lnTo>
                  <a:lnTo>
                    <a:pt x="111380" y="142607"/>
                  </a:lnTo>
                  <a:lnTo>
                    <a:pt x="101600" y="1439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931" name="SMARTInkShape-Group619"/>
          <p:cNvGrpSpPr/>
          <p:nvPr/>
        </p:nvGrpSpPr>
        <p:grpSpPr>
          <a:xfrm>
            <a:off x="5435600" y="5799667"/>
            <a:ext cx="855099" cy="423221"/>
            <a:chOff x="5435600" y="5799667"/>
            <a:chExt cx="855099" cy="423221"/>
          </a:xfrm>
        </p:grpSpPr>
        <p:sp>
          <p:nvSpPr>
            <p:cNvPr id="1925" name="SMARTInkShape-1996"/>
            <p:cNvSpPr/>
            <p:nvPr/>
          </p:nvSpPr>
          <p:spPr>
            <a:xfrm>
              <a:off x="6129877" y="5994400"/>
              <a:ext cx="160822" cy="228488"/>
            </a:xfrm>
            <a:custGeom>
              <a:avLst/>
              <a:gdLst/>
              <a:ahLst/>
              <a:cxnLst/>
              <a:rect l="0" t="0" r="0" b="0"/>
              <a:pathLst>
                <a:path w="160822" h="228488">
                  <a:moveTo>
                    <a:pt x="67723" y="33867"/>
                  </a:moveTo>
                  <a:lnTo>
                    <a:pt x="81223" y="19425"/>
                  </a:lnTo>
                  <a:lnTo>
                    <a:pt x="84204" y="10097"/>
                  </a:lnTo>
                  <a:lnTo>
                    <a:pt x="85296" y="9553"/>
                  </a:lnTo>
                  <a:lnTo>
                    <a:pt x="89017" y="8949"/>
                  </a:lnTo>
                  <a:lnTo>
                    <a:pt x="90386" y="7848"/>
                  </a:lnTo>
                  <a:lnTo>
                    <a:pt x="93016" y="361"/>
                  </a:lnTo>
                  <a:lnTo>
                    <a:pt x="52819" y="0"/>
                  </a:lnTo>
                  <a:lnTo>
                    <a:pt x="39396" y="0"/>
                  </a:lnTo>
                  <a:lnTo>
                    <a:pt x="37550" y="941"/>
                  </a:lnTo>
                  <a:lnTo>
                    <a:pt x="36319" y="2508"/>
                  </a:lnTo>
                  <a:lnTo>
                    <a:pt x="35497" y="4494"/>
                  </a:lnTo>
                  <a:lnTo>
                    <a:pt x="34009" y="5818"/>
                  </a:lnTo>
                  <a:lnTo>
                    <a:pt x="29848" y="7289"/>
                  </a:lnTo>
                  <a:lnTo>
                    <a:pt x="19511" y="9176"/>
                  </a:lnTo>
                  <a:lnTo>
                    <a:pt x="13997" y="12858"/>
                  </a:lnTo>
                  <a:lnTo>
                    <a:pt x="10919" y="17631"/>
                  </a:lnTo>
                  <a:lnTo>
                    <a:pt x="10097" y="20220"/>
                  </a:lnTo>
                  <a:lnTo>
                    <a:pt x="8610" y="21947"/>
                  </a:lnTo>
                  <a:lnTo>
                    <a:pt x="4448" y="23865"/>
                  </a:lnTo>
                  <a:lnTo>
                    <a:pt x="2962" y="25317"/>
                  </a:lnTo>
                  <a:lnTo>
                    <a:pt x="1310" y="29439"/>
                  </a:lnTo>
                  <a:lnTo>
                    <a:pt x="0" y="53981"/>
                  </a:lnTo>
                  <a:lnTo>
                    <a:pt x="2503" y="59426"/>
                  </a:lnTo>
                  <a:lnTo>
                    <a:pt x="5812" y="64981"/>
                  </a:lnTo>
                  <a:lnTo>
                    <a:pt x="8613" y="73399"/>
                  </a:lnTo>
                  <a:lnTo>
                    <a:pt x="12603" y="79032"/>
                  </a:lnTo>
                  <a:lnTo>
                    <a:pt x="27708" y="90313"/>
                  </a:lnTo>
                  <a:lnTo>
                    <a:pt x="37541" y="104422"/>
                  </a:lnTo>
                  <a:lnTo>
                    <a:pt x="78969" y="132645"/>
                  </a:lnTo>
                  <a:lnTo>
                    <a:pt x="120459" y="160867"/>
                  </a:lnTo>
                  <a:lnTo>
                    <a:pt x="143351" y="175292"/>
                  </a:lnTo>
                  <a:lnTo>
                    <a:pt x="146363" y="176128"/>
                  </a:lnTo>
                  <a:lnTo>
                    <a:pt x="148372" y="177625"/>
                  </a:lnTo>
                  <a:lnTo>
                    <a:pt x="149711" y="179566"/>
                  </a:lnTo>
                  <a:lnTo>
                    <a:pt x="152140" y="184229"/>
                  </a:lnTo>
                  <a:lnTo>
                    <a:pt x="157855" y="192144"/>
                  </a:lnTo>
                  <a:lnTo>
                    <a:pt x="160460" y="201558"/>
                  </a:lnTo>
                  <a:lnTo>
                    <a:pt x="160821" y="210346"/>
                  </a:lnTo>
                  <a:lnTo>
                    <a:pt x="148243" y="224245"/>
                  </a:lnTo>
                  <a:lnTo>
                    <a:pt x="143334" y="226664"/>
                  </a:lnTo>
                  <a:lnTo>
                    <a:pt x="124133" y="228487"/>
                  </a:lnTo>
                  <a:lnTo>
                    <a:pt x="81892" y="219423"/>
                  </a:lnTo>
                  <a:lnTo>
                    <a:pt x="65783" y="213477"/>
                  </a:lnTo>
                  <a:lnTo>
                    <a:pt x="46005" y="210964"/>
                  </a:lnTo>
                  <a:lnTo>
                    <a:pt x="34026" y="205012"/>
                  </a:lnTo>
                  <a:lnTo>
                    <a:pt x="16923" y="2032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26" name="SMARTInkShape-1997"/>
            <p:cNvSpPr/>
            <p:nvPr/>
          </p:nvSpPr>
          <p:spPr>
            <a:xfrm>
              <a:off x="5842000" y="5837122"/>
              <a:ext cx="16934" cy="284279"/>
            </a:xfrm>
            <a:custGeom>
              <a:avLst/>
              <a:gdLst/>
              <a:ahLst/>
              <a:cxnLst/>
              <a:rect l="0" t="0" r="0" b="0"/>
              <a:pathLst>
                <a:path w="16934" h="284279">
                  <a:moveTo>
                    <a:pt x="8467" y="4878"/>
                  </a:moveTo>
                  <a:lnTo>
                    <a:pt x="8467" y="0"/>
                  </a:lnTo>
                  <a:lnTo>
                    <a:pt x="8467" y="4806"/>
                  </a:lnTo>
                  <a:lnTo>
                    <a:pt x="3972" y="4857"/>
                  </a:lnTo>
                  <a:lnTo>
                    <a:pt x="2648" y="5805"/>
                  </a:lnTo>
                  <a:lnTo>
                    <a:pt x="523" y="11577"/>
                  </a:lnTo>
                  <a:lnTo>
                    <a:pt x="233" y="13500"/>
                  </a:lnTo>
                  <a:lnTo>
                    <a:pt x="0" y="54539"/>
                  </a:lnTo>
                  <a:lnTo>
                    <a:pt x="0" y="95581"/>
                  </a:lnTo>
                  <a:lnTo>
                    <a:pt x="0" y="134723"/>
                  </a:lnTo>
                  <a:lnTo>
                    <a:pt x="0" y="172567"/>
                  </a:lnTo>
                  <a:lnTo>
                    <a:pt x="941" y="210969"/>
                  </a:lnTo>
                  <a:lnTo>
                    <a:pt x="7944" y="243714"/>
                  </a:lnTo>
                  <a:lnTo>
                    <a:pt x="8436" y="269775"/>
                  </a:lnTo>
                  <a:lnTo>
                    <a:pt x="10962" y="275638"/>
                  </a:lnTo>
                  <a:lnTo>
                    <a:pt x="16933" y="28427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27" name="SMARTInkShape-1998"/>
            <p:cNvSpPr/>
            <p:nvPr/>
          </p:nvSpPr>
          <p:spPr>
            <a:xfrm>
              <a:off x="5715103" y="5799667"/>
              <a:ext cx="16831" cy="8467"/>
            </a:xfrm>
            <a:custGeom>
              <a:avLst/>
              <a:gdLst/>
              <a:ahLst/>
              <a:cxnLst/>
              <a:rect l="0" t="0" r="0" b="0"/>
              <a:pathLst>
                <a:path w="16831" h="8467">
                  <a:moveTo>
                    <a:pt x="8364" y="8466"/>
                  </a:moveTo>
                  <a:lnTo>
                    <a:pt x="3869" y="8466"/>
                  </a:lnTo>
                  <a:lnTo>
                    <a:pt x="2546" y="7526"/>
                  </a:lnTo>
                  <a:lnTo>
                    <a:pt x="1663" y="5958"/>
                  </a:lnTo>
                  <a:lnTo>
                    <a:pt x="0" y="349"/>
                  </a:lnTo>
                  <a:lnTo>
                    <a:pt x="1683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28" name="SMARTInkShape-1999"/>
            <p:cNvSpPr/>
            <p:nvPr/>
          </p:nvSpPr>
          <p:spPr>
            <a:xfrm>
              <a:off x="5918200" y="5960543"/>
              <a:ext cx="118534" cy="186258"/>
            </a:xfrm>
            <a:custGeom>
              <a:avLst/>
              <a:gdLst/>
              <a:ahLst/>
              <a:cxnLst/>
              <a:rect l="0" t="0" r="0" b="0"/>
              <a:pathLst>
                <a:path w="118534" h="186258">
                  <a:moveTo>
                    <a:pt x="0" y="67724"/>
                  </a:moveTo>
                  <a:lnTo>
                    <a:pt x="4494" y="72218"/>
                  </a:lnTo>
                  <a:lnTo>
                    <a:pt x="9210" y="74425"/>
                  </a:lnTo>
                  <a:lnTo>
                    <a:pt x="25549" y="76188"/>
                  </a:lnTo>
                  <a:lnTo>
                    <a:pt x="66638" y="76190"/>
                  </a:lnTo>
                  <a:lnTo>
                    <a:pt x="96210" y="76190"/>
                  </a:lnTo>
                  <a:lnTo>
                    <a:pt x="98008" y="75250"/>
                  </a:lnTo>
                  <a:lnTo>
                    <a:pt x="99204" y="73682"/>
                  </a:lnTo>
                  <a:lnTo>
                    <a:pt x="100002" y="71695"/>
                  </a:lnTo>
                  <a:lnTo>
                    <a:pt x="101476" y="70371"/>
                  </a:lnTo>
                  <a:lnTo>
                    <a:pt x="109676" y="67827"/>
                  </a:lnTo>
                  <a:lnTo>
                    <a:pt x="117322" y="60443"/>
                  </a:lnTo>
                  <a:lnTo>
                    <a:pt x="118427" y="52071"/>
                  </a:lnTo>
                  <a:lnTo>
                    <a:pt x="118531" y="35415"/>
                  </a:lnTo>
                  <a:lnTo>
                    <a:pt x="112714" y="27406"/>
                  </a:lnTo>
                  <a:lnTo>
                    <a:pt x="110415" y="18489"/>
                  </a:lnTo>
                  <a:lnTo>
                    <a:pt x="110169" y="12892"/>
                  </a:lnTo>
                  <a:lnTo>
                    <a:pt x="109194" y="11414"/>
                  </a:lnTo>
                  <a:lnTo>
                    <a:pt x="107604" y="10429"/>
                  </a:lnTo>
                  <a:lnTo>
                    <a:pt x="102786" y="8847"/>
                  </a:lnTo>
                  <a:lnTo>
                    <a:pt x="94414" y="1203"/>
                  </a:lnTo>
                  <a:lnTo>
                    <a:pt x="85956" y="97"/>
                  </a:lnTo>
                  <a:lnTo>
                    <a:pt x="72996" y="0"/>
                  </a:lnTo>
                  <a:lnTo>
                    <a:pt x="67563" y="2503"/>
                  </a:lnTo>
                  <a:lnTo>
                    <a:pt x="52831" y="14043"/>
                  </a:lnTo>
                  <a:lnTo>
                    <a:pt x="47626" y="15643"/>
                  </a:lnTo>
                  <a:lnTo>
                    <a:pt x="45862" y="17010"/>
                  </a:lnTo>
                  <a:lnTo>
                    <a:pt x="35181" y="32299"/>
                  </a:lnTo>
                  <a:lnTo>
                    <a:pt x="33186" y="40309"/>
                  </a:lnTo>
                  <a:lnTo>
                    <a:pt x="28125" y="48208"/>
                  </a:lnTo>
                  <a:lnTo>
                    <a:pt x="25938" y="59305"/>
                  </a:lnTo>
                  <a:lnTo>
                    <a:pt x="25507" y="70557"/>
                  </a:lnTo>
                  <a:lnTo>
                    <a:pt x="34029" y="97984"/>
                  </a:lnTo>
                  <a:lnTo>
                    <a:pt x="40414" y="109902"/>
                  </a:lnTo>
                  <a:lnTo>
                    <a:pt x="49511" y="132598"/>
                  </a:lnTo>
                  <a:lnTo>
                    <a:pt x="54913" y="143599"/>
                  </a:lnTo>
                  <a:lnTo>
                    <a:pt x="57305" y="146530"/>
                  </a:lnTo>
                  <a:lnTo>
                    <a:pt x="97077" y="175021"/>
                  </a:lnTo>
                  <a:lnTo>
                    <a:pt x="118533" y="1862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29" name="SMARTInkShape-2000"/>
            <p:cNvSpPr/>
            <p:nvPr/>
          </p:nvSpPr>
          <p:spPr>
            <a:xfrm>
              <a:off x="5435600" y="5845668"/>
              <a:ext cx="228601" cy="216466"/>
            </a:xfrm>
            <a:custGeom>
              <a:avLst/>
              <a:gdLst/>
              <a:ahLst/>
              <a:cxnLst/>
              <a:rect l="0" t="0" r="0" b="0"/>
              <a:pathLst>
                <a:path w="228601" h="216466">
                  <a:moveTo>
                    <a:pt x="0" y="4799"/>
                  </a:moveTo>
                  <a:lnTo>
                    <a:pt x="0" y="12088"/>
                  </a:lnTo>
                  <a:lnTo>
                    <a:pt x="941" y="12480"/>
                  </a:lnTo>
                  <a:lnTo>
                    <a:pt x="4494" y="12916"/>
                  </a:lnTo>
                  <a:lnTo>
                    <a:pt x="5818" y="13973"/>
                  </a:lnTo>
                  <a:lnTo>
                    <a:pt x="8116" y="20524"/>
                  </a:lnTo>
                  <a:lnTo>
                    <a:pt x="8436" y="28915"/>
                  </a:lnTo>
                  <a:lnTo>
                    <a:pt x="14279" y="36706"/>
                  </a:lnTo>
                  <a:lnTo>
                    <a:pt x="16147" y="44566"/>
                  </a:lnTo>
                  <a:lnTo>
                    <a:pt x="16933" y="86663"/>
                  </a:lnTo>
                  <a:lnTo>
                    <a:pt x="17874" y="109398"/>
                  </a:lnTo>
                  <a:lnTo>
                    <a:pt x="24223" y="125806"/>
                  </a:lnTo>
                  <a:lnTo>
                    <a:pt x="25396" y="165664"/>
                  </a:lnTo>
                  <a:lnTo>
                    <a:pt x="25400" y="185421"/>
                  </a:lnTo>
                  <a:lnTo>
                    <a:pt x="26341" y="187302"/>
                  </a:lnTo>
                  <a:lnTo>
                    <a:pt x="27908" y="188557"/>
                  </a:lnTo>
                  <a:lnTo>
                    <a:pt x="29894" y="189393"/>
                  </a:lnTo>
                  <a:lnTo>
                    <a:pt x="30278" y="190892"/>
                  </a:lnTo>
                  <a:lnTo>
                    <a:pt x="26228" y="198208"/>
                  </a:lnTo>
                  <a:lnTo>
                    <a:pt x="28277" y="201452"/>
                  </a:lnTo>
                  <a:lnTo>
                    <a:pt x="33863" y="207995"/>
                  </a:lnTo>
                  <a:lnTo>
                    <a:pt x="38362" y="203503"/>
                  </a:lnTo>
                  <a:lnTo>
                    <a:pt x="40568" y="198789"/>
                  </a:lnTo>
                  <a:lnTo>
                    <a:pt x="42327" y="159241"/>
                  </a:lnTo>
                  <a:lnTo>
                    <a:pt x="43273" y="145782"/>
                  </a:lnTo>
                  <a:lnTo>
                    <a:pt x="49034" y="129823"/>
                  </a:lnTo>
                  <a:lnTo>
                    <a:pt x="51508" y="104257"/>
                  </a:lnTo>
                  <a:lnTo>
                    <a:pt x="57455" y="87649"/>
                  </a:lnTo>
                  <a:lnTo>
                    <a:pt x="59402" y="78310"/>
                  </a:lnTo>
                  <a:lnTo>
                    <a:pt x="64847" y="66822"/>
                  </a:lnTo>
                  <a:lnTo>
                    <a:pt x="67819" y="52861"/>
                  </a:lnTo>
                  <a:lnTo>
                    <a:pt x="73299" y="41407"/>
                  </a:lnTo>
                  <a:lnTo>
                    <a:pt x="75817" y="20199"/>
                  </a:lnTo>
                  <a:lnTo>
                    <a:pt x="76886" y="17888"/>
                  </a:lnTo>
                  <a:lnTo>
                    <a:pt x="78539" y="16347"/>
                  </a:lnTo>
                  <a:lnTo>
                    <a:pt x="80582" y="15320"/>
                  </a:lnTo>
                  <a:lnTo>
                    <a:pt x="81943" y="13694"/>
                  </a:lnTo>
                  <a:lnTo>
                    <a:pt x="84560" y="5201"/>
                  </a:lnTo>
                  <a:lnTo>
                    <a:pt x="84635" y="423"/>
                  </a:lnTo>
                  <a:lnTo>
                    <a:pt x="85587" y="0"/>
                  </a:lnTo>
                  <a:lnTo>
                    <a:pt x="92784" y="4556"/>
                  </a:lnTo>
                  <a:lnTo>
                    <a:pt x="93133" y="45994"/>
                  </a:lnTo>
                  <a:lnTo>
                    <a:pt x="93133" y="87864"/>
                  </a:lnTo>
                  <a:lnTo>
                    <a:pt x="93133" y="129608"/>
                  </a:lnTo>
                  <a:lnTo>
                    <a:pt x="94074" y="143170"/>
                  </a:lnTo>
                  <a:lnTo>
                    <a:pt x="99893" y="153565"/>
                  </a:lnTo>
                  <a:lnTo>
                    <a:pt x="106634" y="162602"/>
                  </a:lnTo>
                  <a:lnTo>
                    <a:pt x="108541" y="168382"/>
                  </a:lnTo>
                  <a:lnTo>
                    <a:pt x="109989" y="170298"/>
                  </a:lnTo>
                  <a:lnTo>
                    <a:pt x="126617" y="182237"/>
                  </a:lnTo>
                  <a:lnTo>
                    <a:pt x="131382" y="182491"/>
                  </a:lnTo>
                  <a:lnTo>
                    <a:pt x="132743" y="181586"/>
                  </a:lnTo>
                  <a:lnTo>
                    <a:pt x="133651" y="180042"/>
                  </a:lnTo>
                  <a:lnTo>
                    <a:pt x="134929" y="173374"/>
                  </a:lnTo>
                  <a:lnTo>
                    <a:pt x="135108" y="170804"/>
                  </a:lnTo>
                  <a:lnTo>
                    <a:pt x="137816" y="165441"/>
                  </a:lnTo>
                  <a:lnTo>
                    <a:pt x="141215" y="159921"/>
                  </a:lnTo>
                  <a:lnTo>
                    <a:pt x="143396" y="148712"/>
                  </a:lnTo>
                  <a:lnTo>
                    <a:pt x="143575" y="145897"/>
                  </a:lnTo>
                  <a:lnTo>
                    <a:pt x="146283" y="140259"/>
                  </a:lnTo>
                  <a:lnTo>
                    <a:pt x="148322" y="137440"/>
                  </a:lnTo>
                  <a:lnTo>
                    <a:pt x="151192" y="124481"/>
                  </a:lnTo>
                  <a:lnTo>
                    <a:pt x="153102" y="109065"/>
                  </a:lnTo>
                  <a:lnTo>
                    <a:pt x="159659" y="87923"/>
                  </a:lnTo>
                  <a:lnTo>
                    <a:pt x="161569" y="69788"/>
                  </a:lnTo>
                  <a:lnTo>
                    <a:pt x="167556" y="59281"/>
                  </a:lnTo>
                  <a:lnTo>
                    <a:pt x="174346" y="50209"/>
                  </a:lnTo>
                  <a:lnTo>
                    <a:pt x="179626" y="38715"/>
                  </a:lnTo>
                  <a:lnTo>
                    <a:pt x="183315" y="33043"/>
                  </a:lnTo>
                  <a:lnTo>
                    <a:pt x="184955" y="27386"/>
                  </a:lnTo>
                  <a:lnTo>
                    <a:pt x="186333" y="25501"/>
                  </a:lnTo>
                  <a:lnTo>
                    <a:pt x="188192" y="24245"/>
                  </a:lnTo>
                  <a:lnTo>
                    <a:pt x="195304" y="22477"/>
                  </a:lnTo>
                  <a:lnTo>
                    <a:pt x="197936" y="22228"/>
                  </a:lnTo>
                  <a:lnTo>
                    <a:pt x="199691" y="21122"/>
                  </a:lnTo>
                  <a:lnTo>
                    <a:pt x="200860" y="19444"/>
                  </a:lnTo>
                  <a:lnTo>
                    <a:pt x="202737" y="14486"/>
                  </a:lnTo>
                  <a:lnTo>
                    <a:pt x="205503" y="13807"/>
                  </a:lnTo>
                  <a:lnTo>
                    <a:pt x="210449" y="13372"/>
                  </a:lnTo>
                  <a:lnTo>
                    <a:pt x="210855" y="14278"/>
                  </a:lnTo>
                  <a:lnTo>
                    <a:pt x="211306" y="17792"/>
                  </a:lnTo>
                  <a:lnTo>
                    <a:pt x="212367" y="19105"/>
                  </a:lnTo>
                  <a:lnTo>
                    <a:pt x="216055" y="20565"/>
                  </a:lnTo>
                  <a:lnTo>
                    <a:pt x="217414" y="21894"/>
                  </a:lnTo>
                  <a:lnTo>
                    <a:pt x="218924" y="25881"/>
                  </a:lnTo>
                  <a:lnTo>
                    <a:pt x="219775" y="33414"/>
                  </a:lnTo>
                  <a:lnTo>
                    <a:pt x="217467" y="38840"/>
                  </a:lnTo>
                  <a:lnTo>
                    <a:pt x="214243" y="44388"/>
                  </a:lnTo>
                  <a:lnTo>
                    <a:pt x="212176" y="55614"/>
                  </a:lnTo>
                  <a:lnTo>
                    <a:pt x="210792" y="75531"/>
                  </a:lnTo>
                  <a:lnTo>
                    <a:pt x="204386" y="91940"/>
                  </a:lnTo>
                  <a:lnTo>
                    <a:pt x="203230" y="133085"/>
                  </a:lnTo>
                  <a:lnTo>
                    <a:pt x="211319" y="172594"/>
                  </a:lnTo>
                  <a:lnTo>
                    <a:pt x="211564" y="184129"/>
                  </a:lnTo>
                  <a:lnTo>
                    <a:pt x="214130" y="190492"/>
                  </a:lnTo>
                  <a:lnTo>
                    <a:pt x="228600" y="21646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30" name="SMARTInkShape-2001"/>
            <p:cNvSpPr/>
            <p:nvPr/>
          </p:nvSpPr>
          <p:spPr>
            <a:xfrm>
              <a:off x="5723467" y="5960533"/>
              <a:ext cx="16934" cy="152401"/>
            </a:xfrm>
            <a:custGeom>
              <a:avLst/>
              <a:gdLst/>
              <a:ahLst/>
              <a:cxnLst/>
              <a:rect l="0" t="0" r="0" b="0"/>
              <a:pathLst>
                <a:path w="16934" h="152401">
                  <a:moveTo>
                    <a:pt x="0" y="0"/>
                  </a:moveTo>
                  <a:lnTo>
                    <a:pt x="0" y="39583"/>
                  </a:lnTo>
                  <a:lnTo>
                    <a:pt x="0" y="81844"/>
                  </a:lnTo>
                  <a:lnTo>
                    <a:pt x="0" y="107218"/>
                  </a:lnTo>
                  <a:lnTo>
                    <a:pt x="2508" y="111309"/>
                  </a:lnTo>
                  <a:lnTo>
                    <a:pt x="5819" y="116264"/>
                  </a:lnTo>
                  <a:lnTo>
                    <a:pt x="7681" y="124342"/>
                  </a:lnTo>
                  <a:lnTo>
                    <a:pt x="8117" y="129895"/>
                  </a:lnTo>
                  <a:lnTo>
                    <a:pt x="10820" y="135499"/>
                  </a:lnTo>
                  <a:lnTo>
                    <a:pt x="15725" y="142268"/>
                  </a:lnTo>
                  <a:lnTo>
                    <a:pt x="16933" y="1524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947" name="SMARTInkShape-Group620"/>
          <p:cNvGrpSpPr/>
          <p:nvPr/>
        </p:nvGrpSpPr>
        <p:grpSpPr>
          <a:xfrm>
            <a:off x="2142067" y="2091267"/>
            <a:ext cx="203201" cy="2853267"/>
            <a:chOff x="2142067" y="2091267"/>
            <a:chExt cx="203201" cy="2853267"/>
          </a:xfrm>
        </p:grpSpPr>
        <p:sp>
          <p:nvSpPr>
            <p:cNvPr id="1932" name="SMARTInkShape-2002"/>
            <p:cNvSpPr/>
            <p:nvPr/>
          </p:nvSpPr>
          <p:spPr>
            <a:xfrm>
              <a:off x="2192900" y="2277533"/>
              <a:ext cx="126968" cy="110037"/>
            </a:xfrm>
            <a:custGeom>
              <a:avLst/>
              <a:gdLst/>
              <a:ahLst/>
              <a:cxnLst/>
              <a:rect l="0" t="0" r="0" b="0"/>
              <a:pathLst>
                <a:path w="126968" h="110037">
                  <a:moveTo>
                    <a:pt x="16900" y="16934"/>
                  </a:moveTo>
                  <a:lnTo>
                    <a:pt x="25018" y="16934"/>
                  </a:lnTo>
                  <a:lnTo>
                    <a:pt x="25336" y="9644"/>
                  </a:lnTo>
                  <a:lnTo>
                    <a:pt x="26287" y="9251"/>
                  </a:lnTo>
                  <a:lnTo>
                    <a:pt x="46763" y="8467"/>
                  </a:lnTo>
                  <a:lnTo>
                    <a:pt x="48098" y="7526"/>
                  </a:lnTo>
                  <a:lnTo>
                    <a:pt x="48987" y="5958"/>
                  </a:lnTo>
                  <a:lnTo>
                    <a:pt x="49580" y="3972"/>
                  </a:lnTo>
                  <a:lnTo>
                    <a:pt x="50917" y="2648"/>
                  </a:lnTo>
                  <a:lnTo>
                    <a:pt x="57952" y="349"/>
                  </a:lnTo>
                  <a:lnTo>
                    <a:pt x="91810" y="0"/>
                  </a:lnTo>
                  <a:lnTo>
                    <a:pt x="92240" y="941"/>
                  </a:lnTo>
                  <a:lnTo>
                    <a:pt x="93100" y="29515"/>
                  </a:lnTo>
                  <a:lnTo>
                    <a:pt x="92159" y="30966"/>
                  </a:lnTo>
                  <a:lnTo>
                    <a:pt x="90591" y="31933"/>
                  </a:lnTo>
                  <a:lnTo>
                    <a:pt x="88605" y="32577"/>
                  </a:lnTo>
                  <a:lnTo>
                    <a:pt x="87281" y="33948"/>
                  </a:lnTo>
                  <a:lnTo>
                    <a:pt x="85810" y="37980"/>
                  </a:lnTo>
                  <a:lnTo>
                    <a:pt x="84477" y="39431"/>
                  </a:lnTo>
                  <a:lnTo>
                    <a:pt x="80487" y="41044"/>
                  </a:lnTo>
                  <a:lnTo>
                    <a:pt x="79047" y="42415"/>
                  </a:lnTo>
                  <a:lnTo>
                    <a:pt x="68989" y="57708"/>
                  </a:lnTo>
                  <a:lnTo>
                    <a:pt x="65764" y="58574"/>
                  </a:lnTo>
                  <a:lnTo>
                    <a:pt x="63587" y="58805"/>
                  </a:lnTo>
                  <a:lnTo>
                    <a:pt x="58660" y="61571"/>
                  </a:lnTo>
                  <a:lnTo>
                    <a:pt x="36633" y="80994"/>
                  </a:lnTo>
                  <a:lnTo>
                    <a:pt x="25362" y="86450"/>
                  </a:lnTo>
                  <a:lnTo>
                    <a:pt x="22542" y="88678"/>
                  </a:lnTo>
                  <a:lnTo>
                    <a:pt x="19407" y="93662"/>
                  </a:lnTo>
                  <a:lnTo>
                    <a:pt x="18571" y="96308"/>
                  </a:lnTo>
                  <a:lnTo>
                    <a:pt x="17074" y="98072"/>
                  </a:lnTo>
                  <a:lnTo>
                    <a:pt x="9757" y="101136"/>
                  </a:lnTo>
                  <a:lnTo>
                    <a:pt x="4331" y="101463"/>
                  </a:lnTo>
                  <a:lnTo>
                    <a:pt x="2876" y="102449"/>
                  </a:lnTo>
                  <a:lnTo>
                    <a:pt x="1907" y="104048"/>
                  </a:lnTo>
                  <a:lnTo>
                    <a:pt x="0" y="109963"/>
                  </a:lnTo>
                  <a:lnTo>
                    <a:pt x="4471" y="110036"/>
                  </a:lnTo>
                  <a:lnTo>
                    <a:pt x="5792" y="109106"/>
                  </a:lnTo>
                  <a:lnTo>
                    <a:pt x="6673" y="107545"/>
                  </a:lnTo>
                  <a:lnTo>
                    <a:pt x="7260" y="105563"/>
                  </a:lnTo>
                  <a:lnTo>
                    <a:pt x="8591" y="104242"/>
                  </a:lnTo>
                  <a:lnTo>
                    <a:pt x="15620" y="101948"/>
                  </a:lnTo>
                  <a:lnTo>
                    <a:pt x="36144" y="100680"/>
                  </a:lnTo>
                  <a:lnTo>
                    <a:pt x="38196" y="99105"/>
                  </a:lnTo>
                  <a:lnTo>
                    <a:pt x="39564" y="97114"/>
                  </a:lnTo>
                  <a:lnTo>
                    <a:pt x="46101" y="94903"/>
                  </a:lnTo>
                  <a:lnTo>
                    <a:pt x="56639" y="93483"/>
                  </a:lnTo>
                  <a:lnTo>
                    <a:pt x="66421" y="87384"/>
                  </a:lnTo>
                  <a:lnTo>
                    <a:pt x="107147" y="84688"/>
                  </a:lnTo>
                  <a:lnTo>
                    <a:pt x="126967" y="846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33" name="SMARTInkShape-2003"/>
            <p:cNvSpPr/>
            <p:nvPr/>
          </p:nvSpPr>
          <p:spPr>
            <a:xfrm>
              <a:off x="2201333" y="4021667"/>
              <a:ext cx="127001" cy="67734"/>
            </a:xfrm>
            <a:custGeom>
              <a:avLst/>
              <a:gdLst/>
              <a:ahLst/>
              <a:cxnLst/>
              <a:rect l="0" t="0" r="0" b="0"/>
              <a:pathLst>
                <a:path w="127001" h="67734">
                  <a:moveTo>
                    <a:pt x="0" y="16933"/>
                  </a:moveTo>
                  <a:lnTo>
                    <a:pt x="0" y="12439"/>
                  </a:lnTo>
                  <a:lnTo>
                    <a:pt x="941" y="11115"/>
                  </a:lnTo>
                  <a:lnTo>
                    <a:pt x="2509" y="10232"/>
                  </a:lnTo>
                  <a:lnTo>
                    <a:pt x="11785" y="8815"/>
                  </a:lnTo>
                  <a:lnTo>
                    <a:pt x="13501" y="7758"/>
                  </a:lnTo>
                  <a:lnTo>
                    <a:pt x="14645" y="6112"/>
                  </a:lnTo>
                  <a:lnTo>
                    <a:pt x="15408" y="4075"/>
                  </a:lnTo>
                  <a:lnTo>
                    <a:pt x="16857" y="2716"/>
                  </a:lnTo>
                  <a:lnTo>
                    <a:pt x="24089" y="358"/>
                  </a:lnTo>
                  <a:lnTo>
                    <a:pt x="66419" y="0"/>
                  </a:lnTo>
                  <a:lnTo>
                    <a:pt x="80312" y="0"/>
                  </a:lnTo>
                  <a:lnTo>
                    <a:pt x="81764" y="940"/>
                  </a:lnTo>
                  <a:lnTo>
                    <a:pt x="82731" y="2508"/>
                  </a:lnTo>
                  <a:lnTo>
                    <a:pt x="83377" y="4494"/>
                  </a:lnTo>
                  <a:lnTo>
                    <a:pt x="84747" y="5818"/>
                  </a:lnTo>
                  <a:lnTo>
                    <a:pt x="88779" y="7289"/>
                  </a:lnTo>
                  <a:lnTo>
                    <a:pt x="90230" y="8622"/>
                  </a:lnTo>
                  <a:lnTo>
                    <a:pt x="93020" y="16554"/>
                  </a:lnTo>
                  <a:lnTo>
                    <a:pt x="63621" y="46446"/>
                  </a:lnTo>
                  <a:lnTo>
                    <a:pt x="58693" y="48864"/>
                  </a:lnTo>
                  <a:lnTo>
                    <a:pt x="47865" y="50417"/>
                  </a:lnTo>
                  <a:lnTo>
                    <a:pt x="46021" y="51486"/>
                  </a:lnTo>
                  <a:lnTo>
                    <a:pt x="44792" y="53139"/>
                  </a:lnTo>
                  <a:lnTo>
                    <a:pt x="42819" y="58056"/>
                  </a:lnTo>
                  <a:lnTo>
                    <a:pt x="33868" y="67733"/>
                  </a:lnTo>
                  <a:lnTo>
                    <a:pt x="38362" y="63238"/>
                  </a:lnTo>
                  <a:lnTo>
                    <a:pt x="43077" y="61031"/>
                  </a:lnTo>
                  <a:lnTo>
                    <a:pt x="76248" y="59270"/>
                  </a:lnTo>
                  <a:lnTo>
                    <a:pt x="87499" y="59267"/>
                  </a:lnTo>
                  <a:lnTo>
                    <a:pt x="93138" y="56758"/>
                  </a:lnTo>
                  <a:lnTo>
                    <a:pt x="98780" y="53448"/>
                  </a:lnTo>
                  <a:lnTo>
                    <a:pt x="108186" y="51585"/>
                  </a:lnTo>
                  <a:lnTo>
                    <a:pt x="127000" y="508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34" name="SMARTInkShape-2004"/>
            <p:cNvSpPr/>
            <p:nvPr/>
          </p:nvSpPr>
          <p:spPr>
            <a:xfrm>
              <a:off x="2179522" y="2209800"/>
              <a:ext cx="123412" cy="42334"/>
            </a:xfrm>
            <a:custGeom>
              <a:avLst/>
              <a:gdLst/>
              <a:ahLst/>
              <a:cxnLst/>
              <a:rect l="0" t="0" r="0" b="0"/>
              <a:pathLst>
                <a:path w="123412" h="42334">
                  <a:moveTo>
                    <a:pt x="4878" y="42333"/>
                  </a:moveTo>
                  <a:lnTo>
                    <a:pt x="383" y="37839"/>
                  </a:lnTo>
                  <a:lnTo>
                    <a:pt x="0" y="36515"/>
                  </a:lnTo>
                  <a:lnTo>
                    <a:pt x="685" y="35632"/>
                  </a:lnTo>
                  <a:lnTo>
                    <a:pt x="4633" y="33970"/>
                  </a:lnTo>
                  <a:lnTo>
                    <a:pt x="12146" y="33876"/>
                  </a:lnTo>
                  <a:lnTo>
                    <a:pt x="12546" y="32932"/>
                  </a:lnTo>
                  <a:lnTo>
                    <a:pt x="12990" y="29375"/>
                  </a:lnTo>
                  <a:lnTo>
                    <a:pt x="14049" y="28050"/>
                  </a:lnTo>
                  <a:lnTo>
                    <a:pt x="17734" y="26578"/>
                  </a:lnTo>
                  <a:lnTo>
                    <a:pt x="33238" y="25504"/>
                  </a:lnTo>
                  <a:lnTo>
                    <a:pt x="35073" y="24528"/>
                  </a:lnTo>
                  <a:lnTo>
                    <a:pt x="36297" y="22937"/>
                  </a:lnTo>
                  <a:lnTo>
                    <a:pt x="37113" y="20936"/>
                  </a:lnTo>
                  <a:lnTo>
                    <a:pt x="39538" y="19602"/>
                  </a:lnTo>
                  <a:lnTo>
                    <a:pt x="60773" y="16227"/>
                  </a:lnTo>
                  <a:lnTo>
                    <a:pt x="72503" y="10278"/>
                  </a:lnTo>
                  <a:lnTo>
                    <a:pt x="104710" y="6005"/>
                  </a:lnTo>
                  <a:lnTo>
                    <a:pt x="111336" y="2669"/>
                  </a:lnTo>
                  <a:lnTo>
                    <a:pt x="123411"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35" name="SMARTInkShape-2005"/>
            <p:cNvSpPr/>
            <p:nvPr/>
          </p:nvSpPr>
          <p:spPr>
            <a:xfrm>
              <a:off x="2175933" y="3183498"/>
              <a:ext cx="127001" cy="92999"/>
            </a:xfrm>
            <a:custGeom>
              <a:avLst/>
              <a:gdLst/>
              <a:ahLst/>
              <a:cxnLst/>
              <a:rect l="0" t="0" r="0" b="0"/>
              <a:pathLst>
                <a:path w="127001" h="92999">
                  <a:moveTo>
                    <a:pt x="0" y="25369"/>
                  </a:moveTo>
                  <a:lnTo>
                    <a:pt x="0" y="20874"/>
                  </a:lnTo>
                  <a:lnTo>
                    <a:pt x="941" y="19550"/>
                  </a:lnTo>
                  <a:lnTo>
                    <a:pt x="2509" y="18667"/>
                  </a:lnTo>
                  <a:lnTo>
                    <a:pt x="4495" y="18079"/>
                  </a:lnTo>
                  <a:lnTo>
                    <a:pt x="15408" y="9715"/>
                  </a:lnTo>
                  <a:lnTo>
                    <a:pt x="24089" y="8548"/>
                  </a:lnTo>
                  <a:lnTo>
                    <a:pt x="29507" y="8469"/>
                  </a:lnTo>
                  <a:lnTo>
                    <a:pt x="34438" y="5941"/>
                  </a:lnTo>
                  <a:lnTo>
                    <a:pt x="40774" y="1149"/>
                  </a:lnTo>
                  <a:lnTo>
                    <a:pt x="48785" y="202"/>
                  </a:lnTo>
                  <a:lnTo>
                    <a:pt x="62196" y="0"/>
                  </a:lnTo>
                  <a:lnTo>
                    <a:pt x="64042" y="930"/>
                  </a:lnTo>
                  <a:lnTo>
                    <a:pt x="65272" y="2491"/>
                  </a:lnTo>
                  <a:lnTo>
                    <a:pt x="67248" y="7261"/>
                  </a:lnTo>
                  <a:lnTo>
                    <a:pt x="70026" y="7913"/>
                  </a:lnTo>
                  <a:lnTo>
                    <a:pt x="76168" y="8433"/>
                  </a:lnTo>
                  <a:lnTo>
                    <a:pt x="76200" y="29484"/>
                  </a:lnTo>
                  <a:lnTo>
                    <a:pt x="75260" y="30935"/>
                  </a:lnTo>
                  <a:lnTo>
                    <a:pt x="73692" y="31902"/>
                  </a:lnTo>
                  <a:lnTo>
                    <a:pt x="71706" y="32546"/>
                  </a:lnTo>
                  <a:lnTo>
                    <a:pt x="70382" y="33916"/>
                  </a:lnTo>
                  <a:lnTo>
                    <a:pt x="67025" y="42383"/>
                  </a:lnTo>
                  <a:lnTo>
                    <a:pt x="61984" y="48807"/>
                  </a:lnTo>
                  <a:lnTo>
                    <a:pt x="60474" y="53973"/>
                  </a:lnTo>
                  <a:lnTo>
                    <a:pt x="59131" y="55727"/>
                  </a:lnTo>
                  <a:lnTo>
                    <a:pt x="33328" y="74230"/>
                  </a:lnTo>
                  <a:lnTo>
                    <a:pt x="26966" y="75786"/>
                  </a:lnTo>
                  <a:lnTo>
                    <a:pt x="17323" y="84277"/>
                  </a:lnTo>
                  <a:lnTo>
                    <a:pt x="12554" y="84529"/>
                  </a:lnTo>
                  <a:lnTo>
                    <a:pt x="11192" y="85505"/>
                  </a:lnTo>
                  <a:lnTo>
                    <a:pt x="10284" y="87097"/>
                  </a:lnTo>
                  <a:lnTo>
                    <a:pt x="8499" y="92998"/>
                  </a:lnTo>
                  <a:lnTo>
                    <a:pt x="16586" y="84981"/>
                  </a:lnTo>
                  <a:lnTo>
                    <a:pt x="29537" y="84645"/>
                  </a:lnTo>
                  <a:lnTo>
                    <a:pt x="34451" y="82131"/>
                  </a:lnTo>
                  <a:lnTo>
                    <a:pt x="40777" y="77346"/>
                  </a:lnTo>
                  <a:lnTo>
                    <a:pt x="64366" y="75297"/>
                  </a:lnTo>
                  <a:lnTo>
                    <a:pt x="74456" y="68888"/>
                  </a:lnTo>
                  <a:lnTo>
                    <a:pt x="105216" y="66782"/>
                  </a:lnTo>
                  <a:lnTo>
                    <a:pt x="127000" y="5923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36" name="SMARTInkShape-2006"/>
            <p:cNvSpPr/>
            <p:nvPr/>
          </p:nvSpPr>
          <p:spPr>
            <a:xfrm>
              <a:off x="2184504" y="3505200"/>
              <a:ext cx="126897" cy="110068"/>
            </a:xfrm>
            <a:custGeom>
              <a:avLst/>
              <a:gdLst/>
              <a:ahLst/>
              <a:cxnLst/>
              <a:rect l="0" t="0" r="0" b="0"/>
              <a:pathLst>
                <a:path w="126897" h="110068">
                  <a:moveTo>
                    <a:pt x="8363" y="16933"/>
                  </a:moveTo>
                  <a:lnTo>
                    <a:pt x="8363" y="12439"/>
                  </a:lnTo>
                  <a:lnTo>
                    <a:pt x="9303" y="11115"/>
                  </a:lnTo>
                  <a:lnTo>
                    <a:pt x="10871" y="10232"/>
                  </a:lnTo>
                  <a:lnTo>
                    <a:pt x="16985" y="8699"/>
                  </a:lnTo>
                  <a:lnTo>
                    <a:pt x="24016" y="8498"/>
                  </a:lnTo>
                  <a:lnTo>
                    <a:pt x="24443" y="7546"/>
                  </a:lnTo>
                  <a:lnTo>
                    <a:pt x="24917" y="3981"/>
                  </a:lnTo>
                  <a:lnTo>
                    <a:pt x="25984" y="2654"/>
                  </a:lnTo>
                  <a:lnTo>
                    <a:pt x="32552" y="349"/>
                  </a:lnTo>
                  <a:lnTo>
                    <a:pt x="74806" y="0"/>
                  </a:lnTo>
                  <a:lnTo>
                    <a:pt x="75983" y="0"/>
                  </a:lnTo>
                  <a:lnTo>
                    <a:pt x="84211" y="8118"/>
                  </a:lnTo>
                  <a:lnTo>
                    <a:pt x="84562" y="40768"/>
                  </a:lnTo>
                  <a:lnTo>
                    <a:pt x="69155" y="57700"/>
                  </a:lnTo>
                  <a:lnTo>
                    <a:pt x="68307" y="61079"/>
                  </a:lnTo>
                  <a:lnTo>
                    <a:pt x="68081" y="63297"/>
                  </a:lnTo>
                  <a:lnTo>
                    <a:pt x="65321" y="68270"/>
                  </a:lnTo>
                  <a:lnTo>
                    <a:pt x="55885" y="79128"/>
                  </a:lnTo>
                  <a:lnTo>
                    <a:pt x="50493" y="82205"/>
                  </a:lnTo>
                  <a:lnTo>
                    <a:pt x="44961" y="84513"/>
                  </a:lnTo>
                  <a:lnTo>
                    <a:pt x="27332" y="98691"/>
                  </a:lnTo>
                  <a:lnTo>
                    <a:pt x="18398" y="101217"/>
                  </a:lnTo>
                  <a:lnTo>
                    <a:pt x="8478" y="109960"/>
                  </a:lnTo>
                  <a:lnTo>
                    <a:pt x="0" y="110066"/>
                  </a:lnTo>
                  <a:lnTo>
                    <a:pt x="8017" y="110067"/>
                  </a:lnTo>
                  <a:lnTo>
                    <a:pt x="8260" y="105572"/>
                  </a:lnTo>
                  <a:lnTo>
                    <a:pt x="9235" y="104248"/>
                  </a:lnTo>
                  <a:lnTo>
                    <a:pt x="15643" y="101949"/>
                  </a:lnTo>
                  <a:lnTo>
                    <a:pt x="45086" y="101603"/>
                  </a:lnTo>
                  <a:lnTo>
                    <a:pt x="50711" y="99092"/>
                  </a:lnTo>
                  <a:lnTo>
                    <a:pt x="56347" y="95781"/>
                  </a:lnTo>
                  <a:lnTo>
                    <a:pt x="65958" y="93482"/>
                  </a:lnTo>
                  <a:lnTo>
                    <a:pt x="87488" y="93143"/>
                  </a:lnTo>
                  <a:lnTo>
                    <a:pt x="93075" y="90629"/>
                  </a:lnTo>
                  <a:lnTo>
                    <a:pt x="98694" y="87317"/>
                  </a:lnTo>
                  <a:lnTo>
                    <a:pt x="109967" y="85191"/>
                  </a:lnTo>
                  <a:lnTo>
                    <a:pt x="126896" y="846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37" name="SMARTInkShape-2007"/>
            <p:cNvSpPr/>
            <p:nvPr/>
          </p:nvSpPr>
          <p:spPr>
            <a:xfrm>
              <a:off x="2192867" y="2607764"/>
              <a:ext cx="126894" cy="160806"/>
            </a:xfrm>
            <a:custGeom>
              <a:avLst/>
              <a:gdLst/>
              <a:ahLst/>
              <a:cxnLst/>
              <a:rect l="0" t="0" r="0" b="0"/>
              <a:pathLst>
                <a:path w="126894" h="160806">
                  <a:moveTo>
                    <a:pt x="0" y="33836"/>
                  </a:moveTo>
                  <a:lnTo>
                    <a:pt x="0" y="25718"/>
                  </a:lnTo>
                  <a:lnTo>
                    <a:pt x="8118" y="17260"/>
                  </a:lnTo>
                  <a:lnTo>
                    <a:pt x="21322" y="16905"/>
                  </a:lnTo>
                  <a:lnTo>
                    <a:pt x="22681" y="15964"/>
                  </a:lnTo>
                  <a:lnTo>
                    <a:pt x="23587" y="14395"/>
                  </a:lnTo>
                  <a:lnTo>
                    <a:pt x="24191" y="12409"/>
                  </a:lnTo>
                  <a:lnTo>
                    <a:pt x="25535" y="11084"/>
                  </a:lnTo>
                  <a:lnTo>
                    <a:pt x="29536" y="9613"/>
                  </a:lnTo>
                  <a:lnTo>
                    <a:pt x="45271" y="8540"/>
                  </a:lnTo>
                  <a:lnTo>
                    <a:pt x="47114" y="7564"/>
                  </a:lnTo>
                  <a:lnTo>
                    <a:pt x="48343" y="5973"/>
                  </a:lnTo>
                  <a:lnTo>
                    <a:pt x="49161" y="3972"/>
                  </a:lnTo>
                  <a:lnTo>
                    <a:pt x="50648" y="2638"/>
                  </a:lnTo>
                  <a:lnTo>
                    <a:pt x="54809" y="1155"/>
                  </a:lnTo>
                  <a:lnTo>
                    <a:pt x="71763" y="0"/>
                  </a:lnTo>
                  <a:lnTo>
                    <a:pt x="73242" y="930"/>
                  </a:lnTo>
                  <a:lnTo>
                    <a:pt x="74228" y="2492"/>
                  </a:lnTo>
                  <a:lnTo>
                    <a:pt x="76084" y="8088"/>
                  </a:lnTo>
                  <a:lnTo>
                    <a:pt x="80660" y="8333"/>
                  </a:lnTo>
                  <a:lnTo>
                    <a:pt x="81996" y="9308"/>
                  </a:lnTo>
                  <a:lnTo>
                    <a:pt x="84315" y="15717"/>
                  </a:lnTo>
                  <a:lnTo>
                    <a:pt x="87019" y="16376"/>
                  </a:lnTo>
                  <a:lnTo>
                    <a:pt x="89057" y="16551"/>
                  </a:lnTo>
                  <a:lnTo>
                    <a:pt x="90416" y="17609"/>
                  </a:lnTo>
                  <a:lnTo>
                    <a:pt x="92775" y="24162"/>
                  </a:lnTo>
                  <a:lnTo>
                    <a:pt x="93102" y="32553"/>
                  </a:lnTo>
                  <a:lnTo>
                    <a:pt x="92172" y="32981"/>
                  </a:lnTo>
                  <a:lnTo>
                    <a:pt x="88629" y="33456"/>
                  </a:lnTo>
                  <a:lnTo>
                    <a:pt x="87308" y="34523"/>
                  </a:lnTo>
                  <a:lnTo>
                    <a:pt x="77053" y="50687"/>
                  </a:lnTo>
                  <a:lnTo>
                    <a:pt x="76579" y="54809"/>
                  </a:lnTo>
                  <a:lnTo>
                    <a:pt x="75512" y="56285"/>
                  </a:lnTo>
                  <a:lnTo>
                    <a:pt x="73860" y="57268"/>
                  </a:lnTo>
                  <a:lnTo>
                    <a:pt x="71817" y="57924"/>
                  </a:lnTo>
                  <a:lnTo>
                    <a:pt x="59061" y="65765"/>
                  </a:lnTo>
                  <a:lnTo>
                    <a:pt x="56307" y="66411"/>
                  </a:lnTo>
                  <a:lnTo>
                    <a:pt x="54471" y="67782"/>
                  </a:lnTo>
                  <a:lnTo>
                    <a:pt x="53247" y="69637"/>
                  </a:lnTo>
                  <a:lnTo>
                    <a:pt x="52431" y="71814"/>
                  </a:lnTo>
                  <a:lnTo>
                    <a:pt x="50947" y="73266"/>
                  </a:lnTo>
                  <a:lnTo>
                    <a:pt x="42272" y="76855"/>
                  </a:lnTo>
                  <a:lnTo>
                    <a:pt x="35159" y="83426"/>
                  </a:lnTo>
                  <a:lnTo>
                    <a:pt x="25513" y="84626"/>
                  </a:lnTo>
                  <a:lnTo>
                    <a:pt x="25400" y="76200"/>
                  </a:lnTo>
                  <a:lnTo>
                    <a:pt x="29894" y="76179"/>
                  </a:lnTo>
                  <a:lnTo>
                    <a:pt x="31218" y="75235"/>
                  </a:lnTo>
                  <a:lnTo>
                    <a:pt x="32101" y="73665"/>
                  </a:lnTo>
                  <a:lnTo>
                    <a:pt x="32689" y="71678"/>
                  </a:lnTo>
                  <a:lnTo>
                    <a:pt x="34022" y="70353"/>
                  </a:lnTo>
                  <a:lnTo>
                    <a:pt x="38012" y="68880"/>
                  </a:lnTo>
                  <a:lnTo>
                    <a:pt x="80208" y="67703"/>
                  </a:lnTo>
                  <a:lnTo>
                    <a:pt x="96059" y="67703"/>
                  </a:lnTo>
                  <a:lnTo>
                    <a:pt x="97906" y="68644"/>
                  </a:lnTo>
                  <a:lnTo>
                    <a:pt x="99137" y="70211"/>
                  </a:lnTo>
                  <a:lnTo>
                    <a:pt x="99958" y="72197"/>
                  </a:lnTo>
                  <a:lnTo>
                    <a:pt x="101446" y="73521"/>
                  </a:lnTo>
                  <a:lnTo>
                    <a:pt x="108745" y="75820"/>
                  </a:lnTo>
                  <a:lnTo>
                    <a:pt x="117240" y="83429"/>
                  </a:lnTo>
                  <a:lnTo>
                    <a:pt x="119218" y="91157"/>
                  </a:lnTo>
                  <a:lnTo>
                    <a:pt x="125789" y="100013"/>
                  </a:lnTo>
                  <a:lnTo>
                    <a:pt x="126893" y="108722"/>
                  </a:lnTo>
                  <a:lnTo>
                    <a:pt x="125988" y="109160"/>
                  </a:lnTo>
                  <a:lnTo>
                    <a:pt x="122473" y="109647"/>
                  </a:lnTo>
                  <a:lnTo>
                    <a:pt x="121160" y="110717"/>
                  </a:lnTo>
                  <a:lnTo>
                    <a:pt x="117823" y="118636"/>
                  </a:lnTo>
                  <a:lnTo>
                    <a:pt x="97485" y="139548"/>
                  </a:lnTo>
                  <a:lnTo>
                    <a:pt x="92559" y="141968"/>
                  </a:lnTo>
                  <a:lnTo>
                    <a:pt x="78946" y="144589"/>
                  </a:lnTo>
                  <a:lnTo>
                    <a:pt x="67718" y="150554"/>
                  </a:lnTo>
                  <a:lnTo>
                    <a:pt x="53620" y="153071"/>
                  </a:lnTo>
                  <a:lnTo>
                    <a:pt x="42332" y="159024"/>
                  </a:lnTo>
                  <a:lnTo>
                    <a:pt x="14111" y="160805"/>
                  </a:lnTo>
                  <a:lnTo>
                    <a:pt x="12229" y="159875"/>
                  </a:lnTo>
                  <a:lnTo>
                    <a:pt x="10975" y="158313"/>
                  </a:lnTo>
                  <a:lnTo>
                    <a:pt x="8466" y="1523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38" name="SMARTInkShape-2008"/>
            <p:cNvSpPr/>
            <p:nvPr/>
          </p:nvSpPr>
          <p:spPr>
            <a:xfrm>
              <a:off x="2201333" y="2980267"/>
              <a:ext cx="8468" cy="101601"/>
            </a:xfrm>
            <a:custGeom>
              <a:avLst/>
              <a:gdLst/>
              <a:ahLst/>
              <a:cxnLst/>
              <a:rect l="0" t="0" r="0" b="0"/>
              <a:pathLst>
                <a:path w="8468" h="101601">
                  <a:moveTo>
                    <a:pt x="0" y="0"/>
                  </a:moveTo>
                  <a:lnTo>
                    <a:pt x="0" y="40318"/>
                  </a:lnTo>
                  <a:lnTo>
                    <a:pt x="0" y="74559"/>
                  </a:lnTo>
                  <a:lnTo>
                    <a:pt x="5819" y="82635"/>
                  </a:lnTo>
                  <a:lnTo>
                    <a:pt x="7683" y="90545"/>
                  </a:lnTo>
                  <a:lnTo>
                    <a:pt x="8467" y="1016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39" name="SMARTInkShape-2009"/>
            <p:cNvSpPr/>
            <p:nvPr/>
          </p:nvSpPr>
          <p:spPr>
            <a:xfrm>
              <a:off x="2142067" y="3115733"/>
              <a:ext cx="169334" cy="25401"/>
            </a:xfrm>
            <a:custGeom>
              <a:avLst/>
              <a:gdLst/>
              <a:ahLst/>
              <a:cxnLst/>
              <a:rect l="0" t="0" r="0" b="0"/>
              <a:pathLst>
                <a:path w="169334" h="25401">
                  <a:moveTo>
                    <a:pt x="0" y="25400"/>
                  </a:moveTo>
                  <a:lnTo>
                    <a:pt x="37071" y="25400"/>
                  </a:lnTo>
                  <a:lnTo>
                    <a:pt x="42503" y="22892"/>
                  </a:lnTo>
                  <a:lnTo>
                    <a:pt x="48053" y="19582"/>
                  </a:lnTo>
                  <a:lnTo>
                    <a:pt x="59281" y="17457"/>
                  </a:lnTo>
                  <a:lnTo>
                    <a:pt x="80139" y="16062"/>
                  </a:lnTo>
                  <a:lnTo>
                    <a:pt x="109388" y="8994"/>
                  </a:lnTo>
                  <a:lnTo>
                    <a:pt x="116350" y="7761"/>
                  </a:lnTo>
                  <a:lnTo>
                    <a:pt x="137072" y="1208"/>
                  </a:lnTo>
                  <a:lnTo>
                    <a:pt x="169333"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40" name="SMARTInkShape-2010"/>
            <p:cNvSpPr/>
            <p:nvPr/>
          </p:nvSpPr>
          <p:spPr>
            <a:xfrm>
              <a:off x="2192867" y="3962400"/>
              <a:ext cx="110067" cy="16934"/>
            </a:xfrm>
            <a:custGeom>
              <a:avLst/>
              <a:gdLst/>
              <a:ahLst/>
              <a:cxnLst/>
              <a:rect l="0" t="0" r="0" b="0"/>
              <a:pathLst>
                <a:path w="110067" h="16934">
                  <a:moveTo>
                    <a:pt x="0" y="16933"/>
                  </a:moveTo>
                  <a:lnTo>
                    <a:pt x="7289" y="16933"/>
                  </a:lnTo>
                  <a:lnTo>
                    <a:pt x="14993" y="11115"/>
                  </a:lnTo>
                  <a:lnTo>
                    <a:pt x="22839" y="9252"/>
                  </a:lnTo>
                  <a:lnTo>
                    <a:pt x="36723" y="8570"/>
                  </a:lnTo>
                  <a:lnTo>
                    <a:pt x="42348" y="6004"/>
                  </a:lnTo>
                  <a:lnTo>
                    <a:pt x="47984" y="2668"/>
                  </a:lnTo>
                  <a:lnTo>
                    <a:pt x="59268" y="527"/>
                  </a:lnTo>
                  <a:lnTo>
                    <a:pt x="100450" y="3"/>
                  </a:lnTo>
                  <a:lnTo>
                    <a:pt x="11006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41" name="SMARTInkShape-2011"/>
            <p:cNvSpPr/>
            <p:nvPr/>
          </p:nvSpPr>
          <p:spPr>
            <a:xfrm>
              <a:off x="2235200" y="4859867"/>
              <a:ext cx="93134" cy="84667"/>
            </a:xfrm>
            <a:custGeom>
              <a:avLst/>
              <a:gdLst/>
              <a:ahLst/>
              <a:cxnLst/>
              <a:rect l="0" t="0" r="0" b="0"/>
              <a:pathLst>
                <a:path w="93134" h="84667">
                  <a:moveTo>
                    <a:pt x="0" y="33866"/>
                  </a:moveTo>
                  <a:lnTo>
                    <a:pt x="0" y="21008"/>
                  </a:lnTo>
                  <a:lnTo>
                    <a:pt x="941" y="19650"/>
                  </a:lnTo>
                  <a:lnTo>
                    <a:pt x="2509" y="18745"/>
                  </a:lnTo>
                  <a:lnTo>
                    <a:pt x="4495" y="18141"/>
                  </a:lnTo>
                  <a:lnTo>
                    <a:pt x="5819" y="16798"/>
                  </a:lnTo>
                  <a:lnTo>
                    <a:pt x="7290" y="12796"/>
                  </a:lnTo>
                  <a:lnTo>
                    <a:pt x="8623" y="11353"/>
                  </a:lnTo>
                  <a:lnTo>
                    <a:pt x="12613" y="9749"/>
                  </a:lnTo>
                  <a:lnTo>
                    <a:pt x="20148" y="8847"/>
                  </a:lnTo>
                  <a:lnTo>
                    <a:pt x="21898" y="7779"/>
                  </a:lnTo>
                  <a:lnTo>
                    <a:pt x="23065" y="6126"/>
                  </a:lnTo>
                  <a:lnTo>
                    <a:pt x="23844" y="4084"/>
                  </a:lnTo>
                  <a:lnTo>
                    <a:pt x="25303" y="2723"/>
                  </a:lnTo>
                  <a:lnTo>
                    <a:pt x="29434" y="1210"/>
                  </a:lnTo>
                  <a:lnTo>
                    <a:pt x="67693" y="0"/>
                  </a:lnTo>
                  <a:lnTo>
                    <a:pt x="67733" y="15653"/>
                  </a:lnTo>
                  <a:lnTo>
                    <a:pt x="60444" y="24110"/>
                  </a:lnTo>
                  <a:lnTo>
                    <a:pt x="58558" y="31905"/>
                  </a:lnTo>
                  <a:lnTo>
                    <a:pt x="54876" y="37071"/>
                  </a:lnTo>
                  <a:lnTo>
                    <a:pt x="50103" y="39994"/>
                  </a:lnTo>
                  <a:lnTo>
                    <a:pt x="44846" y="42234"/>
                  </a:lnTo>
                  <a:lnTo>
                    <a:pt x="8573" y="76093"/>
                  </a:lnTo>
                  <a:lnTo>
                    <a:pt x="8467" y="84666"/>
                  </a:lnTo>
                  <a:lnTo>
                    <a:pt x="12961" y="84666"/>
                  </a:lnTo>
                  <a:lnTo>
                    <a:pt x="17677" y="82158"/>
                  </a:lnTo>
                  <a:lnTo>
                    <a:pt x="23874" y="77377"/>
                  </a:lnTo>
                  <a:lnTo>
                    <a:pt x="32556" y="76303"/>
                  </a:lnTo>
                  <a:lnTo>
                    <a:pt x="74638" y="76200"/>
                  </a:lnTo>
                  <a:lnTo>
                    <a:pt x="80232" y="76200"/>
                  </a:lnTo>
                  <a:lnTo>
                    <a:pt x="81710" y="75259"/>
                  </a:lnTo>
                  <a:lnTo>
                    <a:pt x="82696" y="73691"/>
                  </a:lnTo>
                  <a:lnTo>
                    <a:pt x="83352" y="71705"/>
                  </a:lnTo>
                  <a:lnTo>
                    <a:pt x="84731" y="70381"/>
                  </a:lnTo>
                  <a:lnTo>
                    <a:pt x="93133" y="677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42" name="SMARTInkShape-2012"/>
            <p:cNvSpPr/>
            <p:nvPr/>
          </p:nvSpPr>
          <p:spPr>
            <a:xfrm>
              <a:off x="2252134" y="4665237"/>
              <a:ext cx="16934" cy="118431"/>
            </a:xfrm>
            <a:custGeom>
              <a:avLst/>
              <a:gdLst/>
              <a:ahLst/>
              <a:cxnLst/>
              <a:rect l="0" t="0" r="0" b="0"/>
              <a:pathLst>
                <a:path w="16934" h="118431">
                  <a:moveTo>
                    <a:pt x="16933" y="8363"/>
                  </a:moveTo>
                  <a:lnTo>
                    <a:pt x="16933" y="0"/>
                  </a:lnTo>
                  <a:lnTo>
                    <a:pt x="16933" y="7195"/>
                  </a:lnTo>
                  <a:lnTo>
                    <a:pt x="15992" y="7584"/>
                  </a:lnTo>
                  <a:lnTo>
                    <a:pt x="8815" y="8332"/>
                  </a:lnTo>
                  <a:lnTo>
                    <a:pt x="7525" y="45146"/>
                  </a:lnTo>
                  <a:lnTo>
                    <a:pt x="5957" y="46996"/>
                  </a:lnTo>
                  <a:lnTo>
                    <a:pt x="3971" y="48229"/>
                  </a:lnTo>
                  <a:lnTo>
                    <a:pt x="2647" y="49993"/>
                  </a:lnTo>
                  <a:lnTo>
                    <a:pt x="1176" y="54461"/>
                  </a:lnTo>
                  <a:lnTo>
                    <a:pt x="0" y="91389"/>
                  </a:lnTo>
                  <a:lnTo>
                    <a:pt x="5818" y="99464"/>
                  </a:lnTo>
                  <a:lnTo>
                    <a:pt x="7682" y="107375"/>
                  </a:lnTo>
                  <a:lnTo>
                    <a:pt x="8466" y="1184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43" name="SMARTInkShape-2013"/>
            <p:cNvSpPr/>
            <p:nvPr/>
          </p:nvSpPr>
          <p:spPr>
            <a:xfrm>
              <a:off x="2243667" y="3810349"/>
              <a:ext cx="8467" cy="118185"/>
            </a:xfrm>
            <a:custGeom>
              <a:avLst/>
              <a:gdLst/>
              <a:ahLst/>
              <a:cxnLst/>
              <a:rect l="0" t="0" r="0" b="0"/>
              <a:pathLst>
                <a:path w="8467" h="118185">
                  <a:moveTo>
                    <a:pt x="0" y="8118"/>
                  </a:moveTo>
                  <a:lnTo>
                    <a:pt x="0" y="0"/>
                  </a:lnTo>
                  <a:lnTo>
                    <a:pt x="0" y="23770"/>
                  </a:lnTo>
                  <a:lnTo>
                    <a:pt x="940" y="24197"/>
                  </a:lnTo>
                  <a:lnTo>
                    <a:pt x="4494" y="24671"/>
                  </a:lnTo>
                  <a:lnTo>
                    <a:pt x="5818" y="25739"/>
                  </a:lnTo>
                  <a:lnTo>
                    <a:pt x="7289" y="29433"/>
                  </a:lnTo>
                  <a:lnTo>
                    <a:pt x="8465" y="70311"/>
                  </a:lnTo>
                  <a:lnTo>
                    <a:pt x="8466" y="112006"/>
                  </a:lnTo>
                  <a:lnTo>
                    <a:pt x="8466" y="11818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44" name="SMARTInkShape-2014"/>
            <p:cNvSpPr/>
            <p:nvPr/>
          </p:nvSpPr>
          <p:spPr>
            <a:xfrm>
              <a:off x="2260600" y="4301076"/>
              <a:ext cx="8468" cy="126992"/>
            </a:xfrm>
            <a:custGeom>
              <a:avLst/>
              <a:gdLst/>
              <a:ahLst/>
              <a:cxnLst/>
              <a:rect l="0" t="0" r="0" b="0"/>
              <a:pathLst>
                <a:path w="8468" h="126992">
                  <a:moveTo>
                    <a:pt x="8467" y="8457"/>
                  </a:moveTo>
                  <a:lnTo>
                    <a:pt x="8467" y="1168"/>
                  </a:lnTo>
                  <a:lnTo>
                    <a:pt x="7526" y="776"/>
                  </a:lnTo>
                  <a:lnTo>
                    <a:pt x="103" y="0"/>
                  </a:lnTo>
                  <a:lnTo>
                    <a:pt x="0" y="42226"/>
                  </a:lnTo>
                  <a:lnTo>
                    <a:pt x="0" y="84504"/>
                  </a:lnTo>
                  <a:lnTo>
                    <a:pt x="0" y="12699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45" name="SMARTInkShape-2015"/>
            <p:cNvSpPr/>
            <p:nvPr/>
          </p:nvSpPr>
          <p:spPr>
            <a:xfrm>
              <a:off x="2159000" y="4800600"/>
              <a:ext cx="186268" cy="50801"/>
            </a:xfrm>
            <a:custGeom>
              <a:avLst/>
              <a:gdLst/>
              <a:ahLst/>
              <a:cxnLst/>
              <a:rect l="0" t="0" r="0" b="0"/>
              <a:pathLst>
                <a:path w="186268" h="50801">
                  <a:moveTo>
                    <a:pt x="0" y="50800"/>
                  </a:moveTo>
                  <a:lnTo>
                    <a:pt x="0" y="42683"/>
                  </a:lnTo>
                  <a:lnTo>
                    <a:pt x="8118" y="42343"/>
                  </a:lnTo>
                  <a:lnTo>
                    <a:pt x="15726" y="35044"/>
                  </a:lnTo>
                  <a:lnTo>
                    <a:pt x="21070" y="34216"/>
                  </a:lnTo>
                  <a:lnTo>
                    <a:pt x="36804" y="33897"/>
                  </a:lnTo>
                  <a:lnTo>
                    <a:pt x="42384" y="31372"/>
                  </a:lnTo>
                  <a:lnTo>
                    <a:pt x="48001" y="28054"/>
                  </a:lnTo>
                  <a:lnTo>
                    <a:pt x="57392" y="26186"/>
                  </a:lnTo>
                  <a:lnTo>
                    <a:pt x="70732" y="24692"/>
                  </a:lnTo>
                  <a:lnTo>
                    <a:pt x="82001" y="19650"/>
                  </a:lnTo>
                  <a:lnTo>
                    <a:pt x="95897" y="16798"/>
                  </a:lnTo>
                  <a:lnTo>
                    <a:pt x="107332" y="11353"/>
                  </a:lnTo>
                  <a:lnTo>
                    <a:pt x="146272" y="6009"/>
                  </a:lnTo>
                  <a:lnTo>
                    <a:pt x="162478" y="1187"/>
                  </a:lnTo>
                  <a:lnTo>
                    <a:pt x="18626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46" name="SMARTInkShape-2016"/>
            <p:cNvSpPr/>
            <p:nvPr/>
          </p:nvSpPr>
          <p:spPr>
            <a:xfrm>
              <a:off x="2209800" y="2091267"/>
              <a:ext cx="42334" cy="101601"/>
            </a:xfrm>
            <a:custGeom>
              <a:avLst/>
              <a:gdLst/>
              <a:ahLst/>
              <a:cxnLst/>
              <a:rect l="0" t="0" r="0" b="0"/>
              <a:pathLst>
                <a:path w="42334" h="101601">
                  <a:moveTo>
                    <a:pt x="0" y="0"/>
                  </a:moveTo>
                  <a:lnTo>
                    <a:pt x="4495" y="0"/>
                  </a:lnTo>
                  <a:lnTo>
                    <a:pt x="5819" y="940"/>
                  </a:lnTo>
                  <a:lnTo>
                    <a:pt x="6701" y="2508"/>
                  </a:lnTo>
                  <a:lnTo>
                    <a:pt x="8364" y="8117"/>
                  </a:lnTo>
                  <a:lnTo>
                    <a:pt x="8436" y="12857"/>
                  </a:lnTo>
                  <a:lnTo>
                    <a:pt x="9387" y="14216"/>
                  </a:lnTo>
                  <a:lnTo>
                    <a:pt x="10962" y="15122"/>
                  </a:lnTo>
                  <a:lnTo>
                    <a:pt x="12952" y="15726"/>
                  </a:lnTo>
                  <a:lnTo>
                    <a:pt x="14279" y="17069"/>
                  </a:lnTo>
                  <a:lnTo>
                    <a:pt x="15754" y="21070"/>
                  </a:lnTo>
                  <a:lnTo>
                    <a:pt x="16584" y="28611"/>
                  </a:lnTo>
                  <a:lnTo>
                    <a:pt x="17641" y="30363"/>
                  </a:lnTo>
                  <a:lnTo>
                    <a:pt x="19287" y="31531"/>
                  </a:lnTo>
                  <a:lnTo>
                    <a:pt x="21324" y="32309"/>
                  </a:lnTo>
                  <a:lnTo>
                    <a:pt x="22683" y="33769"/>
                  </a:lnTo>
                  <a:lnTo>
                    <a:pt x="24192" y="37900"/>
                  </a:lnTo>
                  <a:lnTo>
                    <a:pt x="25294" y="53728"/>
                  </a:lnTo>
                  <a:lnTo>
                    <a:pt x="26270" y="55574"/>
                  </a:lnTo>
                  <a:lnTo>
                    <a:pt x="27862" y="56805"/>
                  </a:lnTo>
                  <a:lnTo>
                    <a:pt x="29863" y="57626"/>
                  </a:lnTo>
                  <a:lnTo>
                    <a:pt x="31198" y="59113"/>
                  </a:lnTo>
                  <a:lnTo>
                    <a:pt x="32680" y="63275"/>
                  </a:lnTo>
                  <a:lnTo>
                    <a:pt x="33858" y="83352"/>
                  </a:lnTo>
                  <a:lnTo>
                    <a:pt x="39683" y="91166"/>
                  </a:lnTo>
                  <a:lnTo>
                    <a:pt x="42333" y="1016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29545546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22162" y="286603"/>
            <a:ext cx="11006245" cy="1450757"/>
          </a:xfrm>
        </p:spPr>
        <p:txBody>
          <a:bodyPr/>
          <a:lstStyle/>
          <a:p>
            <a:r>
              <a:rPr lang="en-US" dirty="0" smtClean="0"/>
              <a:t>Lesson </a:t>
            </a:r>
            <a:r>
              <a:rPr lang="en-US" dirty="0"/>
              <a:t>8</a:t>
            </a:r>
            <a:r>
              <a:rPr lang="en-US" dirty="0" smtClean="0"/>
              <a:t>: Ratio Fractional Situations</a:t>
            </a:r>
            <a:endParaRPr lang="en-US" dirty="0"/>
          </a:p>
        </p:txBody>
      </p:sp>
      <p:sp>
        <p:nvSpPr>
          <p:cNvPr id="6" name="Content Placeholder 5"/>
          <p:cNvSpPr>
            <a:spLocks noGrp="1"/>
          </p:cNvSpPr>
          <p:nvPr>
            <p:ph idx="1"/>
          </p:nvPr>
        </p:nvSpPr>
        <p:spPr>
          <a:xfrm>
            <a:off x="620344" y="1845735"/>
            <a:ext cx="10818281" cy="1190764"/>
          </a:xfrm>
        </p:spPr>
        <p:txBody>
          <a:bodyPr>
            <a:normAutofit lnSpcReduction="10000"/>
          </a:bodyPr>
          <a:lstStyle/>
          <a:p>
            <a:r>
              <a:rPr lang="en-US" sz="2400" dirty="0" smtClean="0"/>
              <a:t>Martina says you don’t have to graph each set of values. She says the relationship </a:t>
            </a:r>
            <a:r>
              <a:rPr lang="en-US" sz="2400" u="sng" dirty="0" smtClean="0"/>
              <a:t>within</a:t>
            </a:r>
            <a:r>
              <a:rPr lang="en-US" sz="2400" dirty="0" smtClean="0"/>
              <a:t> each ratio should have the same multiplicative value. </a:t>
            </a:r>
          </a:p>
          <a:p>
            <a:r>
              <a:rPr lang="en-US" sz="2400" dirty="0" smtClean="0"/>
              <a:t>7. Explain what Martina means by showing an example and a non-example. </a:t>
            </a:r>
          </a:p>
        </p:txBody>
      </p:sp>
      <p:sp>
        <p:nvSpPr>
          <p:cNvPr id="4" name="Footer Placeholder 3"/>
          <p:cNvSpPr>
            <a:spLocks noGrp="1"/>
          </p:cNvSpPr>
          <p:nvPr>
            <p:ph type="ftr" sz="quarter" idx="11"/>
          </p:nvPr>
        </p:nvSpPr>
        <p:spPr/>
        <p:txBody>
          <a:bodyPr/>
          <a:lstStyle/>
          <a:p>
            <a:r>
              <a:rPr lang="en-US" smtClean="0"/>
              <a:t>© DMTI (2016) | Resource Materials | www.dmtinstitute.com</a:t>
            </a:r>
            <a:endParaRPr lang="en-US" dirty="0"/>
          </a:p>
        </p:txBody>
      </p:sp>
      <mc:AlternateContent xmlns:mc="http://schemas.openxmlformats.org/markup-compatibility/2006" xmlns:a14="http://schemas.microsoft.com/office/drawing/2010/main">
        <mc:Choice Requires="a14">
          <p:graphicFrame>
            <p:nvGraphicFramePr>
              <p:cNvPr id="7" name="Table 6"/>
              <p:cNvGraphicFramePr>
                <a:graphicFrameLocks noGrp="1"/>
              </p:cNvGraphicFramePr>
              <p:nvPr/>
            </p:nvGraphicFramePr>
            <p:xfrm>
              <a:off x="749887" y="3462667"/>
              <a:ext cx="2252106" cy="2790952"/>
            </p:xfrm>
            <a:graphic>
              <a:graphicData uri="http://schemas.openxmlformats.org/drawingml/2006/table">
                <a:tbl>
                  <a:tblPr firstRow="1" bandRow="1">
                    <a:tableStyleId>{5C22544A-7EE6-4342-B048-85BDC9FD1C3A}</a:tableStyleId>
                  </a:tblPr>
                  <a:tblGrid>
                    <a:gridCol w="1126053">
                      <a:extLst>
                        <a:ext uri="{9D8B030D-6E8A-4147-A177-3AD203B41FA5}">
                          <a16:colId xmlns:a16="http://schemas.microsoft.com/office/drawing/2014/main" val="1769078822"/>
                        </a:ext>
                      </a:extLst>
                    </a:gridCol>
                    <a:gridCol w="1126053">
                      <a:extLst>
                        <a:ext uri="{9D8B030D-6E8A-4147-A177-3AD203B41FA5}">
                          <a16:colId xmlns:a16="http://schemas.microsoft.com/office/drawing/2014/main" val="1646403237"/>
                        </a:ext>
                      </a:extLst>
                    </a:gridCol>
                  </a:tblGrid>
                  <a:tr h="370840">
                    <a:tc>
                      <a:txBody>
                        <a:bodyPr/>
                        <a:lstStyle/>
                        <a:p>
                          <a:pPr algn="ctr"/>
                          <a:r>
                            <a:rPr lang="en-US" dirty="0" smtClean="0"/>
                            <a:t>Miles</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a:r>
                            <a:rPr lang="en-US" dirty="0" smtClean="0"/>
                            <a:t>Hour</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799216429"/>
                      </a:ext>
                    </a:extLst>
                  </a:tr>
                  <a:tr h="370840">
                    <a:tc>
                      <a:txBody>
                        <a:bodyPr/>
                        <a:lstStyle/>
                        <a:p>
                          <a:pPr/>
                          <a14:m>
                            <m:oMathPara xmlns:m="http://schemas.openxmlformats.org/officeDocument/2006/math">
                              <m:oMathParaPr>
                                <m:jc m:val="centerGroup"/>
                              </m:oMathParaPr>
                              <m:oMath xmlns:m="http://schemas.openxmlformats.org/officeDocument/2006/math">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3</m:t>
                                    </m:r>
                                  </m:num>
                                  <m:den>
                                    <m:r>
                                      <a:rPr lang="en-US" sz="1800" b="0" i="1" smtClean="0">
                                        <a:latin typeface="Cambria Math" panose="02040503050406030204" pitchFamily="18" charset="0"/>
                                      </a:rPr>
                                      <m:t>4</m:t>
                                    </m:r>
                                  </m:den>
                                </m:f>
                              </m:oMath>
                            </m:oMathPara>
                          </a14:m>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m:t>
                                    </m:r>
                                  </m:den>
                                </m:f>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3623921933"/>
                      </a:ext>
                    </a:extLst>
                  </a:tr>
                  <a:tr h="370840">
                    <a:tc>
                      <a:txBody>
                        <a:bodyPr/>
                        <a:lstStyle/>
                        <a:p>
                          <a:pPr/>
                          <a14:m>
                            <m:oMathPara xmlns:m="http://schemas.openxmlformats.org/officeDocument/2006/math">
                              <m:oMathParaPr>
                                <m:jc m:val="centerGroup"/>
                              </m:oMathParaPr>
                              <m:oMath xmlns:m="http://schemas.openxmlformats.org/officeDocument/2006/math">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6</m:t>
                                    </m:r>
                                  </m:num>
                                  <m:den>
                                    <m:r>
                                      <a:rPr lang="en-US" sz="1800" b="0" i="1" smtClean="0">
                                        <a:latin typeface="Cambria Math" panose="02040503050406030204" pitchFamily="18" charset="0"/>
                                      </a:rPr>
                                      <m:t>4</m:t>
                                    </m:r>
                                  </m:den>
                                </m:f>
                              </m:oMath>
                            </m:oMathPara>
                          </a14:m>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m:t>
                                    </m:r>
                                  </m:den>
                                </m:f>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700308468"/>
                      </a:ext>
                    </a:extLst>
                  </a:tr>
                  <a:tr h="370840">
                    <a:tc>
                      <a:txBody>
                        <a:bodyPr/>
                        <a:lstStyle/>
                        <a:p>
                          <a:pPr/>
                          <a14:m>
                            <m:oMathPara xmlns:m="http://schemas.openxmlformats.org/officeDocument/2006/math">
                              <m:oMathParaPr>
                                <m:jc m:val="centerGroup"/>
                              </m:oMathParaPr>
                              <m:oMath xmlns:m="http://schemas.openxmlformats.org/officeDocument/2006/math">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9</m:t>
                                    </m:r>
                                  </m:num>
                                  <m:den>
                                    <m:r>
                                      <a:rPr lang="en-US" sz="1800" b="0" i="1" smtClean="0">
                                        <a:latin typeface="Cambria Math" panose="02040503050406030204" pitchFamily="18" charset="0"/>
                                      </a:rPr>
                                      <m:t>4</m:t>
                                    </m:r>
                                  </m:den>
                                </m:f>
                              </m:oMath>
                            </m:oMathPara>
                          </a14:m>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3</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m:t>
                                    </m:r>
                                  </m:den>
                                </m:f>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1317998179"/>
                      </a:ext>
                    </a:extLst>
                  </a:tr>
                  <a:tr h="370840">
                    <a:tc>
                      <a:txBody>
                        <a:bodyPr/>
                        <a:lstStyle/>
                        <a:p>
                          <a:pPr/>
                          <a14:m>
                            <m:oMathPara xmlns:m="http://schemas.openxmlformats.org/officeDocument/2006/math">
                              <m:oMathParaPr>
                                <m:jc m:val="centerGroup"/>
                              </m:oMathParaPr>
                              <m:oMath xmlns:m="http://schemas.openxmlformats.org/officeDocument/2006/math">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12</m:t>
                                    </m:r>
                                  </m:num>
                                  <m:den>
                                    <m:r>
                                      <a:rPr lang="en-US" sz="1800" b="0" i="1" smtClean="0">
                                        <a:latin typeface="Cambria Math" panose="02040503050406030204" pitchFamily="18" charset="0"/>
                                      </a:rPr>
                                      <m:t>4</m:t>
                                    </m:r>
                                  </m:den>
                                </m:f>
                              </m:oMath>
                            </m:oMathPara>
                          </a14:m>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m:t>
                                    </m:r>
                                  </m:den>
                                </m:f>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4111083058"/>
                      </a:ext>
                    </a:extLst>
                  </a:tr>
                </a:tbl>
              </a:graphicData>
            </a:graphic>
          </p:graphicFrame>
        </mc:Choice>
        <mc:Fallback xmlns="">
          <p:graphicFrame>
            <p:nvGraphicFramePr>
              <p:cNvPr id="7" name="Table 6"/>
              <p:cNvGraphicFramePr>
                <a:graphicFrameLocks noGrp="1"/>
              </p:cNvGraphicFramePr>
              <p:nvPr/>
            </p:nvGraphicFramePr>
            <p:xfrm>
              <a:off x="749887" y="3462667"/>
              <a:ext cx="2252106" cy="2790952"/>
            </p:xfrm>
            <a:graphic>
              <a:graphicData uri="http://schemas.openxmlformats.org/drawingml/2006/table">
                <a:tbl>
                  <a:tblPr firstRow="1" bandRow="1">
                    <a:tableStyleId>{5C22544A-7EE6-4342-B048-85BDC9FD1C3A}</a:tableStyleId>
                  </a:tblPr>
                  <a:tblGrid>
                    <a:gridCol w="1126053">
                      <a:extLst>
                        <a:ext uri="{9D8B030D-6E8A-4147-A177-3AD203B41FA5}">
                          <a16:colId xmlns:a16="http://schemas.microsoft.com/office/drawing/2014/main" val="1769078822"/>
                        </a:ext>
                      </a:extLst>
                    </a:gridCol>
                    <a:gridCol w="1126053">
                      <a:extLst>
                        <a:ext uri="{9D8B030D-6E8A-4147-A177-3AD203B41FA5}">
                          <a16:colId xmlns:a16="http://schemas.microsoft.com/office/drawing/2014/main" val="1646403237"/>
                        </a:ext>
                      </a:extLst>
                    </a:gridCol>
                  </a:tblGrid>
                  <a:tr h="370840">
                    <a:tc>
                      <a:txBody>
                        <a:bodyPr/>
                        <a:lstStyle/>
                        <a:p>
                          <a:pPr algn="ctr"/>
                          <a:r>
                            <a:rPr lang="en-US" dirty="0" smtClean="0"/>
                            <a:t>Miles</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a:r>
                            <a:rPr lang="en-US" dirty="0" smtClean="0"/>
                            <a:t>Hour</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799216429"/>
                      </a:ext>
                    </a:extLst>
                  </a:tr>
                  <a:tr h="605028">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3"/>
                          <a:stretch>
                            <a:fillRect l="-1081" t="-66667" r="-101081" b="-303030"/>
                          </a:stretch>
                        </a:blip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3"/>
                          <a:stretch>
                            <a:fillRect l="-101081" t="-66667" r="-1081" b="-303030"/>
                          </a:stretch>
                        </a:blipFill>
                      </a:tcPr>
                    </a:tc>
                    <a:extLst>
                      <a:ext uri="{0D108BD9-81ED-4DB2-BD59-A6C34878D82A}">
                        <a16:rowId xmlns:a16="http://schemas.microsoft.com/office/drawing/2014/main" val="3623921933"/>
                      </a:ext>
                    </a:extLst>
                  </a:tr>
                  <a:tr h="605028">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3"/>
                          <a:stretch>
                            <a:fillRect l="-1081" t="-166667" r="-101081" b="-203030"/>
                          </a:stretch>
                        </a:blip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3"/>
                          <a:stretch>
                            <a:fillRect l="-101081" t="-166667" r="-1081" b="-203030"/>
                          </a:stretch>
                        </a:blipFill>
                      </a:tcPr>
                    </a:tc>
                    <a:extLst>
                      <a:ext uri="{0D108BD9-81ED-4DB2-BD59-A6C34878D82A}">
                        <a16:rowId xmlns:a16="http://schemas.microsoft.com/office/drawing/2014/main" val="700308468"/>
                      </a:ext>
                    </a:extLst>
                  </a:tr>
                  <a:tr h="605028">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3"/>
                          <a:stretch>
                            <a:fillRect l="-1081" t="-264000" r="-101081" b="-101000"/>
                          </a:stretch>
                        </a:blip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3"/>
                          <a:stretch>
                            <a:fillRect l="-101081" t="-264000" r="-1081" b="-101000"/>
                          </a:stretch>
                        </a:blipFill>
                      </a:tcPr>
                    </a:tc>
                    <a:extLst>
                      <a:ext uri="{0D108BD9-81ED-4DB2-BD59-A6C34878D82A}">
                        <a16:rowId xmlns:a16="http://schemas.microsoft.com/office/drawing/2014/main" val="1317998179"/>
                      </a:ext>
                    </a:extLst>
                  </a:tr>
                  <a:tr h="605028">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3"/>
                          <a:stretch>
                            <a:fillRect l="-1081" t="-367677" r="-101081" b="-2020"/>
                          </a:stretch>
                        </a:blip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3"/>
                          <a:stretch>
                            <a:fillRect l="-101081" t="-367677" r="-1081" b="-2020"/>
                          </a:stretch>
                        </a:blipFill>
                      </a:tcPr>
                    </a:tc>
                    <a:extLst>
                      <a:ext uri="{0D108BD9-81ED-4DB2-BD59-A6C34878D82A}">
                        <a16:rowId xmlns:a16="http://schemas.microsoft.com/office/drawing/2014/main" val="4111083058"/>
                      </a:ext>
                    </a:extLst>
                  </a:tr>
                </a:tbl>
              </a:graphicData>
            </a:graphic>
          </p:graphicFrame>
        </mc:Fallback>
      </mc:AlternateContent>
      <p:sp>
        <p:nvSpPr>
          <p:cNvPr id="3" name="Rectangle 2"/>
          <p:cNvSpPr/>
          <p:nvPr/>
        </p:nvSpPr>
        <p:spPr>
          <a:xfrm>
            <a:off x="1277604" y="2987337"/>
            <a:ext cx="1213922" cy="461665"/>
          </a:xfrm>
          <a:prstGeom prst="rect">
            <a:avLst/>
          </a:prstGeom>
        </p:spPr>
        <p:txBody>
          <a:bodyPr wrap="none">
            <a:spAutoFit/>
          </a:bodyPr>
          <a:lstStyle/>
          <a:p>
            <a:r>
              <a:rPr lang="en-US" sz="2400" b="1" dirty="0" smtClean="0"/>
              <a:t>Walking</a:t>
            </a:r>
            <a:endParaRPr lang="en-US" sz="2400" b="1" dirty="0"/>
          </a:p>
        </p:txBody>
      </p:sp>
      <mc:AlternateContent xmlns:mc="http://schemas.openxmlformats.org/markup-compatibility/2006" xmlns:a14="http://schemas.microsoft.com/office/drawing/2010/main">
        <mc:Choice Requires="a14">
          <p:graphicFrame>
            <p:nvGraphicFramePr>
              <p:cNvPr id="8" name="Table 7"/>
              <p:cNvGraphicFramePr>
                <a:graphicFrameLocks noGrp="1"/>
              </p:cNvGraphicFramePr>
              <p:nvPr/>
            </p:nvGraphicFramePr>
            <p:xfrm>
              <a:off x="3369442" y="3462667"/>
              <a:ext cx="2252106" cy="2798255"/>
            </p:xfrm>
            <a:graphic>
              <a:graphicData uri="http://schemas.openxmlformats.org/drawingml/2006/table">
                <a:tbl>
                  <a:tblPr firstRow="1" bandRow="1">
                    <a:tableStyleId>{5C22544A-7EE6-4342-B048-85BDC9FD1C3A}</a:tableStyleId>
                  </a:tblPr>
                  <a:tblGrid>
                    <a:gridCol w="1126053">
                      <a:extLst>
                        <a:ext uri="{9D8B030D-6E8A-4147-A177-3AD203B41FA5}">
                          <a16:colId xmlns:a16="http://schemas.microsoft.com/office/drawing/2014/main" val="1769078822"/>
                        </a:ext>
                      </a:extLst>
                    </a:gridCol>
                    <a:gridCol w="1126053">
                      <a:extLst>
                        <a:ext uri="{9D8B030D-6E8A-4147-A177-3AD203B41FA5}">
                          <a16:colId xmlns:a16="http://schemas.microsoft.com/office/drawing/2014/main" val="1646403237"/>
                        </a:ext>
                      </a:extLst>
                    </a:gridCol>
                  </a:tblGrid>
                  <a:tr h="370840">
                    <a:tc>
                      <a:txBody>
                        <a:bodyPr/>
                        <a:lstStyle/>
                        <a:p>
                          <a:pPr algn="ctr"/>
                          <a:r>
                            <a:rPr lang="en-US" dirty="0" smtClean="0"/>
                            <a:t>Miles</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a:r>
                            <a:rPr lang="en-US" dirty="0" smtClean="0"/>
                            <a:t>Hour</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799216429"/>
                      </a:ext>
                    </a:extLst>
                  </a:tr>
                  <a:tr h="370840">
                    <a:tc>
                      <a:txBody>
                        <a:bodyPr/>
                        <a:lstStyle/>
                        <a:p>
                          <a:pPr/>
                          <a14:m>
                            <m:oMathPara xmlns:m="http://schemas.openxmlformats.org/officeDocument/2006/math">
                              <m:oMathParaPr>
                                <m:jc m:val="centerGroup"/>
                              </m:oMathParaPr>
                              <m:oMath xmlns:m="http://schemas.openxmlformats.org/officeDocument/2006/math">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5</m:t>
                                    </m:r>
                                  </m:num>
                                  <m:den>
                                    <m:r>
                                      <a:rPr lang="en-US" sz="1800" b="0" i="1" smtClean="0">
                                        <a:latin typeface="Cambria Math" panose="02040503050406030204" pitchFamily="18" charset="0"/>
                                      </a:rPr>
                                      <m:t>8</m:t>
                                    </m:r>
                                  </m:den>
                                </m:f>
                              </m:oMath>
                            </m:oMathPara>
                          </a14:m>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m:t>
                                    </m:r>
                                  </m:den>
                                </m:f>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3623921933"/>
                      </a:ext>
                    </a:extLst>
                  </a:tr>
                  <a:tr h="370840">
                    <a:tc>
                      <a:txBody>
                        <a:bodyPr/>
                        <a:lstStyle/>
                        <a:p>
                          <a:pP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1</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m:t>
                                    </m:r>
                                  </m:num>
                                  <m:den>
                                    <m:r>
                                      <a:rPr lang="en-US" sz="1800" b="0" i="1" smtClean="0">
                                        <a:latin typeface="Cambria Math" panose="02040503050406030204" pitchFamily="18" charset="0"/>
                                      </a:rPr>
                                      <m:t>4</m:t>
                                    </m:r>
                                  </m:den>
                                </m:f>
                              </m:oMath>
                            </m:oMathPara>
                          </a14:m>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m:t>
                                    </m:r>
                                  </m:den>
                                </m:f>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700308468"/>
                      </a:ext>
                    </a:extLst>
                  </a:tr>
                  <a:tr h="370840">
                    <a:tc>
                      <a:txBody>
                        <a:bodyPr/>
                        <a:lstStyle/>
                        <a:p>
                          <a:pP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1</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7</m:t>
                                    </m:r>
                                  </m:num>
                                  <m:den>
                                    <m:r>
                                      <a:rPr lang="en-US" sz="1800" b="0" i="1" smtClean="0">
                                        <a:latin typeface="Cambria Math" panose="02040503050406030204" pitchFamily="18" charset="0"/>
                                      </a:rPr>
                                      <m:t>8</m:t>
                                    </m:r>
                                  </m:den>
                                </m:f>
                              </m:oMath>
                            </m:oMathPara>
                          </a14:m>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3</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m:t>
                                    </m:r>
                                  </m:den>
                                </m:f>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1317998179"/>
                      </a:ext>
                    </a:extLst>
                  </a:tr>
                  <a:tr h="370840">
                    <a:tc>
                      <a:txBody>
                        <a:bodyPr/>
                        <a:lstStyle/>
                        <a:p>
                          <a:pP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2</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m:t>
                                    </m:r>
                                  </m:num>
                                  <m:den>
                                    <m:r>
                                      <a:rPr lang="en-US" sz="1800" b="0" i="1" smtClean="0">
                                        <a:latin typeface="Cambria Math" panose="02040503050406030204" pitchFamily="18" charset="0"/>
                                      </a:rPr>
                                      <m:t>2</m:t>
                                    </m:r>
                                  </m:den>
                                </m:f>
                              </m:oMath>
                            </m:oMathPara>
                          </a14:m>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m:t>
                                    </m:r>
                                  </m:den>
                                </m:f>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4111083058"/>
                      </a:ext>
                    </a:extLst>
                  </a:tr>
                </a:tbl>
              </a:graphicData>
            </a:graphic>
          </p:graphicFrame>
        </mc:Choice>
        <mc:Fallback xmlns="">
          <p:graphicFrame>
            <p:nvGraphicFramePr>
              <p:cNvPr id="8" name="Table 7"/>
              <p:cNvGraphicFramePr>
                <a:graphicFrameLocks noGrp="1"/>
              </p:cNvGraphicFramePr>
              <p:nvPr/>
            </p:nvGraphicFramePr>
            <p:xfrm>
              <a:off x="3369442" y="3462667"/>
              <a:ext cx="2252106" cy="2798255"/>
            </p:xfrm>
            <a:graphic>
              <a:graphicData uri="http://schemas.openxmlformats.org/drawingml/2006/table">
                <a:tbl>
                  <a:tblPr firstRow="1" bandRow="1">
                    <a:tableStyleId>{5C22544A-7EE6-4342-B048-85BDC9FD1C3A}</a:tableStyleId>
                  </a:tblPr>
                  <a:tblGrid>
                    <a:gridCol w="1126053">
                      <a:extLst>
                        <a:ext uri="{9D8B030D-6E8A-4147-A177-3AD203B41FA5}">
                          <a16:colId xmlns:a16="http://schemas.microsoft.com/office/drawing/2014/main" val="1769078822"/>
                        </a:ext>
                      </a:extLst>
                    </a:gridCol>
                    <a:gridCol w="1126053">
                      <a:extLst>
                        <a:ext uri="{9D8B030D-6E8A-4147-A177-3AD203B41FA5}">
                          <a16:colId xmlns:a16="http://schemas.microsoft.com/office/drawing/2014/main" val="1646403237"/>
                        </a:ext>
                      </a:extLst>
                    </a:gridCol>
                  </a:tblGrid>
                  <a:tr h="370840">
                    <a:tc>
                      <a:txBody>
                        <a:bodyPr/>
                        <a:lstStyle/>
                        <a:p>
                          <a:pPr algn="ctr"/>
                          <a:r>
                            <a:rPr lang="en-US" dirty="0" smtClean="0"/>
                            <a:t>Miles</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a:r>
                            <a:rPr lang="en-US" dirty="0" smtClean="0"/>
                            <a:t>Hour</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799216429"/>
                      </a:ext>
                    </a:extLst>
                  </a:tr>
                  <a:tr h="612331">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4"/>
                          <a:stretch>
                            <a:fillRect l="-538" t="-65347" r="-100538" b="-297030"/>
                          </a:stretch>
                        </a:blip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4"/>
                          <a:stretch>
                            <a:fillRect l="-101081" t="-65347" r="-1081" b="-297030"/>
                          </a:stretch>
                        </a:blipFill>
                      </a:tcPr>
                    </a:tc>
                    <a:extLst>
                      <a:ext uri="{0D108BD9-81ED-4DB2-BD59-A6C34878D82A}">
                        <a16:rowId xmlns:a16="http://schemas.microsoft.com/office/drawing/2014/main" val="3623921933"/>
                      </a:ext>
                    </a:extLst>
                  </a:tr>
                  <a:tr h="605028">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4"/>
                          <a:stretch>
                            <a:fillRect l="-538" t="-168687" r="-100538" b="-203030"/>
                          </a:stretch>
                        </a:blip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4"/>
                          <a:stretch>
                            <a:fillRect l="-101081" t="-168687" r="-1081" b="-203030"/>
                          </a:stretch>
                        </a:blipFill>
                      </a:tcPr>
                    </a:tc>
                    <a:extLst>
                      <a:ext uri="{0D108BD9-81ED-4DB2-BD59-A6C34878D82A}">
                        <a16:rowId xmlns:a16="http://schemas.microsoft.com/office/drawing/2014/main" val="700308468"/>
                      </a:ext>
                    </a:extLst>
                  </a:tr>
                  <a:tr h="605028">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4"/>
                          <a:stretch>
                            <a:fillRect l="-538" t="-266000" r="-100538" b="-101000"/>
                          </a:stretch>
                        </a:blip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4"/>
                          <a:stretch>
                            <a:fillRect l="-101081" t="-266000" r="-1081" b="-101000"/>
                          </a:stretch>
                        </a:blipFill>
                      </a:tcPr>
                    </a:tc>
                    <a:extLst>
                      <a:ext uri="{0D108BD9-81ED-4DB2-BD59-A6C34878D82A}">
                        <a16:rowId xmlns:a16="http://schemas.microsoft.com/office/drawing/2014/main" val="1317998179"/>
                      </a:ext>
                    </a:extLst>
                  </a:tr>
                  <a:tr h="605028">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4"/>
                          <a:stretch>
                            <a:fillRect l="-538" t="-369697" r="-100538" b="-2020"/>
                          </a:stretch>
                        </a:blip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4"/>
                          <a:stretch>
                            <a:fillRect l="-101081" t="-369697" r="-1081" b="-2020"/>
                          </a:stretch>
                        </a:blipFill>
                      </a:tcPr>
                    </a:tc>
                    <a:extLst>
                      <a:ext uri="{0D108BD9-81ED-4DB2-BD59-A6C34878D82A}">
                        <a16:rowId xmlns:a16="http://schemas.microsoft.com/office/drawing/2014/main" val="4111083058"/>
                      </a:ext>
                    </a:extLst>
                  </a:tr>
                </a:tbl>
              </a:graphicData>
            </a:graphic>
          </p:graphicFrame>
        </mc:Fallback>
      </mc:AlternateContent>
      <p:sp>
        <p:nvSpPr>
          <p:cNvPr id="9" name="Rectangle 8"/>
          <p:cNvSpPr/>
          <p:nvPr/>
        </p:nvSpPr>
        <p:spPr>
          <a:xfrm>
            <a:off x="4017930" y="2987337"/>
            <a:ext cx="987771" cy="461665"/>
          </a:xfrm>
          <a:prstGeom prst="rect">
            <a:avLst/>
          </a:prstGeom>
        </p:spPr>
        <p:txBody>
          <a:bodyPr wrap="none">
            <a:spAutoFit/>
          </a:bodyPr>
          <a:lstStyle/>
          <a:p>
            <a:r>
              <a:rPr lang="en-US" sz="2400" b="1" dirty="0" smtClean="0"/>
              <a:t>Hiking</a:t>
            </a:r>
            <a:endParaRPr lang="en-US" sz="2400" b="1" dirty="0"/>
          </a:p>
        </p:txBody>
      </p:sp>
      <mc:AlternateContent xmlns:mc="http://schemas.openxmlformats.org/markup-compatibility/2006" xmlns:a14="http://schemas.microsoft.com/office/drawing/2010/main">
        <mc:Choice Requires="a14">
          <p:graphicFrame>
            <p:nvGraphicFramePr>
              <p:cNvPr id="10" name="Table 9"/>
              <p:cNvGraphicFramePr>
                <a:graphicFrameLocks noGrp="1"/>
              </p:cNvGraphicFramePr>
              <p:nvPr/>
            </p:nvGraphicFramePr>
            <p:xfrm>
              <a:off x="5988997" y="3449002"/>
              <a:ext cx="2252106" cy="2803589"/>
            </p:xfrm>
            <a:graphic>
              <a:graphicData uri="http://schemas.openxmlformats.org/drawingml/2006/table">
                <a:tbl>
                  <a:tblPr firstRow="1" bandRow="1">
                    <a:tableStyleId>{5C22544A-7EE6-4342-B048-85BDC9FD1C3A}</a:tableStyleId>
                  </a:tblPr>
                  <a:tblGrid>
                    <a:gridCol w="1126053">
                      <a:extLst>
                        <a:ext uri="{9D8B030D-6E8A-4147-A177-3AD203B41FA5}">
                          <a16:colId xmlns:a16="http://schemas.microsoft.com/office/drawing/2014/main" val="1769078822"/>
                        </a:ext>
                      </a:extLst>
                    </a:gridCol>
                    <a:gridCol w="1126053">
                      <a:extLst>
                        <a:ext uri="{9D8B030D-6E8A-4147-A177-3AD203B41FA5}">
                          <a16:colId xmlns:a16="http://schemas.microsoft.com/office/drawing/2014/main" val="1646403237"/>
                        </a:ext>
                      </a:extLst>
                    </a:gridCol>
                  </a:tblGrid>
                  <a:tr h="370840">
                    <a:tc>
                      <a:txBody>
                        <a:bodyPr/>
                        <a:lstStyle/>
                        <a:p>
                          <a:pPr algn="ctr"/>
                          <a:r>
                            <a:rPr lang="en-US" dirty="0" smtClean="0"/>
                            <a:t>Miles</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a:r>
                            <a:rPr lang="en-US" dirty="0" smtClean="0"/>
                            <a:t>Hour</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799216429"/>
                      </a:ext>
                    </a:extLst>
                  </a:tr>
                  <a:tr h="370840">
                    <a:tc>
                      <a:txBody>
                        <a:bodyPr/>
                        <a:lstStyle/>
                        <a:p>
                          <a:pPr/>
                          <a14:m>
                            <m:oMathPara xmlns:m="http://schemas.openxmlformats.org/officeDocument/2006/math">
                              <m:oMathParaPr>
                                <m:jc m:val="centerGroup"/>
                              </m:oMathParaPr>
                              <m:oMath xmlns:m="http://schemas.openxmlformats.org/officeDocument/2006/math">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6</m:t>
                                    </m:r>
                                  </m:num>
                                  <m:den>
                                    <m:r>
                                      <a:rPr lang="en-US" sz="1800" b="0" i="1" smtClean="0">
                                        <a:latin typeface="Cambria Math" panose="02040503050406030204" pitchFamily="18" charset="0"/>
                                      </a:rPr>
                                      <m:t>16</m:t>
                                    </m:r>
                                  </m:den>
                                </m:f>
                              </m:oMath>
                            </m:oMathPara>
                          </a14:m>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3623921933"/>
                      </a:ext>
                    </a:extLst>
                  </a:tr>
                  <a:tr h="370840">
                    <a:tc>
                      <a:txBody>
                        <a:bodyPr/>
                        <a:lstStyle/>
                        <a:p>
                          <a:pPr/>
                          <a14:m>
                            <m:oMathPara xmlns:m="http://schemas.openxmlformats.org/officeDocument/2006/math">
                              <m:oMathParaPr>
                                <m:jc m:val="centerGroup"/>
                              </m:oMathParaPr>
                              <m:oMath xmlns:m="http://schemas.openxmlformats.org/officeDocument/2006/math">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11</m:t>
                                    </m:r>
                                  </m:num>
                                  <m:den>
                                    <m:r>
                                      <a:rPr lang="en-US" sz="1800" b="0" i="1" smtClean="0">
                                        <a:latin typeface="Cambria Math" panose="02040503050406030204" pitchFamily="18" charset="0"/>
                                      </a:rPr>
                                      <m:t>16</m:t>
                                    </m:r>
                                  </m:den>
                                </m:f>
                              </m:oMath>
                            </m:oMathPara>
                          </a14:m>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700308468"/>
                      </a:ext>
                    </a:extLst>
                  </a:tr>
                  <a:tr h="370840">
                    <a:tc>
                      <a:txBody>
                        <a:bodyPr/>
                        <a:lstStyle/>
                        <a:p>
                          <a:pPr/>
                          <a14:m>
                            <m:oMathPara xmlns:m="http://schemas.openxmlformats.org/officeDocument/2006/math">
                              <m:oMathParaPr>
                                <m:jc m:val="centerGroup"/>
                              </m:oMathParaPr>
                              <m:oMath xmlns:m="http://schemas.openxmlformats.org/officeDocument/2006/math">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15</m:t>
                                    </m:r>
                                  </m:num>
                                  <m:den>
                                    <m:r>
                                      <a:rPr lang="en-US" sz="1800" b="0" i="1" smtClean="0">
                                        <a:latin typeface="Cambria Math" panose="02040503050406030204" pitchFamily="18" charset="0"/>
                                      </a:rPr>
                                      <m:t>16</m:t>
                                    </m:r>
                                  </m:den>
                                </m:f>
                              </m:oMath>
                            </m:oMathPara>
                          </a14:m>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3</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1317998179"/>
                      </a:ext>
                    </a:extLst>
                  </a:tr>
                  <a:tr h="370840">
                    <a:tc>
                      <a:txBody>
                        <a:bodyPr/>
                        <a:lstStyle/>
                        <a:p>
                          <a:pPr/>
                          <a14:m>
                            <m:oMathPara xmlns:m="http://schemas.openxmlformats.org/officeDocument/2006/math">
                              <m:oMathParaPr>
                                <m:jc m:val="centerGroup"/>
                              </m:oMathParaPr>
                              <m:oMath xmlns:m="http://schemas.openxmlformats.org/officeDocument/2006/math">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18</m:t>
                                    </m:r>
                                  </m:num>
                                  <m:den>
                                    <m:r>
                                      <a:rPr lang="en-US" sz="1800" b="0" i="1" smtClean="0">
                                        <a:latin typeface="Cambria Math" panose="02040503050406030204" pitchFamily="18" charset="0"/>
                                      </a:rPr>
                                      <m:t>16</m:t>
                                    </m:r>
                                  </m:den>
                                </m:f>
                              </m:oMath>
                            </m:oMathPara>
                          </a14:m>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4111083058"/>
                      </a:ext>
                    </a:extLst>
                  </a:tr>
                </a:tbl>
              </a:graphicData>
            </a:graphic>
          </p:graphicFrame>
        </mc:Choice>
        <mc:Fallback xmlns="">
          <p:graphicFrame>
            <p:nvGraphicFramePr>
              <p:cNvPr id="10" name="Table 9"/>
              <p:cNvGraphicFramePr>
                <a:graphicFrameLocks noGrp="1"/>
              </p:cNvGraphicFramePr>
              <p:nvPr/>
            </p:nvGraphicFramePr>
            <p:xfrm>
              <a:off x="5988997" y="3449002"/>
              <a:ext cx="2252106" cy="2803589"/>
            </p:xfrm>
            <a:graphic>
              <a:graphicData uri="http://schemas.openxmlformats.org/drawingml/2006/table">
                <a:tbl>
                  <a:tblPr firstRow="1" bandRow="1">
                    <a:tableStyleId>{5C22544A-7EE6-4342-B048-85BDC9FD1C3A}</a:tableStyleId>
                  </a:tblPr>
                  <a:tblGrid>
                    <a:gridCol w="1126053">
                      <a:extLst>
                        <a:ext uri="{9D8B030D-6E8A-4147-A177-3AD203B41FA5}">
                          <a16:colId xmlns:a16="http://schemas.microsoft.com/office/drawing/2014/main" val="1769078822"/>
                        </a:ext>
                      </a:extLst>
                    </a:gridCol>
                    <a:gridCol w="1126053">
                      <a:extLst>
                        <a:ext uri="{9D8B030D-6E8A-4147-A177-3AD203B41FA5}">
                          <a16:colId xmlns:a16="http://schemas.microsoft.com/office/drawing/2014/main" val="1646403237"/>
                        </a:ext>
                      </a:extLst>
                    </a:gridCol>
                  </a:tblGrid>
                  <a:tr h="370840">
                    <a:tc>
                      <a:txBody>
                        <a:bodyPr/>
                        <a:lstStyle/>
                        <a:p>
                          <a:pPr algn="ctr"/>
                          <a:r>
                            <a:rPr lang="en-US" dirty="0" smtClean="0"/>
                            <a:t>Miles</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a:r>
                            <a:rPr lang="en-US" dirty="0" smtClean="0"/>
                            <a:t>Hour</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799216429"/>
                      </a:ext>
                    </a:extLst>
                  </a:tr>
                  <a:tr h="606806">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5"/>
                          <a:stretch>
                            <a:fillRect l="-541" t="-66000" r="-101081" b="-302000"/>
                          </a:stretch>
                        </a:blip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5"/>
                          <a:stretch>
                            <a:fillRect l="-100541" t="-66000" r="-1081" b="-302000"/>
                          </a:stretch>
                        </a:blipFill>
                      </a:tcPr>
                    </a:tc>
                    <a:extLst>
                      <a:ext uri="{0D108BD9-81ED-4DB2-BD59-A6C34878D82A}">
                        <a16:rowId xmlns:a16="http://schemas.microsoft.com/office/drawing/2014/main" val="3623921933"/>
                      </a:ext>
                    </a:extLst>
                  </a:tr>
                  <a:tr h="606806">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5"/>
                          <a:stretch>
                            <a:fillRect l="-541" t="-166000" r="-101081" b="-202000"/>
                          </a:stretch>
                        </a:blip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5"/>
                          <a:stretch>
                            <a:fillRect l="-100541" t="-166000" r="-1081" b="-202000"/>
                          </a:stretch>
                        </a:blipFill>
                      </a:tcPr>
                    </a:tc>
                    <a:extLst>
                      <a:ext uri="{0D108BD9-81ED-4DB2-BD59-A6C34878D82A}">
                        <a16:rowId xmlns:a16="http://schemas.microsoft.com/office/drawing/2014/main" val="700308468"/>
                      </a:ext>
                    </a:extLst>
                  </a:tr>
                  <a:tr h="612331">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5"/>
                          <a:stretch>
                            <a:fillRect l="-541" t="-266000" r="-101081" b="-102000"/>
                          </a:stretch>
                        </a:blip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5"/>
                          <a:stretch>
                            <a:fillRect l="-100541" t="-266000" r="-1081" b="-102000"/>
                          </a:stretch>
                        </a:blipFill>
                      </a:tcPr>
                    </a:tc>
                    <a:extLst>
                      <a:ext uri="{0D108BD9-81ED-4DB2-BD59-A6C34878D82A}">
                        <a16:rowId xmlns:a16="http://schemas.microsoft.com/office/drawing/2014/main" val="1317998179"/>
                      </a:ext>
                    </a:extLst>
                  </a:tr>
                  <a:tr h="606806">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5"/>
                          <a:stretch>
                            <a:fillRect l="-541" t="-366000" r="-101081" b="-2000"/>
                          </a:stretch>
                        </a:blip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5"/>
                          <a:stretch>
                            <a:fillRect l="-100541" t="-366000" r="-1081" b="-2000"/>
                          </a:stretch>
                        </a:blipFill>
                      </a:tcPr>
                    </a:tc>
                    <a:extLst>
                      <a:ext uri="{0D108BD9-81ED-4DB2-BD59-A6C34878D82A}">
                        <a16:rowId xmlns:a16="http://schemas.microsoft.com/office/drawing/2014/main" val="4111083058"/>
                      </a:ext>
                    </a:extLst>
                  </a:tr>
                </a:tbl>
              </a:graphicData>
            </a:graphic>
          </p:graphicFrame>
        </mc:Fallback>
      </mc:AlternateContent>
      <p:sp>
        <p:nvSpPr>
          <p:cNvPr id="11" name="Rectangle 10"/>
          <p:cNvSpPr/>
          <p:nvPr/>
        </p:nvSpPr>
        <p:spPr>
          <a:xfrm>
            <a:off x="6154402" y="2973672"/>
            <a:ext cx="1956177" cy="461665"/>
          </a:xfrm>
          <a:prstGeom prst="rect">
            <a:avLst/>
          </a:prstGeom>
        </p:spPr>
        <p:txBody>
          <a:bodyPr wrap="none">
            <a:spAutoFit/>
          </a:bodyPr>
          <a:lstStyle/>
          <a:p>
            <a:r>
              <a:rPr lang="en-US" sz="2400" b="1" dirty="0" smtClean="0"/>
              <a:t>Stair Climbing</a:t>
            </a:r>
            <a:endParaRPr lang="en-US" sz="2400" b="1" dirty="0"/>
          </a:p>
        </p:txBody>
      </p:sp>
      <mc:AlternateContent xmlns:mc="http://schemas.openxmlformats.org/markup-compatibility/2006" xmlns:a14="http://schemas.microsoft.com/office/drawing/2010/main">
        <mc:Choice Requires="a14">
          <p:graphicFrame>
            <p:nvGraphicFramePr>
              <p:cNvPr id="12" name="Table 11"/>
              <p:cNvGraphicFramePr>
                <a:graphicFrameLocks noGrp="1"/>
              </p:cNvGraphicFramePr>
              <p:nvPr/>
            </p:nvGraphicFramePr>
            <p:xfrm>
              <a:off x="8608552" y="3449002"/>
              <a:ext cx="2252106" cy="2796286"/>
            </p:xfrm>
            <a:graphic>
              <a:graphicData uri="http://schemas.openxmlformats.org/drawingml/2006/table">
                <a:tbl>
                  <a:tblPr firstRow="1" bandRow="1">
                    <a:tableStyleId>{5C22544A-7EE6-4342-B048-85BDC9FD1C3A}</a:tableStyleId>
                  </a:tblPr>
                  <a:tblGrid>
                    <a:gridCol w="1126053">
                      <a:extLst>
                        <a:ext uri="{9D8B030D-6E8A-4147-A177-3AD203B41FA5}">
                          <a16:colId xmlns:a16="http://schemas.microsoft.com/office/drawing/2014/main" val="1769078822"/>
                        </a:ext>
                      </a:extLst>
                    </a:gridCol>
                    <a:gridCol w="1126053">
                      <a:extLst>
                        <a:ext uri="{9D8B030D-6E8A-4147-A177-3AD203B41FA5}">
                          <a16:colId xmlns:a16="http://schemas.microsoft.com/office/drawing/2014/main" val="1646403237"/>
                        </a:ext>
                      </a:extLst>
                    </a:gridCol>
                  </a:tblGrid>
                  <a:tr h="370840">
                    <a:tc>
                      <a:txBody>
                        <a:bodyPr/>
                        <a:lstStyle/>
                        <a:p>
                          <a:pPr algn="ctr"/>
                          <a:r>
                            <a:rPr lang="en-US" dirty="0" smtClean="0"/>
                            <a:t>Miles</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a:r>
                            <a:rPr lang="en-US" dirty="0" smtClean="0"/>
                            <a:t>Hour</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799216429"/>
                      </a:ext>
                    </a:extLst>
                  </a:tr>
                  <a:tr h="370840">
                    <a:tc>
                      <a:txBody>
                        <a:bodyPr/>
                        <a:lstStyle/>
                        <a:p>
                          <a:pP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1</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m:t>
                                    </m:r>
                                  </m:num>
                                  <m:den>
                                    <m:r>
                                      <a:rPr lang="en-US" sz="1800" b="0" i="1" smtClean="0">
                                        <a:latin typeface="Cambria Math" panose="02040503050406030204" pitchFamily="18" charset="0"/>
                                      </a:rPr>
                                      <m:t>4</m:t>
                                    </m:r>
                                  </m:den>
                                </m:f>
                              </m:oMath>
                            </m:oMathPara>
                          </a14:m>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8</m:t>
                                    </m:r>
                                  </m:den>
                                </m:f>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3623921933"/>
                      </a:ext>
                    </a:extLst>
                  </a:tr>
                  <a:tr h="370840">
                    <a:tc>
                      <a:txBody>
                        <a:bodyPr/>
                        <a:lstStyle/>
                        <a:p>
                          <a:pP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2</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m:t>
                                    </m:r>
                                  </m:num>
                                  <m:den>
                                    <m:r>
                                      <a:rPr lang="en-US" sz="1800" b="0" i="1" smtClean="0">
                                        <a:latin typeface="Cambria Math" panose="02040503050406030204" pitchFamily="18" charset="0"/>
                                      </a:rPr>
                                      <m:t>8</m:t>
                                    </m:r>
                                  </m:den>
                                </m:f>
                              </m:oMath>
                            </m:oMathPara>
                          </a14:m>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m:t>
                                    </m:r>
                                  </m:den>
                                </m:f>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700308468"/>
                      </a:ext>
                    </a:extLst>
                  </a:tr>
                  <a:tr h="370840">
                    <a:tc>
                      <a:txBody>
                        <a:bodyPr/>
                        <a:lstStyle/>
                        <a:p>
                          <a:pP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2</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7</m:t>
                                    </m:r>
                                  </m:num>
                                  <m:den>
                                    <m:r>
                                      <a:rPr lang="en-US" sz="1800" b="0" i="1" smtClean="0">
                                        <a:latin typeface="Cambria Math" panose="02040503050406030204" pitchFamily="18" charset="0"/>
                                      </a:rPr>
                                      <m:t>8</m:t>
                                    </m:r>
                                  </m:den>
                                </m:f>
                              </m:oMath>
                            </m:oMathPara>
                          </a14:m>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3</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8</m:t>
                                    </m:r>
                                  </m:den>
                                </m:f>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1317998179"/>
                      </a:ext>
                    </a:extLst>
                  </a:tr>
                  <a:tr h="370840">
                    <a:tc>
                      <a:txBody>
                        <a:bodyPr/>
                        <a:lstStyle/>
                        <a:p>
                          <a:pP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3</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m:t>
                                    </m:r>
                                  </m:num>
                                  <m:den>
                                    <m:r>
                                      <a:rPr lang="en-US" sz="1800" b="0" i="1" smtClean="0">
                                        <a:latin typeface="Cambria Math" panose="02040503050406030204" pitchFamily="18" charset="0"/>
                                      </a:rPr>
                                      <m:t>2</m:t>
                                    </m:r>
                                  </m:den>
                                </m:f>
                              </m:oMath>
                            </m:oMathPara>
                          </a14:m>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4111083058"/>
                      </a:ext>
                    </a:extLst>
                  </a:tr>
                </a:tbl>
              </a:graphicData>
            </a:graphic>
          </p:graphicFrame>
        </mc:Choice>
        <mc:Fallback xmlns="">
          <p:graphicFrame>
            <p:nvGraphicFramePr>
              <p:cNvPr id="12" name="Table 11"/>
              <p:cNvGraphicFramePr>
                <a:graphicFrameLocks noGrp="1"/>
              </p:cNvGraphicFramePr>
              <p:nvPr/>
            </p:nvGraphicFramePr>
            <p:xfrm>
              <a:off x="8608552" y="3449002"/>
              <a:ext cx="2252106" cy="2796286"/>
            </p:xfrm>
            <a:graphic>
              <a:graphicData uri="http://schemas.openxmlformats.org/drawingml/2006/table">
                <a:tbl>
                  <a:tblPr firstRow="1" bandRow="1">
                    <a:tableStyleId>{5C22544A-7EE6-4342-B048-85BDC9FD1C3A}</a:tableStyleId>
                  </a:tblPr>
                  <a:tblGrid>
                    <a:gridCol w="1126053">
                      <a:extLst>
                        <a:ext uri="{9D8B030D-6E8A-4147-A177-3AD203B41FA5}">
                          <a16:colId xmlns:a16="http://schemas.microsoft.com/office/drawing/2014/main" val="1769078822"/>
                        </a:ext>
                      </a:extLst>
                    </a:gridCol>
                    <a:gridCol w="1126053">
                      <a:extLst>
                        <a:ext uri="{9D8B030D-6E8A-4147-A177-3AD203B41FA5}">
                          <a16:colId xmlns:a16="http://schemas.microsoft.com/office/drawing/2014/main" val="1646403237"/>
                        </a:ext>
                      </a:extLst>
                    </a:gridCol>
                  </a:tblGrid>
                  <a:tr h="370840">
                    <a:tc>
                      <a:txBody>
                        <a:bodyPr/>
                        <a:lstStyle/>
                        <a:p>
                          <a:pPr algn="ctr"/>
                          <a:r>
                            <a:rPr lang="en-US" dirty="0" smtClean="0"/>
                            <a:t>Miles</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a:r>
                            <a:rPr lang="en-US" dirty="0" smtClean="0"/>
                            <a:t>Hour</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799216429"/>
                      </a:ext>
                    </a:extLst>
                  </a:tr>
                  <a:tr h="606806">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6"/>
                          <a:stretch>
                            <a:fillRect l="-541" t="-66000" r="-101081" b="-301000"/>
                          </a:stretch>
                        </a:blip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6"/>
                          <a:stretch>
                            <a:fillRect l="-100541" t="-66000" r="-1081" b="-301000"/>
                          </a:stretch>
                        </a:blipFill>
                      </a:tcPr>
                    </a:tc>
                    <a:extLst>
                      <a:ext uri="{0D108BD9-81ED-4DB2-BD59-A6C34878D82A}">
                        <a16:rowId xmlns:a16="http://schemas.microsoft.com/office/drawing/2014/main" val="3623921933"/>
                      </a:ext>
                    </a:extLst>
                  </a:tr>
                  <a:tr h="606806">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6"/>
                          <a:stretch>
                            <a:fillRect l="-541" t="-166000" r="-101081" b="-201000"/>
                          </a:stretch>
                        </a:blip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6"/>
                          <a:stretch>
                            <a:fillRect l="-100541" t="-166000" r="-1081" b="-201000"/>
                          </a:stretch>
                        </a:blipFill>
                      </a:tcPr>
                    </a:tc>
                    <a:extLst>
                      <a:ext uri="{0D108BD9-81ED-4DB2-BD59-A6C34878D82A}">
                        <a16:rowId xmlns:a16="http://schemas.microsoft.com/office/drawing/2014/main" val="700308468"/>
                      </a:ext>
                    </a:extLst>
                  </a:tr>
                  <a:tr h="606806">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6"/>
                          <a:stretch>
                            <a:fillRect l="-541" t="-268687" r="-101081" b="-103030"/>
                          </a:stretch>
                        </a:blip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6"/>
                          <a:stretch>
                            <a:fillRect l="-100541" t="-268687" r="-1081" b="-103030"/>
                          </a:stretch>
                        </a:blipFill>
                      </a:tcPr>
                    </a:tc>
                    <a:extLst>
                      <a:ext uri="{0D108BD9-81ED-4DB2-BD59-A6C34878D82A}">
                        <a16:rowId xmlns:a16="http://schemas.microsoft.com/office/drawing/2014/main" val="1317998179"/>
                      </a:ext>
                    </a:extLst>
                  </a:tr>
                  <a:tr h="605028">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6"/>
                          <a:stretch>
                            <a:fillRect l="-541" t="-365000" r="-101081" b="-2000"/>
                          </a:stretch>
                        </a:blip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6"/>
                          <a:stretch>
                            <a:fillRect l="-100541" t="-365000" r="-1081" b="-2000"/>
                          </a:stretch>
                        </a:blipFill>
                      </a:tcPr>
                    </a:tc>
                    <a:extLst>
                      <a:ext uri="{0D108BD9-81ED-4DB2-BD59-A6C34878D82A}">
                        <a16:rowId xmlns:a16="http://schemas.microsoft.com/office/drawing/2014/main" val="4111083058"/>
                      </a:ext>
                    </a:extLst>
                  </a:tr>
                </a:tbl>
              </a:graphicData>
            </a:graphic>
          </p:graphicFrame>
        </mc:Fallback>
      </mc:AlternateContent>
      <p:sp>
        <p:nvSpPr>
          <p:cNvPr id="13" name="Rectangle 12"/>
          <p:cNvSpPr/>
          <p:nvPr/>
        </p:nvSpPr>
        <p:spPr>
          <a:xfrm>
            <a:off x="9084510" y="2973672"/>
            <a:ext cx="1335943" cy="461665"/>
          </a:xfrm>
          <a:prstGeom prst="rect">
            <a:avLst/>
          </a:prstGeom>
        </p:spPr>
        <p:txBody>
          <a:bodyPr wrap="none">
            <a:spAutoFit/>
          </a:bodyPr>
          <a:lstStyle/>
          <a:p>
            <a:r>
              <a:rPr lang="en-US" sz="2400" b="1" dirty="0" smtClean="0"/>
              <a:t>Sprinting</a:t>
            </a:r>
            <a:endParaRPr lang="en-US" sz="2400" b="1" dirty="0"/>
          </a:p>
        </p:txBody>
      </p:sp>
    </p:spTree>
    <p:extLst>
      <p:ext uri="{BB962C8B-B14F-4D97-AF65-F5344CB8AC3E}">
        <p14:creationId xmlns:p14="http://schemas.microsoft.com/office/powerpoint/2010/main" val="1770458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itle 4"/>
          <p:cNvSpPr>
            <a:spLocks noGrp="1"/>
          </p:cNvSpPr>
          <p:nvPr>
            <p:ph type="title"/>
          </p:nvPr>
        </p:nvSpPr>
        <p:spPr>
          <a:xfrm>
            <a:off x="622162" y="286603"/>
            <a:ext cx="11006245" cy="1450757"/>
          </a:xfrm>
        </p:spPr>
        <p:txBody>
          <a:bodyPr/>
          <a:lstStyle/>
          <a:p>
            <a:r>
              <a:rPr lang="en-US" dirty="0" smtClean="0"/>
              <a:t>Lesson </a:t>
            </a:r>
            <a:r>
              <a:rPr lang="en-US" dirty="0"/>
              <a:t>8</a:t>
            </a:r>
            <a:r>
              <a:rPr lang="en-US" dirty="0" smtClean="0"/>
              <a:t>: Ratio Fractional Situations</a:t>
            </a:r>
            <a:endParaRPr lang="en-US" dirty="0"/>
          </a:p>
        </p:txBody>
      </p:sp>
      <p:sp>
        <p:nvSpPr>
          <p:cNvPr id="4" name="Footer Placeholder 3"/>
          <p:cNvSpPr>
            <a:spLocks noGrp="1"/>
          </p:cNvSpPr>
          <p:nvPr>
            <p:ph type="ftr" sz="quarter" idx="11"/>
          </p:nvPr>
        </p:nvSpPr>
        <p:spPr/>
        <p:txBody>
          <a:bodyPr/>
          <a:lstStyle/>
          <a:p>
            <a:r>
              <a:rPr lang="en-US" smtClean="0"/>
              <a:t>© DMTI (2016) | Resource Materials | www.dmtinstitute.com</a:t>
            </a:r>
            <a:endParaRPr lang="en-US" dirty="0"/>
          </a:p>
        </p:txBody>
      </p:sp>
      <mc:AlternateContent xmlns:mc="http://schemas.openxmlformats.org/markup-compatibility/2006" xmlns:a14="http://schemas.microsoft.com/office/drawing/2010/main">
        <mc:Choice Requires="a14">
          <p:graphicFrame>
            <p:nvGraphicFramePr>
              <p:cNvPr id="7" name="Table 6"/>
              <p:cNvGraphicFramePr>
                <a:graphicFrameLocks noGrp="1"/>
              </p:cNvGraphicFramePr>
              <p:nvPr/>
            </p:nvGraphicFramePr>
            <p:xfrm>
              <a:off x="749887" y="3462667"/>
              <a:ext cx="2252106" cy="2790952"/>
            </p:xfrm>
            <a:graphic>
              <a:graphicData uri="http://schemas.openxmlformats.org/drawingml/2006/table">
                <a:tbl>
                  <a:tblPr firstRow="1" bandRow="1">
                    <a:tableStyleId>{5C22544A-7EE6-4342-B048-85BDC9FD1C3A}</a:tableStyleId>
                  </a:tblPr>
                  <a:tblGrid>
                    <a:gridCol w="1126053">
                      <a:extLst>
                        <a:ext uri="{9D8B030D-6E8A-4147-A177-3AD203B41FA5}">
                          <a16:colId xmlns:a16="http://schemas.microsoft.com/office/drawing/2014/main" val="1769078822"/>
                        </a:ext>
                      </a:extLst>
                    </a:gridCol>
                    <a:gridCol w="1126053">
                      <a:extLst>
                        <a:ext uri="{9D8B030D-6E8A-4147-A177-3AD203B41FA5}">
                          <a16:colId xmlns:a16="http://schemas.microsoft.com/office/drawing/2014/main" val="1646403237"/>
                        </a:ext>
                      </a:extLst>
                    </a:gridCol>
                  </a:tblGrid>
                  <a:tr h="370840">
                    <a:tc>
                      <a:txBody>
                        <a:bodyPr/>
                        <a:lstStyle/>
                        <a:p>
                          <a:pPr algn="ctr"/>
                          <a:r>
                            <a:rPr lang="en-US" dirty="0" smtClean="0"/>
                            <a:t>Miles</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a:r>
                            <a:rPr lang="en-US" dirty="0" smtClean="0"/>
                            <a:t>Hour</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799216429"/>
                      </a:ext>
                    </a:extLst>
                  </a:tr>
                  <a:tr h="370840">
                    <a:tc>
                      <a:txBody>
                        <a:bodyPr/>
                        <a:lstStyle/>
                        <a:p>
                          <a:pPr/>
                          <a14:m>
                            <m:oMathPara xmlns:m="http://schemas.openxmlformats.org/officeDocument/2006/math">
                              <m:oMathParaPr>
                                <m:jc m:val="centerGroup"/>
                              </m:oMathParaPr>
                              <m:oMath xmlns:m="http://schemas.openxmlformats.org/officeDocument/2006/math">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3</m:t>
                                    </m:r>
                                  </m:num>
                                  <m:den>
                                    <m:r>
                                      <a:rPr lang="en-US" sz="1800" b="0" i="1" smtClean="0">
                                        <a:latin typeface="Cambria Math" panose="02040503050406030204" pitchFamily="18" charset="0"/>
                                      </a:rPr>
                                      <m:t>4</m:t>
                                    </m:r>
                                  </m:den>
                                </m:f>
                              </m:oMath>
                            </m:oMathPara>
                          </a14:m>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m:t>
                                    </m:r>
                                  </m:den>
                                </m:f>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3623921933"/>
                      </a:ext>
                    </a:extLst>
                  </a:tr>
                  <a:tr h="370840">
                    <a:tc>
                      <a:txBody>
                        <a:bodyPr/>
                        <a:lstStyle/>
                        <a:p>
                          <a:pPr/>
                          <a14:m>
                            <m:oMathPara xmlns:m="http://schemas.openxmlformats.org/officeDocument/2006/math">
                              <m:oMathParaPr>
                                <m:jc m:val="centerGroup"/>
                              </m:oMathParaPr>
                              <m:oMath xmlns:m="http://schemas.openxmlformats.org/officeDocument/2006/math">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6</m:t>
                                    </m:r>
                                  </m:num>
                                  <m:den>
                                    <m:r>
                                      <a:rPr lang="en-US" sz="1800" b="0" i="1" smtClean="0">
                                        <a:latin typeface="Cambria Math" panose="02040503050406030204" pitchFamily="18" charset="0"/>
                                      </a:rPr>
                                      <m:t>4</m:t>
                                    </m:r>
                                  </m:den>
                                </m:f>
                              </m:oMath>
                            </m:oMathPara>
                          </a14:m>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m:t>
                                    </m:r>
                                  </m:den>
                                </m:f>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700308468"/>
                      </a:ext>
                    </a:extLst>
                  </a:tr>
                  <a:tr h="370840">
                    <a:tc>
                      <a:txBody>
                        <a:bodyPr/>
                        <a:lstStyle/>
                        <a:p>
                          <a:pPr/>
                          <a14:m>
                            <m:oMathPara xmlns:m="http://schemas.openxmlformats.org/officeDocument/2006/math">
                              <m:oMathParaPr>
                                <m:jc m:val="centerGroup"/>
                              </m:oMathParaPr>
                              <m:oMath xmlns:m="http://schemas.openxmlformats.org/officeDocument/2006/math">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9</m:t>
                                    </m:r>
                                  </m:num>
                                  <m:den>
                                    <m:r>
                                      <a:rPr lang="en-US" sz="1800" b="0" i="1" smtClean="0">
                                        <a:latin typeface="Cambria Math" panose="02040503050406030204" pitchFamily="18" charset="0"/>
                                      </a:rPr>
                                      <m:t>4</m:t>
                                    </m:r>
                                  </m:den>
                                </m:f>
                              </m:oMath>
                            </m:oMathPara>
                          </a14:m>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3</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m:t>
                                    </m:r>
                                  </m:den>
                                </m:f>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1317998179"/>
                      </a:ext>
                    </a:extLst>
                  </a:tr>
                  <a:tr h="370840">
                    <a:tc>
                      <a:txBody>
                        <a:bodyPr/>
                        <a:lstStyle/>
                        <a:p>
                          <a:pPr/>
                          <a14:m>
                            <m:oMathPara xmlns:m="http://schemas.openxmlformats.org/officeDocument/2006/math">
                              <m:oMathParaPr>
                                <m:jc m:val="centerGroup"/>
                              </m:oMathParaPr>
                              <m:oMath xmlns:m="http://schemas.openxmlformats.org/officeDocument/2006/math">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12</m:t>
                                    </m:r>
                                  </m:num>
                                  <m:den>
                                    <m:r>
                                      <a:rPr lang="en-US" sz="1800" b="0" i="1" smtClean="0">
                                        <a:latin typeface="Cambria Math" panose="02040503050406030204" pitchFamily="18" charset="0"/>
                                      </a:rPr>
                                      <m:t>4</m:t>
                                    </m:r>
                                  </m:den>
                                </m:f>
                              </m:oMath>
                            </m:oMathPara>
                          </a14:m>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m:t>
                                    </m:r>
                                  </m:den>
                                </m:f>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4111083058"/>
                      </a:ext>
                    </a:extLst>
                  </a:tr>
                </a:tbl>
              </a:graphicData>
            </a:graphic>
          </p:graphicFrame>
        </mc:Choice>
        <mc:Fallback xmlns="">
          <p:graphicFrame>
            <p:nvGraphicFramePr>
              <p:cNvPr id="7" name="Table 6"/>
              <p:cNvGraphicFramePr>
                <a:graphicFrameLocks noGrp="1"/>
              </p:cNvGraphicFramePr>
              <p:nvPr/>
            </p:nvGraphicFramePr>
            <p:xfrm>
              <a:off x="749887" y="3462667"/>
              <a:ext cx="2252106" cy="2790952"/>
            </p:xfrm>
            <a:graphic>
              <a:graphicData uri="http://schemas.openxmlformats.org/drawingml/2006/table">
                <a:tbl>
                  <a:tblPr firstRow="1" bandRow="1">
                    <a:tableStyleId>{5C22544A-7EE6-4342-B048-85BDC9FD1C3A}</a:tableStyleId>
                  </a:tblPr>
                  <a:tblGrid>
                    <a:gridCol w="1126053">
                      <a:extLst>
                        <a:ext uri="{9D8B030D-6E8A-4147-A177-3AD203B41FA5}">
                          <a16:colId xmlns:a16="http://schemas.microsoft.com/office/drawing/2014/main" val="1769078822"/>
                        </a:ext>
                      </a:extLst>
                    </a:gridCol>
                    <a:gridCol w="1126053">
                      <a:extLst>
                        <a:ext uri="{9D8B030D-6E8A-4147-A177-3AD203B41FA5}">
                          <a16:colId xmlns:a16="http://schemas.microsoft.com/office/drawing/2014/main" val="1646403237"/>
                        </a:ext>
                      </a:extLst>
                    </a:gridCol>
                  </a:tblGrid>
                  <a:tr h="370840">
                    <a:tc>
                      <a:txBody>
                        <a:bodyPr/>
                        <a:lstStyle/>
                        <a:p>
                          <a:pPr algn="ctr"/>
                          <a:r>
                            <a:rPr lang="en-US" dirty="0" smtClean="0"/>
                            <a:t>Miles</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a:r>
                            <a:rPr lang="en-US" dirty="0" smtClean="0"/>
                            <a:t>Hour</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799216429"/>
                      </a:ext>
                    </a:extLst>
                  </a:tr>
                  <a:tr h="605028">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3"/>
                          <a:stretch>
                            <a:fillRect l="-1081" t="-66667" r="-101081" b="-303030"/>
                          </a:stretch>
                        </a:blip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3"/>
                          <a:stretch>
                            <a:fillRect l="-101081" t="-66667" r="-1081" b="-303030"/>
                          </a:stretch>
                        </a:blipFill>
                      </a:tcPr>
                    </a:tc>
                    <a:extLst>
                      <a:ext uri="{0D108BD9-81ED-4DB2-BD59-A6C34878D82A}">
                        <a16:rowId xmlns:a16="http://schemas.microsoft.com/office/drawing/2014/main" val="3623921933"/>
                      </a:ext>
                    </a:extLst>
                  </a:tr>
                  <a:tr h="605028">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3"/>
                          <a:stretch>
                            <a:fillRect l="-1081" t="-166667" r="-101081" b="-203030"/>
                          </a:stretch>
                        </a:blip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3"/>
                          <a:stretch>
                            <a:fillRect l="-101081" t="-166667" r="-1081" b="-203030"/>
                          </a:stretch>
                        </a:blipFill>
                      </a:tcPr>
                    </a:tc>
                    <a:extLst>
                      <a:ext uri="{0D108BD9-81ED-4DB2-BD59-A6C34878D82A}">
                        <a16:rowId xmlns:a16="http://schemas.microsoft.com/office/drawing/2014/main" val="700308468"/>
                      </a:ext>
                    </a:extLst>
                  </a:tr>
                  <a:tr h="605028">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3"/>
                          <a:stretch>
                            <a:fillRect l="-1081" t="-264000" r="-101081" b="-101000"/>
                          </a:stretch>
                        </a:blip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3"/>
                          <a:stretch>
                            <a:fillRect l="-101081" t="-264000" r="-1081" b="-101000"/>
                          </a:stretch>
                        </a:blipFill>
                      </a:tcPr>
                    </a:tc>
                    <a:extLst>
                      <a:ext uri="{0D108BD9-81ED-4DB2-BD59-A6C34878D82A}">
                        <a16:rowId xmlns:a16="http://schemas.microsoft.com/office/drawing/2014/main" val="1317998179"/>
                      </a:ext>
                    </a:extLst>
                  </a:tr>
                  <a:tr h="605028">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3"/>
                          <a:stretch>
                            <a:fillRect l="-1081" t="-367677" r="-101081" b="-2020"/>
                          </a:stretch>
                        </a:blip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3"/>
                          <a:stretch>
                            <a:fillRect l="-101081" t="-367677" r="-1081" b="-2020"/>
                          </a:stretch>
                        </a:blipFill>
                      </a:tcPr>
                    </a:tc>
                    <a:extLst>
                      <a:ext uri="{0D108BD9-81ED-4DB2-BD59-A6C34878D82A}">
                        <a16:rowId xmlns:a16="http://schemas.microsoft.com/office/drawing/2014/main" val="4111083058"/>
                      </a:ext>
                    </a:extLst>
                  </a:tr>
                </a:tbl>
              </a:graphicData>
            </a:graphic>
          </p:graphicFrame>
        </mc:Fallback>
      </mc:AlternateContent>
      <p:sp>
        <p:nvSpPr>
          <p:cNvPr id="3" name="Rectangle 2"/>
          <p:cNvSpPr/>
          <p:nvPr/>
        </p:nvSpPr>
        <p:spPr>
          <a:xfrm>
            <a:off x="1277604" y="2987337"/>
            <a:ext cx="1213922" cy="461665"/>
          </a:xfrm>
          <a:prstGeom prst="rect">
            <a:avLst/>
          </a:prstGeom>
        </p:spPr>
        <p:txBody>
          <a:bodyPr wrap="none">
            <a:spAutoFit/>
          </a:bodyPr>
          <a:lstStyle/>
          <a:p>
            <a:r>
              <a:rPr lang="en-US" sz="2400" b="1" dirty="0" smtClean="0"/>
              <a:t>Walking</a:t>
            </a:r>
            <a:endParaRPr lang="en-US" sz="2400" b="1" dirty="0"/>
          </a:p>
        </p:txBody>
      </p:sp>
      <mc:AlternateContent xmlns:mc="http://schemas.openxmlformats.org/markup-compatibility/2006" xmlns:a14="http://schemas.microsoft.com/office/drawing/2010/main">
        <mc:Choice Requires="a14">
          <p:graphicFrame>
            <p:nvGraphicFramePr>
              <p:cNvPr id="12" name="Table 11"/>
              <p:cNvGraphicFramePr>
                <a:graphicFrameLocks noGrp="1"/>
              </p:cNvGraphicFramePr>
              <p:nvPr/>
            </p:nvGraphicFramePr>
            <p:xfrm>
              <a:off x="8608552" y="3449002"/>
              <a:ext cx="2252106" cy="2796286"/>
            </p:xfrm>
            <a:graphic>
              <a:graphicData uri="http://schemas.openxmlformats.org/drawingml/2006/table">
                <a:tbl>
                  <a:tblPr firstRow="1" bandRow="1">
                    <a:tableStyleId>{5C22544A-7EE6-4342-B048-85BDC9FD1C3A}</a:tableStyleId>
                  </a:tblPr>
                  <a:tblGrid>
                    <a:gridCol w="1126053">
                      <a:extLst>
                        <a:ext uri="{9D8B030D-6E8A-4147-A177-3AD203B41FA5}">
                          <a16:colId xmlns:a16="http://schemas.microsoft.com/office/drawing/2014/main" val="1769078822"/>
                        </a:ext>
                      </a:extLst>
                    </a:gridCol>
                    <a:gridCol w="1126053">
                      <a:extLst>
                        <a:ext uri="{9D8B030D-6E8A-4147-A177-3AD203B41FA5}">
                          <a16:colId xmlns:a16="http://schemas.microsoft.com/office/drawing/2014/main" val="1646403237"/>
                        </a:ext>
                      </a:extLst>
                    </a:gridCol>
                  </a:tblGrid>
                  <a:tr h="370840">
                    <a:tc>
                      <a:txBody>
                        <a:bodyPr/>
                        <a:lstStyle/>
                        <a:p>
                          <a:pPr algn="ctr"/>
                          <a:r>
                            <a:rPr lang="en-US" dirty="0" smtClean="0"/>
                            <a:t>Miles</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a:r>
                            <a:rPr lang="en-US" dirty="0" smtClean="0"/>
                            <a:t>Hour</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799216429"/>
                      </a:ext>
                    </a:extLst>
                  </a:tr>
                  <a:tr h="370840">
                    <a:tc>
                      <a:txBody>
                        <a:bodyPr/>
                        <a:lstStyle/>
                        <a:p>
                          <a:pP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1</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m:t>
                                    </m:r>
                                  </m:num>
                                  <m:den>
                                    <m:r>
                                      <a:rPr lang="en-US" sz="1800" b="0" i="1" smtClean="0">
                                        <a:latin typeface="Cambria Math" panose="02040503050406030204" pitchFamily="18" charset="0"/>
                                      </a:rPr>
                                      <m:t>4</m:t>
                                    </m:r>
                                  </m:den>
                                </m:f>
                              </m:oMath>
                            </m:oMathPara>
                          </a14:m>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8</m:t>
                                    </m:r>
                                  </m:den>
                                </m:f>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3623921933"/>
                      </a:ext>
                    </a:extLst>
                  </a:tr>
                  <a:tr h="370840">
                    <a:tc>
                      <a:txBody>
                        <a:bodyPr/>
                        <a:lstStyle/>
                        <a:p>
                          <a:pP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2</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m:t>
                                    </m:r>
                                  </m:num>
                                  <m:den>
                                    <m:r>
                                      <a:rPr lang="en-US" sz="1800" b="0" i="1" smtClean="0">
                                        <a:latin typeface="Cambria Math" panose="02040503050406030204" pitchFamily="18" charset="0"/>
                                      </a:rPr>
                                      <m:t>8</m:t>
                                    </m:r>
                                  </m:den>
                                </m:f>
                              </m:oMath>
                            </m:oMathPara>
                          </a14:m>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m:t>
                                    </m:r>
                                  </m:den>
                                </m:f>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700308468"/>
                      </a:ext>
                    </a:extLst>
                  </a:tr>
                  <a:tr h="370840">
                    <a:tc>
                      <a:txBody>
                        <a:bodyPr/>
                        <a:lstStyle/>
                        <a:p>
                          <a:pP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2</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7</m:t>
                                    </m:r>
                                  </m:num>
                                  <m:den>
                                    <m:r>
                                      <a:rPr lang="en-US" sz="1800" b="0" i="1" smtClean="0">
                                        <a:latin typeface="Cambria Math" panose="02040503050406030204" pitchFamily="18" charset="0"/>
                                      </a:rPr>
                                      <m:t>8</m:t>
                                    </m:r>
                                  </m:den>
                                </m:f>
                              </m:oMath>
                            </m:oMathPara>
                          </a14:m>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3</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8</m:t>
                                    </m:r>
                                  </m:den>
                                </m:f>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1317998179"/>
                      </a:ext>
                    </a:extLst>
                  </a:tr>
                  <a:tr h="370840">
                    <a:tc>
                      <a:txBody>
                        <a:bodyPr/>
                        <a:lstStyle/>
                        <a:p>
                          <a:pP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3</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m:t>
                                    </m:r>
                                  </m:num>
                                  <m:den>
                                    <m:r>
                                      <a:rPr lang="en-US" sz="1800" b="0" i="1" smtClean="0">
                                        <a:latin typeface="Cambria Math" panose="02040503050406030204" pitchFamily="18" charset="0"/>
                                      </a:rPr>
                                      <m:t>2</m:t>
                                    </m:r>
                                  </m:den>
                                </m:f>
                              </m:oMath>
                            </m:oMathPara>
                          </a14:m>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4111083058"/>
                      </a:ext>
                    </a:extLst>
                  </a:tr>
                </a:tbl>
              </a:graphicData>
            </a:graphic>
          </p:graphicFrame>
        </mc:Choice>
        <mc:Fallback xmlns="">
          <p:graphicFrame>
            <p:nvGraphicFramePr>
              <p:cNvPr id="12" name="Table 11"/>
              <p:cNvGraphicFramePr>
                <a:graphicFrameLocks noGrp="1"/>
              </p:cNvGraphicFramePr>
              <p:nvPr/>
            </p:nvGraphicFramePr>
            <p:xfrm>
              <a:off x="8608552" y="3449002"/>
              <a:ext cx="2252106" cy="2796286"/>
            </p:xfrm>
            <a:graphic>
              <a:graphicData uri="http://schemas.openxmlformats.org/drawingml/2006/table">
                <a:tbl>
                  <a:tblPr firstRow="1" bandRow="1">
                    <a:tableStyleId>{5C22544A-7EE6-4342-B048-85BDC9FD1C3A}</a:tableStyleId>
                  </a:tblPr>
                  <a:tblGrid>
                    <a:gridCol w="1126053">
                      <a:extLst>
                        <a:ext uri="{9D8B030D-6E8A-4147-A177-3AD203B41FA5}">
                          <a16:colId xmlns:a16="http://schemas.microsoft.com/office/drawing/2014/main" val="1769078822"/>
                        </a:ext>
                      </a:extLst>
                    </a:gridCol>
                    <a:gridCol w="1126053">
                      <a:extLst>
                        <a:ext uri="{9D8B030D-6E8A-4147-A177-3AD203B41FA5}">
                          <a16:colId xmlns:a16="http://schemas.microsoft.com/office/drawing/2014/main" val="1646403237"/>
                        </a:ext>
                      </a:extLst>
                    </a:gridCol>
                  </a:tblGrid>
                  <a:tr h="370840">
                    <a:tc>
                      <a:txBody>
                        <a:bodyPr/>
                        <a:lstStyle/>
                        <a:p>
                          <a:pPr algn="ctr"/>
                          <a:r>
                            <a:rPr lang="en-US" dirty="0" smtClean="0"/>
                            <a:t>Miles</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a:r>
                            <a:rPr lang="en-US" dirty="0" smtClean="0"/>
                            <a:t>Hour</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799216429"/>
                      </a:ext>
                    </a:extLst>
                  </a:tr>
                  <a:tr h="606806">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4"/>
                          <a:stretch>
                            <a:fillRect l="-541" t="-66000" r="-101081" b="-301000"/>
                          </a:stretch>
                        </a:blip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4"/>
                          <a:stretch>
                            <a:fillRect l="-100541" t="-66000" r="-1081" b="-301000"/>
                          </a:stretch>
                        </a:blipFill>
                      </a:tcPr>
                    </a:tc>
                    <a:extLst>
                      <a:ext uri="{0D108BD9-81ED-4DB2-BD59-A6C34878D82A}">
                        <a16:rowId xmlns:a16="http://schemas.microsoft.com/office/drawing/2014/main" val="3623921933"/>
                      </a:ext>
                    </a:extLst>
                  </a:tr>
                  <a:tr h="606806">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4"/>
                          <a:stretch>
                            <a:fillRect l="-541" t="-166000" r="-101081" b="-201000"/>
                          </a:stretch>
                        </a:blip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4"/>
                          <a:stretch>
                            <a:fillRect l="-100541" t="-166000" r="-1081" b="-201000"/>
                          </a:stretch>
                        </a:blipFill>
                      </a:tcPr>
                    </a:tc>
                    <a:extLst>
                      <a:ext uri="{0D108BD9-81ED-4DB2-BD59-A6C34878D82A}">
                        <a16:rowId xmlns:a16="http://schemas.microsoft.com/office/drawing/2014/main" val="700308468"/>
                      </a:ext>
                    </a:extLst>
                  </a:tr>
                  <a:tr h="606806">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4"/>
                          <a:stretch>
                            <a:fillRect l="-541" t="-268687" r="-101081" b="-103030"/>
                          </a:stretch>
                        </a:blip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4"/>
                          <a:stretch>
                            <a:fillRect l="-100541" t="-268687" r="-1081" b="-103030"/>
                          </a:stretch>
                        </a:blipFill>
                      </a:tcPr>
                    </a:tc>
                    <a:extLst>
                      <a:ext uri="{0D108BD9-81ED-4DB2-BD59-A6C34878D82A}">
                        <a16:rowId xmlns:a16="http://schemas.microsoft.com/office/drawing/2014/main" val="1317998179"/>
                      </a:ext>
                    </a:extLst>
                  </a:tr>
                  <a:tr h="605028">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4"/>
                          <a:stretch>
                            <a:fillRect l="-541" t="-365000" r="-101081" b="-2000"/>
                          </a:stretch>
                        </a:blip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4"/>
                          <a:stretch>
                            <a:fillRect l="-100541" t="-365000" r="-1081" b="-2000"/>
                          </a:stretch>
                        </a:blipFill>
                      </a:tcPr>
                    </a:tc>
                    <a:extLst>
                      <a:ext uri="{0D108BD9-81ED-4DB2-BD59-A6C34878D82A}">
                        <a16:rowId xmlns:a16="http://schemas.microsoft.com/office/drawing/2014/main" val="4111083058"/>
                      </a:ext>
                    </a:extLst>
                  </a:tr>
                </a:tbl>
              </a:graphicData>
            </a:graphic>
          </p:graphicFrame>
        </mc:Fallback>
      </mc:AlternateContent>
      <p:sp>
        <p:nvSpPr>
          <p:cNvPr id="13" name="Rectangle 12"/>
          <p:cNvSpPr/>
          <p:nvPr/>
        </p:nvSpPr>
        <p:spPr>
          <a:xfrm>
            <a:off x="9084510" y="2973672"/>
            <a:ext cx="1335943" cy="461665"/>
          </a:xfrm>
          <a:prstGeom prst="rect">
            <a:avLst/>
          </a:prstGeom>
        </p:spPr>
        <p:txBody>
          <a:bodyPr wrap="none">
            <a:spAutoFit/>
          </a:bodyPr>
          <a:lstStyle/>
          <a:p>
            <a:r>
              <a:rPr lang="en-US" sz="2400" b="1" dirty="0" smtClean="0"/>
              <a:t>Sprinting</a:t>
            </a:r>
            <a:endParaRPr lang="en-US" sz="2400" b="1" dirty="0"/>
          </a:p>
        </p:txBody>
      </p:sp>
      <p:sp>
        <p:nvSpPr>
          <p:cNvPr id="14" name="Rectangle 13"/>
          <p:cNvSpPr/>
          <p:nvPr/>
        </p:nvSpPr>
        <p:spPr>
          <a:xfrm>
            <a:off x="1277604" y="2110052"/>
            <a:ext cx="1269899" cy="461665"/>
          </a:xfrm>
          <a:prstGeom prst="rect">
            <a:avLst/>
          </a:prstGeom>
        </p:spPr>
        <p:txBody>
          <a:bodyPr wrap="none">
            <a:spAutoFit/>
          </a:bodyPr>
          <a:lstStyle/>
          <a:p>
            <a:r>
              <a:rPr lang="en-US" sz="2400" dirty="0" smtClean="0">
                <a:solidFill>
                  <a:srgbClr val="C00000"/>
                </a:solidFill>
              </a:rPr>
              <a:t>Example</a:t>
            </a:r>
            <a:endParaRPr lang="en-US" sz="2400" dirty="0">
              <a:solidFill>
                <a:srgbClr val="C00000"/>
              </a:solidFill>
            </a:endParaRPr>
          </a:p>
        </p:txBody>
      </p:sp>
      <p:sp>
        <p:nvSpPr>
          <p:cNvPr id="15" name="Rectangle 14"/>
          <p:cNvSpPr/>
          <p:nvPr/>
        </p:nvSpPr>
        <p:spPr>
          <a:xfrm>
            <a:off x="8823701" y="1967330"/>
            <a:ext cx="1857560" cy="461665"/>
          </a:xfrm>
          <a:prstGeom prst="rect">
            <a:avLst/>
          </a:prstGeom>
        </p:spPr>
        <p:txBody>
          <a:bodyPr wrap="none">
            <a:spAutoFit/>
          </a:bodyPr>
          <a:lstStyle/>
          <a:p>
            <a:r>
              <a:rPr lang="en-US" sz="2400" dirty="0" smtClean="0">
                <a:solidFill>
                  <a:srgbClr val="C00000"/>
                </a:solidFill>
              </a:rPr>
              <a:t>Non-example</a:t>
            </a:r>
            <a:endParaRPr lang="en-US" sz="2400" dirty="0">
              <a:solidFill>
                <a:srgbClr val="C00000"/>
              </a:solidFill>
            </a:endParaRPr>
          </a:p>
        </p:txBody>
      </p:sp>
      <mc:AlternateContent xmlns:mc="http://schemas.openxmlformats.org/markup-compatibility/2006" xmlns:a14="http://schemas.microsoft.com/office/drawing/2010/main">
        <mc:Choice Requires="a14">
          <p:sp>
            <p:nvSpPr>
              <p:cNvPr id="16" name="Rectangle 15"/>
              <p:cNvSpPr/>
              <p:nvPr/>
            </p:nvSpPr>
            <p:spPr>
              <a:xfrm>
                <a:off x="3286938" y="3867740"/>
                <a:ext cx="663643"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0" i="1" smtClean="0">
                          <a:solidFill>
                            <a:srgbClr val="C00000"/>
                          </a:solidFill>
                          <a:latin typeface="Cambria Math" panose="02040503050406030204" pitchFamily="18" charset="0"/>
                        </a:rPr>
                        <m:t>𝑥</m:t>
                      </m:r>
                      <m:r>
                        <a:rPr lang="en-US" sz="2400" b="0" i="1" smtClean="0">
                          <a:solidFill>
                            <a:srgbClr val="C00000"/>
                          </a:solidFill>
                          <a:latin typeface="Cambria Math" panose="02040503050406030204" pitchFamily="18" charset="0"/>
                        </a:rPr>
                        <m:t> 3</m:t>
                      </m:r>
                    </m:oMath>
                  </m:oMathPara>
                </a14:m>
                <a:endParaRPr lang="en-US" sz="2400" dirty="0">
                  <a:solidFill>
                    <a:srgbClr val="C00000"/>
                  </a:solidFill>
                </a:endParaRPr>
              </a:p>
            </p:txBody>
          </p:sp>
        </mc:Choice>
        <mc:Fallback xmlns="">
          <p:sp>
            <p:nvSpPr>
              <p:cNvPr id="16" name="Rectangle 15"/>
              <p:cNvSpPr>
                <a:spLocks noRot="1" noChangeAspect="1" noMove="1" noResize="1" noEditPoints="1" noAdjustHandles="1" noChangeArrowheads="1" noChangeShapeType="1" noTextEdit="1"/>
              </p:cNvSpPr>
              <p:nvPr/>
            </p:nvSpPr>
            <p:spPr>
              <a:xfrm>
                <a:off x="3286938" y="3867740"/>
                <a:ext cx="663643" cy="461665"/>
              </a:xfrm>
              <a:prstGeom prst="rect">
                <a:avLst/>
              </a:prstGeom>
              <a:blipFill>
                <a:blip r:embed="rId5"/>
                <a:stretch>
                  <a:fillRect/>
                </a:stretch>
              </a:blipFill>
            </p:spPr>
            <p:txBody>
              <a:bodyPr/>
              <a:lstStyle/>
              <a:p>
                <a:r>
                  <a:rPr lang="en-US">
                    <a:noFill/>
                  </a:rPr>
                  <a:t> </a:t>
                </a:r>
              </a:p>
            </p:txBody>
          </p:sp>
        </mc:Fallback>
      </mc:AlternateContent>
      <p:sp>
        <p:nvSpPr>
          <p:cNvPr id="17" name="Freeform 16"/>
          <p:cNvSpPr/>
          <p:nvPr/>
        </p:nvSpPr>
        <p:spPr>
          <a:xfrm>
            <a:off x="1511844" y="3867740"/>
            <a:ext cx="728192" cy="331858"/>
          </a:xfrm>
          <a:custGeom>
            <a:avLst/>
            <a:gdLst>
              <a:gd name="connsiteX0" fmla="*/ 1854558 w 1854558"/>
              <a:gd name="connsiteY0" fmla="*/ 270554 h 296312"/>
              <a:gd name="connsiteX1" fmla="*/ 940158 w 1854558"/>
              <a:gd name="connsiteY1" fmla="*/ 98 h 296312"/>
              <a:gd name="connsiteX2" fmla="*/ 0 w 1854558"/>
              <a:gd name="connsiteY2" fmla="*/ 296312 h 296312"/>
            </a:gdLst>
            <a:ahLst/>
            <a:cxnLst>
              <a:cxn ang="0">
                <a:pos x="connsiteX0" y="connsiteY0"/>
              </a:cxn>
              <a:cxn ang="0">
                <a:pos x="connsiteX1" y="connsiteY1"/>
              </a:cxn>
              <a:cxn ang="0">
                <a:pos x="connsiteX2" y="connsiteY2"/>
              </a:cxn>
            </a:cxnLst>
            <a:rect l="l" t="t" r="r" b="b"/>
            <a:pathLst>
              <a:path w="1854558" h="296312">
                <a:moveTo>
                  <a:pt x="1854558" y="270554"/>
                </a:moveTo>
                <a:cubicBezTo>
                  <a:pt x="1551904" y="133179"/>
                  <a:pt x="1249251" y="-4195"/>
                  <a:pt x="940158" y="98"/>
                </a:cubicBezTo>
                <a:cubicBezTo>
                  <a:pt x="631065" y="4391"/>
                  <a:pt x="315532" y="150351"/>
                  <a:pt x="0" y="296312"/>
                </a:cubicBezTo>
              </a:path>
            </a:pathLst>
          </a:custGeom>
          <a:noFill/>
          <a:ln w="28575">
            <a:solidFill>
              <a:srgbClr val="C0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8" name="Rectangle 17"/>
              <p:cNvSpPr/>
              <p:nvPr/>
            </p:nvSpPr>
            <p:spPr>
              <a:xfrm>
                <a:off x="3283865" y="4438742"/>
                <a:ext cx="663643"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0" i="1" smtClean="0">
                          <a:solidFill>
                            <a:srgbClr val="C00000"/>
                          </a:solidFill>
                          <a:latin typeface="Cambria Math" panose="02040503050406030204" pitchFamily="18" charset="0"/>
                        </a:rPr>
                        <m:t>𝑥</m:t>
                      </m:r>
                      <m:r>
                        <a:rPr lang="en-US" sz="2400" b="0" i="1" smtClean="0">
                          <a:solidFill>
                            <a:srgbClr val="C00000"/>
                          </a:solidFill>
                          <a:latin typeface="Cambria Math" panose="02040503050406030204" pitchFamily="18" charset="0"/>
                        </a:rPr>
                        <m:t> 3</m:t>
                      </m:r>
                    </m:oMath>
                  </m:oMathPara>
                </a14:m>
                <a:endParaRPr lang="en-US" sz="2400" dirty="0">
                  <a:solidFill>
                    <a:srgbClr val="C00000"/>
                  </a:solidFill>
                </a:endParaRPr>
              </a:p>
            </p:txBody>
          </p:sp>
        </mc:Choice>
        <mc:Fallback xmlns="">
          <p:sp>
            <p:nvSpPr>
              <p:cNvPr id="18" name="Rectangle 17"/>
              <p:cNvSpPr>
                <a:spLocks noRot="1" noChangeAspect="1" noMove="1" noResize="1" noEditPoints="1" noAdjustHandles="1" noChangeArrowheads="1" noChangeShapeType="1" noTextEdit="1"/>
              </p:cNvSpPr>
              <p:nvPr/>
            </p:nvSpPr>
            <p:spPr>
              <a:xfrm>
                <a:off x="3283865" y="4438742"/>
                <a:ext cx="663643" cy="461665"/>
              </a:xfrm>
              <a:prstGeom prst="rect">
                <a:avLst/>
              </a:prstGeom>
              <a:blipFill>
                <a:blip r:embed="rId6"/>
                <a:stretch>
                  <a:fillRect/>
                </a:stretch>
              </a:blipFill>
            </p:spPr>
            <p:txBody>
              <a:bodyPr/>
              <a:lstStyle/>
              <a:p>
                <a:r>
                  <a:rPr lang="en-US">
                    <a:noFill/>
                  </a:rPr>
                  <a:t> </a:t>
                </a:r>
              </a:p>
            </p:txBody>
          </p:sp>
        </mc:Fallback>
      </mc:AlternateContent>
      <p:sp>
        <p:nvSpPr>
          <p:cNvPr id="19" name="Freeform 18"/>
          <p:cNvSpPr/>
          <p:nvPr/>
        </p:nvSpPr>
        <p:spPr>
          <a:xfrm>
            <a:off x="1508771" y="4438742"/>
            <a:ext cx="728192" cy="331858"/>
          </a:xfrm>
          <a:custGeom>
            <a:avLst/>
            <a:gdLst>
              <a:gd name="connsiteX0" fmla="*/ 1854558 w 1854558"/>
              <a:gd name="connsiteY0" fmla="*/ 270554 h 296312"/>
              <a:gd name="connsiteX1" fmla="*/ 940158 w 1854558"/>
              <a:gd name="connsiteY1" fmla="*/ 98 h 296312"/>
              <a:gd name="connsiteX2" fmla="*/ 0 w 1854558"/>
              <a:gd name="connsiteY2" fmla="*/ 296312 h 296312"/>
            </a:gdLst>
            <a:ahLst/>
            <a:cxnLst>
              <a:cxn ang="0">
                <a:pos x="connsiteX0" y="connsiteY0"/>
              </a:cxn>
              <a:cxn ang="0">
                <a:pos x="connsiteX1" y="connsiteY1"/>
              </a:cxn>
              <a:cxn ang="0">
                <a:pos x="connsiteX2" y="connsiteY2"/>
              </a:cxn>
            </a:cxnLst>
            <a:rect l="l" t="t" r="r" b="b"/>
            <a:pathLst>
              <a:path w="1854558" h="296312">
                <a:moveTo>
                  <a:pt x="1854558" y="270554"/>
                </a:moveTo>
                <a:cubicBezTo>
                  <a:pt x="1551904" y="133179"/>
                  <a:pt x="1249251" y="-4195"/>
                  <a:pt x="940158" y="98"/>
                </a:cubicBezTo>
                <a:cubicBezTo>
                  <a:pt x="631065" y="4391"/>
                  <a:pt x="315532" y="150351"/>
                  <a:pt x="0" y="296312"/>
                </a:cubicBezTo>
              </a:path>
            </a:pathLst>
          </a:custGeom>
          <a:noFill/>
          <a:ln w="28575">
            <a:solidFill>
              <a:srgbClr val="C0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20" name="Rectangle 19"/>
              <p:cNvSpPr/>
              <p:nvPr/>
            </p:nvSpPr>
            <p:spPr>
              <a:xfrm>
                <a:off x="3283865" y="5163762"/>
                <a:ext cx="663643"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0" i="1" smtClean="0">
                          <a:solidFill>
                            <a:srgbClr val="C00000"/>
                          </a:solidFill>
                          <a:latin typeface="Cambria Math" panose="02040503050406030204" pitchFamily="18" charset="0"/>
                        </a:rPr>
                        <m:t>𝑥</m:t>
                      </m:r>
                      <m:r>
                        <a:rPr lang="en-US" sz="2400" b="0" i="1" smtClean="0">
                          <a:solidFill>
                            <a:srgbClr val="C00000"/>
                          </a:solidFill>
                          <a:latin typeface="Cambria Math" panose="02040503050406030204" pitchFamily="18" charset="0"/>
                        </a:rPr>
                        <m:t> 3</m:t>
                      </m:r>
                    </m:oMath>
                  </m:oMathPara>
                </a14:m>
                <a:endParaRPr lang="en-US" sz="2400" dirty="0">
                  <a:solidFill>
                    <a:srgbClr val="C00000"/>
                  </a:solidFill>
                </a:endParaRPr>
              </a:p>
            </p:txBody>
          </p:sp>
        </mc:Choice>
        <mc:Fallback xmlns="">
          <p:sp>
            <p:nvSpPr>
              <p:cNvPr id="20" name="Rectangle 19"/>
              <p:cNvSpPr>
                <a:spLocks noRot="1" noChangeAspect="1" noMove="1" noResize="1" noEditPoints="1" noAdjustHandles="1" noChangeArrowheads="1" noChangeShapeType="1" noTextEdit="1"/>
              </p:cNvSpPr>
              <p:nvPr/>
            </p:nvSpPr>
            <p:spPr>
              <a:xfrm>
                <a:off x="3283865" y="5163762"/>
                <a:ext cx="663643" cy="461665"/>
              </a:xfrm>
              <a:prstGeom prst="rect">
                <a:avLst/>
              </a:prstGeom>
              <a:blipFill>
                <a:blip r:embed="rId7"/>
                <a:stretch>
                  <a:fillRect/>
                </a:stretch>
              </a:blipFill>
            </p:spPr>
            <p:txBody>
              <a:bodyPr/>
              <a:lstStyle/>
              <a:p>
                <a:r>
                  <a:rPr lang="en-US">
                    <a:noFill/>
                  </a:rPr>
                  <a:t> </a:t>
                </a:r>
              </a:p>
            </p:txBody>
          </p:sp>
        </mc:Fallback>
      </mc:AlternateContent>
      <p:sp>
        <p:nvSpPr>
          <p:cNvPr id="21" name="Freeform 20"/>
          <p:cNvSpPr/>
          <p:nvPr/>
        </p:nvSpPr>
        <p:spPr>
          <a:xfrm>
            <a:off x="1508771" y="5163762"/>
            <a:ext cx="728192" cy="331858"/>
          </a:xfrm>
          <a:custGeom>
            <a:avLst/>
            <a:gdLst>
              <a:gd name="connsiteX0" fmla="*/ 1854558 w 1854558"/>
              <a:gd name="connsiteY0" fmla="*/ 270554 h 296312"/>
              <a:gd name="connsiteX1" fmla="*/ 940158 w 1854558"/>
              <a:gd name="connsiteY1" fmla="*/ 98 h 296312"/>
              <a:gd name="connsiteX2" fmla="*/ 0 w 1854558"/>
              <a:gd name="connsiteY2" fmla="*/ 296312 h 296312"/>
            </a:gdLst>
            <a:ahLst/>
            <a:cxnLst>
              <a:cxn ang="0">
                <a:pos x="connsiteX0" y="connsiteY0"/>
              </a:cxn>
              <a:cxn ang="0">
                <a:pos x="connsiteX1" y="connsiteY1"/>
              </a:cxn>
              <a:cxn ang="0">
                <a:pos x="connsiteX2" y="connsiteY2"/>
              </a:cxn>
            </a:cxnLst>
            <a:rect l="l" t="t" r="r" b="b"/>
            <a:pathLst>
              <a:path w="1854558" h="296312">
                <a:moveTo>
                  <a:pt x="1854558" y="270554"/>
                </a:moveTo>
                <a:cubicBezTo>
                  <a:pt x="1551904" y="133179"/>
                  <a:pt x="1249251" y="-4195"/>
                  <a:pt x="940158" y="98"/>
                </a:cubicBezTo>
                <a:cubicBezTo>
                  <a:pt x="631065" y="4391"/>
                  <a:pt x="315532" y="150351"/>
                  <a:pt x="0" y="296312"/>
                </a:cubicBezTo>
              </a:path>
            </a:pathLst>
          </a:custGeom>
          <a:noFill/>
          <a:ln w="28575">
            <a:solidFill>
              <a:srgbClr val="C0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22" name="Rectangle 21"/>
              <p:cNvSpPr/>
              <p:nvPr/>
            </p:nvSpPr>
            <p:spPr>
              <a:xfrm>
                <a:off x="3283865" y="5734765"/>
                <a:ext cx="663643"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0" i="1" smtClean="0">
                          <a:solidFill>
                            <a:srgbClr val="C00000"/>
                          </a:solidFill>
                          <a:latin typeface="Cambria Math" panose="02040503050406030204" pitchFamily="18" charset="0"/>
                        </a:rPr>
                        <m:t>𝑥</m:t>
                      </m:r>
                      <m:r>
                        <a:rPr lang="en-US" sz="2400" b="0" i="1" smtClean="0">
                          <a:solidFill>
                            <a:srgbClr val="C00000"/>
                          </a:solidFill>
                          <a:latin typeface="Cambria Math" panose="02040503050406030204" pitchFamily="18" charset="0"/>
                        </a:rPr>
                        <m:t> 3</m:t>
                      </m:r>
                    </m:oMath>
                  </m:oMathPara>
                </a14:m>
                <a:endParaRPr lang="en-US" sz="2400" dirty="0">
                  <a:solidFill>
                    <a:srgbClr val="C00000"/>
                  </a:solidFill>
                </a:endParaRPr>
              </a:p>
            </p:txBody>
          </p:sp>
        </mc:Choice>
        <mc:Fallback xmlns="">
          <p:sp>
            <p:nvSpPr>
              <p:cNvPr id="22" name="Rectangle 21"/>
              <p:cNvSpPr>
                <a:spLocks noRot="1" noChangeAspect="1" noMove="1" noResize="1" noEditPoints="1" noAdjustHandles="1" noChangeArrowheads="1" noChangeShapeType="1" noTextEdit="1"/>
              </p:cNvSpPr>
              <p:nvPr/>
            </p:nvSpPr>
            <p:spPr>
              <a:xfrm>
                <a:off x="3283865" y="5734765"/>
                <a:ext cx="663643" cy="461665"/>
              </a:xfrm>
              <a:prstGeom prst="rect">
                <a:avLst/>
              </a:prstGeom>
              <a:blipFill>
                <a:blip r:embed="rId8"/>
                <a:stretch>
                  <a:fillRect/>
                </a:stretch>
              </a:blipFill>
            </p:spPr>
            <p:txBody>
              <a:bodyPr/>
              <a:lstStyle/>
              <a:p>
                <a:r>
                  <a:rPr lang="en-US">
                    <a:noFill/>
                  </a:rPr>
                  <a:t> </a:t>
                </a:r>
              </a:p>
            </p:txBody>
          </p:sp>
        </mc:Fallback>
      </mc:AlternateContent>
      <p:sp>
        <p:nvSpPr>
          <p:cNvPr id="23" name="Freeform 22"/>
          <p:cNvSpPr/>
          <p:nvPr/>
        </p:nvSpPr>
        <p:spPr>
          <a:xfrm>
            <a:off x="1508771" y="5734765"/>
            <a:ext cx="728192" cy="331858"/>
          </a:xfrm>
          <a:custGeom>
            <a:avLst/>
            <a:gdLst>
              <a:gd name="connsiteX0" fmla="*/ 1854558 w 1854558"/>
              <a:gd name="connsiteY0" fmla="*/ 270554 h 296312"/>
              <a:gd name="connsiteX1" fmla="*/ 940158 w 1854558"/>
              <a:gd name="connsiteY1" fmla="*/ 98 h 296312"/>
              <a:gd name="connsiteX2" fmla="*/ 0 w 1854558"/>
              <a:gd name="connsiteY2" fmla="*/ 296312 h 296312"/>
            </a:gdLst>
            <a:ahLst/>
            <a:cxnLst>
              <a:cxn ang="0">
                <a:pos x="connsiteX0" y="connsiteY0"/>
              </a:cxn>
              <a:cxn ang="0">
                <a:pos x="connsiteX1" y="connsiteY1"/>
              </a:cxn>
              <a:cxn ang="0">
                <a:pos x="connsiteX2" y="connsiteY2"/>
              </a:cxn>
            </a:cxnLst>
            <a:rect l="l" t="t" r="r" b="b"/>
            <a:pathLst>
              <a:path w="1854558" h="296312">
                <a:moveTo>
                  <a:pt x="1854558" y="270554"/>
                </a:moveTo>
                <a:cubicBezTo>
                  <a:pt x="1551904" y="133179"/>
                  <a:pt x="1249251" y="-4195"/>
                  <a:pt x="940158" y="98"/>
                </a:cubicBezTo>
                <a:cubicBezTo>
                  <a:pt x="631065" y="4391"/>
                  <a:pt x="315532" y="150351"/>
                  <a:pt x="0" y="296312"/>
                </a:cubicBezTo>
              </a:path>
            </a:pathLst>
          </a:custGeom>
          <a:noFill/>
          <a:ln w="28575">
            <a:solidFill>
              <a:srgbClr val="C0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24" name="Rectangle 23"/>
              <p:cNvSpPr/>
              <p:nvPr/>
            </p:nvSpPr>
            <p:spPr>
              <a:xfrm>
                <a:off x="11087494" y="3867740"/>
                <a:ext cx="727827"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000" b="0" i="1" smtClean="0">
                          <a:solidFill>
                            <a:srgbClr val="C00000"/>
                          </a:solidFill>
                          <a:latin typeface="Cambria Math" panose="02040503050406030204" pitchFamily="18" charset="0"/>
                        </a:rPr>
                        <m:t>𝑥</m:t>
                      </m:r>
                      <m:r>
                        <a:rPr lang="en-US" sz="2000" b="0" i="1" smtClean="0">
                          <a:solidFill>
                            <a:srgbClr val="C00000"/>
                          </a:solidFill>
                          <a:latin typeface="Cambria Math" panose="02040503050406030204" pitchFamily="18" charset="0"/>
                        </a:rPr>
                        <m:t> 10</m:t>
                      </m:r>
                    </m:oMath>
                  </m:oMathPara>
                </a14:m>
                <a:endParaRPr lang="en-US" sz="2000" dirty="0">
                  <a:solidFill>
                    <a:srgbClr val="C00000"/>
                  </a:solidFill>
                </a:endParaRPr>
              </a:p>
            </p:txBody>
          </p:sp>
        </mc:Choice>
        <mc:Fallback xmlns="">
          <p:sp>
            <p:nvSpPr>
              <p:cNvPr id="24" name="Rectangle 23"/>
              <p:cNvSpPr>
                <a:spLocks noRot="1" noChangeAspect="1" noMove="1" noResize="1" noEditPoints="1" noAdjustHandles="1" noChangeArrowheads="1" noChangeShapeType="1" noTextEdit="1"/>
              </p:cNvSpPr>
              <p:nvPr/>
            </p:nvSpPr>
            <p:spPr>
              <a:xfrm>
                <a:off x="11087494" y="3867740"/>
                <a:ext cx="727827" cy="400110"/>
              </a:xfrm>
              <a:prstGeom prst="rect">
                <a:avLst/>
              </a:prstGeom>
              <a:blipFill>
                <a:blip r:embed="rId9"/>
                <a:stretch>
                  <a:fillRect/>
                </a:stretch>
              </a:blipFill>
            </p:spPr>
            <p:txBody>
              <a:bodyPr/>
              <a:lstStyle/>
              <a:p>
                <a:r>
                  <a:rPr lang="en-US">
                    <a:noFill/>
                  </a:rPr>
                  <a:t> </a:t>
                </a:r>
              </a:p>
            </p:txBody>
          </p:sp>
        </mc:Fallback>
      </mc:AlternateContent>
      <p:sp>
        <p:nvSpPr>
          <p:cNvPr id="25" name="Freeform 24"/>
          <p:cNvSpPr/>
          <p:nvPr/>
        </p:nvSpPr>
        <p:spPr>
          <a:xfrm>
            <a:off x="9454066" y="3867740"/>
            <a:ext cx="728192" cy="331858"/>
          </a:xfrm>
          <a:custGeom>
            <a:avLst/>
            <a:gdLst>
              <a:gd name="connsiteX0" fmla="*/ 1854558 w 1854558"/>
              <a:gd name="connsiteY0" fmla="*/ 270554 h 296312"/>
              <a:gd name="connsiteX1" fmla="*/ 940158 w 1854558"/>
              <a:gd name="connsiteY1" fmla="*/ 98 h 296312"/>
              <a:gd name="connsiteX2" fmla="*/ 0 w 1854558"/>
              <a:gd name="connsiteY2" fmla="*/ 296312 h 296312"/>
            </a:gdLst>
            <a:ahLst/>
            <a:cxnLst>
              <a:cxn ang="0">
                <a:pos x="connsiteX0" y="connsiteY0"/>
              </a:cxn>
              <a:cxn ang="0">
                <a:pos x="connsiteX1" y="connsiteY1"/>
              </a:cxn>
              <a:cxn ang="0">
                <a:pos x="connsiteX2" y="connsiteY2"/>
              </a:cxn>
            </a:cxnLst>
            <a:rect l="l" t="t" r="r" b="b"/>
            <a:pathLst>
              <a:path w="1854558" h="296312">
                <a:moveTo>
                  <a:pt x="1854558" y="270554"/>
                </a:moveTo>
                <a:cubicBezTo>
                  <a:pt x="1551904" y="133179"/>
                  <a:pt x="1249251" y="-4195"/>
                  <a:pt x="940158" y="98"/>
                </a:cubicBezTo>
                <a:cubicBezTo>
                  <a:pt x="631065" y="4391"/>
                  <a:pt x="315532" y="150351"/>
                  <a:pt x="0" y="296312"/>
                </a:cubicBezTo>
              </a:path>
            </a:pathLst>
          </a:custGeom>
          <a:noFill/>
          <a:ln w="28575">
            <a:solidFill>
              <a:srgbClr val="C0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26" name="Rectangle 25"/>
              <p:cNvSpPr/>
              <p:nvPr/>
            </p:nvSpPr>
            <p:spPr>
              <a:xfrm>
                <a:off x="11084421" y="5734765"/>
                <a:ext cx="585160"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000" b="0" i="1" smtClean="0">
                          <a:solidFill>
                            <a:srgbClr val="C00000"/>
                          </a:solidFill>
                          <a:latin typeface="Cambria Math" panose="02040503050406030204" pitchFamily="18" charset="0"/>
                        </a:rPr>
                        <m:t>𝑥</m:t>
                      </m:r>
                      <m:r>
                        <a:rPr lang="en-US" sz="2000" b="0" i="1" smtClean="0">
                          <a:solidFill>
                            <a:srgbClr val="C00000"/>
                          </a:solidFill>
                          <a:latin typeface="Cambria Math" panose="02040503050406030204" pitchFamily="18" charset="0"/>
                        </a:rPr>
                        <m:t> 7</m:t>
                      </m:r>
                    </m:oMath>
                  </m:oMathPara>
                </a14:m>
                <a:endParaRPr lang="en-US" sz="2000" dirty="0">
                  <a:solidFill>
                    <a:srgbClr val="C00000"/>
                  </a:solidFill>
                </a:endParaRPr>
              </a:p>
            </p:txBody>
          </p:sp>
        </mc:Choice>
        <mc:Fallback xmlns="">
          <p:sp>
            <p:nvSpPr>
              <p:cNvPr id="26" name="Rectangle 25"/>
              <p:cNvSpPr>
                <a:spLocks noRot="1" noChangeAspect="1" noMove="1" noResize="1" noEditPoints="1" noAdjustHandles="1" noChangeArrowheads="1" noChangeShapeType="1" noTextEdit="1"/>
              </p:cNvSpPr>
              <p:nvPr/>
            </p:nvSpPr>
            <p:spPr>
              <a:xfrm>
                <a:off x="11084421" y="5734765"/>
                <a:ext cx="585160" cy="400110"/>
              </a:xfrm>
              <a:prstGeom prst="rect">
                <a:avLst/>
              </a:prstGeom>
              <a:blipFill>
                <a:blip r:embed="rId10"/>
                <a:stretch>
                  <a:fillRect/>
                </a:stretch>
              </a:blipFill>
            </p:spPr>
            <p:txBody>
              <a:bodyPr/>
              <a:lstStyle/>
              <a:p>
                <a:r>
                  <a:rPr lang="en-US">
                    <a:noFill/>
                  </a:rPr>
                  <a:t> </a:t>
                </a:r>
              </a:p>
            </p:txBody>
          </p:sp>
        </mc:Fallback>
      </mc:AlternateContent>
      <p:sp>
        <p:nvSpPr>
          <p:cNvPr id="27" name="Freeform 26"/>
          <p:cNvSpPr/>
          <p:nvPr/>
        </p:nvSpPr>
        <p:spPr>
          <a:xfrm>
            <a:off x="9450993" y="5734765"/>
            <a:ext cx="728192" cy="331858"/>
          </a:xfrm>
          <a:custGeom>
            <a:avLst/>
            <a:gdLst>
              <a:gd name="connsiteX0" fmla="*/ 1854558 w 1854558"/>
              <a:gd name="connsiteY0" fmla="*/ 270554 h 296312"/>
              <a:gd name="connsiteX1" fmla="*/ 940158 w 1854558"/>
              <a:gd name="connsiteY1" fmla="*/ 98 h 296312"/>
              <a:gd name="connsiteX2" fmla="*/ 0 w 1854558"/>
              <a:gd name="connsiteY2" fmla="*/ 296312 h 296312"/>
            </a:gdLst>
            <a:ahLst/>
            <a:cxnLst>
              <a:cxn ang="0">
                <a:pos x="connsiteX0" y="connsiteY0"/>
              </a:cxn>
              <a:cxn ang="0">
                <a:pos x="connsiteX1" y="connsiteY1"/>
              </a:cxn>
              <a:cxn ang="0">
                <a:pos x="connsiteX2" y="connsiteY2"/>
              </a:cxn>
            </a:cxnLst>
            <a:rect l="l" t="t" r="r" b="b"/>
            <a:pathLst>
              <a:path w="1854558" h="296312">
                <a:moveTo>
                  <a:pt x="1854558" y="270554"/>
                </a:moveTo>
                <a:cubicBezTo>
                  <a:pt x="1551904" y="133179"/>
                  <a:pt x="1249251" y="-4195"/>
                  <a:pt x="940158" y="98"/>
                </a:cubicBezTo>
                <a:cubicBezTo>
                  <a:pt x="631065" y="4391"/>
                  <a:pt x="315532" y="150351"/>
                  <a:pt x="0" y="296312"/>
                </a:cubicBezTo>
              </a:path>
            </a:pathLst>
          </a:custGeom>
          <a:noFill/>
          <a:ln w="28575">
            <a:solidFill>
              <a:srgbClr val="C0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28" name="Rectangle 27"/>
              <p:cNvSpPr/>
              <p:nvPr/>
            </p:nvSpPr>
            <p:spPr>
              <a:xfrm>
                <a:off x="11059125" y="4398816"/>
                <a:ext cx="714234" cy="61093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solidFill>
                            <a:srgbClr val="C00000"/>
                          </a:solidFill>
                          <a:latin typeface="Cambria Math" panose="02040503050406030204" pitchFamily="18" charset="0"/>
                        </a:rPr>
                        <m:t>𝑥</m:t>
                      </m:r>
                      <m:r>
                        <a:rPr lang="en-US" b="0" i="1" smtClean="0">
                          <a:solidFill>
                            <a:srgbClr val="C00000"/>
                          </a:solidFill>
                          <a:latin typeface="Cambria Math" panose="02040503050406030204" pitchFamily="18" charset="0"/>
                        </a:rPr>
                        <m:t> 8</m:t>
                      </m:r>
                      <m:f>
                        <m:fPr>
                          <m:ctrlPr>
                            <a:rPr lang="en-US" b="0" i="1" smtClean="0">
                              <a:solidFill>
                                <a:srgbClr val="C00000"/>
                              </a:solidFill>
                              <a:latin typeface="Cambria Math" panose="02040503050406030204" pitchFamily="18" charset="0"/>
                            </a:rPr>
                          </m:ctrlPr>
                        </m:fPr>
                        <m:num>
                          <m:r>
                            <a:rPr lang="en-US" b="0" i="1" smtClean="0">
                              <a:solidFill>
                                <a:srgbClr val="C00000"/>
                              </a:solidFill>
                              <a:latin typeface="Cambria Math" panose="02040503050406030204" pitchFamily="18" charset="0"/>
                            </a:rPr>
                            <m:t>1</m:t>
                          </m:r>
                        </m:num>
                        <m:den>
                          <m:r>
                            <a:rPr lang="en-US" b="0" i="1" smtClean="0">
                              <a:solidFill>
                                <a:srgbClr val="C00000"/>
                              </a:solidFill>
                              <a:latin typeface="Cambria Math" panose="02040503050406030204" pitchFamily="18" charset="0"/>
                            </a:rPr>
                            <m:t>2</m:t>
                          </m:r>
                        </m:den>
                      </m:f>
                    </m:oMath>
                  </m:oMathPara>
                </a14:m>
                <a:endParaRPr lang="en-US" dirty="0">
                  <a:solidFill>
                    <a:srgbClr val="C00000"/>
                  </a:solidFill>
                </a:endParaRPr>
              </a:p>
            </p:txBody>
          </p:sp>
        </mc:Choice>
        <mc:Fallback xmlns="">
          <p:sp>
            <p:nvSpPr>
              <p:cNvPr id="28" name="Rectangle 27"/>
              <p:cNvSpPr>
                <a:spLocks noRot="1" noChangeAspect="1" noMove="1" noResize="1" noEditPoints="1" noAdjustHandles="1" noChangeArrowheads="1" noChangeShapeType="1" noTextEdit="1"/>
              </p:cNvSpPr>
              <p:nvPr/>
            </p:nvSpPr>
            <p:spPr>
              <a:xfrm>
                <a:off x="11059125" y="4398816"/>
                <a:ext cx="714234" cy="610936"/>
              </a:xfrm>
              <a:prstGeom prst="rect">
                <a:avLst/>
              </a:prstGeom>
              <a:blipFill>
                <a:blip r:embed="rId11"/>
                <a:stretch>
                  <a:fillRect/>
                </a:stretch>
              </a:blipFill>
            </p:spPr>
            <p:txBody>
              <a:bodyPr/>
              <a:lstStyle/>
              <a:p>
                <a:r>
                  <a:rPr lang="en-US">
                    <a:noFill/>
                  </a:rPr>
                  <a:t> </a:t>
                </a:r>
              </a:p>
            </p:txBody>
          </p:sp>
        </mc:Fallback>
      </mc:AlternateContent>
      <p:sp>
        <p:nvSpPr>
          <p:cNvPr id="29" name="Freeform 28"/>
          <p:cNvSpPr/>
          <p:nvPr/>
        </p:nvSpPr>
        <p:spPr>
          <a:xfrm>
            <a:off x="9450993" y="4538355"/>
            <a:ext cx="728192" cy="331858"/>
          </a:xfrm>
          <a:custGeom>
            <a:avLst/>
            <a:gdLst>
              <a:gd name="connsiteX0" fmla="*/ 1854558 w 1854558"/>
              <a:gd name="connsiteY0" fmla="*/ 270554 h 296312"/>
              <a:gd name="connsiteX1" fmla="*/ 940158 w 1854558"/>
              <a:gd name="connsiteY1" fmla="*/ 98 h 296312"/>
              <a:gd name="connsiteX2" fmla="*/ 0 w 1854558"/>
              <a:gd name="connsiteY2" fmla="*/ 296312 h 296312"/>
            </a:gdLst>
            <a:ahLst/>
            <a:cxnLst>
              <a:cxn ang="0">
                <a:pos x="connsiteX0" y="connsiteY0"/>
              </a:cxn>
              <a:cxn ang="0">
                <a:pos x="connsiteX1" y="connsiteY1"/>
              </a:cxn>
              <a:cxn ang="0">
                <a:pos x="connsiteX2" y="connsiteY2"/>
              </a:cxn>
            </a:cxnLst>
            <a:rect l="l" t="t" r="r" b="b"/>
            <a:pathLst>
              <a:path w="1854558" h="296312">
                <a:moveTo>
                  <a:pt x="1854558" y="270554"/>
                </a:moveTo>
                <a:cubicBezTo>
                  <a:pt x="1551904" y="133179"/>
                  <a:pt x="1249251" y="-4195"/>
                  <a:pt x="940158" y="98"/>
                </a:cubicBezTo>
                <a:cubicBezTo>
                  <a:pt x="631065" y="4391"/>
                  <a:pt x="315532" y="150351"/>
                  <a:pt x="0" y="296312"/>
                </a:cubicBezTo>
              </a:path>
            </a:pathLst>
          </a:custGeom>
          <a:noFill/>
          <a:ln w="28575">
            <a:solidFill>
              <a:srgbClr val="C0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30" name="Rectangle 29"/>
              <p:cNvSpPr/>
              <p:nvPr/>
            </p:nvSpPr>
            <p:spPr>
              <a:xfrm>
                <a:off x="11110973" y="5109606"/>
                <a:ext cx="699807" cy="485454"/>
              </a:xfrm>
              <a:prstGeom prst="rect">
                <a:avLst/>
              </a:prstGeom>
            </p:spPr>
            <p:txBody>
              <a:bodyPr wrap="none">
                <a:spAutoFit/>
              </a:bodyPr>
              <a:lstStyle/>
              <a:p>
                <a14:m>
                  <m:oMath xmlns:m="http://schemas.openxmlformats.org/officeDocument/2006/math">
                    <m:r>
                      <a:rPr lang="en-US" b="0" i="1" smtClean="0">
                        <a:solidFill>
                          <a:srgbClr val="C00000"/>
                        </a:solidFill>
                        <a:latin typeface="Cambria Math" panose="02040503050406030204" pitchFamily="18" charset="0"/>
                      </a:rPr>
                      <m:t>𝑥</m:t>
                    </m:r>
                    <m:r>
                      <a:rPr lang="en-US" b="0" i="1" smtClean="0">
                        <a:solidFill>
                          <a:srgbClr val="C00000"/>
                        </a:solidFill>
                        <a:latin typeface="Cambria Math" panose="02040503050406030204" pitchFamily="18" charset="0"/>
                      </a:rPr>
                      <m:t> 7</m:t>
                    </m:r>
                    <m:f>
                      <m:fPr>
                        <m:ctrlPr>
                          <a:rPr lang="en-US" b="0" i="1" smtClean="0">
                            <a:solidFill>
                              <a:srgbClr val="C00000"/>
                            </a:solidFill>
                            <a:latin typeface="Cambria Math" panose="02040503050406030204" pitchFamily="18" charset="0"/>
                          </a:rPr>
                        </m:ctrlPr>
                      </m:fPr>
                      <m:num>
                        <m:r>
                          <a:rPr lang="en-US" b="0" i="1" smtClean="0">
                            <a:solidFill>
                              <a:srgbClr val="C00000"/>
                            </a:solidFill>
                            <a:latin typeface="Cambria Math" panose="02040503050406030204" pitchFamily="18" charset="0"/>
                          </a:rPr>
                          <m:t>2</m:t>
                        </m:r>
                      </m:num>
                      <m:den>
                        <m:r>
                          <a:rPr lang="en-US" b="0" i="1" smtClean="0">
                            <a:solidFill>
                              <a:srgbClr val="C00000"/>
                            </a:solidFill>
                            <a:latin typeface="Cambria Math" panose="02040503050406030204" pitchFamily="18" charset="0"/>
                          </a:rPr>
                          <m:t>3</m:t>
                        </m:r>
                      </m:den>
                    </m:f>
                  </m:oMath>
                </a14:m>
                <a:r>
                  <a:rPr lang="en-US" sz="2400" dirty="0" smtClean="0">
                    <a:solidFill>
                      <a:srgbClr val="C00000"/>
                    </a:solidFill>
                  </a:rPr>
                  <a:t> </a:t>
                </a:r>
                <a:endParaRPr lang="en-US" sz="2400" dirty="0">
                  <a:solidFill>
                    <a:srgbClr val="C00000"/>
                  </a:solidFill>
                </a:endParaRPr>
              </a:p>
            </p:txBody>
          </p:sp>
        </mc:Choice>
        <mc:Fallback xmlns="">
          <p:sp>
            <p:nvSpPr>
              <p:cNvPr id="30" name="Rectangle 29"/>
              <p:cNvSpPr>
                <a:spLocks noRot="1" noChangeAspect="1" noMove="1" noResize="1" noEditPoints="1" noAdjustHandles="1" noChangeArrowheads="1" noChangeShapeType="1" noTextEdit="1"/>
              </p:cNvSpPr>
              <p:nvPr/>
            </p:nvSpPr>
            <p:spPr>
              <a:xfrm>
                <a:off x="11110973" y="5109606"/>
                <a:ext cx="699807" cy="485454"/>
              </a:xfrm>
              <a:prstGeom prst="rect">
                <a:avLst/>
              </a:prstGeom>
              <a:blipFill>
                <a:blip r:embed="rId12"/>
                <a:stretch>
                  <a:fillRect b="-1250"/>
                </a:stretch>
              </a:blipFill>
            </p:spPr>
            <p:txBody>
              <a:bodyPr/>
              <a:lstStyle/>
              <a:p>
                <a:r>
                  <a:rPr lang="en-US">
                    <a:noFill/>
                  </a:rPr>
                  <a:t> </a:t>
                </a:r>
              </a:p>
            </p:txBody>
          </p:sp>
        </mc:Fallback>
      </mc:AlternateContent>
      <p:sp>
        <p:nvSpPr>
          <p:cNvPr id="31" name="Freeform 30"/>
          <p:cNvSpPr/>
          <p:nvPr/>
        </p:nvSpPr>
        <p:spPr>
          <a:xfrm>
            <a:off x="9450993" y="5075861"/>
            <a:ext cx="728192" cy="331858"/>
          </a:xfrm>
          <a:custGeom>
            <a:avLst/>
            <a:gdLst>
              <a:gd name="connsiteX0" fmla="*/ 1854558 w 1854558"/>
              <a:gd name="connsiteY0" fmla="*/ 270554 h 296312"/>
              <a:gd name="connsiteX1" fmla="*/ 940158 w 1854558"/>
              <a:gd name="connsiteY1" fmla="*/ 98 h 296312"/>
              <a:gd name="connsiteX2" fmla="*/ 0 w 1854558"/>
              <a:gd name="connsiteY2" fmla="*/ 296312 h 296312"/>
            </a:gdLst>
            <a:ahLst/>
            <a:cxnLst>
              <a:cxn ang="0">
                <a:pos x="connsiteX0" y="connsiteY0"/>
              </a:cxn>
              <a:cxn ang="0">
                <a:pos x="connsiteX1" y="connsiteY1"/>
              </a:cxn>
              <a:cxn ang="0">
                <a:pos x="connsiteX2" y="connsiteY2"/>
              </a:cxn>
            </a:cxnLst>
            <a:rect l="l" t="t" r="r" b="b"/>
            <a:pathLst>
              <a:path w="1854558" h="296312">
                <a:moveTo>
                  <a:pt x="1854558" y="270554"/>
                </a:moveTo>
                <a:cubicBezTo>
                  <a:pt x="1551904" y="133179"/>
                  <a:pt x="1249251" y="-4195"/>
                  <a:pt x="940158" y="98"/>
                </a:cubicBezTo>
                <a:cubicBezTo>
                  <a:pt x="631065" y="4391"/>
                  <a:pt x="315532" y="150351"/>
                  <a:pt x="0" y="296312"/>
                </a:cubicBezTo>
              </a:path>
            </a:pathLst>
          </a:custGeom>
          <a:noFill/>
          <a:ln w="28575">
            <a:solidFill>
              <a:srgbClr val="C0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MARTInkShape-2017"/>
          <p:cNvSpPr/>
          <p:nvPr/>
        </p:nvSpPr>
        <p:spPr>
          <a:xfrm>
            <a:off x="10602338" y="4962103"/>
            <a:ext cx="138431" cy="49544"/>
          </a:xfrm>
          <a:custGeom>
            <a:avLst/>
            <a:gdLst/>
            <a:ahLst/>
            <a:cxnLst/>
            <a:rect l="0" t="0" r="0" b="0"/>
            <a:pathLst>
              <a:path w="138431" h="49544">
                <a:moveTo>
                  <a:pt x="138430" y="0"/>
                </a:moveTo>
                <a:lnTo>
                  <a:pt x="129859" y="8837"/>
                </a:lnTo>
                <a:lnTo>
                  <a:pt x="96321" y="23847"/>
                </a:lnTo>
                <a:lnTo>
                  <a:pt x="64711" y="32959"/>
                </a:lnTo>
                <a:lnTo>
                  <a:pt x="29005" y="41616"/>
                </a:lnTo>
                <a:lnTo>
                  <a:pt x="0" y="4954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596390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22162" y="286603"/>
            <a:ext cx="11006245" cy="1450757"/>
          </a:xfrm>
        </p:spPr>
        <p:txBody>
          <a:bodyPr/>
          <a:lstStyle/>
          <a:p>
            <a:r>
              <a:rPr lang="en-US" dirty="0" smtClean="0"/>
              <a:t>Lesson </a:t>
            </a:r>
            <a:r>
              <a:rPr lang="en-US" dirty="0"/>
              <a:t>8</a:t>
            </a:r>
            <a:r>
              <a:rPr lang="en-US" dirty="0" smtClean="0"/>
              <a:t>: Ratio Fractional Situations</a:t>
            </a:r>
            <a:endParaRPr lang="en-US" dirty="0"/>
          </a:p>
        </p:txBody>
      </p:sp>
      <p:sp>
        <p:nvSpPr>
          <p:cNvPr id="6" name="Content Placeholder 5"/>
          <p:cNvSpPr>
            <a:spLocks noGrp="1"/>
          </p:cNvSpPr>
          <p:nvPr>
            <p:ph idx="1"/>
          </p:nvPr>
        </p:nvSpPr>
        <p:spPr>
          <a:xfrm>
            <a:off x="620344" y="1845735"/>
            <a:ext cx="10818281" cy="1190764"/>
          </a:xfrm>
        </p:spPr>
        <p:txBody>
          <a:bodyPr>
            <a:normAutofit lnSpcReduction="10000"/>
          </a:bodyPr>
          <a:lstStyle/>
          <a:p>
            <a:r>
              <a:rPr lang="en-US" sz="2400" dirty="0" smtClean="0"/>
              <a:t>Lonzo also agrees you don’t have to graph each set of values. But he says the relationship between or across the ratios should have the same multiplicative value. </a:t>
            </a:r>
          </a:p>
          <a:p>
            <a:r>
              <a:rPr lang="en-US" sz="2400" dirty="0"/>
              <a:t>8</a:t>
            </a:r>
            <a:r>
              <a:rPr lang="en-US" sz="2400" dirty="0" smtClean="0"/>
              <a:t>. Explain what Lonzo means by showing an example and a non-example. </a:t>
            </a:r>
          </a:p>
        </p:txBody>
      </p:sp>
      <p:sp>
        <p:nvSpPr>
          <p:cNvPr id="4" name="Footer Placeholder 3"/>
          <p:cNvSpPr>
            <a:spLocks noGrp="1"/>
          </p:cNvSpPr>
          <p:nvPr>
            <p:ph type="ftr" sz="quarter" idx="11"/>
          </p:nvPr>
        </p:nvSpPr>
        <p:spPr/>
        <p:txBody>
          <a:bodyPr/>
          <a:lstStyle/>
          <a:p>
            <a:r>
              <a:rPr lang="en-US" smtClean="0"/>
              <a:t>© DMTI (2016) | Resource Materials | www.dmtinstitute.com</a:t>
            </a:r>
            <a:endParaRPr lang="en-US" dirty="0"/>
          </a:p>
        </p:txBody>
      </p:sp>
      <mc:AlternateContent xmlns:mc="http://schemas.openxmlformats.org/markup-compatibility/2006" xmlns:a14="http://schemas.microsoft.com/office/drawing/2010/main">
        <mc:Choice Requires="a14">
          <p:graphicFrame>
            <p:nvGraphicFramePr>
              <p:cNvPr id="7" name="Table 6"/>
              <p:cNvGraphicFramePr>
                <a:graphicFrameLocks noGrp="1"/>
              </p:cNvGraphicFramePr>
              <p:nvPr/>
            </p:nvGraphicFramePr>
            <p:xfrm>
              <a:off x="749887" y="3462667"/>
              <a:ext cx="2252106" cy="2790952"/>
            </p:xfrm>
            <a:graphic>
              <a:graphicData uri="http://schemas.openxmlformats.org/drawingml/2006/table">
                <a:tbl>
                  <a:tblPr firstRow="1" bandRow="1">
                    <a:tableStyleId>{5C22544A-7EE6-4342-B048-85BDC9FD1C3A}</a:tableStyleId>
                  </a:tblPr>
                  <a:tblGrid>
                    <a:gridCol w="1126053">
                      <a:extLst>
                        <a:ext uri="{9D8B030D-6E8A-4147-A177-3AD203B41FA5}">
                          <a16:colId xmlns:a16="http://schemas.microsoft.com/office/drawing/2014/main" val="1769078822"/>
                        </a:ext>
                      </a:extLst>
                    </a:gridCol>
                    <a:gridCol w="1126053">
                      <a:extLst>
                        <a:ext uri="{9D8B030D-6E8A-4147-A177-3AD203B41FA5}">
                          <a16:colId xmlns:a16="http://schemas.microsoft.com/office/drawing/2014/main" val="1646403237"/>
                        </a:ext>
                      </a:extLst>
                    </a:gridCol>
                  </a:tblGrid>
                  <a:tr h="370840">
                    <a:tc>
                      <a:txBody>
                        <a:bodyPr/>
                        <a:lstStyle/>
                        <a:p>
                          <a:pPr algn="ctr"/>
                          <a:r>
                            <a:rPr lang="en-US" dirty="0" smtClean="0"/>
                            <a:t>Miles</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a:r>
                            <a:rPr lang="en-US" dirty="0" smtClean="0"/>
                            <a:t>Hour</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799216429"/>
                      </a:ext>
                    </a:extLst>
                  </a:tr>
                  <a:tr h="370840">
                    <a:tc>
                      <a:txBody>
                        <a:bodyPr/>
                        <a:lstStyle/>
                        <a:p>
                          <a:pPr/>
                          <a14:m>
                            <m:oMathPara xmlns:m="http://schemas.openxmlformats.org/officeDocument/2006/math">
                              <m:oMathParaPr>
                                <m:jc m:val="centerGroup"/>
                              </m:oMathParaPr>
                              <m:oMath xmlns:m="http://schemas.openxmlformats.org/officeDocument/2006/math">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3</m:t>
                                    </m:r>
                                  </m:num>
                                  <m:den>
                                    <m:r>
                                      <a:rPr lang="en-US" sz="1800" b="0" i="1" smtClean="0">
                                        <a:latin typeface="Cambria Math" panose="02040503050406030204" pitchFamily="18" charset="0"/>
                                      </a:rPr>
                                      <m:t>4</m:t>
                                    </m:r>
                                  </m:den>
                                </m:f>
                              </m:oMath>
                            </m:oMathPara>
                          </a14:m>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m:t>
                                    </m:r>
                                  </m:den>
                                </m:f>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3623921933"/>
                      </a:ext>
                    </a:extLst>
                  </a:tr>
                  <a:tr h="370840">
                    <a:tc>
                      <a:txBody>
                        <a:bodyPr/>
                        <a:lstStyle/>
                        <a:p>
                          <a:pPr/>
                          <a14:m>
                            <m:oMathPara xmlns:m="http://schemas.openxmlformats.org/officeDocument/2006/math">
                              <m:oMathParaPr>
                                <m:jc m:val="centerGroup"/>
                              </m:oMathParaPr>
                              <m:oMath xmlns:m="http://schemas.openxmlformats.org/officeDocument/2006/math">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6</m:t>
                                    </m:r>
                                  </m:num>
                                  <m:den>
                                    <m:r>
                                      <a:rPr lang="en-US" sz="1800" b="0" i="1" smtClean="0">
                                        <a:latin typeface="Cambria Math" panose="02040503050406030204" pitchFamily="18" charset="0"/>
                                      </a:rPr>
                                      <m:t>4</m:t>
                                    </m:r>
                                  </m:den>
                                </m:f>
                              </m:oMath>
                            </m:oMathPara>
                          </a14:m>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m:t>
                                    </m:r>
                                  </m:den>
                                </m:f>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700308468"/>
                      </a:ext>
                    </a:extLst>
                  </a:tr>
                  <a:tr h="370840">
                    <a:tc>
                      <a:txBody>
                        <a:bodyPr/>
                        <a:lstStyle/>
                        <a:p>
                          <a:pPr/>
                          <a14:m>
                            <m:oMathPara xmlns:m="http://schemas.openxmlformats.org/officeDocument/2006/math">
                              <m:oMathParaPr>
                                <m:jc m:val="centerGroup"/>
                              </m:oMathParaPr>
                              <m:oMath xmlns:m="http://schemas.openxmlformats.org/officeDocument/2006/math">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9</m:t>
                                    </m:r>
                                  </m:num>
                                  <m:den>
                                    <m:r>
                                      <a:rPr lang="en-US" sz="1800" b="0" i="1" smtClean="0">
                                        <a:latin typeface="Cambria Math" panose="02040503050406030204" pitchFamily="18" charset="0"/>
                                      </a:rPr>
                                      <m:t>4</m:t>
                                    </m:r>
                                  </m:den>
                                </m:f>
                              </m:oMath>
                            </m:oMathPara>
                          </a14:m>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3</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m:t>
                                    </m:r>
                                  </m:den>
                                </m:f>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1317998179"/>
                      </a:ext>
                    </a:extLst>
                  </a:tr>
                  <a:tr h="370840">
                    <a:tc>
                      <a:txBody>
                        <a:bodyPr/>
                        <a:lstStyle/>
                        <a:p>
                          <a:pPr/>
                          <a14:m>
                            <m:oMathPara xmlns:m="http://schemas.openxmlformats.org/officeDocument/2006/math">
                              <m:oMathParaPr>
                                <m:jc m:val="centerGroup"/>
                              </m:oMathParaPr>
                              <m:oMath xmlns:m="http://schemas.openxmlformats.org/officeDocument/2006/math">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12</m:t>
                                    </m:r>
                                  </m:num>
                                  <m:den>
                                    <m:r>
                                      <a:rPr lang="en-US" sz="1800" b="0" i="1" smtClean="0">
                                        <a:latin typeface="Cambria Math" panose="02040503050406030204" pitchFamily="18" charset="0"/>
                                      </a:rPr>
                                      <m:t>4</m:t>
                                    </m:r>
                                  </m:den>
                                </m:f>
                              </m:oMath>
                            </m:oMathPara>
                          </a14:m>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m:t>
                                    </m:r>
                                  </m:den>
                                </m:f>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4111083058"/>
                      </a:ext>
                    </a:extLst>
                  </a:tr>
                </a:tbl>
              </a:graphicData>
            </a:graphic>
          </p:graphicFrame>
        </mc:Choice>
        <mc:Fallback xmlns="">
          <p:graphicFrame>
            <p:nvGraphicFramePr>
              <p:cNvPr id="7" name="Table 6"/>
              <p:cNvGraphicFramePr>
                <a:graphicFrameLocks noGrp="1"/>
              </p:cNvGraphicFramePr>
              <p:nvPr/>
            </p:nvGraphicFramePr>
            <p:xfrm>
              <a:off x="749887" y="3462667"/>
              <a:ext cx="2252106" cy="2790952"/>
            </p:xfrm>
            <a:graphic>
              <a:graphicData uri="http://schemas.openxmlformats.org/drawingml/2006/table">
                <a:tbl>
                  <a:tblPr firstRow="1" bandRow="1">
                    <a:tableStyleId>{5C22544A-7EE6-4342-B048-85BDC9FD1C3A}</a:tableStyleId>
                  </a:tblPr>
                  <a:tblGrid>
                    <a:gridCol w="1126053">
                      <a:extLst>
                        <a:ext uri="{9D8B030D-6E8A-4147-A177-3AD203B41FA5}">
                          <a16:colId xmlns:a16="http://schemas.microsoft.com/office/drawing/2014/main" val="1769078822"/>
                        </a:ext>
                      </a:extLst>
                    </a:gridCol>
                    <a:gridCol w="1126053">
                      <a:extLst>
                        <a:ext uri="{9D8B030D-6E8A-4147-A177-3AD203B41FA5}">
                          <a16:colId xmlns:a16="http://schemas.microsoft.com/office/drawing/2014/main" val="1646403237"/>
                        </a:ext>
                      </a:extLst>
                    </a:gridCol>
                  </a:tblGrid>
                  <a:tr h="370840">
                    <a:tc>
                      <a:txBody>
                        <a:bodyPr/>
                        <a:lstStyle/>
                        <a:p>
                          <a:pPr algn="ctr"/>
                          <a:r>
                            <a:rPr lang="en-US" dirty="0" smtClean="0"/>
                            <a:t>Miles</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a:r>
                            <a:rPr lang="en-US" dirty="0" smtClean="0"/>
                            <a:t>Hour</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799216429"/>
                      </a:ext>
                    </a:extLst>
                  </a:tr>
                  <a:tr h="605028">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3"/>
                          <a:stretch>
                            <a:fillRect l="-1081" t="-66667" r="-101081" b="-303030"/>
                          </a:stretch>
                        </a:blip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3"/>
                          <a:stretch>
                            <a:fillRect l="-101081" t="-66667" r="-1081" b="-303030"/>
                          </a:stretch>
                        </a:blipFill>
                      </a:tcPr>
                    </a:tc>
                    <a:extLst>
                      <a:ext uri="{0D108BD9-81ED-4DB2-BD59-A6C34878D82A}">
                        <a16:rowId xmlns:a16="http://schemas.microsoft.com/office/drawing/2014/main" val="3623921933"/>
                      </a:ext>
                    </a:extLst>
                  </a:tr>
                  <a:tr h="605028">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3"/>
                          <a:stretch>
                            <a:fillRect l="-1081" t="-166667" r="-101081" b="-203030"/>
                          </a:stretch>
                        </a:blip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3"/>
                          <a:stretch>
                            <a:fillRect l="-101081" t="-166667" r="-1081" b="-203030"/>
                          </a:stretch>
                        </a:blipFill>
                      </a:tcPr>
                    </a:tc>
                    <a:extLst>
                      <a:ext uri="{0D108BD9-81ED-4DB2-BD59-A6C34878D82A}">
                        <a16:rowId xmlns:a16="http://schemas.microsoft.com/office/drawing/2014/main" val="700308468"/>
                      </a:ext>
                    </a:extLst>
                  </a:tr>
                  <a:tr h="605028">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3"/>
                          <a:stretch>
                            <a:fillRect l="-1081" t="-264000" r="-101081" b="-101000"/>
                          </a:stretch>
                        </a:blip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3"/>
                          <a:stretch>
                            <a:fillRect l="-101081" t="-264000" r="-1081" b="-101000"/>
                          </a:stretch>
                        </a:blipFill>
                      </a:tcPr>
                    </a:tc>
                    <a:extLst>
                      <a:ext uri="{0D108BD9-81ED-4DB2-BD59-A6C34878D82A}">
                        <a16:rowId xmlns:a16="http://schemas.microsoft.com/office/drawing/2014/main" val="1317998179"/>
                      </a:ext>
                    </a:extLst>
                  </a:tr>
                  <a:tr h="605028">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3"/>
                          <a:stretch>
                            <a:fillRect l="-1081" t="-367677" r="-101081" b="-2020"/>
                          </a:stretch>
                        </a:blip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3"/>
                          <a:stretch>
                            <a:fillRect l="-101081" t="-367677" r="-1081" b="-2020"/>
                          </a:stretch>
                        </a:blipFill>
                      </a:tcPr>
                    </a:tc>
                    <a:extLst>
                      <a:ext uri="{0D108BD9-81ED-4DB2-BD59-A6C34878D82A}">
                        <a16:rowId xmlns:a16="http://schemas.microsoft.com/office/drawing/2014/main" val="4111083058"/>
                      </a:ext>
                    </a:extLst>
                  </a:tr>
                </a:tbl>
              </a:graphicData>
            </a:graphic>
          </p:graphicFrame>
        </mc:Fallback>
      </mc:AlternateContent>
      <p:sp>
        <p:nvSpPr>
          <p:cNvPr id="3" name="Rectangle 2"/>
          <p:cNvSpPr/>
          <p:nvPr/>
        </p:nvSpPr>
        <p:spPr>
          <a:xfrm>
            <a:off x="1277604" y="2987337"/>
            <a:ext cx="1213922" cy="461665"/>
          </a:xfrm>
          <a:prstGeom prst="rect">
            <a:avLst/>
          </a:prstGeom>
        </p:spPr>
        <p:txBody>
          <a:bodyPr wrap="none">
            <a:spAutoFit/>
          </a:bodyPr>
          <a:lstStyle/>
          <a:p>
            <a:r>
              <a:rPr lang="en-US" sz="2400" b="1" dirty="0" smtClean="0"/>
              <a:t>Walking</a:t>
            </a:r>
            <a:endParaRPr lang="en-US" sz="2400" b="1" dirty="0"/>
          </a:p>
        </p:txBody>
      </p:sp>
      <mc:AlternateContent xmlns:mc="http://schemas.openxmlformats.org/markup-compatibility/2006" xmlns:a14="http://schemas.microsoft.com/office/drawing/2010/main">
        <mc:Choice Requires="a14">
          <p:graphicFrame>
            <p:nvGraphicFramePr>
              <p:cNvPr id="8" name="Table 7"/>
              <p:cNvGraphicFramePr>
                <a:graphicFrameLocks noGrp="1"/>
              </p:cNvGraphicFramePr>
              <p:nvPr/>
            </p:nvGraphicFramePr>
            <p:xfrm>
              <a:off x="3369442" y="3462667"/>
              <a:ext cx="2252106" cy="2798255"/>
            </p:xfrm>
            <a:graphic>
              <a:graphicData uri="http://schemas.openxmlformats.org/drawingml/2006/table">
                <a:tbl>
                  <a:tblPr firstRow="1" bandRow="1">
                    <a:tableStyleId>{5C22544A-7EE6-4342-B048-85BDC9FD1C3A}</a:tableStyleId>
                  </a:tblPr>
                  <a:tblGrid>
                    <a:gridCol w="1126053">
                      <a:extLst>
                        <a:ext uri="{9D8B030D-6E8A-4147-A177-3AD203B41FA5}">
                          <a16:colId xmlns:a16="http://schemas.microsoft.com/office/drawing/2014/main" val="1769078822"/>
                        </a:ext>
                      </a:extLst>
                    </a:gridCol>
                    <a:gridCol w="1126053">
                      <a:extLst>
                        <a:ext uri="{9D8B030D-6E8A-4147-A177-3AD203B41FA5}">
                          <a16:colId xmlns:a16="http://schemas.microsoft.com/office/drawing/2014/main" val="1646403237"/>
                        </a:ext>
                      </a:extLst>
                    </a:gridCol>
                  </a:tblGrid>
                  <a:tr h="370840">
                    <a:tc>
                      <a:txBody>
                        <a:bodyPr/>
                        <a:lstStyle/>
                        <a:p>
                          <a:pPr algn="ctr"/>
                          <a:r>
                            <a:rPr lang="en-US" dirty="0" smtClean="0"/>
                            <a:t>Miles</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a:r>
                            <a:rPr lang="en-US" dirty="0" smtClean="0"/>
                            <a:t>Hour</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799216429"/>
                      </a:ext>
                    </a:extLst>
                  </a:tr>
                  <a:tr h="370840">
                    <a:tc>
                      <a:txBody>
                        <a:bodyPr/>
                        <a:lstStyle/>
                        <a:p>
                          <a:pPr/>
                          <a14:m>
                            <m:oMathPara xmlns:m="http://schemas.openxmlformats.org/officeDocument/2006/math">
                              <m:oMathParaPr>
                                <m:jc m:val="centerGroup"/>
                              </m:oMathParaPr>
                              <m:oMath xmlns:m="http://schemas.openxmlformats.org/officeDocument/2006/math">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5</m:t>
                                    </m:r>
                                  </m:num>
                                  <m:den>
                                    <m:r>
                                      <a:rPr lang="en-US" sz="1800" b="0" i="1" smtClean="0">
                                        <a:latin typeface="Cambria Math" panose="02040503050406030204" pitchFamily="18" charset="0"/>
                                      </a:rPr>
                                      <m:t>8</m:t>
                                    </m:r>
                                  </m:den>
                                </m:f>
                              </m:oMath>
                            </m:oMathPara>
                          </a14:m>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m:t>
                                    </m:r>
                                  </m:den>
                                </m:f>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3623921933"/>
                      </a:ext>
                    </a:extLst>
                  </a:tr>
                  <a:tr h="370840">
                    <a:tc>
                      <a:txBody>
                        <a:bodyPr/>
                        <a:lstStyle/>
                        <a:p>
                          <a:pP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1</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m:t>
                                    </m:r>
                                  </m:num>
                                  <m:den>
                                    <m:r>
                                      <a:rPr lang="en-US" sz="1800" b="0" i="1" smtClean="0">
                                        <a:latin typeface="Cambria Math" panose="02040503050406030204" pitchFamily="18" charset="0"/>
                                      </a:rPr>
                                      <m:t>4</m:t>
                                    </m:r>
                                  </m:den>
                                </m:f>
                              </m:oMath>
                            </m:oMathPara>
                          </a14:m>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m:t>
                                    </m:r>
                                  </m:den>
                                </m:f>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700308468"/>
                      </a:ext>
                    </a:extLst>
                  </a:tr>
                  <a:tr h="370840">
                    <a:tc>
                      <a:txBody>
                        <a:bodyPr/>
                        <a:lstStyle/>
                        <a:p>
                          <a:pP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1</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7</m:t>
                                    </m:r>
                                  </m:num>
                                  <m:den>
                                    <m:r>
                                      <a:rPr lang="en-US" sz="1800" b="0" i="1" smtClean="0">
                                        <a:latin typeface="Cambria Math" panose="02040503050406030204" pitchFamily="18" charset="0"/>
                                      </a:rPr>
                                      <m:t>8</m:t>
                                    </m:r>
                                  </m:den>
                                </m:f>
                              </m:oMath>
                            </m:oMathPara>
                          </a14:m>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3</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m:t>
                                    </m:r>
                                  </m:den>
                                </m:f>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1317998179"/>
                      </a:ext>
                    </a:extLst>
                  </a:tr>
                  <a:tr h="370840">
                    <a:tc>
                      <a:txBody>
                        <a:bodyPr/>
                        <a:lstStyle/>
                        <a:p>
                          <a:pP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2</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m:t>
                                    </m:r>
                                  </m:num>
                                  <m:den>
                                    <m:r>
                                      <a:rPr lang="en-US" sz="1800" b="0" i="1" smtClean="0">
                                        <a:latin typeface="Cambria Math" panose="02040503050406030204" pitchFamily="18" charset="0"/>
                                      </a:rPr>
                                      <m:t>2</m:t>
                                    </m:r>
                                  </m:den>
                                </m:f>
                              </m:oMath>
                            </m:oMathPara>
                          </a14:m>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m:t>
                                    </m:r>
                                  </m:den>
                                </m:f>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4111083058"/>
                      </a:ext>
                    </a:extLst>
                  </a:tr>
                </a:tbl>
              </a:graphicData>
            </a:graphic>
          </p:graphicFrame>
        </mc:Choice>
        <mc:Fallback xmlns="">
          <p:graphicFrame>
            <p:nvGraphicFramePr>
              <p:cNvPr id="8" name="Table 7"/>
              <p:cNvGraphicFramePr>
                <a:graphicFrameLocks noGrp="1"/>
              </p:cNvGraphicFramePr>
              <p:nvPr/>
            </p:nvGraphicFramePr>
            <p:xfrm>
              <a:off x="3369442" y="3462667"/>
              <a:ext cx="2252106" cy="2798255"/>
            </p:xfrm>
            <a:graphic>
              <a:graphicData uri="http://schemas.openxmlformats.org/drawingml/2006/table">
                <a:tbl>
                  <a:tblPr firstRow="1" bandRow="1">
                    <a:tableStyleId>{5C22544A-7EE6-4342-B048-85BDC9FD1C3A}</a:tableStyleId>
                  </a:tblPr>
                  <a:tblGrid>
                    <a:gridCol w="1126053">
                      <a:extLst>
                        <a:ext uri="{9D8B030D-6E8A-4147-A177-3AD203B41FA5}">
                          <a16:colId xmlns:a16="http://schemas.microsoft.com/office/drawing/2014/main" val="1769078822"/>
                        </a:ext>
                      </a:extLst>
                    </a:gridCol>
                    <a:gridCol w="1126053">
                      <a:extLst>
                        <a:ext uri="{9D8B030D-6E8A-4147-A177-3AD203B41FA5}">
                          <a16:colId xmlns:a16="http://schemas.microsoft.com/office/drawing/2014/main" val="1646403237"/>
                        </a:ext>
                      </a:extLst>
                    </a:gridCol>
                  </a:tblGrid>
                  <a:tr h="370840">
                    <a:tc>
                      <a:txBody>
                        <a:bodyPr/>
                        <a:lstStyle/>
                        <a:p>
                          <a:pPr algn="ctr"/>
                          <a:r>
                            <a:rPr lang="en-US" dirty="0" smtClean="0"/>
                            <a:t>Miles</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a:r>
                            <a:rPr lang="en-US" dirty="0" smtClean="0"/>
                            <a:t>Hour</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799216429"/>
                      </a:ext>
                    </a:extLst>
                  </a:tr>
                  <a:tr h="612331">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4"/>
                          <a:stretch>
                            <a:fillRect l="-538" t="-65347" r="-100538" b="-297030"/>
                          </a:stretch>
                        </a:blip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4"/>
                          <a:stretch>
                            <a:fillRect l="-101081" t="-65347" r="-1081" b="-297030"/>
                          </a:stretch>
                        </a:blipFill>
                      </a:tcPr>
                    </a:tc>
                    <a:extLst>
                      <a:ext uri="{0D108BD9-81ED-4DB2-BD59-A6C34878D82A}">
                        <a16:rowId xmlns:a16="http://schemas.microsoft.com/office/drawing/2014/main" val="3623921933"/>
                      </a:ext>
                    </a:extLst>
                  </a:tr>
                  <a:tr h="605028">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4"/>
                          <a:stretch>
                            <a:fillRect l="-538" t="-168687" r="-100538" b="-203030"/>
                          </a:stretch>
                        </a:blip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4"/>
                          <a:stretch>
                            <a:fillRect l="-101081" t="-168687" r="-1081" b="-203030"/>
                          </a:stretch>
                        </a:blipFill>
                      </a:tcPr>
                    </a:tc>
                    <a:extLst>
                      <a:ext uri="{0D108BD9-81ED-4DB2-BD59-A6C34878D82A}">
                        <a16:rowId xmlns:a16="http://schemas.microsoft.com/office/drawing/2014/main" val="700308468"/>
                      </a:ext>
                    </a:extLst>
                  </a:tr>
                  <a:tr h="605028">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4"/>
                          <a:stretch>
                            <a:fillRect l="-538" t="-266000" r="-100538" b="-101000"/>
                          </a:stretch>
                        </a:blip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4"/>
                          <a:stretch>
                            <a:fillRect l="-101081" t="-266000" r="-1081" b="-101000"/>
                          </a:stretch>
                        </a:blipFill>
                      </a:tcPr>
                    </a:tc>
                    <a:extLst>
                      <a:ext uri="{0D108BD9-81ED-4DB2-BD59-A6C34878D82A}">
                        <a16:rowId xmlns:a16="http://schemas.microsoft.com/office/drawing/2014/main" val="1317998179"/>
                      </a:ext>
                    </a:extLst>
                  </a:tr>
                  <a:tr h="605028">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4"/>
                          <a:stretch>
                            <a:fillRect l="-538" t="-369697" r="-100538" b="-2020"/>
                          </a:stretch>
                        </a:blip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4"/>
                          <a:stretch>
                            <a:fillRect l="-101081" t="-369697" r="-1081" b="-2020"/>
                          </a:stretch>
                        </a:blipFill>
                      </a:tcPr>
                    </a:tc>
                    <a:extLst>
                      <a:ext uri="{0D108BD9-81ED-4DB2-BD59-A6C34878D82A}">
                        <a16:rowId xmlns:a16="http://schemas.microsoft.com/office/drawing/2014/main" val="4111083058"/>
                      </a:ext>
                    </a:extLst>
                  </a:tr>
                </a:tbl>
              </a:graphicData>
            </a:graphic>
          </p:graphicFrame>
        </mc:Fallback>
      </mc:AlternateContent>
      <p:sp>
        <p:nvSpPr>
          <p:cNvPr id="9" name="Rectangle 8"/>
          <p:cNvSpPr/>
          <p:nvPr/>
        </p:nvSpPr>
        <p:spPr>
          <a:xfrm>
            <a:off x="4017930" y="2987337"/>
            <a:ext cx="987771" cy="461665"/>
          </a:xfrm>
          <a:prstGeom prst="rect">
            <a:avLst/>
          </a:prstGeom>
        </p:spPr>
        <p:txBody>
          <a:bodyPr wrap="none">
            <a:spAutoFit/>
          </a:bodyPr>
          <a:lstStyle/>
          <a:p>
            <a:r>
              <a:rPr lang="en-US" sz="2400" b="1" dirty="0" smtClean="0"/>
              <a:t>Hiking</a:t>
            </a:r>
            <a:endParaRPr lang="en-US" sz="2400" b="1" dirty="0"/>
          </a:p>
        </p:txBody>
      </p:sp>
      <mc:AlternateContent xmlns:mc="http://schemas.openxmlformats.org/markup-compatibility/2006" xmlns:a14="http://schemas.microsoft.com/office/drawing/2010/main">
        <mc:Choice Requires="a14">
          <p:graphicFrame>
            <p:nvGraphicFramePr>
              <p:cNvPr id="10" name="Table 9"/>
              <p:cNvGraphicFramePr>
                <a:graphicFrameLocks noGrp="1"/>
              </p:cNvGraphicFramePr>
              <p:nvPr/>
            </p:nvGraphicFramePr>
            <p:xfrm>
              <a:off x="5988997" y="3449002"/>
              <a:ext cx="2252106" cy="2803589"/>
            </p:xfrm>
            <a:graphic>
              <a:graphicData uri="http://schemas.openxmlformats.org/drawingml/2006/table">
                <a:tbl>
                  <a:tblPr firstRow="1" bandRow="1">
                    <a:tableStyleId>{5C22544A-7EE6-4342-B048-85BDC9FD1C3A}</a:tableStyleId>
                  </a:tblPr>
                  <a:tblGrid>
                    <a:gridCol w="1126053">
                      <a:extLst>
                        <a:ext uri="{9D8B030D-6E8A-4147-A177-3AD203B41FA5}">
                          <a16:colId xmlns:a16="http://schemas.microsoft.com/office/drawing/2014/main" val="1769078822"/>
                        </a:ext>
                      </a:extLst>
                    </a:gridCol>
                    <a:gridCol w="1126053">
                      <a:extLst>
                        <a:ext uri="{9D8B030D-6E8A-4147-A177-3AD203B41FA5}">
                          <a16:colId xmlns:a16="http://schemas.microsoft.com/office/drawing/2014/main" val="1646403237"/>
                        </a:ext>
                      </a:extLst>
                    </a:gridCol>
                  </a:tblGrid>
                  <a:tr h="370840">
                    <a:tc>
                      <a:txBody>
                        <a:bodyPr/>
                        <a:lstStyle/>
                        <a:p>
                          <a:pPr algn="ctr"/>
                          <a:r>
                            <a:rPr lang="en-US" dirty="0" smtClean="0"/>
                            <a:t>Miles</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a:r>
                            <a:rPr lang="en-US" dirty="0" smtClean="0"/>
                            <a:t>Hour</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799216429"/>
                      </a:ext>
                    </a:extLst>
                  </a:tr>
                  <a:tr h="370840">
                    <a:tc>
                      <a:txBody>
                        <a:bodyPr/>
                        <a:lstStyle/>
                        <a:p>
                          <a:pPr/>
                          <a14:m>
                            <m:oMathPara xmlns:m="http://schemas.openxmlformats.org/officeDocument/2006/math">
                              <m:oMathParaPr>
                                <m:jc m:val="centerGroup"/>
                              </m:oMathParaPr>
                              <m:oMath xmlns:m="http://schemas.openxmlformats.org/officeDocument/2006/math">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6</m:t>
                                    </m:r>
                                  </m:num>
                                  <m:den>
                                    <m:r>
                                      <a:rPr lang="en-US" sz="1800" b="0" i="1" smtClean="0">
                                        <a:latin typeface="Cambria Math" panose="02040503050406030204" pitchFamily="18" charset="0"/>
                                      </a:rPr>
                                      <m:t>16</m:t>
                                    </m:r>
                                  </m:den>
                                </m:f>
                              </m:oMath>
                            </m:oMathPara>
                          </a14:m>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3623921933"/>
                      </a:ext>
                    </a:extLst>
                  </a:tr>
                  <a:tr h="370840">
                    <a:tc>
                      <a:txBody>
                        <a:bodyPr/>
                        <a:lstStyle/>
                        <a:p>
                          <a:pPr/>
                          <a14:m>
                            <m:oMathPara xmlns:m="http://schemas.openxmlformats.org/officeDocument/2006/math">
                              <m:oMathParaPr>
                                <m:jc m:val="centerGroup"/>
                              </m:oMathParaPr>
                              <m:oMath xmlns:m="http://schemas.openxmlformats.org/officeDocument/2006/math">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11</m:t>
                                    </m:r>
                                  </m:num>
                                  <m:den>
                                    <m:r>
                                      <a:rPr lang="en-US" sz="1800" b="0" i="1" smtClean="0">
                                        <a:latin typeface="Cambria Math" panose="02040503050406030204" pitchFamily="18" charset="0"/>
                                      </a:rPr>
                                      <m:t>16</m:t>
                                    </m:r>
                                  </m:den>
                                </m:f>
                              </m:oMath>
                            </m:oMathPara>
                          </a14:m>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700308468"/>
                      </a:ext>
                    </a:extLst>
                  </a:tr>
                  <a:tr h="370840">
                    <a:tc>
                      <a:txBody>
                        <a:bodyPr/>
                        <a:lstStyle/>
                        <a:p>
                          <a:pPr/>
                          <a14:m>
                            <m:oMathPara xmlns:m="http://schemas.openxmlformats.org/officeDocument/2006/math">
                              <m:oMathParaPr>
                                <m:jc m:val="centerGroup"/>
                              </m:oMathParaPr>
                              <m:oMath xmlns:m="http://schemas.openxmlformats.org/officeDocument/2006/math">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15</m:t>
                                    </m:r>
                                  </m:num>
                                  <m:den>
                                    <m:r>
                                      <a:rPr lang="en-US" sz="1800" b="0" i="1" smtClean="0">
                                        <a:latin typeface="Cambria Math" panose="02040503050406030204" pitchFamily="18" charset="0"/>
                                      </a:rPr>
                                      <m:t>16</m:t>
                                    </m:r>
                                  </m:den>
                                </m:f>
                              </m:oMath>
                            </m:oMathPara>
                          </a14:m>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3</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1317998179"/>
                      </a:ext>
                    </a:extLst>
                  </a:tr>
                  <a:tr h="370840">
                    <a:tc>
                      <a:txBody>
                        <a:bodyPr/>
                        <a:lstStyle/>
                        <a:p>
                          <a:pPr/>
                          <a14:m>
                            <m:oMathPara xmlns:m="http://schemas.openxmlformats.org/officeDocument/2006/math">
                              <m:oMathParaPr>
                                <m:jc m:val="centerGroup"/>
                              </m:oMathParaPr>
                              <m:oMath xmlns:m="http://schemas.openxmlformats.org/officeDocument/2006/math">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18</m:t>
                                    </m:r>
                                  </m:num>
                                  <m:den>
                                    <m:r>
                                      <a:rPr lang="en-US" sz="1800" b="0" i="1" smtClean="0">
                                        <a:latin typeface="Cambria Math" panose="02040503050406030204" pitchFamily="18" charset="0"/>
                                      </a:rPr>
                                      <m:t>16</m:t>
                                    </m:r>
                                  </m:den>
                                </m:f>
                              </m:oMath>
                            </m:oMathPara>
                          </a14:m>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4111083058"/>
                      </a:ext>
                    </a:extLst>
                  </a:tr>
                </a:tbl>
              </a:graphicData>
            </a:graphic>
          </p:graphicFrame>
        </mc:Choice>
        <mc:Fallback xmlns="">
          <p:graphicFrame>
            <p:nvGraphicFramePr>
              <p:cNvPr id="10" name="Table 9"/>
              <p:cNvGraphicFramePr>
                <a:graphicFrameLocks noGrp="1"/>
              </p:cNvGraphicFramePr>
              <p:nvPr/>
            </p:nvGraphicFramePr>
            <p:xfrm>
              <a:off x="5988997" y="3449002"/>
              <a:ext cx="2252106" cy="2803589"/>
            </p:xfrm>
            <a:graphic>
              <a:graphicData uri="http://schemas.openxmlformats.org/drawingml/2006/table">
                <a:tbl>
                  <a:tblPr firstRow="1" bandRow="1">
                    <a:tableStyleId>{5C22544A-7EE6-4342-B048-85BDC9FD1C3A}</a:tableStyleId>
                  </a:tblPr>
                  <a:tblGrid>
                    <a:gridCol w="1126053">
                      <a:extLst>
                        <a:ext uri="{9D8B030D-6E8A-4147-A177-3AD203B41FA5}">
                          <a16:colId xmlns:a16="http://schemas.microsoft.com/office/drawing/2014/main" val="1769078822"/>
                        </a:ext>
                      </a:extLst>
                    </a:gridCol>
                    <a:gridCol w="1126053">
                      <a:extLst>
                        <a:ext uri="{9D8B030D-6E8A-4147-A177-3AD203B41FA5}">
                          <a16:colId xmlns:a16="http://schemas.microsoft.com/office/drawing/2014/main" val="1646403237"/>
                        </a:ext>
                      </a:extLst>
                    </a:gridCol>
                  </a:tblGrid>
                  <a:tr h="370840">
                    <a:tc>
                      <a:txBody>
                        <a:bodyPr/>
                        <a:lstStyle/>
                        <a:p>
                          <a:pPr algn="ctr"/>
                          <a:r>
                            <a:rPr lang="en-US" dirty="0" smtClean="0"/>
                            <a:t>Miles</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a:r>
                            <a:rPr lang="en-US" dirty="0" smtClean="0"/>
                            <a:t>Hour</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799216429"/>
                      </a:ext>
                    </a:extLst>
                  </a:tr>
                  <a:tr h="606806">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5"/>
                          <a:stretch>
                            <a:fillRect l="-541" t="-66000" r="-101081" b="-302000"/>
                          </a:stretch>
                        </a:blip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5"/>
                          <a:stretch>
                            <a:fillRect l="-100541" t="-66000" r="-1081" b="-302000"/>
                          </a:stretch>
                        </a:blipFill>
                      </a:tcPr>
                    </a:tc>
                    <a:extLst>
                      <a:ext uri="{0D108BD9-81ED-4DB2-BD59-A6C34878D82A}">
                        <a16:rowId xmlns:a16="http://schemas.microsoft.com/office/drawing/2014/main" val="3623921933"/>
                      </a:ext>
                    </a:extLst>
                  </a:tr>
                  <a:tr h="606806">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5"/>
                          <a:stretch>
                            <a:fillRect l="-541" t="-166000" r="-101081" b="-202000"/>
                          </a:stretch>
                        </a:blip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5"/>
                          <a:stretch>
                            <a:fillRect l="-100541" t="-166000" r="-1081" b="-202000"/>
                          </a:stretch>
                        </a:blipFill>
                      </a:tcPr>
                    </a:tc>
                    <a:extLst>
                      <a:ext uri="{0D108BD9-81ED-4DB2-BD59-A6C34878D82A}">
                        <a16:rowId xmlns:a16="http://schemas.microsoft.com/office/drawing/2014/main" val="700308468"/>
                      </a:ext>
                    </a:extLst>
                  </a:tr>
                  <a:tr h="612331">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5"/>
                          <a:stretch>
                            <a:fillRect l="-541" t="-266000" r="-101081" b="-102000"/>
                          </a:stretch>
                        </a:blip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5"/>
                          <a:stretch>
                            <a:fillRect l="-100541" t="-266000" r="-1081" b="-102000"/>
                          </a:stretch>
                        </a:blipFill>
                      </a:tcPr>
                    </a:tc>
                    <a:extLst>
                      <a:ext uri="{0D108BD9-81ED-4DB2-BD59-A6C34878D82A}">
                        <a16:rowId xmlns:a16="http://schemas.microsoft.com/office/drawing/2014/main" val="1317998179"/>
                      </a:ext>
                    </a:extLst>
                  </a:tr>
                  <a:tr h="606806">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5"/>
                          <a:stretch>
                            <a:fillRect l="-541" t="-366000" r="-101081" b="-2000"/>
                          </a:stretch>
                        </a:blip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5"/>
                          <a:stretch>
                            <a:fillRect l="-100541" t="-366000" r="-1081" b="-2000"/>
                          </a:stretch>
                        </a:blipFill>
                      </a:tcPr>
                    </a:tc>
                    <a:extLst>
                      <a:ext uri="{0D108BD9-81ED-4DB2-BD59-A6C34878D82A}">
                        <a16:rowId xmlns:a16="http://schemas.microsoft.com/office/drawing/2014/main" val="4111083058"/>
                      </a:ext>
                    </a:extLst>
                  </a:tr>
                </a:tbl>
              </a:graphicData>
            </a:graphic>
          </p:graphicFrame>
        </mc:Fallback>
      </mc:AlternateContent>
      <p:sp>
        <p:nvSpPr>
          <p:cNvPr id="11" name="Rectangle 10"/>
          <p:cNvSpPr/>
          <p:nvPr/>
        </p:nvSpPr>
        <p:spPr>
          <a:xfrm>
            <a:off x="6154402" y="2973672"/>
            <a:ext cx="1956177" cy="461665"/>
          </a:xfrm>
          <a:prstGeom prst="rect">
            <a:avLst/>
          </a:prstGeom>
        </p:spPr>
        <p:txBody>
          <a:bodyPr wrap="none">
            <a:spAutoFit/>
          </a:bodyPr>
          <a:lstStyle/>
          <a:p>
            <a:r>
              <a:rPr lang="en-US" sz="2400" b="1" dirty="0" smtClean="0"/>
              <a:t>Stair Climbing</a:t>
            </a:r>
            <a:endParaRPr lang="en-US" sz="2400" b="1" dirty="0"/>
          </a:p>
        </p:txBody>
      </p:sp>
      <mc:AlternateContent xmlns:mc="http://schemas.openxmlformats.org/markup-compatibility/2006" xmlns:a14="http://schemas.microsoft.com/office/drawing/2010/main">
        <mc:Choice Requires="a14">
          <p:graphicFrame>
            <p:nvGraphicFramePr>
              <p:cNvPr id="12" name="Table 11"/>
              <p:cNvGraphicFramePr>
                <a:graphicFrameLocks noGrp="1"/>
              </p:cNvGraphicFramePr>
              <p:nvPr/>
            </p:nvGraphicFramePr>
            <p:xfrm>
              <a:off x="8608552" y="3449002"/>
              <a:ext cx="2252106" cy="2796286"/>
            </p:xfrm>
            <a:graphic>
              <a:graphicData uri="http://schemas.openxmlformats.org/drawingml/2006/table">
                <a:tbl>
                  <a:tblPr firstRow="1" bandRow="1">
                    <a:tableStyleId>{5C22544A-7EE6-4342-B048-85BDC9FD1C3A}</a:tableStyleId>
                  </a:tblPr>
                  <a:tblGrid>
                    <a:gridCol w="1126053">
                      <a:extLst>
                        <a:ext uri="{9D8B030D-6E8A-4147-A177-3AD203B41FA5}">
                          <a16:colId xmlns:a16="http://schemas.microsoft.com/office/drawing/2014/main" val="1769078822"/>
                        </a:ext>
                      </a:extLst>
                    </a:gridCol>
                    <a:gridCol w="1126053">
                      <a:extLst>
                        <a:ext uri="{9D8B030D-6E8A-4147-A177-3AD203B41FA5}">
                          <a16:colId xmlns:a16="http://schemas.microsoft.com/office/drawing/2014/main" val="1646403237"/>
                        </a:ext>
                      </a:extLst>
                    </a:gridCol>
                  </a:tblGrid>
                  <a:tr h="370840">
                    <a:tc>
                      <a:txBody>
                        <a:bodyPr/>
                        <a:lstStyle/>
                        <a:p>
                          <a:pPr algn="ctr"/>
                          <a:r>
                            <a:rPr lang="en-US" dirty="0" smtClean="0"/>
                            <a:t>Miles</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a:r>
                            <a:rPr lang="en-US" dirty="0" smtClean="0"/>
                            <a:t>Hour</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799216429"/>
                      </a:ext>
                    </a:extLst>
                  </a:tr>
                  <a:tr h="370840">
                    <a:tc>
                      <a:txBody>
                        <a:bodyPr/>
                        <a:lstStyle/>
                        <a:p>
                          <a:pP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1</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m:t>
                                    </m:r>
                                  </m:num>
                                  <m:den>
                                    <m:r>
                                      <a:rPr lang="en-US" sz="1800" b="0" i="1" smtClean="0">
                                        <a:latin typeface="Cambria Math" panose="02040503050406030204" pitchFamily="18" charset="0"/>
                                      </a:rPr>
                                      <m:t>4</m:t>
                                    </m:r>
                                  </m:den>
                                </m:f>
                              </m:oMath>
                            </m:oMathPara>
                          </a14:m>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8</m:t>
                                    </m:r>
                                  </m:den>
                                </m:f>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3623921933"/>
                      </a:ext>
                    </a:extLst>
                  </a:tr>
                  <a:tr h="370840">
                    <a:tc>
                      <a:txBody>
                        <a:bodyPr/>
                        <a:lstStyle/>
                        <a:p>
                          <a:pP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2</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m:t>
                                    </m:r>
                                  </m:num>
                                  <m:den>
                                    <m:r>
                                      <a:rPr lang="en-US" sz="1800" b="0" i="1" smtClean="0">
                                        <a:latin typeface="Cambria Math" panose="02040503050406030204" pitchFamily="18" charset="0"/>
                                      </a:rPr>
                                      <m:t>8</m:t>
                                    </m:r>
                                  </m:den>
                                </m:f>
                              </m:oMath>
                            </m:oMathPara>
                          </a14:m>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m:t>
                                    </m:r>
                                  </m:den>
                                </m:f>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700308468"/>
                      </a:ext>
                    </a:extLst>
                  </a:tr>
                  <a:tr h="370840">
                    <a:tc>
                      <a:txBody>
                        <a:bodyPr/>
                        <a:lstStyle/>
                        <a:p>
                          <a:pP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2</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7</m:t>
                                    </m:r>
                                  </m:num>
                                  <m:den>
                                    <m:r>
                                      <a:rPr lang="en-US" sz="1800" b="0" i="1" smtClean="0">
                                        <a:latin typeface="Cambria Math" panose="02040503050406030204" pitchFamily="18" charset="0"/>
                                      </a:rPr>
                                      <m:t>8</m:t>
                                    </m:r>
                                  </m:den>
                                </m:f>
                              </m:oMath>
                            </m:oMathPara>
                          </a14:m>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3</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8</m:t>
                                    </m:r>
                                  </m:den>
                                </m:f>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1317998179"/>
                      </a:ext>
                    </a:extLst>
                  </a:tr>
                  <a:tr h="370840">
                    <a:tc>
                      <a:txBody>
                        <a:bodyPr/>
                        <a:lstStyle/>
                        <a:p>
                          <a:pP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3</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m:t>
                                    </m:r>
                                  </m:num>
                                  <m:den>
                                    <m:r>
                                      <a:rPr lang="en-US" sz="1800" b="0" i="1" smtClean="0">
                                        <a:latin typeface="Cambria Math" panose="02040503050406030204" pitchFamily="18" charset="0"/>
                                      </a:rPr>
                                      <m:t>2</m:t>
                                    </m:r>
                                  </m:den>
                                </m:f>
                              </m:oMath>
                            </m:oMathPara>
                          </a14:m>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4111083058"/>
                      </a:ext>
                    </a:extLst>
                  </a:tr>
                </a:tbl>
              </a:graphicData>
            </a:graphic>
          </p:graphicFrame>
        </mc:Choice>
        <mc:Fallback xmlns="">
          <p:graphicFrame>
            <p:nvGraphicFramePr>
              <p:cNvPr id="12" name="Table 11"/>
              <p:cNvGraphicFramePr>
                <a:graphicFrameLocks noGrp="1"/>
              </p:cNvGraphicFramePr>
              <p:nvPr/>
            </p:nvGraphicFramePr>
            <p:xfrm>
              <a:off x="8608552" y="3449002"/>
              <a:ext cx="2252106" cy="2796286"/>
            </p:xfrm>
            <a:graphic>
              <a:graphicData uri="http://schemas.openxmlformats.org/drawingml/2006/table">
                <a:tbl>
                  <a:tblPr firstRow="1" bandRow="1">
                    <a:tableStyleId>{5C22544A-7EE6-4342-B048-85BDC9FD1C3A}</a:tableStyleId>
                  </a:tblPr>
                  <a:tblGrid>
                    <a:gridCol w="1126053">
                      <a:extLst>
                        <a:ext uri="{9D8B030D-6E8A-4147-A177-3AD203B41FA5}">
                          <a16:colId xmlns:a16="http://schemas.microsoft.com/office/drawing/2014/main" val="1769078822"/>
                        </a:ext>
                      </a:extLst>
                    </a:gridCol>
                    <a:gridCol w="1126053">
                      <a:extLst>
                        <a:ext uri="{9D8B030D-6E8A-4147-A177-3AD203B41FA5}">
                          <a16:colId xmlns:a16="http://schemas.microsoft.com/office/drawing/2014/main" val="1646403237"/>
                        </a:ext>
                      </a:extLst>
                    </a:gridCol>
                  </a:tblGrid>
                  <a:tr h="370840">
                    <a:tc>
                      <a:txBody>
                        <a:bodyPr/>
                        <a:lstStyle/>
                        <a:p>
                          <a:pPr algn="ctr"/>
                          <a:r>
                            <a:rPr lang="en-US" dirty="0" smtClean="0"/>
                            <a:t>Miles</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a:r>
                            <a:rPr lang="en-US" dirty="0" smtClean="0"/>
                            <a:t>Hour</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799216429"/>
                      </a:ext>
                    </a:extLst>
                  </a:tr>
                  <a:tr h="606806">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6"/>
                          <a:stretch>
                            <a:fillRect l="-541" t="-66000" r="-101081" b="-301000"/>
                          </a:stretch>
                        </a:blip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6"/>
                          <a:stretch>
                            <a:fillRect l="-100541" t="-66000" r="-1081" b="-301000"/>
                          </a:stretch>
                        </a:blipFill>
                      </a:tcPr>
                    </a:tc>
                    <a:extLst>
                      <a:ext uri="{0D108BD9-81ED-4DB2-BD59-A6C34878D82A}">
                        <a16:rowId xmlns:a16="http://schemas.microsoft.com/office/drawing/2014/main" val="3623921933"/>
                      </a:ext>
                    </a:extLst>
                  </a:tr>
                  <a:tr h="606806">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6"/>
                          <a:stretch>
                            <a:fillRect l="-541" t="-166000" r="-101081" b="-201000"/>
                          </a:stretch>
                        </a:blip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6"/>
                          <a:stretch>
                            <a:fillRect l="-100541" t="-166000" r="-1081" b="-201000"/>
                          </a:stretch>
                        </a:blipFill>
                      </a:tcPr>
                    </a:tc>
                    <a:extLst>
                      <a:ext uri="{0D108BD9-81ED-4DB2-BD59-A6C34878D82A}">
                        <a16:rowId xmlns:a16="http://schemas.microsoft.com/office/drawing/2014/main" val="700308468"/>
                      </a:ext>
                    </a:extLst>
                  </a:tr>
                  <a:tr h="606806">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6"/>
                          <a:stretch>
                            <a:fillRect l="-541" t="-268687" r="-101081" b="-103030"/>
                          </a:stretch>
                        </a:blip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6"/>
                          <a:stretch>
                            <a:fillRect l="-100541" t="-268687" r="-1081" b="-103030"/>
                          </a:stretch>
                        </a:blipFill>
                      </a:tcPr>
                    </a:tc>
                    <a:extLst>
                      <a:ext uri="{0D108BD9-81ED-4DB2-BD59-A6C34878D82A}">
                        <a16:rowId xmlns:a16="http://schemas.microsoft.com/office/drawing/2014/main" val="1317998179"/>
                      </a:ext>
                    </a:extLst>
                  </a:tr>
                  <a:tr h="605028">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6"/>
                          <a:stretch>
                            <a:fillRect l="-541" t="-365000" r="-101081" b="-2000"/>
                          </a:stretch>
                        </a:blip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6"/>
                          <a:stretch>
                            <a:fillRect l="-100541" t="-365000" r="-1081" b="-2000"/>
                          </a:stretch>
                        </a:blipFill>
                      </a:tcPr>
                    </a:tc>
                    <a:extLst>
                      <a:ext uri="{0D108BD9-81ED-4DB2-BD59-A6C34878D82A}">
                        <a16:rowId xmlns:a16="http://schemas.microsoft.com/office/drawing/2014/main" val="4111083058"/>
                      </a:ext>
                    </a:extLst>
                  </a:tr>
                </a:tbl>
              </a:graphicData>
            </a:graphic>
          </p:graphicFrame>
        </mc:Fallback>
      </mc:AlternateContent>
      <p:sp>
        <p:nvSpPr>
          <p:cNvPr id="13" name="Rectangle 12"/>
          <p:cNvSpPr/>
          <p:nvPr/>
        </p:nvSpPr>
        <p:spPr>
          <a:xfrm>
            <a:off x="9084510" y="2973672"/>
            <a:ext cx="1335943" cy="461665"/>
          </a:xfrm>
          <a:prstGeom prst="rect">
            <a:avLst/>
          </a:prstGeom>
        </p:spPr>
        <p:txBody>
          <a:bodyPr wrap="none">
            <a:spAutoFit/>
          </a:bodyPr>
          <a:lstStyle/>
          <a:p>
            <a:r>
              <a:rPr lang="en-US" sz="2400" b="1" dirty="0" smtClean="0"/>
              <a:t>Sprinting</a:t>
            </a:r>
            <a:endParaRPr lang="en-US" sz="2400" b="1" dirty="0"/>
          </a:p>
        </p:txBody>
      </p:sp>
    </p:spTree>
    <p:extLst>
      <p:ext uri="{BB962C8B-B14F-4D97-AF65-F5344CB8AC3E}">
        <p14:creationId xmlns:p14="http://schemas.microsoft.com/office/powerpoint/2010/main" val="10623244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itle 4"/>
          <p:cNvSpPr>
            <a:spLocks noGrp="1"/>
          </p:cNvSpPr>
          <p:nvPr>
            <p:ph type="title"/>
          </p:nvPr>
        </p:nvSpPr>
        <p:spPr>
          <a:xfrm>
            <a:off x="622162" y="286603"/>
            <a:ext cx="11006245" cy="1450757"/>
          </a:xfrm>
        </p:spPr>
        <p:txBody>
          <a:bodyPr/>
          <a:lstStyle/>
          <a:p>
            <a:r>
              <a:rPr lang="en-US" dirty="0" smtClean="0"/>
              <a:t>Lesson </a:t>
            </a:r>
            <a:r>
              <a:rPr lang="en-US" dirty="0"/>
              <a:t>8</a:t>
            </a:r>
            <a:r>
              <a:rPr lang="en-US" dirty="0" smtClean="0"/>
              <a:t>: Ratio Fractional Situations</a:t>
            </a:r>
            <a:endParaRPr lang="en-US" dirty="0"/>
          </a:p>
        </p:txBody>
      </p:sp>
      <p:sp>
        <p:nvSpPr>
          <p:cNvPr id="4" name="Footer Placeholder 3"/>
          <p:cNvSpPr>
            <a:spLocks noGrp="1"/>
          </p:cNvSpPr>
          <p:nvPr>
            <p:ph type="ftr" sz="quarter" idx="11"/>
          </p:nvPr>
        </p:nvSpPr>
        <p:spPr/>
        <p:txBody>
          <a:bodyPr/>
          <a:lstStyle/>
          <a:p>
            <a:r>
              <a:rPr lang="en-US" smtClean="0"/>
              <a:t>© DMTI (2016) | Resource Materials | www.dmtinstitute.com</a:t>
            </a:r>
            <a:endParaRPr lang="en-US" dirty="0"/>
          </a:p>
        </p:txBody>
      </p:sp>
      <p:sp>
        <p:nvSpPr>
          <p:cNvPr id="14" name="Rectangle 13"/>
          <p:cNvSpPr/>
          <p:nvPr/>
        </p:nvSpPr>
        <p:spPr>
          <a:xfrm>
            <a:off x="2434434" y="2197460"/>
            <a:ext cx="1269899" cy="461665"/>
          </a:xfrm>
          <a:prstGeom prst="rect">
            <a:avLst/>
          </a:prstGeom>
        </p:spPr>
        <p:txBody>
          <a:bodyPr wrap="none">
            <a:spAutoFit/>
          </a:bodyPr>
          <a:lstStyle/>
          <a:p>
            <a:r>
              <a:rPr lang="en-US" sz="2400" dirty="0" smtClean="0">
                <a:solidFill>
                  <a:srgbClr val="C00000"/>
                </a:solidFill>
              </a:rPr>
              <a:t>Example</a:t>
            </a:r>
            <a:endParaRPr lang="en-US" sz="2400" dirty="0">
              <a:solidFill>
                <a:srgbClr val="C00000"/>
              </a:solidFill>
            </a:endParaRPr>
          </a:p>
        </p:txBody>
      </p:sp>
      <p:sp>
        <p:nvSpPr>
          <p:cNvPr id="15" name="Rectangle 14"/>
          <p:cNvSpPr/>
          <p:nvPr/>
        </p:nvSpPr>
        <p:spPr>
          <a:xfrm>
            <a:off x="7847648" y="2197460"/>
            <a:ext cx="1857560" cy="461665"/>
          </a:xfrm>
          <a:prstGeom prst="rect">
            <a:avLst/>
          </a:prstGeom>
        </p:spPr>
        <p:txBody>
          <a:bodyPr wrap="none">
            <a:spAutoFit/>
          </a:bodyPr>
          <a:lstStyle/>
          <a:p>
            <a:r>
              <a:rPr lang="en-US" sz="2400" dirty="0" smtClean="0">
                <a:solidFill>
                  <a:srgbClr val="C00000"/>
                </a:solidFill>
              </a:rPr>
              <a:t>Non-example</a:t>
            </a:r>
            <a:endParaRPr lang="en-US" sz="2400" dirty="0">
              <a:solidFill>
                <a:srgbClr val="C00000"/>
              </a:solidFill>
            </a:endParaRPr>
          </a:p>
        </p:txBody>
      </p:sp>
      <p:sp>
        <p:nvSpPr>
          <p:cNvPr id="17" name="Freeform 16"/>
          <p:cNvSpPr/>
          <p:nvPr/>
        </p:nvSpPr>
        <p:spPr>
          <a:xfrm rot="16375840">
            <a:off x="1386057" y="4246528"/>
            <a:ext cx="504685" cy="331858"/>
          </a:xfrm>
          <a:custGeom>
            <a:avLst/>
            <a:gdLst>
              <a:gd name="connsiteX0" fmla="*/ 1854558 w 1854558"/>
              <a:gd name="connsiteY0" fmla="*/ 270554 h 296312"/>
              <a:gd name="connsiteX1" fmla="*/ 940158 w 1854558"/>
              <a:gd name="connsiteY1" fmla="*/ 98 h 296312"/>
              <a:gd name="connsiteX2" fmla="*/ 0 w 1854558"/>
              <a:gd name="connsiteY2" fmla="*/ 296312 h 296312"/>
            </a:gdLst>
            <a:ahLst/>
            <a:cxnLst>
              <a:cxn ang="0">
                <a:pos x="connsiteX0" y="connsiteY0"/>
              </a:cxn>
              <a:cxn ang="0">
                <a:pos x="connsiteX1" y="connsiteY1"/>
              </a:cxn>
              <a:cxn ang="0">
                <a:pos x="connsiteX2" y="connsiteY2"/>
              </a:cxn>
            </a:cxnLst>
            <a:rect l="l" t="t" r="r" b="b"/>
            <a:pathLst>
              <a:path w="1854558" h="296312">
                <a:moveTo>
                  <a:pt x="1854558" y="270554"/>
                </a:moveTo>
                <a:cubicBezTo>
                  <a:pt x="1551904" y="133179"/>
                  <a:pt x="1249251" y="-4195"/>
                  <a:pt x="940158" y="98"/>
                </a:cubicBezTo>
                <a:cubicBezTo>
                  <a:pt x="631065" y="4391"/>
                  <a:pt x="315532" y="150351"/>
                  <a:pt x="0" y="296312"/>
                </a:cubicBezTo>
              </a:path>
            </a:pathLst>
          </a:custGeom>
          <a:noFill/>
          <a:ln w="28575">
            <a:solidFill>
              <a:srgbClr val="C0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8" name="Rectangle 17"/>
              <p:cNvSpPr/>
              <p:nvPr/>
            </p:nvSpPr>
            <p:spPr>
              <a:xfrm>
                <a:off x="774194" y="4100950"/>
                <a:ext cx="585160"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000" b="0" i="1" smtClean="0">
                          <a:solidFill>
                            <a:srgbClr val="C00000"/>
                          </a:solidFill>
                          <a:latin typeface="Cambria Math" panose="02040503050406030204" pitchFamily="18" charset="0"/>
                        </a:rPr>
                        <m:t>𝑥</m:t>
                      </m:r>
                      <m:r>
                        <a:rPr lang="en-US" sz="2000" b="0" i="1" smtClean="0">
                          <a:solidFill>
                            <a:srgbClr val="C00000"/>
                          </a:solidFill>
                          <a:latin typeface="Cambria Math" panose="02040503050406030204" pitchFamily="18" charset="0"/>
                        </a:rPr>
                        <m:t> 2</m:t>
                      </m:r>
                    </m:oMath>
                  </m:oMathPara>
                </a14:m>
                <a:endParaRPr lang="en-US" sz="2000" dirty="0">
                  <a:solidFill>
                    <a:srgbClr val="C00000"/>
                  </a:solidFill>
                </a:endParaRPr>
              </a:p>
            </p:txBody>
          </p:sp>
        </mc:Choice>
        <mc:Fallback xmlns="">
          <p:sp>
            <p:nvSpPr>
              <p:cNvPr id="18" name="Rectangle 17"/>
              <p:cNvSpPr>
                <a:spLocks noRot="1" noChangeAspect="1" noMove="1" noResize="1" noEditPoints="1" noAdjustHandles="1" noChangeArrowheads="1" noChangeShapeType="1" noTextEdit="1"/>
              </p:cNvSpPr>
              <p:nvPr/>
            </p:nvSpPr>
            <p:spPr>
              <a:xfrm>
                <a:off x="774194" y="4100950"/>
                <a:ext cx="585160" cy="400110"/>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graphicFrame>
            <p:nvGraphicFramePr>
              <p:cNvPr id="32" name="Table 31"/>
              <p:cNvGraphicFramePr>
                <a:graphicFrameLocks noGrp="1"/>
              </p:cNvGraphicFramePr>
              <p:nvPr>
                <p:extLst/>
              </p:nvPr>
            </p:nvGraphicFramePr>
            <p:xfrm>
              <a:off x="1927011" y="3462667"/>
              <a:ext cx="2252106" cy="2798255"/>
            </p:xfrm>
            <a:graphic>
              <a:graphicData uri="http://schemas.openxmlformats.org/drawingml/2006/table">
                <a:tbl>
                  <a:tblPr firstRow="1" bandRow="1">
                    <a:tableStyleId>{5C22544A-7EE6-4342-B048-85BDC9FD1C3A}</a:tableStyleId>
                  </a:tblPr>
                  <a:tblGrid>
                    <a:gridCol w="1126053">
                      <a:extLst>
                        <a:ext uri="{9D8B030D-6E8A-4147-A177-3AD203B41FA5}">
                          <a16:colId xmlns:a16="http://schemas.microsoft.com/office/drawing/2014/main" val="1769078822"/>
                        </a:ext>
                      </a:extLst>
                    </a:gridCol>
                    <a:gridCol w="1126053">
                      <a:extLst>
                        <a:ext uri="{9D8B030D-6E8A-4147-A177-3AD203B41FA5}">
                          <a16:colId xmlns:a16="http://schemas.microsoft.com/office/drawing/2014/main" val="1646403237"/>
                        </a:ext>
                      </a:extLst>
                    </a:gridCol>
                  </a:tblGrid>
                  <a:tr h="370840">
                    <a:tc>
                      <a:txBody>
                        <a:bodyPr/>
                        <a:lstStyle/>
                        <a:p>
                          <a:pPr algn="ctr"/>
                          <a:r>
                            <a:rPr lang="en-US" dirty="0" smtClean="0"/>
                            <a:t>Miles</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a:r>
                            <a:rPr lang="en-US" dirty="0" smtClean="0"/>
                            <a:t>Hour</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799216429"/>
                      </a:ext>
                    </a:extLst>
                  </a:tr>
                  <a:tr h="370840">
                    <a:tc>
                      <a:txBody>
                        <a:bodyPr/>
                        <a:lstStyle/>
                        <a:p>
                          <a:pPr/>
                          <a14:m>
                            <m:oMathPara xmlns:m="http://schemas.openxmlformats.org/officeDocument/2006/math">
                              <m:oMathParaPr>
                                <m:jc m:val="centerGroup"/>
                              </m:oMathParaPr>
                              <m:oMath xmlns:m="http://schemas.openxmlformats.org/officeDocument/2006/math">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5</m:t>
                                    </m:r>
                                  </m:num>
                                  <m:den>
                                    <m:r>
                                      <a:rPr lang="en-US" sz="1800" b="0" i="1" smtClean="0">
                                        <a:latin typeface="Cambria Math" panose="02040503050406030204" pitchFamily="18" charset="0"/>
                                      </a:rPr>
                                      <m:t>8</m:t>
                                    </m:r>
                                  </m:den>
                                </m:f>
                              </m:oMath>
                            </m:oMathPara>
                          </a14:m>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m:t>
                                    </m:r>
                                  </m:den>
                                </m:f>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3623921933"/>
                      </a:ext>
                    </a:extLst>
                  </a:tr>
                  <a:tr h="370840">
                    <a:tc>
                      <a:txBody>
                        <a:bodyPr/>
                        <a:lstStyle/>
                        <a:p>
                          <a:pP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1</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m:t>
                                    </m:r>
                                  </m:num>
                                  <m:den>
                                    <m:r>
                                      <a:rPr lang="en-US" sz="1800" b="0" i="1" smtClean="0">
                                        <a:latin typeface="Cambria Math" panose="02040503050406030204" pitchFamily="18" charset="0"/>
                                      </a:rPr>
                                      <m:t>4</m:t>
                                    </m:r>
                                  </m:den>
                                </m:f>
                              </m:oMath>
                            </m:oMathPara>
                          </a14:m>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m:t>
                                    </m:r>
                                  </m:den>
                                </m:f>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700308468"/>
                      </a:ext>
                    </a:extLst>
                  </a:tr>
                  <a:tr h="370840">
                    <a:tc>
                      <a:txBody>
                        <a:bodyPr/>
                        <a:lstStyle/>
                        <a:p>
                          <a:pP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1</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7</m:t>
                                    </m:r>
                                  </m:num>
                                  <m:den>
                                    <m:r>
                                      <a:rPr lang="en-US" sz="1800" b="0" i="1" smtClean="0">
                                        <a:latin typeface="Cambria Math" panose="02040503050406030204" pitchFamily="18" charset="0"/>
                                      </a:rPr>
                                      <m:t>8</m:t>
                                    </m:r>
                                  </m:den>
                                </m:f>
                              </m:oMath>
                            </m:oMathPara>
                          </a14:m>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3</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m:t>
                                    </m:r>
                                  </m:den>
                                </m:f>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1317998179"/>
                      </a:ext>
                    </a:extLst>
                  </a:tr>
                  <a:tr h="370840">
                    <a:tc>
                      <a:txBody>
                        <a:bodyPr/>
                        <a:lstStyle/>
                        <a:p>
                          <a:pP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2</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m:t>
                                    </m:r>
                                  </m:num>
                                  <m:den>
                                    <m:r>
                                      <a:rPr lang="en-US" sz="1800" b="0" i="1" smtClean="0">
                                        <a:latin typeface="Cambria Math" panose="02040503050406030204" pitchFamily="18" charset="0"/>
                                      </a:rPr>
                                      <m:t>2</m:t>
                                    </m:r>
                                  </m:den>
                                </m:f>
                              </m:oMath>
                            </m:oMathPara>
                          </a14:m>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m:t>
                                    </m:r>
                                  </m:den>
                                </m:f>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4111083058"/>
                      </a:ext>
                    </a:extLst>
                  </a:tr>
                </a:tbl>
              </a:graphicData>
            </a:graphic>
          </p:graphicFrame>
        </mc:Choice>
        <mc:Fallback xmlns="">
          <p:graphicFrame>
            <p:nvGraphicFramePr>
              <p:cNvPr id="32" name="Table 31"/>
              <p:cNvGraphicFramePr>
                <a:graphicFrameLocks noGrp="1"/>
              </p:cNvGraphicFramePr>
              <p:nvPr>
                <p:extLst>
                  <p:ext uri="{D42A27DB-BD31-4B8C-83A1-F6EECF244321}">
                    <p14:modId xmlns:p14="http://schemas.microsoft.com/office/powerpoint/2010/main" val="2336197362"/>
                  </p:ext>
                </p:extLst>
              </p:nvPr>
            </p:nvGraphicFramePr>
            <p:xfrm>
              <a:off x="1927011" y="3462667"/>
              <a:ext cx="2252106" cy="2798255"/>
            </p:xfrm>
            <a:graphic>
              <a:graphicData uri="http://schemas.openxmlformats.org/drawingml/2006/table">
                <a:tbl>
                  <a:tblPr firstRow="1" bandRow="1">
                    <a:tableStyleId>{5C22544A-7EE6-4342-B048-85BDC9FD1C3A}</a:tableStyleId>
                  </a:tblPr>
                  <a:tblGrid>
                    <a:gridCol w="1126053">
                      <a:extLst>
                        <a:ext uri="{9D8B030D-6E8A-4147-A177-3AD203B41FA5}">
                          <a16:colId xmlns:a16="http://schemas.microsoft.com/office/drawing/2014/main" val="1769078822"/>
                        </a:ext>
                      </a:extLst>
                    </a:gridCol>
                    <a:gridCol w="1126053">
                      <a:extLst>
                        <a:ext uri="{9D8B030D-6E8A-4147-A177-3AD203B41FA5}">
                          <a16:colId xmlns:a16="http://schemas.microsoft.com/office/drawing/2014/main" val="1646403237"/>
                        </a:ext>
                      </a:extLst>
                    </a:gridCol>
                  </a:tblGrid>
                  <a:tr h="370840">
                    <a:tc>
                      <a:txBody>
                        <a:bodyPr/>
                        <a:lstStyle/>
                        <a:p>
                          <a:pPr algn="ctr"/>
                          <a:r>
                            <a:rPr lang="en-US" dirty="0" smtClean="0"/>
                            <a:t>Miles</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a:r>
                            <a:rPr lang="en-US" dirty="0" smtClean="0"/>
                            <a:t>Hour</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799216429"/>
                      </a:ext>
                    </a:extLst>
                  </a:tr>
                  <a:tr h="612331">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4"/>
                          <a:stretch>
                            <a:fillRect l="-541" t="-65347" r="-101081" b="-297030"/>
                          </a:stretch>
                        </a:blip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4"/>
                          <a:stretch>
                            <a:fillRect l="-100541" t="-65347" r="-1081" b="-297030"/>
                          </a:stretch>
                        </a:blipFill>
                      </a:tcPr>
                    </a:tc>
                    <a:extLst>
                      <a:ext uri="{0D108BD9-81ED-4DB2-BD59-A6C34878D82A}">
                        <a16:rowId xmlns:a16="http://schemas.microsoft.com/office/drawing/2014/main" val="3623921933"/>
                      </a:ext>
                    </a:extLst>
                  </a:tr>
                  <a:tr h="605028">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4"/>
                          <a:stretch>
                            <a:fillRect l="-541" t="-168687" r="-101081" b="-203030"/>
                          </a:stretch>
                        </a:blip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4"/>
                          <a:stretch>
                            <a:fillRect l="-100541" t="-168687" r="-1081" b="-203030"/>
                          </a:stretch>
                        </a:blipFill>
                      </a:tcPr>
                    </a:tc>
                    <a:extLst>
                      <a:ext uri="{0D108BD9-81ED-4DB2-BD59-A6C34878D82A}">
                        <a16:rowId xmlns:a16="http://schemas.microsoft.com/office/drawing/2014/main" val="700308468"/>
                      </a:ext>
                    </a:extLst>
                  </a:tr>
                  <a:tr h="605028">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4"/>
                          <a:stretch>
                            <a:fillRect l="-541" t="-266000" r="-101081" b="-101000"/>
                          </a:stretch>
                        </a:blip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4"/>
                          <a:stretch>
                            <a:fillRect l="-100541" t="-266000" r="-1081" b="-101000"/>
                          </a:stretch>
                        </a:blipFill>
                      </a:tcPr>
                    </a:tc>
                    <a:extLst>
                      <a:ext uri="{0D108BD9-81ED-4DB2-BD59-A6C34878D82A}">
                        <a16:rowId xmlns:a16="http://schemas.microsoft.com/office/drawing/2014/main" val="1317998179"/>
                      </a:ext>
                    </a:extLst>
                  </a:tr>
                  <a:tr h="605028">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4"/>
                          <a:stretch>
                            <a:fillRect l="-541" t="-369697" r="-101081" b="-2020"/>
                          </a:stretch>
                        </a:blip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4"/>
                          <a:stretch>
                            <a:fillRect l="-100541" t="-369697" r="-1081" b="-2020"/>
                          </a:stretch>
                        </a:blipFill>
                      </a:tcPr>
                    </a:tc>
                    <a:extLst>
                      <a:ext uri="{0D108BD9-81ED-4DB2-BD59-A6C34878D82A}">
                        <a16:rowId xmlns:a16="http://schemas.microsoft.com/office/drawing/2014/main" val="4111083058"/>
                      </a:ext>
                    </a:extLst>
                  </a:tr>
                </a:tbl>
              </a:graphicData>
            </a:graphic>
          </p:graphicFrame>
        </mc:Fallback>
      </mc:AlternateContent>
      <p:sp>
        <p:nvSpPr>
          <p:cNvPr id="33" name="Rectangle 32"/>
          <p:cNvSpPr/>
          <p:nvPr/>
        </p:nvSpPr>
        <p:spPr>
          <a:xfrm>
            <a:off x="2575499" y="2987337"/>
            <a:ext cx="987771" cy="461665"/>
          </a:xfrm>
          <a:prstGeom prst="rect">
            <a:avLst/>
          </a:prstGeom>
        </p:spPr>
        <p:txBody>
          <a:bodyPr wrap="none">
            <a:spAutoFit/>
          </a:bodyPr>
          <a:lstStyle/>
          <a:p>
            <a:r>
              <a:rPr lang="en-US" sz="2400" b="1" dirty="0" smtClean="0"/>
              <a:t>Hiking</a:t>
            </a:r>
            <a:endParaRPr lang="en-US" sz="2400" b="1" dirty="0"/>
          </a:p>
        </p:txBody>
      </p:sp>
      <mc:AlternateContent xmlns:mc="http://schemas.openxmlformats.org/markup-compatibility/2006" xmlns:a14="http://schemas.microsoft.com/office/drawing/2010/main">
        <mc:Choice Requires="a14">
          <p:graphicFrame>
            <p:nvGraphicFramePr>
              <p:cNvPr id="34" name="Table 33"/>
              <p:cNvGraphicFramePr>
                <a:graphicFrameLocks noGrp="1"/>
              </p:cNvGraphicFramePr>
              <p:nvPr>
                <p:extLst/>
              </p:nvPr>
            </p:nvGraphicFramePr>
            <p:xfrm>
              <a:off x="7650375" y="3449002"/>
              <a:ext cx="2252106" cy="2803589"/>
            </p:xfrm>
            <a:graphic>
              <a:graphicData uri="http://schemas.openxmlformats.org/drawingml/2006/table">
                <a:tbl>
                  <a:tblPr firstRow="1" bandRow="1">
                    <a:tableStyleId>{5C22544A-7EE6-4342-B048-85BDC9FD1C3A}</a:tableStyleId>
                  </a:tblPr>
                  <a:tblGrid>
                    <a:gridCol w="1126053">
                      <a:extLst>
                        <a:ext uri="{9D8B030D-6E8A-4147-A177-3AD203B41FA5}">
                          <a16:colId xmlns:a16="http://schemas.microsoft.com/office/drawing/2014/main" val="1769078822"/>
                        </a:ext>
                      </a:extLst>
                    </a:gridCol>
                    <a:gridCol w="1126053">
                      <a:extLst>
                        <a:ext uri="{9D8B030D-6E8A-4147-A177-3AD203B41FA5}">
                          <a16:colId xmlns:a16="http://schemas.microsoft.com/office/drawing/2014/main" val="1646403237"/>
                        </a:ext>
                      </a:extLst>
                    </a:gridCol>
                  </a:tblGrid>
                  <a:tr h="370840">
                    <a:tc>
                      <a:txBody>
                        <a:bodyPr/>
                        <a:lstStyle/>
                        <a:p>
                          <a:pPr algn="ctr"/>
                          <a:r>
                            <a:rPr lang="en-US" dirty="0" smtClean="0"/>
                            <a:t>Miles</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a:r>
                            <a:rPr lang="en-US" dirty="0" smtClean="0"/>
                            <a:t>Hour</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799216429"/>
                      </a:ext>
                    </a:extLst>
                  </a:tr>
                  <a:tr h="370840">
                    <a:tc>
                      <a:txBody>
                        <a:bodyPr/>
                        <a:lstStyle/>
                        <a:p>
                          <a:pPr/>
                          <a14:m>
                            <m:oMathPara xmlns:m="http://schemas.openxmlformats.org/officeDocument/2006/math">
                              <m:oMathParaPr>
                                <m:jc m:val="centerGroup"/>
                              </m:oMathParaPr>
                              <m:oMath xmlns:m="http://schemas.openxmlformats.org/officeDocument/2006/math">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6</m:t>
                                    </m:r>
                                  </m:num>
                                  <m:den>
                                    <m:r>
                                      <a:rPr lang="en-US" sz="1800" b="0" i="1" smtClean="0">
                                        <a:latin typeface="Cambria Math" panose="02040503050406030204" pitchFamily="18" charset="0"/>
                                      </a:rPr>
                                      <m:t>16</m:t>
                                    </m:r>
                                  </m:den>
                                </m:f>
                              </m:oMath>
                            </m:oMathPara>
                          </a14:m>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3623921933"/>
                      </a:ext>
                    </a:extLst>
                  </a:tr>
                  <a:tr h="370840">
                    <a:tc>
                      <a:txBody>
                        <a:bodyPr/>
                        <a:lstStyle/>
                        <a:p>
                          <a:pPr/>
                          <a14:m>
                            <m:oMathPara xmlns:m="http://schemas.openxmlformats.org/officeDocument/2006/math">
                              <m:oMathParaPr>
                                <m:jc m:val="centerGroup"/>
                              </m:oMathParaPr>
                              <m:oMath xmlns:m="http://schemas.openxmlformats.org/officeDocument/2006/math">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11</m:t>
                                    </m:r>
                                  </m:num>
                                  <m:den>
                                    <m:r>
                                      <a:rPr lang="en-US" sz="1800" b="0" i="1" smtClean="0">
                                        <a:latin typeface="Cambria Math" panose="02040503050406030204" pitchFamily="18" charset="0"/>
                                      </a:rPr>
                                      <m:t>16</m:t>
                                    </m:r>
                                  </m:den>
                                </m:f>
                              </m:oMath>
                            </m:oMathPara>
                          </a14:m>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700308468"/>
                      </a:ext>
                    </a:extLst>
                  </a:tr>
                  <a:tr h="370840">
                    <a:tc>
                      <a:txBody>
                        <a:bodyPr/>
                        <a:lstStyle/>
                        <a:p>
                          <a:pPr/>
                          <a14:m>
                            <m:oMathPara xmlns:m="http://schemas.openxmlformats.org/officeDocument/2006/math">
                              <m:oMathParaPr>
                                <m:jc m:val="centerGroup"/>
                              </m:oMathParaPr>
                              <m:oMath xmlns:m="http://schemas.openxmlformats.org/officeDocument/2006/math">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15</m:t>
                                    </m:r>
                                  </m:num>
                                  <m:den>
                                    <m:r>
                                      <a:rPr lang="en-US" sz="1800" b="0" i="1" smtClean="0">
                                        <a:latin typeface="Cambria Math" panose="02040503050406030204" pitchFamily="18" charset="0"/>
                                      </a:rPr>
                                      <m:t>16</m:t>
                                    </m:r>
                                  </m:den>
                                </m:f>
                              </m:oMath>
                            </m:oMathPara>
                          </a14:m>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3</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1317998179"/>
                      </a:ext>
                    </a:extLst>
                  </a:tr>
                  <a:tr h="370840">
                    <a:tc>
                      <a:txBody>
                        <a:bodyPr/>
                        <a:lstStyle/>
                        <a:p>
                          <a:pPr/>
                          <a14:m>
                            <m:oMathPara xmlns:m="http://schemas.openxmlformats.org/officeDocument/2006/math">
                              <m:oMathParaPr>
                                <m:jc m:val="centerGroup"/>
                              </m:oMathParaPr>
                              <m:oMath xmlns:m="http://schemas.openxmlformats.org/officeDocument/2006/math">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18</m:t>
                                    </m:r>
                                  </m:num>
                                  <m:den>
                                    <m:r>
                                      <a:rPr lang="en-US" sz="1800" b="0" i="1" smtClean="0">
                                        <a:latin typeface="Cambria Math" panose="02040503050406030204" pitchFamily="18" charset="0"/>
                                      </a:rPr>
                                      <m:t>16</m:t>
                                    </m:r>
                                  </m:den>
                                </m:f>
                              </m:oMath>
                            </m:oMathPara>
                          </a14:m>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4111083058"/>
                      </a:ext>
                    </a:extLst>
                  </a:tr>
                </a:tbl>
              </a:graphicData>
            </a:graphic>
          </p:graphicFrame>
        </mc:Choice>
        <mc:Fallback xmlns="">
          <p:graphicFrame>
            <p:nvGraphicFramePr>
              <p:cNvPr id="34" name="Table 33"/>
              <p:cNvGraphicFramePr>
                <a:graphicFrameLocks noGrp="1"/>
              </p:cNvGraphicFramePr>
              <p:nvPr>
                <p:extLst>
                  <p:ext uri="{D42A27DB-BD31-4B8C-83A1-F6EECF244321}">
                    <p14:modId xmlns:p14="http://schemas.microsoft.com/office/powerpoint/2010/main" val="1994356360"/>
                  </p:ext>
                </p:extLst>
              </p:nvPr>
            </p:nvGraphicFramePr>
            <p:xfrm>
              <a:off x="7650375" y="3449002"/>
              <a:ext cx="2252106" cy="2803589"/>
            </p:xfrm>
            <a:graphic>
              <a:graphicData uri="http://schemas.openxmlformats.org/drawingml/2006/table">
                <a:tbl>
                  <a:tblPr firstRow="1" bandRow="1">
                    <a:tableStyleId>{5C22544A-7EE6-4342-B048-85BDC9FD1C3A}</a:tableStyleId>
                  </a:tblPr>
                  <a:tblGrid>
                    <a:gridCol w="1126053">
                      <a:extLst>
                        <a:ext uri="{9D8B030D-6E8A-4147-A177-3AD203B41FA5}">
                          <a16:colId xmlns:a16="http://schemas.microsoft.com/office/drawing/2014/main" val="1769078822"/>
                        </a:ext>
                      </a:extLst>
                    </a:gridCol>
                    <a:gridCol w="1126053">
                      <a:extLst>
                        <a:ext uri="{9D8B030D-6E8A-4147-A177-3AD203B41FA5}">
                          <a16:colId xmlns:a16="http://schemas.microsoft.com/office/drawing/2014/main" val="1646403237"/>
                        </a:ext>
                      </a:extLst>
                    </a:gridCol>
                  </a:tblGrid>
                  <a:tr h="370840">
                    <a:tc>
                      <a:txBody>
                        <a:bodyPr/>
                        <a:lstStyle/>
                        <a:p>
                          <a:pPr algn="ctr"/>
                          <a:r>
                            <a:rPr lang="en-US" dirty="0" smtClean="0"/>
                            <a:t>Miles</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a:r>
                            <a:rPr lang="en-US" dirty="0" smtClean="0"/>
                            <a:t>Hour</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799216429"/>
                      </a:ext>
                    </a:extLst>
                  </a:tr>
                  <a:tr h="606806">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5"/>
                          <a:stretch>
                            <a:fillRect l="-538" t="-66000" r="-100538" b="-302000"/>
                          </a:stretch>
                        </a:blip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5"/>
                          <a:stretch>
                            <a:fillRect l="-101081" t="-66000" r="-1081" b="-302000"/>
                          </a:stretch>
                        </a:blipFill>
                      </a:tcPr>
                    </a:tc>
                    <a:extLst>
                      <a:ext uri="{0D108BD9-81ED-4DB2-BD59-A6C34878D82A}">
                        <a16:rowId xmlns:a16="http://schemas.microsoft.com/office/drawing/2014/main" val="3623921933"/>
                      </a:ext>
                    </a:extLst>
                  </a:tr>
                  <a:tr h="606806">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5"/>
                          <a:stretch>
                            <a:fillRect l="-538" t="-166000" r="-100538" b="-202000"/>
                          </a:stretch>
                        </a:blip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5"/>
                          <a:stretch>
                            <a:fillRect l="-101081" t="-166000" r="-1081" b="-202000"/>
                          </a:stretch>
                        </a:blipFill>
                      </a:tcPr>
                    </a:tc>
                    <a:extLst>
                      <a:ext uri="{0D108BD9-81ED-4DB2-BD59-A6C34878D82A}">
                        <a16:rowId xmlns:a16="http://schemas.microsoft.com/office/drawing/2014/main" val="700308468"/>
                      </a:ext>
                    </a:extLst>
                  </a:tr>
                  <a:tr h="612331">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5"/>
                          <a:stretch>
                            <a:fillRect l="-538" t="-266000" r="-100538" b="-102000"/>
                          </a:stretch>
                        </a:blip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5"/>
                          <a:stretch>
                            <a:fillRect l="-101081" t="-266000" r="-1081" b="-102000"/>
                          </a:stretch>
                        </a:blipFill>
                      </a:tcPr>
                    </a:tc>
                    <a:extLst>
                      <a:ext uri="{0D108BD9-81ED-4DB2-BD59-A6C34878D82A}">
                        <a16:rowId xmlns:a16="http://schemas.microsoft.com/office/drawing/2014/main" val="1317998179"/>
                      </a:ext>
                    </a:extLst>
                  </a:tr>
                  <a:tr h="606806">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5"/>
                          <a:stretch>
                            <a:fillRect l="-538" t="-366000" r="-100538" b="-2000"/>
                          </a:stretch>
                        </a:blip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5"/>
                          <a:stretch>
                            <a:fillRect l="-101081" t="-366000" r="-1081" b="-2000"/>
                          </a:stretch>
                        </a:blipFill>
                      </a:tcPr>
                    </a:tc>
                    <a:extLst>
                      <a:ext uri="{0D108BD9-81ED-4DB2-BD59-A6C34878D82A}">
                        <a16:rowId xmlns:a16="http://schemas.microsoft.com/office/drawing/2014/main" val="4111083058"/>
                      </a:ext>
                    </a:extLst>
                  </a:tr>
                </a:tbl>
              </a:graphicData>
            </a:graphic>
          </p:graphicFrame>
        </mc:Fallback>
      </mc:AlternateContent>
      <p:sp>
        <p:nvSpPr>
          <p:cNvPr id="35" name="Rectangle 34"/>
          <p:cNvSpPr/>
          <p:nvPr/>
        </p:nvSpPr>
        <p:spPr>
          <a:xfrm>
            <a:off x="7815780" y="2973672"/>
            <a:ext cx="1956177" cy="461665"/>
          </a:xfrm>
          <a:prstGeom prst="rect">
            <a:avLst/>
          </a:prstGeom>
        </p:spPr>
        <p:txBody>
          <a:bodyPr wrap="none">
            <a:spAutoFit/>
          </a:bodyPr>
          <a:lstStyle/>
          <a:p>
            <a:r>
              <a:rPr lang="en-US" sz="2400" b="1" dirty="0" smtClean="0"/>
              <a:t>Stair Climbing</a:t>
            </a:r>
            <a:endParaRPr lang="en-US" sz="2400" b="1" dirty="0"/>
          </a:p>
        </p:txBody>
      </p:sp>
      <p:sp>
        <p:nvSpPr>
          <p:cNvPr id="38" name="Freeform 37"/>
          <p:cNvSpPr/>
          <p:nvPr/>
        </p:nvSpPr>
        <p:spPr>
          <a:xfrm rot="16375840">
            <a:off x="1103095" y="4584864"/>
            <a:ext cx="1101102" cy="331858"/>
          </a:xfrm>
          <a:custGeom>
            <a:avLst/>
            <a:gdLst>
              <a:gd name="connsiteX0" fmla="*/ 1854558 w 1854558"/>
              <a:gd name="connsiteY0" fmla="*/ 270554 h 296312"/>
              <a:gd name="connsiteX1" fmla="*/ 940158 w 1854558"/>
              <a:gd name="connsiteY1" fmla="*/ 98 h 296312"/>
              <a:gd name="connsiteX2" fmla="*/ 0 w 1854558"/>
              <a:gd name="connsiteY2" fmla="*/ 296312 h 296312"/>
            </a:gdLst>
            <a:ahLst/>
            <a:cxnLst>
              <a:cxn ang="0">
                <a:pos x="connsiteX0" y="connsiteY0"/>
              </a:cxn>
              <a:cxn ang="0">
                <a:pos x="connsiteX1" y="connsiteY1"/>
              </a:cxn>
              <a:cxn ang="0">
                <a:pos x="connsiteX2" y="connsiteY2"/>
              </a:cxn>
            </a:cxnLst>
            <a:rect l="l" t="t" r="r" b="b"/>
            <a:pathLst>
              <a:path w="1854558" h="296312">
                <a:moveTo>
                  <a:pt x="1854558" y="270554"/>
                </a:moveTo>
                <a:cubicBezTo>
                  <a:pt x="1551904" y="133179"/>
                  <a:pt x="1249251" y="-4195"/>
                  <a:pt x="940158" y="98"/>
                </a:cubicBezTo>
                <a:cubicBezTo>
                  <a:pt x="631065" y="4391"/>
                  <a:pt x="315532" y="150351"/>
                  <a:pt x="0" y="296312"/>
                </a:cubicBezTo>
              </a:path>
            </a:pathLst>
          </a:custGeom>
          <a:noFill/>
          <a:ln w="28575">
            <a:solidFill>
              <a:srgbClr val="C0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39" name="Rectangle 38"/>
              <p:cNvSpPr/>
              <p:nvPr/>
            </p:nvSpPr>
            <p:spPr>
              <a:xfrm>
                <a:off x="774194" y="4737104"/>
                <a:ext cx="585160"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000" b="0" i="1" smtClean="0">
                          <a:solidFill>
                            <a:srgbClr val="C00000"/>
                          </a:solidFill>
                          <a:latin typeface="Cambria Math" panose="02040503050406030204" pitchFamily="18" charset="0"/>
                        </a:rPr>
                        <m:t>𝑥</m:t>
                      </m:r>
                      <m:r>
                        <a:rPr lang="en-US" sz="2000" b="0" i="1" smtClean="0">
                          <a:solidFill>
                            <a:srgbClr val="C00000"/>
                          </a:solidFill>
                          <a:latin typeface="Cambria Math" panose="02040503050406030204" pitchFamily="18" charset="0"/>
                        </a:rPr>
                        <m:t> 3</m:t>
                      </m:r>
                    </m:oMath>
                  </m:oMathPara>
                </a14:m>
                <a:endParaRPr lang="en-US" sz="2000" dirty="0">
                  <a:solidFill>
                    <a:srgbClr val="C00000"/>
                  </a:solidFill>
                </a:endParaRPr>
              </a:p>
            </p:txBody>
          </p:sp>
        </mc:Choice>
        <mc:Fallback xmlns="">
          <p:sp>
            <p:nvSpPr>
              <p:cNvPr id="39" name="Rectangle 38"/>
              <p:cNvSpPr>
                <a:spLocks noRot="1" noChangeAspect="1" noMove="1" noResize="1" noEditPoints="1" noAdjustHandles="1" noChangeArrowheads="1" noChangeShapeType="1" noTextEdit="1"/>
              </p:cNvSpPr>
              <p:nvPr/>
            </p:nvSpPr>
            <p:spPr>
              <a:xfrm>
                <a:off x="774194" y="4737104"/>
                <a:ext cx="585160" cy="400110"/>
              </a:xfrm>
              <a:prstGeom prst="rect">
                <a:avLst/>
              </a:prstGeom>
              <a:blipFill>
                <a:blip r:embed="rId6"/>
                <a:stretch>
                  <a:fillRect/>
                </a:stretch>
              </a:blipFill>
            </p:spPr>
            <p:txBody>
              <a:bodyPr/>
              <a:lstStyle/>
              <a:p>
                <a:r>
                  <a:rPr lang="en-US">
                    <a:noFill/>
                  </a:rPr>
                  <a:t> </a:t>
                </a:r>
              </a:p>
            </p:txBody>
          </p:sp>
        </mc:Fallback>
      </mc:AlternateContent>
      <p:sp>
        <p:nvSpPr>
          <p:cNvPr id="40" name="Freeform 39"/>
          <p:cNvSpPr/>
          <p:nvPr/>
        </p:nvSpPr>
        <p:spPr>
          <a:xfrm rot="16375840">
            <a:off x="806774" y="4903899"/>
            <a:ext cx="1736170" cy="331858"/>
          </a:xfrm>
          <a:custGeom>
            <a:avLst/>
            <a:gdLst>
              <a:gd name="connsiteX0" fmla="*/ 1854558 w 1854558"/>
              <a:gd name="connsiteY0" fmla="*/ 270554 h 296312"/>
              <a:gd name="connsiteX1" fmla="*/ 940158 w 1854558"/>
              <a:gd name="connsiteY1" fmla="*/ 98 h 296312"/>
              <a:gd name="connsiteX2" fmla="*/ 0 w 1854558"/>
              <a:gd name="connsiteY2" fmla="*/ 296312 h 296312"/>
            </a:gdLst>
            <a:ahLst/>
            <a:cxnLst>
              <a:cxn ang="0">
                <a:pos x="connsiteX0" y="connsiteY0"/>
              </a:cxn>
              <a:cxn ang="0">
                <a:pos x="connsiteX1" y="connsiteY1"/>
              </a:cxn>
              <a:cxn ang="0">
                <a:pos x="connsiteX2" y="connsiteY2"/>
              </a:cxn>
            </a:cxnLst>
            <a:rect l="l" t="t" r="r" b="b"/>
            <a:pathLst>
              <a:path w="1854558" h="296312">
                <a:moveTo>
                  <a:pt x="1854558" y="270554"/>
                </a:moveTo>
                <a:cubicBezTo>
                  <a:pt x="1551904" y="133179"/>
                  <a:pt x="1249251" y="-4195"/>
                  <a:pt x="940158" y="98"/>
                </a:cubicBezTo>
                <a:cubicBezTo>
                  <a:pt x="631065" y="4391"/>
                  <a:pt x="315532" y="150351"/>
                  <a:pt x="0" y="296312"/>
                </a:cubicBezTo>
              </a:path>
            </a:pathLst>
          </a:custGeom>
          <a:noFill/>
          <a:ln w="28575">
            <a:solidFill>
              <a:srgbClr val="C0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41" name="Rectangle 40"/>
              <p:cNvSpPr/>
              <p:nvPr/>
            </p:nvSpPr>
            <p:spPr>
              <a:xfrm>
                <a:off x="779172" y="5373258"/>
                <a:ext cx="585160"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000" b="0" i="1" smtClean="0">
                          <a:solidFill>
                            <a:srgbClr val="C00000"/>
                          </a:solidFill>
                          <a:latin typeface="Cambria Math" panose="02040503050406030204" pitchFamily="18" charset="0"/>
                        </a:rPr>
                        <m:t>𝑥</m:t>
                      </m:r>
                      <m:r>
                        <a:rPr lang="en-US" sz="2000" b="0" i="1" smtClean="0">
                          <a:solidFill>
                            <a:srgbClr val="C00000"/>
                          </a:solidFill>
                          <a:latin typeface="Cambria Math" panose="02040503050406030204" pitchFamily="18" charset="0"/>
                        </a:rPr>
                        <m:t> 4</m:t>
                      </m:r>
                    </m:oMath>
                  </m:oMathPara>
                </a14:m>
                <a:endParaRPr lang="en-US" sz="2000" dirty="0">
                  <a:solidFill>
                    <a:srgbClr val="C00000"/>
                  </a:solidFill>
                </a:endParaRPr>
              </a:p>
            </p:txBody>
          </p:sp>
        </mc:Choice>
        <mc:Fallback xmlns="">
          <p:sp>
            <p:nvSpPr>
              <p:cNvPr id="41" name="Rectangle 40"/>
              <p:cNvSpPr>
                <a:spLocks noRot="1" noChangeAspect="1" noMove="1" noResize="1" noEditPoints="1" noAdjustHandles="1" noChangeArrowheads="1" noChangeShapeType="1" noTextEdit="1"/>
              </p:cNvSpPr>
              <p:nvPr/>
            </p:nvSpPr>
            <p:spPr>
              <a:xfrm>
                <a:off x="779172" y="5373258"/>
                <a:ext cx="585160" cy="400110"/>
              </a:xfrm>
              <a:prstGeom prst="rect">
                <a:avLst/>
              </a:prstGeom>
              <a:blipFill>
                <a:blip r:embed="rId7"/>
                <a:stretch>
                  <a:fillRect/>
                </a:stretch>
              </a:blipFill>
            </p:spPr>
            <p:txBody>
              <a:bodyPr/>
              <a:lstStyle/>
              <a:p>
                <a:r>
                  <a:rPr lang="en-US">
                    <a:noFill/>
                  </a:rPr>
                  <a:t> </a:t>
                </a:r>
              </a:p>
            </p:txBody>
          </p:sp>
        </mc:Fallback>
      </mc:AlternateContent>
      <p:sp>
        <p:nvSpPr>
          <p:cNvPr id="42" name="Freeform 41"/>
          <p:cNvSpPr/>
          <p:nvPr/>
        </p:nvSpPr>
        <p:spPr>
          <a:xfrm rot="16375840" flipV="1">
            <a:off x="4186833" y="4300619"/>
            <a:ext cx="504685" cy="335060"/>
          </a:xfrm>
          <a:custGeom>
            <a:avLst/>
            <a:gdLst>
              <a:gd name="connsiteX0" fmla="*/ 1854558 w 1854558"/>
              <a:gd name="connsiteY0" fmla="*/ 270554 h 296312"/>
              <a:gd name="connsiteX1" fmla="*/ 940158 w 1854558"/>
              <a:gd name="connsiteY1" fmla="*/ 98 h 296312"/>
              <a:gd name="connsiteX2" fmla="*/ 0 w 1854558"/>
              <a:gd name="connsiteY2" fmla="*/ 296312 h 296312"/>
            </a:gdLst>
            <a:ahLst/>
            <a:cxnLst>
              <a:cxn ang="0">
                <a:pos x="connsiteX0" y="connsiteY0"/>
              </a:cxn>
              <a:cxn ang="0">
                <a:pos x="connsiteX1" y="connsiteY1"/>
              </a:cxn>
              <a:cxn ang="0">
                <a:pos x="connsiteX2" y="connsiteY2"/>
              </a:cxn>
            </a:cxnLst>
            <a:rect l="l" t="t" r="r" b="b"/>
            <a:pathLst>
              <a:path w="1854558" h="296312">
                <a:moveTo>
                  <a:pt x="1854558" y="270554"/>
                </a:moveTo>
                <a:cubicBezTo>
                  <a:pt x="1551904" y="133179"/>
                  <a:pt x="1249251" y="-4195"/>
                  <a:pt x="940158" y="98"/>
                </a:cubicBezTo>
                <a:cubicBezTo>
                  <a:pt x="631065" y="4391"/>
                  <a:pt x="315532" y="150351"/>
                  <a:pt x="0" y="296312"/>
                </a:cubicBezTo>
              </a:path>
            </a:pathLst>
          </a:custGeom>
          <a:noFill/>
          <a:ln w="28575">
            <a:solidFill>
              <a:srgbClr val="C0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43" name="Rectangle 42"/>
              <p:cNvSpPr/>
              <p:nvPr/>
            </p:nvSpPr>
            <p:spPr>
              <a:xfrm>
                <a:off x="4558003" y="4060211"/>
                <a:ext cx="521297"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000" b="0" i="1" smtClean="0">
                          <a:solidFill>
                            <a:srgbClr val="C00000"/>
                          </a:solidFill>
                          <a:latin typeface="Cambria Math" panose="02040503050406030204" pitchFamily="18" charset="0"/>
                        </a:rPr>
                        <m:t>𝑥</m:t>
                      </m:r>
                      <m:r>
                        <a:rPr lang="en-US" sz="2000" b="0" i="1" smtClean="0">
                          <a:solidFill>
                            <a:srgbClr val="C00000"/>
                          </a:solidFill>
                          <a:latin typeface="Cambria Math" panose="02040503050406030204" pitchFamily="18" charset="0"/>
                        </a:rPr>
                        <m:t>2</m:t>
                      </m:r>
                    </m:oMath>
                  </m:oMathPara>
                </a14:m>
                <a:endParaRPr lang="en-US" sz="2000" dirty="0">
                  <a:solidFill>
                    <a:srgbClr val="C00000"/>
                  </a:solidFill>
                </a:endParaRPr>
              </a:p>
            </p:txBody>
          </p:sp>
        </mc:Choice>
        <mc:Fallback xmlns="">
          <p:sp>
            <p:nvSpPr>
              <p:cNvPr id="43" name="Rectangle 42"/>
              <p:cNvSpPr>
                <a:spLocks noRot="1" noChangeAspect="1" noMove="1" noResize="1" noEditPoints="1" noAdjustHandles="1" noChangeArrowheads="1" noChangeShapeType="1" noTextEdit="1"/>
              </p:cNvSpPr>
              <p:nvPr/>
            </p:nvSpPr>
            <p:spPr>
              <a:xfrm>
                <a:off x="4558003" y="4060211"/>
                <a:ext cx="521297" cy="400110"/>
              </a:xfrm>
              <a:prstGeom prst="rect">
                <a:avLst/>
              </a:prstGeom>
              <a:blipFill>
                <a:blip r:embed="rId8"/>
                <a:stretch>
                  <a:fillRect/>
                </a:stretch>
              </a:blipFill>
            </p:spPr>
            <p:txBody>
              <a:bodyPr/>
              <a:lstStyle/>
              <a:p>
                <a:r>
                  <a:rPr lang="en-US">
                    <a:noFill/>
                  </a:rPr>
                  <a:t> </a:t>
                </a:r>
              </a:p>
            </p:txBody>
          </p:sp>
        </mc:Fallback>
      </mc:AlternateContent>
      <p:sp>
        <p:nvSpPr>
          <p:cNvPr id="48" name="Freeform 47"/>
          <p:cNvSpPr/>
          <p:nvPr/>
        </p:nvSpPr>
        <p:spPr>
          <a:xfrm rot="16375840" flipV="1">
            <a:off x="3895844" y="4606379"/>
            <a:ext cx="1117388" cy="335060"/>
          </a:xfrm>
          <a:custGeom>
            <a:avLst/>
            <a:gdLst>
              <a:gd name="connsiteX0" fmla="*/ 1854558 w 1854558"/>
              <a:gd name="connsiteY0" fmla="*/ 270554 h 296312"/>
              <a:gd name="connsiteX1" fmla="*/ 940158 w 1854558"/>
              <a:gd name="connsiteY1" fmla="*/ 98 h 296312"/>
              <a:gd name="connsiteX2" fmla="*/ 0 w 1854558"/>
              <a:gd name="connsiteY2" fmla="*/ 296312 h 296312"/>
            </a:gdLst>
            <a:ahLst/>
            <a:cxnLst>
              <a:cxn ang="0">
                <a:pos x="connsiteX0" y="connsiteY0"/>
              </a:cxn>
              <a:cxn ang="0">
                <a:pos x="connsiteX1" y="connsiteY1"/>
              </a:cxn>
              <a:cxn ang="0">
                <a:pos x="connsiteX2" y="connsiteY2"/>
              </a:cxn>
            </a:cxnLst>
            <a:rect l="l" t="t" r="r" b="b"/>
            <a:pathLst>
              <a:path w="1854558" h="296312">
                <a:moveTo>
                  <a:pt x="1854558" y="270554"/>
                </a:moveTo>
                <a:cubicBezTo>
                  <a:pt x="1551904" y="133179"/>
                  <a:pt x="1249251" y="-4195"/>
                  <a:pt x="940158" y="98"/>
                </a:cubicBezTo>
                <a:cubicBezTo>
                  <a:pt x="631065" y="4391"/>
                  <a:pt x="315532" y="150351"/>
                  <a:pt x="0" y="296312"/>
                </a:cubicBezTo>
              </a:path>
            </a:pathLst>
          </a:custGeom>
          <a:noFill/>
          <a:ln w="28575">
            <a:solidFill>
              <a:srgbClr val="C0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48"/>
          <p:cNvSpPr/>
          <p:nvPr/>
        </p:nvSpPr>
        <p:spPr>
          <a:xfrm rot="16375840" flipV="1">
            <a:off x="3574130" y="4937522"/>
            <a:ext cx="1787779" cy="335060"/>
          </a:xfrm>
          <a:custGeom>
            <a:avLst/>
            <a:gdLst>
              <a:gd name="connsiteX0" fmla="*/ 1854558 w 1854558"/>
              <a:gd name="connsiteY0" fmla="*/ 270554 h 296312"/>
              <a:gd name="connsiteX1" fmla="*/ 940158 w 1854558"/>
              <a:gd name="connsiteY1" fmla="*/ 98 h 296312"/>
              <a:gd name="connsiteX2" fmla="*/ 0 w 1854558"/>
              <a:gd name="connsiteY2" fmla="*/ 296312 h 296312"/>
            </a:gdLst>
            <a:ahLst/>
            <a:cxnLst>
              <a:cxn ang="0">
                <a:pos x="connsiteX0" y="connsiteY0"/>
              </a:cxn>
              <a:cxn ang="0">
                <a:pos x="connsiteX1" y="connsiteY1"/>
              </a:cxn>
              <a:cxn ang="0">
                <a:pos x="connsiteX2" y="connsiteY2"/>
              </a:cxn>
            </a:cxnLst>
            <a:rect l="l" t="t" r="r" b="b"/>
            <a:pathLst>
              <a:path w="1854558" h="296312">
                <a:moveTo>
                  <a:pt x="1854558" y="270554"/>
                </a:moveTo>
                <a:cubicBezTo>
                  <a:pt x="1551904" y="133179"/>
                  <a:pt x="1249251" y="-4195"/>
                  <a:pt x="940158" y="98"/>
                </a:cubicBezTo>
                <a:cubicBezTo>
                  <a:pt x="631065" y="4391"/>
                  <a:pt x="315532" y="150351"/>
                  <a:pt x="0" y="296312"/>
                </a:cubicBezTo>
              </a:path>
            </a:pathLst>
          </a:custGeom>
          <a:noFill/>
          <a:ln w="28575">
            <a:solidFill>
              <a:srgbClr val="C0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62" name="Rectangle 61"/>
              <p:cNvSpPr/>
              <p:nvPr/>
            </p:nvSpPr>
            <p:spPr>
              <a:xfrm>
                <a:off x="4557702" y="4715473"/>
                <a:ext cx="521297"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000" b="0" i="1" smtClean="0">
                          <a:solidFill>
                            <a:srgbClr val="C00000"/>
                          </a:solidFill>
                          <a:latin typeface="Cambria Math" panose="02040503050406030204" pitchFamily="18" charset="0"/>
                        </a:rPr>
                        <m:t>𝑥</m:t>
                      </m:r>
                      <m:r>
                        <a:rPr lang="en-US" sz="2000" b="0" i="1" smtClean="0">
                          <a:solidFill>
                            <a:srgbClr val="C00000"/>
                          </a:solidFill>
                          <a:latin typeface="Cambria Math" panose="02040503050406030204" pitchFamily="18" charset="0"/>
                        </a:rPr>
                        <m:t>3</m:t>
                      </m:r>
                    </m:oMath>
                  </m:oMathPara>
                </a14:m>
                <a:endParaRPr lang="en-US" sz="2000" dirty="0">
                  <a:solidFill>
                    <a:srgbClr val="C00000"/>
                  </a:solidFill>
                </a:endParaRPr>
              </a:p>
            </p:txBody>
          </p:sp>
        </mc:Choice>
        <mc:Fallback xmlns="">
          <p:sp>
            <p:nvSpPr>
              <p:cNvPr id="62" name="Rectangle 61"/>
              <p:cNvSpPr>
                <a:spLocks noRot="1" noChangeAspect="1" noMove="1" noResize="1" noEditPoints="1" noAdjustHandles="1" noChangeArrowheads="1" noChangeShapeType="1" noTextEdit="1"/>
              </p:cNvSpPr>
              <p:nvPr/>
            </p:nvSpPr>
            <p:spPr>
              <a:xfrm>
                <a:off x="4557702" y="4715473"/>
                <a:ext cx="521297" cy="400110"/>
              </a:xfrm>
              <a:prstGeom prst="rect">
                <a:avLst/>
              </a:prstGeom>
              <a:blipFill>
                <a:blip r:embed="rId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3" name="Rectangle 62"/>
              <p:cNvSpPr/>
              <p:nvPr/>
            </p:nvSpPr>
            <p:spPr>
              <a:xfrm>
                <a:off x="4567037" y="5422233"/>
                <a:ext cx="521297"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000" b="0" i="1" smtClean="0">
                          <a:solidFill>
                            <a:srgbClr val="C00000"/>
                          </a:solidFill>
                          <a:latin typeface="Cambria Math" panose="02040503050406030204" pitchFamily="18" charset="0"/>
                        </a:rPr>
                        <m:t>𝑥</m:t>
                      </m:r>
                      <m:r>
                        <a:rPr lang="en-US" sz="2000" b="0" i="1" smtClean="0">
                          <a:solidFill>
                            <a:srgbClr val="C00000"/>
                          </a:solidFill>
                          <a:latin typeface="Cambria Math" panose="02040503050406030204" pitchFamily="18" charset="0"/>
                        </a:rPr>
                        <m:t>4</m:t>
                      </m:r>
                    </m:oMath>
                  </m:oMathPara>
                </a14:m>
                <a:endParaRPr lang="en-US" sz="2000" dirty="0">
                  <a:solidFill>
                    <a:srgbClr val="C00000"/>
                  </a:solidFill>
                </a:endParaRPr>
              </a:p>
            </p:txBody>
          </p:sp>
        </mc:Choice>
        <mc:Fallback xmlns="">
          <p:sp>
            <p:nvSpPr>
              <p:cNvPr id="63" name="Rectangle 62"/>
              <p:cNvSpPr>
                <a:spLocks noRot="1" noChangeAspect="1" noMove="1" noResize="1" noEditPoints="1" noAdjustHandles="1" noChangeArrowheads="1" noChangeShapeType="1" noTextEdit="1"/>
              </p:cNvSpPr>
              <p:nvPr/>
            </p:nvSpPr>
            <p:spPr>
              <a:xfrm>
                <a:off x="4567037" y="5422233"/>
                <a:ext cx="521297" cy="400110"/>
              </a:xfrm>
              <a:prstGeom prst="rect">
                <a:avLst/>
              </a:prstGeom>
              <a:blipFill>
                <a:blip r:embed="rId10"/>
                <a:stretch>
                  <a:fillRect/>
                </a:stretch>
              </a:blipFill>
            </p:spPr>
            <p:txBody>
              <a:bodyPr/>
              <a:lstStyle/>
              <a:p>
                <a:r>
                  <a:rPr lang="en-US">
                    <a:noFill/>
                  </a:rPr>
                  <a:t> </a:t>
                </a:r>
              </a:p>
            </p:txBody>
          </p:sp>
        </mc:Fallback>
      </mc:AlternateContent>
      <p:sp>
        <p:nvSpPr>
          <p:cNvPr id="70" name="Freeform 69"/>
          <p:cNvSpPr/>
          <p:nvPr/>
        </p:nvSpPr>
        <p:spPr>
          <a:xfrm rot="16375840">
            <a:off x="6471075" y="4257259"/>
            <a:ext cx="504685" cy="331858"/>
          </a:xfrm>
          <a:custGeom>
            <a:avLst/>
            <a:gdLst>
              <a:gd name="connsiteX0" fmla="*/ 1854558 w 1854558"/>
              <a:gd name="connsiteY0" fmla="*/ 270554 h 296312"/>
              <a:gd name="connsiteX1" fmla="*/ 940158 w 1854558"/>
              <a:gd name="connsiteY1" fmla="*/ 98 h 296312"/>
              <a:gd name="connsiteX2" fmla="*/ 0 w 1854558"/>
              <a:gd name="connsiteY2" fmla="*/ 296312 h 296312"/>
            </a:gdLst>
            <a:ahLst/>
            <a:cxnLst>
              <a:cxn ang="0">
                <a:pos x="connsiteX0" y="connsiteY0"/>
              </a:cxn>
              <a:cxn ang="0">
                <a:pos x="connsiteX1" y="connsiteY1"/>
              </a:cxn>
              <a:cxn ang="0">
                <a:pos x="connsiteX2" y="connsiteY2"/>
              </a:cxn>
            </a:cxnLst>
            <a:rect l="l" t="t" r="r" b="b"/>
            <a:pathLst>
              <a:path w="1854558" h="296312">
                <a:moveTo>
                  <a:pt x="1854558" y="270554"/>
                </a:moveTo>
                <a:cubicBezTo>
                  <a:pt x="1551904" y="133179"/>
                  <a:pt x="1249251" y="-4195"/>
                  <a:pt x="940158" y="98"/>
                </a:cubicBezTo>
                <a:cubicBezTo>
                  <a:pt x="631065" y="4391"/>
                  <a:pt x="315532" y="150351"/>
                  <a:pt x="0" y="296312"/>
                </a:cubicBezTo>
              </a:path>
            </a:pathLst>
          </a:custGeom>
          <a:noFill/>
          <a:ln w="28575">
            <a:solidFill>
              <a:srgbClr val="C0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71" name="Rectangle 70"/>
              <p:cNvSpPr/>
              <p:nvPr/>
            </p:nvSpPr>
            <p:spPr>
              <a:xfrm>
                <a:off x="5859212" y="4111681"/>
                <a:ext cx="585160"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000" b="0" i="1" smtClean="0">
                          <a:solidFill>
                            <a:srgbClr val="C00000"/>
                          </a:solidFill>
                          <a:latin typeface="Cambria Math" panose="02040503050406030204" pitchFamily="18" charset="0"/>
                        </a:rPr>
                        <m:t>𝑥</m:t>
                      </m:r>
                      <m:r>
                        <a:rPr lang="en-US" sz="2000" b="0" i="1" smtClean="0">
                          <a:solidFill>
                            <a:srgbClr val="C00000"/>
                          </a:solidFill>
                          <a:latin typeface="Cambria Math" panose="02040503050406030204" pitchFamily="18" charset="0"/>
                        </a:rPr>
                        <m:t> 2</m:t>
                      </m:r>
                    </m:oMath>
                  </m:oMathPara>
                </a14:m>
                <a:endParaRPr lang="en-US" sz="2000" dirty="0">
                  <a:solidFill>
                    <a:srgbClr val="C00000"/>
                  </a:solidFill>
                </a:endParaRPr>
              </a:p>
            </p:txBody>
          </p:sp>
        </mc:Choice>
        <mc:Fallback xmlns="">
          <p:sp>
            <p:nvSpPr>
              <p:cNvPr id="71" name="Rectangle 70"/>
              <p:cNvSpPr>
                <a:spLocks noRot="1" noChangeAspect="1" noMove="1" noResize="1" noEditPoints="1" noAdjustHandles="1" noChangeArrowheads="1" noChangeShapeType="1" noTextEdit="1"/>
              </p:cNvSpPr>
              <p:nvPr/>
            </p:nvSpPr>
            <p:spPr>
              <a:xfrm>
                <a:off x="5859212" y="4111681"/>
                <a:ext cx="585160" cy="400110"/>
              </a:xfrm>
              <a:prstGeom prst="rect">
                <a:avLst/>
              </a:prstGeom>
              <a:blipFill>
                <a:blip r:embed="rId11"/>
                <a:stretch>
                  <a:fillRect/>
                </a:stretch>
              </a:blipFill>
            </p:spPr>
            <p:txBody>
              <a:bodyPr/>
              <a:lstStyle/>
              <a:p>
                <a:r>
                  <a:rPr lang="en-US">
                    <a:noFill/>
                  </a:rPr>
                  <a:t> </a:t>
                </a:r>
              </a:p>
            </p:txBody>
          </p:sp>
        </mc:Fallback>
      </mc:AlternateContent>
      <p:sp>
        <p:nvSpPr>
          <p:cNvPr id="72" name="Freeform 71"/>
          <p:cNvSpPr/>
          <p:nvPr/>
        </p:nvSpPr>
        <p:spPr>
          <a:xfrm rot="16375840">
            <a:off x="6188113" y="4595595"/>
            <a:ext cx="1101102" cy="331858"/>
          </a:xfrm>
          <a:custGeom>
            <a:avLst/>
            <a:gdLst>
              <a:gd name="connsiteX0" fmla="*/ 1854558 w 1854558"/>
              <a:gd name="connsiteY0" fmla="*/ 270554 h 296312"/>
              <a:gd name="connsiteX1" fmla="*/ 940158 w 1854558"/>
              <a:gd name="connsiteY1" fmla="*/ 98 h 296312"/>
              <a:gd name="connsiteX2" fmla="*/ 0 w 1854558"/>
              <a:gd name="connsiteY2" fmla="*/ 296312 h 296312"/>
            </a:gdLst>
            <a:ahLst/>
            <a:cxnLst>
              <a:cxn ang="0">
                <a:pos x="connsiteX0" y="connsiteY0"/>
              </a:cxn>
              <a:cxn ang="0">
                <a:pos x="connsiteX1" y="connsiteY1"/>
              </a:cxn>
              <a:cxn ang="0">
                <a:pos x="connsiteX2" y="connsiteY2"/>
              </a:cxn>
            </a:cxnLst>
            <a:rect l="l" t="t" r="r" b="b"/>
            <a:pathLst>
              <a:path w="1854558" h="296312">
                <a:moveTo>
                  <a:pt x="1854558" y="270554"/>
                </a:moveTo>
                <a:cubicBezTo>
                  <a:pt x="1551904" y="133179"/>
                  <a:pt x="1249251" y="-4195"/>
                  <a:pt x="940158" y="98"/>
                </a:cubicBezTo>
                <a:cubicBezTo>
                  <a:pt x="631065" y="4391"/>
                  <a:pt x="315532" y="150351"/>
                  <a:pt x="0" y="296312"/>
                </a:cubicBezTo>
              </a:path>
            </a:pathLst>
          </a:custGeom>
          <a:noFill/>
          <a:ln w="28575">
            <a:solidFill>
              <a:srgbClr val="C0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73" name="Rectangle 72"/>
              <p:cNvSpPr/>
              <p:nvPr/>
            </p:nvSpPr>
            <p:spPr>
              <a:xfrm>
                <a:off x="5859212" y="4747835"/>
                <a:ext cx="585160"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000" b="0" i="1" smtClean="0">
                          <a:solidFill>
                            <a:srgbClr val="C00000"/>
                          </a:solidFill>
                          <a:latin typeface="Cambria Math" panose="02040503050406030204" pitchFamily="18" charset="0"/>
                        </a:rPr>
                        <m:t>𝑥</m:t>
                      </m:r>
                      <m:r>
                        <a:rPr lang="en-US" sz="2000" b="0" i="1" smtClean="0">
                          <a:solidFill>
                            <a:srgbClr val="C00000"/>
                          </a:solidFill>
                          <a:latin typeface="Cambria Math" panose="02040503050406030204" pitchFamily="18" charset="0"/>
                        </a:rPr>
                        <m:t> 3</m:t>
                      </m:r>
                    </m:oMath>
                  </m:oMathPara>
                </a14:m>
                <a:endParaRPr lang="en-US" sz="2000" dirty="0">
                  <a:solidFill>
                    <a:srgbClr val="C00000"/>
                  </a:solidFill>
                </a:endParaRPr>
              </a:p>
            </p:txBody>
          </p:sp>
        </mc:Choice>
        <mc:Fallback xmlns="">
          <p:sp>
            <p:nvSpPr>
              <p:cNvPr id="73" name="Rectangle 72"/>
              <p:cNvSpPr>
                <a:spLocks noRot="1" noChangeAspect="1" noMove="1" noResize="1" noEditPoints="1" noAdjustHandles="1" noChangeArrowheads="1" noChangeShapeType="1" noTextEdit="1"/>
              </p:cNvSpPr>
              <p:nvPr/>
            </p:nvSpPr>
            <p:spPr>
              <a:xfrm>
                <a:off x="5859212" y="4747835"/>
                <a:ext cx="585160" cy="400110"/>
              </a:xfrm>
              <a:prstGeom prst="rect">
                <a:avLst/>
              </a:prstGeom>
              <a:blipFill>
                <a:blip r:embed="rId12"/>
                <a:stretch>
                  <a:fillRect/>
                </a:stretch>
              </a:blipFill>
            </p:spPr>
            <p:txBody>
              <a:bodyPr/>
              <a:lstStyle/>
              <a:p>
                <a:r>
                  <a:rPr lang="en-US">
                    <a:noFill/>
                  </a:rPr>
                  <a:t> </a:t>
                </a:r>
              </a:p>
            </p:txBody>
          </p:sp>
        </mc:Fallback>
      </mc:AlternateContent>
      <p:sp>
        <p:nvSpPr>
          <p:cNvPr id="74" name="Freeform 73"/>
          <p:cNvSpPr/>
          <p:nvPr/>
        </p:nvSpPr>
        <p:spPr>
          <a:xfrm rot="16375840">
            <a:off x="5891792" y="4914630"/>
            <a:ext cx="1736170" cy="331858"/>
          </a:xfrm>
          <a:custGeom>
            <a:avLst/>
            <a:gdLst>
              <a:gd name="connsiteX0" fmla="*/ 1854558 w 1854558"/>
              <a:gd name="connsiteY0" fmla="*/ 270554 h 296312"/>
              <a:gd name="connsiteX1" fmla="*/ 940158 w 1854558"/>
              <a:gd name="connsiteY1" fmla="*/ 98 h 296312"/>
              <a:gd name="connsiteX2" fmla="*/ 0 w 1854558"/>
              <a:gd name="connsiteY2" fmla="*/ 296312 h 296312"/>
            </a:gdLst>
            <a:ahLst/>
            <a:cxnLst>
              <a:cxn ang="0">
                <a:pos x="connsiteX0" y="connsiteY0"/>
              </a:cxn>
              <a:cxn ang="0">
                <a:pos x="connsiteX1" y="connsiteY1"/>
              </a:cxn>
              <a:cxn ang="0">
                <a:pos x="connsiteX2" y="connsiteY2"/>
              </a:cxn>
            </a:cxnLst>
            <a:rect l="l" t="t" r="r" b="b"/>
            <a:pathLst>
              <a:path w="1854558" h="296312">
                <a:moveTo>
                  <a:pt x="1854558" y="270554"/>
                </a:moveTo>
                <a:cubicBezTo>
                  <a:pt x="1551904" y="133179"/>
                  <a:pt x="1249251" y="-4195"/>
                  <a:pt x="940158" y="98"/>
                </a:cubicBezTo>
                <a:cubicBezTo>
                  <a:pt x="631065" y="4391"/>
                  <a:pt x="315532" y="150351"/>
                  <a:pt x="0" y="296312"/>
                </a:cubicBezTo>
              </a:path>
            </a:pathLst>
          </a:custGeom>
          <a:noFill/>
          <a:ln w="28575">
            <a:solidFill>
              <a:srgbClr val="C0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75" name="Rectangle 74"/>
              <p:cNvSpPr/>
              <p:nvPr/>
            </p:nvSpPr>
            <p:spPr>
              <a:xfrm>
                <a:off x="5864190" y="5383989"/>
                <a:ext cx="585160"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000" b="0" i="1" smtClean="0">
                          <a:solidFill>
                            <a:srgbClr val="C00000"/>
                          </a:solidFill>
                          <a:latin typeface="Cambria Math" panose="02040503050406030204" pitchFamily="18" charset="0"/>
                        </a:rPr>
                        <m:t>𝑥</m:t>
                      </m:r>
                      <m:r>
                        <a:rPr lang="en-US" sz="2000" b="0" i="1" smtClean="0">
                          <a:solidFill>
                            <a:srgbClr val="C00000"/>
                          </a:solidFill>
                          <a:latin typeface="Cambria Math" panose="02040503050406030204" pitchFamily="18" charset="0"/>
                        </a:rPr>
                        <m:t> 4</m:t>
                      </m:r>
                    </m:oMath>
                  </m:oMathPara>
                </a14:m>
                <a:endParaRPr lang="en-US" sz="2000" dirty="0">
                  <a:solidFill>
                    <a:srgbClr val="C00000"/>
                  </a:solidFill>
                </a:endParaRPr>
              </a:p>
            </p:txBody>
          </p:sp>
        </mc:Choice>
        <mc:Fallback xmlns="">
          <p:sp>
            <p:nvSpPr>
              <p:cNvPr id="75" name="Rectangle 74"/>
              <p:cNvSpPr>
                <a:spLocks noRot="1" noChangeAspect="1" noMove="1" noResize="1" noEditPoints="1" noAdjustHandles="1" noChangeArrowheads="1" noChangeShapeType="1" noTextEdit="1"/>
              </p:cNvSpPr>
              <p:nvPr/>
            </p:nvSpPr>
            <p:spPr>
              <a:xfrm>
                <a:off x="5864190" y="5383989"/>
                <a:ext cx="585160" cy="400110"/>
              </a:xfrm>
              <a:prstGeom prst="rect">
                <a:avLst/>
              </a:prstGeom>
              <a:blipFill>
                <a:blip r:embed="rId13"/>
                <a:stretch>
                  <a:fillRect/>
                </a:stretch>
              </a:blipFill>
            </p:spPr>
            <p:txBody>
              <a:bodyPr/>
              <a:lstStyle/>
              <a:p>
                <a:r>
                  <a:rPr lang="en-US">
                    <a:noFill/>
                  </a:rPr>
                  <a:t> </a:t>
                </a:r>
              </a:p>
            </p:txBody>
          </p:sp>
        </mc:Fallback>
      </mc:AlternateContent>
      <p:sp>
        <p:nvSpPr>
          <p:cNvPr id="76" name="Freeform 75"/>
          <p:cNvSpPr/>
          <p:nvPr/>
        </p:nvSpPr>
        <p:spPr>
          <a:xfrm rot="16375840" flipV="1">
            <a:off x="9915795" y="4311350"/>
            <a:ext cx="504685" cy="335060"/>
          </a:xfrm>
          <a:custGeom>
            <a:avLst/>
            <a:gdLst>
              <a:gd name="connsiteX0" fmla="*/ 1854558 w 1854558"/>
              <a:gd name="connsiteY0" fmla="*/ 270554 h 296312"/>
              <a:gd name="connsiteX1" fmla="*/ 940158 w 1854558"/>
              <a:gd name="connsiteY1" fmla="*/ 98 h 296312"/>
              <a:gd name="connsiteX2" fmla="*/ 0 w 1854558"/>
              <a:gd name="connsiteY2" fmla="*/ 296312 h 296312"/>
            </a:gdLst>
            <a:ahLst/>
            <a:cxnLst>
              <a:cxn ang="0">
                <a:pos x="connsiteX0" y="connsiteY0"/>
              </a:cxn>
              <a:cxn ang="0">
                <a:pos x="connsiteX1" y="connsiteY1"/>
              </a:cxn>
              <a:cxn ang="0">
                <a:pos x="connsiteX2" y="connsiteY2"/>
              </a:cxn>
            </a:cxnLst>
            <a:rect l="l" t="t" r="r" b="b"/>
            <a:pathLst>
              <a:path w="1854558" h="296312">
                <a:moveTo>
                  <a:pt x="1854558" y="270554"/>
                </a:moveTo>
                <a:cubicBezTo>
                  <a:pt x="1551904" y="133179"/>
                  <a:pt x="1249251" y="-4195"/>
                  <a:pt x="940158" y="98"/>
                </a:cubicBezTo>
                <a:cubicBezTo>
                  <a:pt x="631065" y="4391"/>
                  <a:pt x="315532" y="150351"/>
                  <a:pt x="0" y="296312"/>
                </a:cubicBezTo>
              </a:path>
            </a:pathLst>
          </a:custGeom>
          <a:noFill/>
          <a:ln w="28575">
            <a:solidFill>
              <a:srgbClr val="C0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77" name="Rectangle 76"/>
              <p:cNvSpPr/>
              <p:nvPr/>
            </p:nvSpPr>
            <p:spPr>
              <a:xfrm>
                <a:off x="10286965" y="4070942"/>
                <a:ext cx="521297"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000" b="0" i="1" smtClean="0">
                          <a:solidFill>
                            <a:srgbClr val="C00000"/>
                          </a:solidFill>
                          <a:latin typeface="Cambria Math" panose="02040503050406030204" pitchFamily="18" charset="0"/>
                        </a:rPr>
                        <m:t>𝑥</m:t>
                      </m:r>
                      <m:r>
                        <a:rPr lang="en-US" sz="2000" b="0" i="1" smtClean="0">
                          <a:solidFill>
                            <a:srgbClr val="C00000"/>
                          </a:solidFill>
                          <a:latin typeface="Cambria Math" panose="02040503050406030204" pitchFamily="18" charset="0"/>
                        </a:rPr>
                        <m:t>2</m:t>
                      </m:r>
                    </m:oMath>
                  </m:oMathPara>
                </a14:m>
                <a:endParaRPr lang="en-US" sz="2000" dirty="0">
                  <a:solidFill>
                    <a:srgbClr val="C00000"/>
                  </a:solidFill>
                </a:endParaRPr>
              </a:p>
            </p:txBody>
          </p:sp>
        </mc:Choice>
        <mc:Fallback xmlns="">
          <p:sp>
            <p:nvSpPr>
              <p:cNvPr id="77" name="Rectangle 76"/>
              <p:cNvSpPr>
                <a:spLocks noRot="1" noChangeAspect="1" noMove="1" noResize="1" noEditPoints="1" noAdjustHandles="1" noChangeArrowheads="1" noChangeShapeType="1" noTextEdit="1"/>
              </p:cNvSpPr>
              <p:nvPr/>
            </p:nvSpPr>
            <p:spPr>
              <a:xfrm>
                <a:off x="10286965" y="4070942"/>
                <a:ext cx="521297" cy="400110"/>
              </a:xfrm>
              <a:prstGeom prst="rect">
                <a:avLst/>
              </a:prstGeom>
              <a:blipFill>
                <a:blip r:embed="rId14"/>
                <a:stretch>
                  <a:fillRect/>
                </a:stretch>
              </a:blipFill>
            </p:spPr>
            <p:txBody>
              <a:bodyPr/>
              <a:lstStyle/>
              <a:p>
                <a:r>
                  <a:rPr lang="en-US">
                    <a:noFill/>
                  </a:rPr>
                  <a:t> </a:t>
                </a:r>
              </a:p>
            </p:txBody>
          </p:sp>
        </mc:Fallback>
      </mc:AlternateContent>
      <p:sp>
        <p:nvSpPr>
          <p:cNvPr id="78" name="Freeform 77"/>
          <p:cNvSpPr/>
          <p:nvPr/>
        </p:nvSpPr>
        <p:spPr>
          <a:xfrm rot="16375840" flipV="1">
            <a:off x="9624806" y="4617110"/>
            <a:ext cx="1117388" cy="335060"/>
          </a:xfrm>
          <a:custGeom>
            <a:avLst/>
            <a:gdLst>
              <a:gd name="connsiteX0" fmla="*/ 1854558 w 1854558"/>
              <a:gd name="connsiteY0" fmla="*/ 270554 h 296312"/>
              <a:gd name="connsiteX1" fmla="*/ 940158 w 1854558"/>
              <a:gd name="connsiteY1" fmla="*/ 98 h 296312"/>
              <a:gd name="connsiteX2" fmla="*/ 0 w 1854558"/>
              <a:gd name="connsiteY2" fmla="*/ 296312 h 296312"/>
            </a:gdLst>
            <a:ahLst/>
            <a:cxnLst>
              <a:cxn ang="0">
                <a:pos x="connsiteX0" y="connsiteY0"/>
              </a:cxn>
              <a:cxn ang="0">
                <a:pos x="connsiteX1" y="connsiteY1"/>
              </a:cxn>
              <a:cxn ang="0">
                <a:pos x="connsiteX2" y="connsiteY2"/>
              </a:cxn>
            </a:cxnLst>
            <a:rect l="l" t="t" r="r" b="b"/>
            <a:pathLst>
              <a:path w="1854558" h="296312">
                <a:moveTo>
                  <a:pt x="1854558" y="270554"/>
                </a:moveTo>
                <a:cubicBezTo>
                  <a:pt x="1551904" y="133179"/>
                  <a:pt x="1249251" y="-4195"/>
                  <a:pt x="940158" y="98"/>
                </a:cubicBezTo>
                <a:cubicBezTo>
                  <a:pt x="631065" y="4391"/>
                  <a:pt x="315532" y="150351"/>
                  <a:pt x="0" y="296312"/>
                </a:cubicBezTo>
              </a:path>
            </a:pathLst>
          </a:custGeom>
          <a:noFill/>
          <a:ln w="28575">
            <a:solidFill>
              <a:srgbClr val="C0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78"/>
          <p:cNvSpPr/>
          <p:nvPr/>
        </p:nvSpPr>
        <p:spPr>
          <a:xfrm rot="16375840" flipV="1">
            <a:off x="9303092" y="4948253"/>
            <a:ext cx="1787779" cy="335060"/>
          </a:xfrm>
          <a:custGeom>
            <a:avLst/>
            <a:gdLst>
              <a:gd name="connsiteX0" fmla="*/ 1854558 w 1854558"/>
              <a:gd name="connsiteY0" fmla="*/ 270554 h 296312"/>
              <a:gd name="connsiteX1" fmla="*/ 940158 w 1854558"/>
              <a:gd name="connsiteY1" fmla="*/ 98 h 296312"/>
              <a:gd name="connsiteX2" fmla="*/ 0 w 1854558"/>
              <a:gd name="connsiteY2" fmla="*/ 296312 h 296312"/>
            </a:gdLst>
            <a:ahLst/>
            <a:cxnLst>
              <a:cxn ang="0">
                <a:pos x="connsiteX0" y="connsiteY0"/>
              </a:cxn>
              <a:cxn ang="0">
                <a:pos x="connsiteX1" y="connsiteY1"/>
              </a:cxn>
              <a:cxn ang="0">
                <a:pos x="connsiteX2" y="connsiteY2"/>
              </a:cxn>
            </a:cxnLst>
            <a:rect l="l" t="t" r="r" b="b"/>
            <a:pathLst>
              <a:path w="1854558" h="296312">
                <a:moveTo>
                  <a:pt x="1854558" y="270554"/>
                </a:moveTo>
                <a:cubicBezTo>
                  <a:pt x="1551904" y="133179"/>
                  <a:pt x="1249251" y="-4195"/>
                  <a:pt x="940158" y="98"/>
                </a:cubicBezTo>
                <a:cubicBezTo>
                  <a:pt x="631065" y="4391"/>
                  <a:pt x="315532" y="150351"/>
                  <a:pt x="0" y="296312"/>
                </a:cubicBezTo>
              </a:path>
            </a:pathLst>
          </a:custGeom>
          <a:noFill/>
          <a:ln w="28575">
            <a:solidFill>
              <a:srgbClr val="C0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80" name="Rectangle 79"/>
              <p:cNvSpPr/>
              <p:nvPr/>
            </p:nvSpPr>
            <p:spPr>
              <a:xfrm>
                <a:off x="10286664" y="4726204"/>
                <a:ext cx="521297"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000" b="0" i="1" smtClean="0">
                          <a:solidFill>
                            <a:srgbClr val="C00000"/>
                          </a:solidFill>
                          <a:latin typeface="Cambria Math" panose="02040503050406030204" pitchFamily="18" charset="0"/>
                        </a:rPr>
                        <m:t>𝑥</m:t>
                      </m:r>
                      <m:r>
                        <a:rPr lang="en-US" sz="2000" b="0" i="1" smtClean="0">
                          <a:solidFill>
                            <a:srgbClr val="C00000"/>
                          </a:solidFill>
                          <a:latin typeface="Cambria Math" panose="02040503050406030204" pitchFamily="18" charset="0"/>
                        </a:rPr>
                        <m:t>3</m:t>
                      </m:r>
                    </m:oMath>
                  </m:oMathPara>
                </a14:m>
                <a:endParaRPr lang="en-US" sz="2000" dirty="0">
                  <a:solidFill>
                    <a:srgbClr val="C00000"/>
                  </a:solidFill>
                </a:endParaRPr>
              </a:p>
            </p:txBody>
          </p:sp>
        </mc:Choice>
        <mc:Fallback xmlns="">
          <p:sp>
            <p:nvSpPr>
              <p:cNvPr id="80" name="Rectangle 79"/>
              <p:cNvSpPr>
                <a:spLocks noRot="1" noChangeAspect="1" noMove="1" noResize="1" noEditPoints="1" noAdjustHandles="1" noChangeArrowheads="1" noChangeShapeType="1" noTextEdit="1"/>
              </p:cNvSpPr>
              <p:nvPr/>
            </p:nvSpPr>
            <p:spPr>
              <a:xfrm>
                <a:off x="10286664" y="4726204"/>
                <a:ext cx="521297" cy="400110"/>
              </a:xfrm>
              <a:prstGeom prst="rect">
                <a:avLst/>
              </a:prstGeom>
              <a:blipFill>
                <a:blip r:embed="rId1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1" name="Rectangle 80"/>
              <p:cNvSpPr/>
              <p:nvPr/>
            </p:nvSpPr>
            <p:spPr>
              <a:xfrm>
                <a:off x="10295999" y="5432964"/>
                <a:ext cx="521297"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000" b="0" i="1" smtClean="0">
                          <a:solidFill>
                            <a:srgbClr val="C00000"/>
                          </a:solidFill>
                          <a:latin typeface="Cambria Math" panose="02040503050406030204" pitchFamily="18" charset="0"/>
                        </a:rPr>
                        <m:t>𝑥</m:t>
                      </m:r>
                      <m:r>
                        <a:rPr lang="en-US" sz="2000" b="0" i="1" smtClean="0">
                          <a:solidFill>
                            <a:srgbClr val="C00000"/>
                          </a:solidFill>
                          <a:latin typeface="Cambria Math" panose="02040503050406030204" pitchFamily="18" charset="0"/>
                        </a:rPr>
                        <m:t>4</m:t>
                      </m:r>
                    </m:oMath>
                  </m:oMathPara>
                </a14:m>
                <a:endParaRPr lang="en-US" sz="2000" dirty="0">
                  <a:solidFill>
                    <a:srgbClr val="C00000"/>
                  </a:solidFill>
                </a:endParaRPr>
              </a:p>
            </p:txBody>
          </p:sp>
        </mc:Choice>
        <mc:Fallback xmlns="">
          <p:sp>
            <p:nvSpPr>
              <p:cNvPr id="81" name="Rectangle 80"/>
              <p:cNvSpPr>
                <a:spLocks noRot="1" noChangeAspect="1" noMove="1" noResize="1" noEditPoints="1" noAdjustHandles="1" noChangeArrowheads="1" noChangeShapeType="1" noTextEdit="1"/>
              </p:cNvSpPr>
              <p:nvPr/>
            </p:nvSpPr>
            <p:spPr>
              <a:xfrm>
                <a:off x="10295999" y="5432964"/>
                <a:ext cx="521297" cy="400110"/>
              </a:xfrm>
              <a:prstGeom prst="rect">
                <a:avLst/>
              </a:prstGeom>
              <a:blipFill>
                <a:blip r:embed="rId1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 name="Rectangle 1"/>
              <p:cNvSpPr/>
              <p:nvPr/>
            </p:nvSpPr>
            <p:spPr>
              <a:xfrm>
                <a:off x="7044427" y="4423188"/>
                <a:ext cx="494046" cy="6127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i="1" smtClean="0">
                              <a:solidFill>
                                <a:srgbClr val="C00000"/>
                              </a:solidFill>
                              <a:latin typeface="Cambria Math" panose="02040503050406030204" pitchFamily="18" charset="0"/>
                            </a:rPr>
                          </m:ctrlPr>
                        </m:fPr>
                        <m:num>
                          <m:r>
                            <a:rPr lang="en-US" b="0" i="1" smtClean="0">
                              <a:solidFill>
                                <a:srgbClr val="C00000"/>
                              </a:solidFill>
                              <a:latin typeface="Cambria Math" panose="02040503050406030204" pitchFamily="18" charset="0"/>
                            </a:rPr>
                            <m:t>12</m:t>
                          </m:r>
                        </m:num>
                        <m:den>
                          <m:r>
                            <a:rPr lang="en-US" i="1">
                              <a:solidFill>
                                <a:srgbClr val="C00000"/>
                              </a:solidFill>
                              <a:latin typeface="Cambria Math" panose="02040503050406030204" pitchFamily="18" charset="0"/>
                            </a:rPr>
                            <m:t>16</m:t>
                          </m:r>
                        </m:den>
                      </m:f>
                    </m:oMath>
                  </m:oMathPara>
                </a14:m>
                <a:endParaRPr lang="en-US" dirty="0">
                  <a:solidFill>
                    <a:srgbClr val="C00000"/>
                  </a:solidFill>
                </a:endParaRPr>
              </a:p>
            </p:txBody>
          </p:sp>
        </mc:Choice>
        <mc:Fallback xmlns="">
          <p:sp>
            <p:nvSpPr>
              <p:cNvPr id="2" name="Rectangle 1"/>
              <p:cNvSpPr>
                <a:spLocks noRot="1" noChangeAspect="1" noMove="1" noResize="1" noEditPoints="1" noAdjustHandles="1" noChangeArrowheads="1" noChangeShapeType="1" noTextEdit="1"/>
              </p:cNvSpPr>
              <p:nvPr/>
            </p:nvSpPr>
            <p:spPr>
              <a:xfrm>
                <a:off x="7044427" y="4423188"/>
                <a:ext cx="494046" cy="612732"/>
              </a:xfrm>
              <a:prstGeom prst="rect">
                <a:avLst/>
              </a:prstGeom>
              <a:blipFill>
                <a:blip r:embed="rId1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2" name="Rectangle 81"/>
              <p:cNvSpPr/>
              <p:nvPr/>
            </p:nvSpPr>
            <p:spPr>
              <a:xfrm>
                <a:off x="7070404" y="5066590"/>
                <a:ext cx="494046" cy="6127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i="1" smtClean="0">
                              <a:solidFill>
                                <a:srgbClr val="C00000"/>
                              </a:solidFill>
                              <a:latin typeface="Cambria Math" panose="02040503050406030204" pitchFamily="18" charset="0"/>
                            </a:rPr>
                          </m:ctrlPr>
                        </m:fPr>
                        <m:num>
                          <m:r>
                            <a:rPr lang="en-US" b="0" i="1" smtClean="0">
                              <a:solidFill>
                                <a:srgbClr val="C00000"/>
                              </a:solidFill>
                              <a:latin typeface="Cambria Math" panose="02040503050406030204" pitchFamily="18" charset="0"/>
                            </a:rPr>
                            <m:t>18</m:t>
                          </m:r>
                        </m:num>
                        <m:den>
                          <m:r>
                            <a:rPr lang="en-US" i="1">
                              <a:solidFill>
                                <a:srgbClr val="C00000"/>
                              </a:solidFill>
                              <a:latin typeface="Cambria Math" panose="02040503050406030204" pitchFamily="18" charset="0"/>
                            </a:rPr>
                            <m:t>16</m:t>
                          </m:r>
                        </m:den>
                      </m:f>
                    </m:oMath>
                  </m:oMathPara>
                </a14:m>
                <a:endParaRPr lang="en-US" dirty="0">
                  <a:solidFill>
                    <a:srgbClr val="C00000"/>
                  </a:solidFill>
                </a:endParaRPr>
              </a:p>
            </p:txBody>
          </p:sp>
        </mc:Choice>
        <mc:Fallback xmlns="">
          <p:sp>
            <p:nvSpPr>
              <p:cNvPr id="82" name="Rectangle 81"/>
              <p:cNvSpPr>
                <a:spLocks noRot="1" noChangeAspect="1" noMove="1" noResize="1" noEditPoints="1" noAdjustHandles="1" noChangeArrowheads="1" noChangeShapeType="1" noTextEdit="1"/>
              </p:cNvSpPr>
              <p:nvPr/>
            </p:nvSpPr>
            <p:spPr>
              <a:xfrm>
                <a:off x="7070404" y="5066590"/>
                <a:ext cx="494046" cy="612732"/>
              </a:xfrm>
              <a:prstGeom prst="rect">
                <a:avLst/>
              </a:prstGeom>
              <a:blipFill>
                <a:blip r:embed="rId1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3" name="Rectangle 82"/>
              <p:cNvSpPr/>
              <p:nvPr/>
            </p:nvSpPr>
            <p:spPr>
              <a:xfrm>
                <a:off x="7054602" y="5666488"/>
                <a:ext cx="494046" cy="63658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i="1" smtClean="0">
                              <a:solidFill>
                                <a:srgbClr val="C00000"/>
                              </a:solidFill>
                              <a:latin typeface="Cambria Math" panose="02040503050406030204" pitchFamily="18" charset="0"/>
                            </a:rPr>
                          </m:ctrlPr>
                        </m:fPr>
                        <m:num>
                          <m:r>
                            <a:rPr lang="en-US" b="0" i="1" smtClean="0">
                              <a:solidFill>
                                <a:srgbClr val="C00000"/>
                              </a:solidFill>
                              <a:latin typeface="Cambria Math" panose="02040503050406030204" pitchFamily="18" charset="0"/>
                            </a:rPr>
                            <m:t>24</m:t>
                          </m:r>
                        </m:num>
                        <m:den>
                          <m:r>
                            <a:rPr lang="en-US" i="1">
                              <a:solidFill>
                                <a:srgbClr val="C00000"/>
                              </a:solidFill>
                              <a:latin typeface="Cambria Math" panose="02040503050406030204" pitchFamily="18" charset="0"/>
                            </a:rPr>
                            <m:t>16</m:t>
                          </m:r>
                        </m:den>
                      </m:f>
                    </m:oMath>
                  </m:oMathPara>
                </a14:m>
                <a:endParaRPr lang="en-US" dirty="0">
                  <a:solidFill>
                    <a:srgbClr val="C00000"/>
                  </a:solidFill>
                </a:endParaRPr>
              </a:p>
            </p:txBody>
          </p:sp>
        </mc:Choice>
        <mc:Fallback xmlns="">
          <p:sp>
            <p:nvSpPr>
              <p:cNvPr id="83" name="Rectangle 82"/>
              <p:cNvSpPr>
                <a:spLocks noRot="1" noChangeAspect="1" noMove="1" noResize="1" noEditPoints="1" noAdjustHandles="1" noChangeArrowheads="1" noChangeShapeType="1" noTextEdit="1"/>
              </p:cNvSpPr>
              <p:nvPr/>
            </p:nvSpPr>
            <p:spPr>
              <a:xfrm>
                <a:off x="7054602" y="5666488"/>
                <a:ext cx="494046" cy="636585"/>
              </a:xfrm>
              <a:prstGeom prst="rect">
                <a:avLst/>
              </a:prstGeom>
              <a:blipFill>
                <a:blip r:embed="rId1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4" name="Rectangle 83"/>
              <p:cNvSpPr/>
              <p:nvPr/>
            </p:nvSpPr>
            <p:spPr>
              <a:xfrm>
                <a:off x="7030679" y="3828771"/>
                <a:ext cx="494046" cy="6127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i="1" smtClean="0">
                              <a:solidFill>
                                <a:srgbClr val="C00000"/>
                              </a:solidFill>
                              <a:latin typeface="Cambria Math" panose="02040503050406030204" pitchFamily="18" charset="0"/>
                            </a:rPr>
                          </m:ctrlPr>
                        </m:fPr>
                        <m:num>
                          <m:r>
                            <a:rPr lang="en-US" b="0" i="1" smtClean="0">
                              <a:solidFill>
                                <a:srgbClr val="C00000"/>
                              </a:solidFill>
                              <a:latin typeface="Cambria Math" panose="02040503050406030204" pitchFamily="18" charset="0"/>
                            </a:rPr>
                            <m:t>6</m:t>
                          </m:r>
                        </m:num>
                        <m:den>
                          <m:r>
                            <a:rPr lang="en-US" i="1">
                              <a:solidFill>
                                <a:srgbClr val="C00000"/>
                              </a:solidFill>
                              <a:latin typeface="Cambria Math" panose="02040503050406030204" pitchFamily="18" charset="0"/>
                            </a:rPr>
                            <m:t>16</m:t>
                          </m:r>
                        </m:den>
                      </m:f>
                    </m:oMath>
                  </m:oMathPara>
                </a14:m>
                <a:endParaRPr lang="en-US" dirty="0">
                  <a:solidFill>
                    <a:srgbClr val="C00000"/>
                  </a:solidFill>
                </a:endParaRPr>
              </a:p>
            </p:txBody>
          </p:sp>
        </mc:Choice>
        <mc:Fallback xmlns="">
          <p:sp>
            <p:nvSpPr>
              <p:cNvPr id="84" name="Rectangle 83"/>
              <p:cNvSpPr>
                <a:spLocks noRot="1" noChangeAspect="1" noMove="1" noResize="1" noEditPoints="1" noAdjustHandles="1" noChangeArrowheads="1" noChangeShapeType="1" noTextEdit="1"/>
              </p:cNvSpPr>
              <p:nvPr/>
            </p:nvSpPr>
            <p:spPr>
              <a:xfrm>
                <a:off x="7030679" y="3828771"/>
                <a:ext cx="494046" cy="612732"/>
              </a:xfrm>
              <a:prstGeom prst="rect">
                <a:avLst/>
              </a:prstGeom>
              <a:blipFill>
                <a:blip r:embed="rId20"/>
                <a:stretch>
                  <a:fillRect/>
                </a:stretch>
              </a:blipFill>
            </p:spPr>
            <p:txBody>
              <a:bodyPr/>
              <a:lstStyle/>
              <a:p>
                <a:r>
                  <a:rPr lang="en-US">
                    <a:noFill/>
                  </a:rPr>
                  <a:t> </a:t>
                </a:r>
              </a:p>
            </p:txBody>
          </p:sp>
        </mc:Fallback>
      </mc:AlternateContent>
      <p:sp>
        <p:nvSpPr>
          <p:cNvPr id="6" name="Oval 5"/>
          <p:cNvSpPr/>
          <p:nvPr/>
        </p:nvSpPr>
        <p:spPr>
          <a:xfrm>
            <a:off x="6442486" y="3486491"/>
            <a:ext cx="1908663" cy="3107492"/>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8" name="TextBox 7"/>
              <p:cNvSpPr txBox="1"/>
              <p:nvPr/>
            </p:nvSpPr>
            <p:spPr>
              <a:xfrm>
                <a:off x="7588958" y="4558228"/>
                <a:ext cx="298159"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i="1" smtClean="0">
                          <a:solidFill>
                            <a:srgbClr val="C00000"/>
                          </a:solidFill>
                          <a:latin typeface="Cambria Math" panose="02040503050406030204" pitchFamily="18" charset="0"/>
                          <a:ea typeface="Cambria Math" panose="02040503050406030204" pitchFamily="18" charset="0"/>
                        </a:rPr>
                        <m:t>≠</m:t>
                      </m:r>
                    </m:oMath>
                  </m:oMathPara>
                </a14:m>
                <a:endParaRPr lang="en-US" sz="2400" dirty="0">
                  <a:solidFill>
                    <a:srgbClr val="C00000"/>
                  </a:solidFill>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7588958" y="4558228"/>
                <a:ext cx="298159" cy="369332"/>
              </a:xfrm>
              <a:prstGeom prst="rect">
                <a:avLst/>
              </a:prstGeom>
              <a:blipFill>
                <a:blip r:embed="rId21"/>
                <a:stretch>
                  <a:fillRect l="-20408" r="-18367" b="-5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5" name="TextBox 84"/>
              <p:cNvSpPr txBox="1"/>
              <p:nvPr/>
            </p:nvSpPr>
            <p:spPr>
              <a:xfrm>
                <a:off x="7588657" y="5133125"/>
                <a:ext cx="298159"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i="1" smtClean="0">
                          <a:solidFill>
                            <a:srgbClr val="C00000"/>
                          </a:solidFill>
                          <a:latin typeface="Cambria Math" panose="02040503050406030204" pitchFamily="18" charset="0"/>
                          <a:ea typeface="Cambria Math" panose="02040503050406030204" pitchFamily="18" charset="0"/>
                        </a:rPr>
                        <m:t>≠</m:t>
                      </m:r>
                    </m:oMath>
                  </m:oMathPara>
                </a14:m>
                <a:endParaRPr lang="en-US" sz="2400" dirty="0">
                  <a:solidFill>
                    <a:srgbClr val="C00000"/>
                  </a:solidFill>
                </a:endParaRPr>
              </a:p>
            </p:txBody>
          </p:sp>
        </mc:Choice>
        <mc:Fallback xmlns="">
          <p:sp>
            <p:nvSpPr>
              <p:cNvPr id="85" name="TextBox 84"/>
              <p:cNvSpPr txBox="1">
                <a:spLocks noRot="1" noChangeAspect="1" noMove="1" noResize="1" noEditPoints="1" noAdjustHandles="1" noChangeArrowheads="1" noChangeShapeType="1" noTextEdit="1"/>
              </p:cNvSpPr>
              <p:nvPr/>
            </p:nvSpPr>
            <p:spPr>
              <a:xfrm>
                <a:off x="7588657" y="5133125"/>
                <a:ext cx="298159" cy="369332"/>
              </a:xfrm>
              <a:prstGeom prst="rect">
                <a:avLst/>
              </a:prstGeom>
              <a:blipFill>
                <a:blip r:embed="rId22"/>
                <a:stretch>
                  <a:fillRect l="-20408" r="-18367" b="-491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6" name="TextBox 85"/>
              <p:cNvSpPr txBox="1"/>
              <p:nvPr/>
            </p:nvSpPr>
            <p:spPr>
              <a:xfrm>
                <a:off x="7574541" y="5784214"/>
                <a:ext cx="298159"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i="1" smtClean="0">
                          <a:solidFill>
                            <a:srgbClr val="C00000"/>
                          </a:solidFill>
                          <a:latin typeface="Cambria Math" panose="02040503050406030204" pitchFamily="18" charset="0"/>
                          <a:ea typeface="Cambria Math" panose="02040503050406030204" pitchFamily="18" charset="0"/>
                        </a:rPr>
                        <m:t>≠</m:t>
                      </m:r>
                    </m:oMath>
                  </m:oMathPara>
                </a14:m>
                <a:endParaRPr lang="en-US" sz="2400" dirty="0">
                  <a:solidFill>
                    <a:srgbClr val="C00000"/>
                  </a:solidFill>
                </a:endParaRPr>
              </a:p>
            </p:txBody>
          </p:sp>
        </mc:Choice>
        <mc:Fallback xmlns="">
          <p:sp>
            <p:nvSpPr>
              <p:cNvPr id="86" name="TextBox 85"/>
              <p:cNvSpPr txBox="1">
                <a:spLocks noRot="1" noChangeAspect="1" noMove="1" noResize="1" noEditPoints="1" noAdjustHandles="1" noChangeArrowheads="1" noChangeShapeType="1" noTextEdit="1"/>
              </p:cNvSpPr>
              <p:nvPr/>
            </p:nvSpPr>
            <p:spPr>
              <a:xfrm>
                <a:off x="7574541" y="5784214"/>
                <a:ext cx="298159" cy="369332"/>
              </a:xfrm>
              <a:prstGeom prst="rect">
                <a:avLst/>
              </a:prstGeom>
              <a:blipFill>
                <a:blip r:embed="rId23"/>
                <a:stretch>
                  <a:fillRect l="-20833" r="-20833" b="-5000"/>
                </a:stretch>
              </a:blipFill>
            </p:spPr>
            <p:txBody>
              <a:bodyPr/>
              <a:lstStyle/>
              <a:p>
                <a:r>
                  <a:rPr lang="en-US">
                    <a:noFill/>
                  </a:rPr>
                  <a:t> </a:t>
                </a:r>
              </a:p>
            </p:txBody>
          </p:sp>
        </mc:Fallback>
      </mc:AlternateContent>
    </p:spTree>
    <p:extLst>
      <p:ext uri="{BB962C8B-B14F-4D97-AF65-F5344CB8AC3E}">
        <p14:creationId xmlns:p14="http://schemas.microsoft.com/office/powerpoint/2010/main" val="15306460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97280" y="286604"/>
            <a:ext cx="8227024" cy="470142"/>
          </a:xfrm>
        </p:spPr>
        <p:txBody>
          <a:bodyPr>
            <a:normAutofit fontScale="90000"/>
          </a:bodyPr>
          <a:lstStyle/>
          <a:p>
            <a:r>
              <a:rPr lang="en-US" sz="2800" dirty="0" smtClean="0"/>
              <a:t>Lesson </a:t>
            </a:r>
            <a:r>
              <a:rPr lang="en-US" sz="2800" dirty="0"/>
              <a:t>8</a:t>
            </a:r>
            <a:r>
              <a:rPr lang="en-US" sz="2800" dirty="0" smtClean="0"/>
              <a:t>: Ratio Fractional Situations</a:t>
            </a:r>
            <a:endParaRPr lang="en-US" sz="2800" dirty="0"/>
          </a:p>
        </p:txBody>
      </p:sp>
      <p:sp>
        <p:nvSpPr>
          <p:cNvPr id="6" name="Content Placeholder 5"/>
          <p:cNvSpPr>
            <a:spLocks noGrp="1"/>
          </p:cNvSpPr>
          <p:nvPr>
            <p:ph sz="half" idx="1"/>
          </p:nvPr>
        </p:nvSpPr>
        <p:spPr>
          <a:xfrm>
            <a:off x="294290" y="756746"/>
            <a:ext cx="5686096" cy="5420217"/>
          </a:xfrm>
        </p:spPr>
        <p:txBody>
          <a:bodyPr>
            <a:normAutofit/>
          </a:bodyPr>
          <a:lstStyle/>
          <a:p>
            <a:r>
              <a:rPr lang="en-US" sz="1600" dirty="0" smtClean="0"/>
              <a:t>Martina is hiking Mount Rainier in Washington. She starts at Paradise and is going to hike the 8.3 miles to Camp Muir.  She just looked at her watch and she has hiked 2.5 miles in the past two hours. </a:t>
            </a:r>
          </a:p>
          <a:p>
            <a:endParaRPr lang="en-US" sz="1600" dirty="0"/>
          </a:p>
          <a:p>
            <a:endParaRPr lang="en-US" sz="1600" dirty="0"/>
          </a:p>
          <a:p>
            <a:r>
              <a:rPr lang="en-US" sz="1600" dirty="0" smtClean="0"/>
              <a:t>9. Graph her rate. </a:t>
            </a:r>
          </a:p>
          <a:p>
            <a:r>
              <a:rPr lang="en-US" sz="1600" dirty="0" smtClean="0"/>
              <a:t>10. If she continues at this rate, how many miles will she have traveled in 5 hours.</a:t>
            </a:r>
          </a:p>
          <a:p>
            <a:endParaRPr lang="en-US" sz="1600" dirty="0"/>
          </a:p>
          <a:p>
            <a:pPr marL="0" indent="0">
              <a:buNone/>
            </a:pPr>
            <a:endParaRPr lang="en-US" sz="1600" dirty="0" smtClean="0"/>
          </a:p>
          <a:p>
            <a:r>
              <a:rPr lang="en-US" sz="1600" dirty="0" smtClean="0"/>
              <a:t>11. What is her unit rate?</a:t>
            </a:r>
          </a:p>
          <a:p>
            <a:endParaRPr lang="en-US" sz="1600" dirty="0"/>
          </a:p>
          <a:p>
            <a:r>
              <a:rPr lang="en-US" sz="1600" dirty="0" smtClean="0"/>
              <a:t>12. Show where the following points are on the graph: (a) unit rate, (b) 2.5 miles, and (c) 5 hours. </a:t>
            </a:r>
          </a:p>
          <a:p>
            <a:r>
              <a:rPr lang="en-US" sz="1600" dirty="0" smtClean="0"/>
              <a:t>13. Explain what each of these points mean. </a:t>
            </a:r>
          </a:p>
        </p:txBody>
      </p:sp>
      <p:sp>
        <p:nvSpPr>
          <p:cNvPr id="4" name="Footer Placeholder 3"/>
          <p:cNvSpPr>
            <a:spLocks noGrp="1"/>
          </p:cNvSpPr>
          <p:nvPr>
            <p:ph type="ftr" sz="quarter" idx="11"/>
          </p:nvPr>
        </p:nvSpPr>
        <p:spPr/>
        <p:txBody>
          <a:bodyPr/>
          <a:lstStyle/>
          <a:p>
            <a:r>
              <a:rPr lang="en-US" smtClean="0"/>
              <a:t>© DMTI (2016) | Resource Materials | www.dmtinstitute.com</a:t>
            </a:r>
            <a:endParaRPr lang="en-US" dirty="0"/>
          </a:p>
        </p:txBody>
      </p:sp>
      <p:pic>
        <p:nvPicPr>
          <p:cNvPr id="2" name="Picture 1"/>
          <p:cNvPicPr>
            <a:picLocks noChangeAspect="1"/>
          </p:cNvPicPr>
          <p:nvPr/>
        </p:nvPicPr>
        <p:blipFill>
          <a:blip r:embed="rId3"/>
          <a:stretch>
            <a:fillRect/>
          </a:stretch>
        </p:blipFill>
        <p:spPr>
          <a:xfrm>
            <a:off x="9324304" y="0"/>
            <a:ext cx="2867696" cy="1737360"/>
          </a:xfrm>
          <a:prstGeom prst="rect">
            <a:avLst/>
          </a:prstGeom>
        </p:spPr>
      </p:pic>
      <p:pic>
        <p:nvPicPr>
          <p:cNvPr id="7" name="Content Placeholder 6"/>
          <p:cNvPicPr>
            <a:picLocks noGrp="1" noChangeAspect="1"/>
          </p:cNvPicPr>
          <p:nvPr>
            <p:ph sz="half" idx="2"/>
          </p:nvPr>
        </p:nvPicPr>
        <p:blipFill>
          <a:blip r:embed="rId4"/>
          <a:stretch>
            <a:fillRect/>
          </a:stretch>
        </p:blipFill>
        <p:spPr>
          <a:xfrm>
            <a:off x="6650158" y="2343808"/>
            <a:ext cx="4733804" cy="3833156"/>
          </a:xfrm>
          <a:prstGeom prst="rect">
            <a:avLst/>
          </a:prstGeom>
        </p:spPr>
      </p:pic>
    </p:spTree>
    <p:extLst>
      <p:ext uri="{BB962C8B-B14F-4D97-AF65-F5344CB8AC3E}">
        <p14:creationId xmlns:p14="http://schemas.microsoft.com/office/powerpoint/2010/main" val="39363839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97280" y="286604"/>
            <a:ext cx="8227024" cy="470142"/>
          </a:xfrm>
        </p:spPr>
        <p:txBody>
          <a:bodyPr>
            <a:normAutofit fontScale="90000"/>
          </a:bodyPr>
          <a:lstStyle/>
          <a:p>
            <a:r>
              <a:rPr lang="en-US" sz="2800" dirty="0" smtClean="0"/>
              <a:t>Lesson </a:t>
            </a:r>
            <a:r>
              <a:rPr lang="en-US" sz="2800" dirty="0"/>
              <a:t>8</a:t>
            </a:r>
            <a:r>
              <a:rPr lang="en-US" sz="2800" dirty="0" smtClean="0"/>
              <a:t>: Ratio Fractional Situations</a:t>
            </a:r>
            <a:endParaRPr lang="en-US" sz="2800" dirty="0"/>
          </a:p>
        </p:txBody>
      </p:sp>
      <p:sp>
        <p:nvSpPr>
          <p:cNvPr id="6" name="Content Placeholder 5"/>
          <p:cNvSpPr>
            <a:spLocks noGrp="1"/>
          </p:cNvSpPr>
          <p:nvPr>
            <p:ph sz="half" idx="1"/>
          </p:nvPr>
        </p:nvSpPr>
        <p:spPr>
          <a:xfrm>
            <a:off x="294290" y="756746"/>
            <a:ext cx="5686096" cy="5420217"/>
          </a:xfrm>
        </p:spPr>
        <p:txBody>
          <a:bodyPr>
            <a:normAutofit lnSpcReduction="10000"/>
          </a:bodyPr>
          <a:lstStyle/>
          <a:p>
            <a:r>
              <a:rPr lang="en-US" sz="1600" dirty="0" smtClean="0"/>
              <a:t>Martina is hiking Mount Rainier in Washington. She starts at Paradise and is going to hike the 8.3 miles to Camp Muir.  She just looked at her watch and she has hiked 2.5 miles in the past two hours. </a:t>
            </a:r>
          </a:p>
          <a:p>
            <a:endParaRPr lang="en-US" sz="1600" dirty="0"/>
          </a:p>
          <a:p>
            <a:endParaRPr lang="en-US" sz="1600" dirty="0"/>
          </a:p>
          <a:p>
            <a:r>
              <a:rPr lang="en-US" sz="1600" dirty="0" smtClean="0"/>
              <a:t>9. Graph her rate. </a:t>
            </a:r>
          </a:p>
          <a:p>
            <a:r>
              <a:rPr lang="en-US" sz="1600" dirty="0" smtClean="0"/>
              <a:t>10. If she continues at this rate, how many miles will she have traveled in 5 hours.</a:t>
            </a:r>
          </a:p>
          <a:p>
            <a:endParaRPr lang="en-US" sz="1600" dirty="0"/>
          </a:p>
          <a:p>
            <a:pPr marL="0" indent="0">
              <a:buNone/>
            </a:pPr>
            <a:endParaRPr lang="en-US" sz="1600" dirty="0" smtClean="0"/>
          </a:p>
          <a:p>
            <a:r>
              <a:rPr lang="en-US" sz="1600" dirty="0" smtClean="0"/>
              <a:t>11. What is her unit rate?</a:t>
            </a:r>
          </a:p>
          <a:p>
            <a:endParaRPr lang="en-US" sz="1600" dirty="0"/>
          </a:p>
          <a:p>
            <a:r>
              <a:rPr lang="en-US" sz="1600" dirty="0" smtClean="0"/>
              <a:t>12. Show where the following points are on the graph: (a) unit rate, (b) 2.5 miles, and (c) 5 hours. </a:t>
            </a:r>
          </a:p>
          <a:p>
            <a:r>
              <a:rPr lang="en-US" sz="1600" dirty="0" smtClean="0"/>
              <a:t>13. Explain what each of these points mean. </a:t>
            </a:r>
          </a:p>
          <a:p>
            <a:pPr lvl="1"/>
            <a:r>
              <a:rPr lang="en-US" sz="1200" dirty="0" smtClean="0"/>
              <a:t>(a) 1.25 mph</a:t>
            </a:r>
          </a:p>
          <a:p>
            <a:pPr lvl="1"/>
            <a:r>
              <a:rPr lang="en-US" sz="1200" dirty="0" smtClean="0"/>
              <a:t>(b) 2.5 miles in 2 hours</a:t>
            </a:r>
          </a:p>
          <a:p>
            <a:pPr lvl="1"/>
            <a:r>
              <a:rPr lang="en-US" sz="1200" dirty="0" smtClean="0"/>
              <a:t>© 7.25 miles in 5 hours</a:t>
            </a:r>
          </a:p>
        </p:txBody>
      </p:sp>
      <p:sp>
        <p:nvSpPr>
          <p:cNvPr id="4" name="Footer Placeholder 3"/>
          <p:cNvSpPr>
            <a:spLocks noGrp="1"/>
          </p:cNvSpPr>
          <p:nvPr>
            <p:ph type="ftr" sz="quarter" idx="11"/>
          </p:nvPr>
        </p:nvSpPr>
        <p:spPr/>
        <p:txBody>
          <a:bodyPr/>
          <a:lstStyle/>
          <a:p>
            <a:r>
              <a:rPr lang="en-US" smtClean="0"/>
              <a:t>© DMTI (2016) | Resource Materials | www.dmtinstitute.com</a:t>
            </a:r>
            <a:endParaRPr lang="en-US" dirty="0"/>
          </a:p>
        </p:txBody>
      </p:sp>
      <p:pic>
        <p:nvPicPr>
          <p:cNvPr id="2" name="Picture 1"/>
          <p:cNvPicPr>
            <a:picLocks noChangeAspect="1"/>
          </p:cNvPicPr>
          <p:nvPr/>
        </p:nvPicPr>
        <p:blipFill>
          <a:blip r:embed="rId3"/>
          <a:stretch>
            <a:fillRect/>
          </a:stretch>
        </p:blipFill>
        <p:spPr>
          <a:xfrm>
            <a:off x="9324304" y="0"/>
            <a:ext cx="2867696" cy="1737360"/>
          </a:xfrm>
          <a:prstGeom prst="rect">
            <a:avLst/>
          </a:prstGeom>
        </p:spPr>
      </p:pic>
      <p:pic>
        <p:nvPicPr>
          <p:cNvPr id="7" name="Content Placeholder 6"/>
          <p:cNvPicPr>
            <a:picLocks noGrp="1" noChangeAspect="1"/>
          </p:cNvPicPr>
          <p:nvPr>
            <p:ph sz="half" idx="2"/>
          </p:nvPr>
        </p:nvPicPr>
        <p:blipFill>
          <a:blip r:embed="rId4"/>
          <a:stretch>
            <a:fillRect/>
          </a:stretch>
        </p:blipFill>
        <p:spPr>
          <a:xfrm>
            <a:off x="6650158" y="2343808"/>
            <a:ext cx="4733804" cy="3833156"/>
          </a:xfrm>
          <a:prstGeom prst="rect">
            <a:avLst/>
          </a:prstGeom>
        </p:spPr>
      </p:pic>
      <p:grpSp>
        <p:nvGrpSpPr>
          <p:cNvPr id="12" name="SMARTInkShape-Group76"/>
          <p:cNvGrpSpPr/>
          <p:nvPr/>
        </p:nvGrpSpPr>
        <p:grpSpPr>
          <a:xfrm>
            <a:off x="8170333" y="2433522"/>
            <a:ext cx="1270001" cy="2062279"/>
            <a:chOff x="8170333" y="2433522"/>
            <a:chExt cx="1270001" cy="2062279"/>
          </a:xfrm>
        </p:grpSpPr>
        <p:sp>
          <p:nvSpPr>
            <p:cNvPr id="3" name="SMARTInkShape-271"/>
            <p:cNvSpPr/>
            <p:nvPr/>
          </p:nvSpPr>
          <p:spPr>
            <a:xfrm>
              <a:off x="9424184" y="2472267"/>
              <a:ext cx="16150" cy="177801"/>
            </a:xfrm>
            <a:custGeom>
              <a:avLst/>
              <a:gdLst/>
              <a:ahLst/>
              <a:cxnLst/>
              <a:rect l="0" t="0" r="0" b="0"/>
              <a:pathLst>
                <a:path w="16150" h="177801">
                  <a:moveTo>
                    <a:pt x="16149" y="0"/>
                  </a:moveTo>
                  <a:lnTo>
                    <a:pt x="8859" y="0"/>
                  </a:lnTo>
                  <a:lnTo>
                    <a:pt x="8467" y="940"/>
                  </a:lnTo>
                  <a:lnTo>
                    <a:pt x="7695" y="38426"/>
                  </a:lnTo>
                  <a:lnTo>
                    <a:pt x="5175" y="78365"/>
                  </a:lnTo>
                  <a:lnTo>
                    <a:pt x="0" y="118818"/>
                  </a:lnTo>
                  <a:lnTo>
                    <a:pt x="7683" y="1778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Shape-272"/>
            <p:cNvSpPr/>
            <p:nvPr/>
          </p:nvSpPr>
          <p:spPr>
            <a:xfrm>
              <a:off x="8170333" y="2506133"/>
              <a:ext cx="1253068" cy="1989668"/>
            </a:xfrm>
            <a:custGeom>
              <a:avLst/>
              <a:gdLst/>
              <a:ahLst/>
              <a:cxnLst/>
              <a:rect l="0" t="0" r="0" b="0"/>
              <a:pathLst>
                <a:path w="1253068" h="1989668">
                  <a:moveTo>
                    <a:pt x="0" y="1989667"/>
                  </a:moveTo>
                  <a:lnTo>
                    <a:pt x="0" y="1981210"/>
                  </a:lnTo>
                  <a:lnTo>
                    <a:pt x="4495" y="1976708"/>
                  </a:lnTo>
                  <a:lnTo>
                    <a:pt x="6702" y="1971992"/>
                  </a:lnTo>
                  <a:lnTo>
                    <a:pt x="8119" y="1965793"/>
                  </a:lnTo>
                  <a:lnTo>
                    <a:pt x="9176" y="1965284"/>
                  </a:lnTo>
                  <a:lnTo>
                    <a:pt x="12858" y="1964719"/>
                  </a:lnTo>
                  <a:lnTo>
                    <a:pt x="14217" y="1963628"/>
                  </a:lnTo>
                  <a:lnTo>
                    <a:pt x="23476" y="1947131"/>
                  </a:lnTo>
                  <a:lnTo>
                    <a:pt x="24117" y="1944376"/>
                  </a:lnTo>
                  <a:lnTo>
                    <a:pt x="45269" y="1911818"/>
                  </a:lnTo>
                  <a:lnTo>
                    <a:pt x="55527" y="1899588"/>
                  </a:lnTo>
                  <a:lnTo>
                    <a:pt x="68258" y="1872913"/>
                  </a:lnTo>
                  <a:lnTo>
                    <a:pt x="88906" y="1847656"/>
                  </a:lnTo>
                  <a:lnTo>
                    <a:pt x="93136" y="1840003"/>
                  </a:lnTo>
                  <a:lnTo>
                    <a:pt x="124936" y="1799717"/>
                  </a:lnTo>
                  <a:lnTo>
                    <a:pt x="163627" y="1757438"/>
                  </a:lnTo>
                  <a:lnTo>
                    <a:pt x="192800" y="1718686"/>
                  </a:lnTo>
                  <a:lnTo>
                    <a:pt x="221666" y="1676424"/>
                  </a:lnTo>
                  <a:lnTo>
                    <a:pt x="244270" y="1637820"/>
                  </a:lnTo>
                  <a:lnTo>
                    <a:pt x="269532" y="1597205"/>
                  </a:lnTo>
                  <a:lnTo>
                    <a:pt x="281495" y="1576421"/>
                  </a:lnTo>
                  <a:lnTo>
                    <a:pt x="294446" y="1555839"/>
                  </a:lnTo>
                  <a:lnTo>
                    <a:pt x="301138" y="1542854"/>
                  </a:lnTo>
                  <a:lnTo>
                    <a:pt x="310197" y="1532723"/>
                  </a:lnTo>
                  <a:lnTo>
                    <a:pt x="334378" y="1490396"/>
                  </a:lnTo>
                  <a:lnTo>
                    <a:pt x="338643" y="1478962"/>
                  </a:lnTo>
                  <a:lnTo>
                    <a:pt x="367382" y="1439170"/>
                  </a:lnTo>
                  <a:lnTo>
                    <a:pt x="382087" y="1420366"/>
                  </a:lnTo>
                  <a:lnTo>
                    <a:pt x="393026" y="1397156"/>
                  </a:lnTo>
                  <a:lnTo>
                    <a:pt x="421137" y="1358955"/>
                  </a:lnTo>
                  <a:lnTo>
                    <a:pt x="447456" y="1318884"/>
                  </a:lnTo>
                  <a:lnTo>
                    <a:pt x="472012" y="1276786"/>
                  </a:lnTo>
                  <a:lnTo>
                    <a:pt x="495906" y="1239157"/>
                  </a:lnTo>
                  <a:lnTo>
                    <a:pt x="510350" y="1212167"/>
                  </a:lnTo>
                  <a:lnTo>
                    <a:pt x="535372" y="1174484"/>
                  </a:lnTo>
                  <a:lnTo>
                    <a:pt x="558230" y="1139260"/>
                  </a:lnTo>
                  <a:lnTo>
                    <a:pt x="578655" y="1102056"/>
                  </a:lnTo>
                  <a:lnTo>
                    <a:pt x="604831" y="1065188"/>
                  </a:lnTo>
                  <a:lnTo>
                    <a:pt x="632081" y="1027496"/>
                  </a:lnTo>
                  <a:lnTo>
                    <a:pt x="653442" y="989884"/>
                  </a:lnTo>
                  <a:lnTo>
                    <a:pt x="671574" y="949822"/>
                  </a:lnTo>
                  <a:lnTo>
                    <a:pt x="682301" y="934534"/>
                  </a:lnTo>
                  <a:lnTo>
                    <a:pt x="693652" y="921467"/>
                  </a:lnTo>
                  <a:lnTo>
                    <a:pt x="708465" y="895239"/>
                  </a:lnTo>
                  <a:lnTo>
                    <a:pt x="733238" y="858666"/>
                  </a:lnTo>
                  <a:lnTo>
                    <a:pt x="761127" y="822906"/>
                  </a:lnTo>
                  <a:lnTo>
                    <a:pt x="780897" y="786315"/>
                  </a:lnTo>
                  <a:lnTo>
                    <a:pt x="806649" y="754134"/>
                  </a:lnTo>
                  <a:lnTo>
                    <a:pt x="825509" y="718631"/>
                  </a:lnTo>
                  <a:lnTo>
                    <a:pt x="848004" y="681692"/>
                  </a:lnTo>
                  <a:lnTo>
                    <a:pt x="878077" y="641930"/>
                  </a:lnTo>
                  <a:lnTo>
                    <a:pt x="904320" y="604317"/>
                  </a:lnTo>
                  <a:lnTo>
                    <a:pt x="929192" y="563525"/>
                  </a:lnTo>
                  <a:lnTo>
                    <a:pt x="943942" y="537679"/>
                  </a:lnTo>
                  <a:lnTo>
                    <a:pt x="948226" y="528717"/>
                  </a:lnTo>
                  <a:lnTo>
                    <a:pt x="977444" y="486766"/>
                  </a:lnTo>
                  <a:lnTo>
                    <a:pt x="997632" y="447612"/>
                  </a:lnTo>
                  <a:lnTo>
                    <a:pt x="1004074" y="434125"/>
                  </a:lnTo>
                  <a:lnTo>
                    <a:pt x="1027406" y="404003"/>
                  </a:lnTo>
                  <a:lnTo>
                    <a:pt x="1043867" y="368246"/>
                  </a:lnTo>
                  <a:lnTo>
                    <a:pt x="1064989" y="332144"/>
                  </a:lnTo>
                  <a:lnTo>
                    <a:pt x="1081614" y="296415"/>
                  </a:lnTo>
                  <a:lnTo>
                    <a:pt x="1108598" y="254170"/>
                  </a:lnTo>
                  <a:lnTo>
                    <a:pt x="1128858" y="214499"/>
                  </a:lnTo>
                  <a:lnTo>
                    <a:pt x="1151466" y="173085"/>
                  </a:lnTo>
                  <a:lnTo>
                    <a:pt x="1174045" y="133401"/>
                  </a:lnTo>
                  <a:lnTo>
                    <a:pt x="1190038" y="107385"/>
                  </a:lnTo>
                  <a:lnTo>
                    <a:pt x="1193626" y="96834"/>
                  </a:lnTo>
                  <a:lnTo>
                    <a:pt x="1208381" y="76252"/>
                  </a:lnTo>
                  <a:lnTo>
                    <a:pt x="1210629" y="70579"/>
                  </a:lnTo>
                  <a:lnTo>
                    <a:pt x="1224142" y="47806"/>
                  </a:lnTo>
                  <a:lnTo>
                    <a:pt x="1226100" y="40689"/>
                  </a:lnTo>
                  <a:lnTo>
                    <a:pt x="1227564" y="38415"/>
                  </a:lnTo>
                  <a:lnTo>
                    <a:pt x="1229480" y="36899"/>
                  </a:lnTo>
                  <a:lnTo>
                    <a:pt x="1231697" y="35888"/>
                  </a:lnTo>
                  <a:lnTo>
                    <a:pt x="1233176" y="34274"/>
                  </a:lnTo>
                  <a:lnTo>
                    <a:pt x="1235745" y="26754"/>
                  </a:lnTo>
                  <a:lnTo>
                    <a:pt x="1236019" y="21307"/>
                  </a:lnTo>
                  <a:lnTo>
                    <a:pt x="1238591" y="16369"/>
                  </a:lnTo>
                  <a:lnTo>
                    <a:pt x="1253057" y="11"/>
                  </a:lnTo>
                  <a:lnTo>
                    <a:pt x="1253067" y="1"/>
                  </a:lnTo>
                  <a:lnTo>
                    <a:pt x="1216365" y="0"/>
                  </a:lnTo>
                  <a:lnTo>
                    <a:pt x="1176362" y="7683"/>
                  </a:lnTo>
                  <a:lnTo>
                    <a:pt x="1157798" y="9175"/>
                  </a:lnTo>
                  <a:lnTo>
                    <a:pt x="1120150" y="18905"/>
                  </a:lnTo>
                  <a:lnTo>
                    <a:pt x="1112148" y="22514"/>
                  </a:lnTo>
                  <a:lnTo>
                    <a:pt x="1083734" y="254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Shape-273"/>
            <p:cNvSpPr/>
            <p:nvPr/>
          </p:nvSpPr>
          <p:spPr>
            <a:xfrm>
              <a:off x="8849395" y="2480733"/>
              <a:ext cx="74473" cy="203201"/>
            </a:xfrm>
            <a:custGeom>
              <a:avLst/>
              <a:gdLst/>
              <a:ahLst/>
              <a:cxnLst/>
              <a:rect l="0" t="0" r="0" b="0"/>
              <a:pathLst>
                <a:path w="74473" h="203201">
                  <a:moveTo>
                    <a:pt x="23672" y="0"/>
                  </a:moveTo>
                  <a:lnTo>
                    <a:pt x="23672" y="4495"/>
                  </a:lnTo>
                  <a:lnTo>
                    <a:pt x="8264" y="43674"/>
                  </a:lnTo>
                  <a:lnTo>
                    <a:pt x="4247" y="78692"/>
                  </a:lnTo>
                  <a:lnTo>
                    <a:pt x="927" y="89537"/>
                  </a:lnTo>
                  <a:lnTo>
                    <a:pt x="0" y="111510"/>
                  </a:lnTo>
                  <a:lnTo>
                    <a:pt x="10160" y="148096"/>
                  </a:lnTo>
                  <a:lnTo>
                    <a:pt x="22699" y="166072"/>
                  </a:lnTo>
                  <a:lnTo>
                    <a:pt x="74472" y="2032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InkShape-274"/>
            <p:cNvSpPr/>
            <p:nvPr/>
          </p:nvSpPr>
          <p:spPr>
            <a:xfrm>
              <a:off x="9067800" y="2433522"/>
              <a:ext cx="99800" cy="225012"/>
            </a:xfrm>
            <a:custGeom>
              <a:avLst/>
              <a:gdLst/>
              <a:ahLst/>
              <a:cxnLst/>
              <a:rect l="0" t="0" r="0" b="0"/>
              <a:pathLst>
                <a:path w="99800" h="225012">
                  <a:moveTo>
                    <a:pt x="0" y="4878"/>
                  </a:moveTo>
                  <a:lnTo>
                    <a:pt x="0" y="383"/>
                  </a:lnTo>
                  <a:lnTo>
                    <a:pt x="940" y="0"/>
                  </a:lnTo>
                  <a:lnTo>
                    <a:pt x="7701" y="3015"/>
                  </a:lnTo>
                  <a:lnTo>
                    <a:pt x="16279" y="4050"/>
                  </a:lnTo>
                  <a:lnTo>
                    <a:pt x="20260" y="6207"/>
                  </a:lnTo>
                  <a:lnTo>
                    <a:pt x="58918" y="46824"/>
                  </a:lnTo>
                  <a:lnTo>
                    <a:pt x="78570" y="74207"/>
                  </a:lnTo>
                  <a:lnTo>
                    <a:pt x="95524" y="115155"/>
                  </a:lnTo>
                  <a:lnTo>
                    <a:pt x="99799" y="140407"/>
                  </a:lnTo>
                  <a:lnTo>
                    <a:pt x="96572" y="161268"/>
                  </a:lnTo>
                  <a:lnTo>
                    <a:pt x="84376" y="195120"/>
                  </a:lnTo>
                  <a:lnTo>
                    <a:pt x="59267" y="22501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Shape-275"/>
            <p:cNvSpPr/>
            <p:nvPr/>
          </p:nvSpPr>
          <p:spPr>
            <a:xfrm>
              <a:off x="8934015" y="2506628"/>
              <a:ext cx="116853" cy="142295"/>
            </a:xfrm>
            <a:custGeom>
              <a:avLst/>
              <a:gdLst/>
              <a:ahLst/>
              <a:cxnLst/>
              <a:rect l="0" t="0" r="0" b="0"/>
              <a:pathLst>
                <a:path w="116853" h="142295">
                  <a:moveTo>
                    <a:pt x="74518" y="7972"/>
                  </a:moveTo>
                  <a:lnTo>
                    <a:pt x="74518" y="12467"/>
                  </a:lnTo>
                  <a:lnTo>
                    <a:pt x="77028" y="17182"/>
                  </a:lnTo>
                  <a:lnTo>
                    <a:pt x="80337" y="22414"/>
                  </a:lnTo>
                  <a:lnTo>
                    <a:pt x="83142" y="30648"/>
                  </a:lnTo>
                  <a:lnTo>
                    <a:pt x="91418" y="41796"/>
                  </a:lnTo>
                  <a:lnTo>
                    <a:pt x="95936" y="37331"/>
                  </a:lnTo>
                  <a:lnTo>
                    <a:pt x="98148" y="32623"/>
                  </a:lnTo>
                  <a:lnTo>
                    <a:pt x="98738" y="30050"/>
                  </a:lnTo>
                  <a:lnTo>
                    <a:pt x="98190" y="27395"/>
                  </a:lnTo>
                  <a:lnTo>
                    <a:pt x="93061" y="16372"/>
                  </a:lnTo>
                  <a:lnTo>
                    <a:pt x="92525" y="13572"/>
                  </a:lnTo>
                  <a:lnTo>
                    <a:pt x="87274" y="5137"/>
                  </a:lnTo>
                  <a:lnTo>
                    <a:pt x="82383" y="2009"/>
                  </a:lnTo>
                  <a:lnTo>
                    <a:pt x="71831" y="247"/>
                  </a:lnTo>
                  <a:lnTo>
                    <a:pt x="67082" y="0"/>
                  </a:lnTo>
                  <a:lnTo>
                    <a:pt x="63917" y="776"/>
                  </a:lnTo>
                  <a:lnTo>
                    <a:pt x="61806" y="2234"/>
                  </a:lnTo>
                  <a:lnTo>
                    <a:pt x="60400" y="4147"/>
                  </a:lnTo>
                  <a:lnTo>
                    <a:pt x="58521" y="5422"/>
                  </a:lnTo>
                  <a:lnTo>
                    <a:pt x="50441" y="9098"/>
                  </a:lnTo>
                  <a:lnTo>
                    <a:pt x="37490" y="21267"/>
                  </a:lnTo>
                  <a:lnTo>
                    <a:pt x="24208" y="44744"/>
                  </a:lnTo>
                  <a:lnTo>
                    <a:pt x="6828" y="83684"/>
                  </a:lnTo>
                  <a:lnTo>
                    <a:pt x="2101" y="95244"/>
                  </a:lnTo>
                  <a:lnTo>
                    <a:pt x="0" y="106653"/>
                  </a:lnTo>
                  <a:lnTo>
                    <a:pt x="1574" y="115487"/>
                  </a:lnTo>
                  <a:lnTo>
                    <a:pt x="3312" y="119160"/>
                  </a:lnTo>
                  <a:lnTo>
                    <a:pt x="10258" y="125749"/>
                  </a:lnTo>
                  <a:lnTo>
                    <a:pt x="34544" y="137645"/>
                  </a:lnTo>
                  <a:lnTo>
                    <a:pt x="60700" y="142294"/>
                  </a:lnTo>
                  <a:lnTo>
                    <a:pt x="82967" y="142159"/>
                  </a:lnTo>
                  <a:lnTo>
                    <a:pt x="116852" y="13497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3" name="SMARTInkShape-276"/>
          <p:cNvSpPr/>
          <p:nvPr/>
        </p:nvSpPr>
        <p:spPr>
          <a:xfrm>
            <a:off x="9211879" y="2684081"/>
            <a:ext cx="59008" cy="67082"/>
          </a:xfrm>
          <a:custGeom>
            <a:avLst/>
            <a:gdLst/>
            <a:ahLst/>
            <a:cxnLst/>
            <a:rect l="0" t="0" r="0" b="0"/>
            <a:pathLst>
              <a:path w="59008" h="67082">
                <a:moveTo>
                  <a:pt x="8321" y="50652"/>
                </a:moveTo>
                <a:lnTo>
                  <a:pt x="16785" y="42189"/>
                </a:lnTo>
                <a:lnTo>
                  <a:pt x="16788" y="34896"/>
                </a:lnTo>
                <a:lnTo>
                  <a:pt x="17728" y="34504"/>
                </a:lnTo>
                <a:lnTo>
                  <a:pt x="25251" y="33719"/>
                </a:lnTo>
                <a:lnTo>
                  <a:pt x="25254" y="41009"/>
                </a:lnTo>
                <a:lnTo>
                  <a:pt x="17136" y="50273"/>
                </a:lnTo>
                <a:lnTo>
                  <a:pt x="9528" y="50619"/>
                </a:lnTo>
                <a:lnTo>
                  <a:pt x="8322" y="9721"/>
                </a:lnTo>
                <a:lnTo>
                  <a:pt x="9261" y="9253"/>
                </a:lnTo>
                <a:lnTo>
                  <a:pt x="20106" y="8442"/>
                </a:lnTo>
                <a:lnTo>
                  <a:pt x="21821" y="9342"/>
                </a:lnTo>
                <a:lnTo>
                  <a:pt x="22966" y="10882"/>
                </a:lnTo>
                <a:lnTo>
                  <a:pt x="23729" y="12850"/>
                </a:lnTo>
                <a:lnTo>
                  <a:pt x="25178" y="14162"/>
                </a:lnTo>
                <a:lnTo>
                  <a:pt x="34263" y="18776"/>
                </a:lnTo>
                <a:lnTo>
                  <a:pt x="36905" y="20935"/>
                </a:lnTo>
                <a:lnTo>
                  <a:pt x="39841" y="25842"/>
                </a:lnTo>
                <a:lnTo>
                  <a:pt x="41879" y="33622"/>
                </a:lnTo>
                <a:lnTo>
                  <a:pt x="42148" y="40873"/>
                </a:lnTo>
                <a:lnTo>
                  <a:pt x="41221" y="41310"/>
                </a:lnTo>
                <a:lnTo>
                  <a:pt x="30399" y="42070"/>
                </a:lnTo>
                <a:lnTo>
                  <a:pt x="25032" y="39626"/>
                </a:lnTo>
                <a:lnTo>
                  <a:pt x="9980" y="26775"/>
                </a:lnTo>
                <a:lnTo>
                  <a:pt x="9058" y="23420"/>
                </a:lnTo>
                <a:lnTo>
                  <a:pt x="8364" y="12679"/>
                </a:lnTo>
                <a:lnTo>
                  <a:pt x="9291" y="11226"/>
                </a:lnTo>
                <a:lnTo>
                  <a:pt x="10849" y="10257"/>
                </a:lnTo>
                <a:lnTo>
                  <a:pt x="12827" y="9611"/>
                </a:lnTo>
                <a:lnTo>
                  <a:pt x="14148" y="8239"/>
                </a:lnTo>
                <a:lnTo>
                  <a:pt x="15614" y="4207"/>
                </a:lnTo>
                <a:lnTo>
                  <a:pt x="16946" y="2756"/>
                </a:lnTo>
                <a:lnTo>
                  <a:pt x="23975" y="234"/>
                </a:lnTo>
                <a:lnTo>
                  <a:pt x="31761" y="11565"/>
                </a:lnTo>
                <a:lnTo>
                  <a:pt x="36927" y="14465"/>
                </a:lnTo>
                <a:lnTo>
                  <a:pt x="38680" y="17121"/>
                </a:lnTo>
                <a:lnTo>
                  <a:pt x="41726" y="31162"/>
                </a:lnTo>
                <a:lnTo>
                  <a:pt x="42051" y="37456"/>
                </a:lnTo>
                <a:lnTo>
                  <a:pt x="39618" y="42592"/>
                </a:lnTo>
                <a:lnTo>
                  <a:pt x="36342" y="48011"/>
                </a:lnTo>
                <a:lnTo>
                  <a:pt x="34886" y="53555"/>
                </a:lnTo>
                <a:lnTo>
                  <a:pt x="33557" y="55409"/>
                </a:lnTo>
                <a:lnTo>
                  <a:pt x="31730" y="56646"/>
                </a:lnTo>
                <a:lnTo>
                  <a:pt x="24664" y="58386"/>
                </a:lnTo>
                <a:lnTo>
                  <a:pt x="22039" y="58630"/>
                </a:lnTo>
                <a:lnTo>
                  <a:pt x="16613" y="56393"/>
                </a:lnTo>
                <a:lnTo>
                  <a:pt x="13849" y="54480"/>
                </a:lnTo>
                <a:lnTo>
                  <a:pt x="5465" y="42797"/>
                </a:lnTo>
                <a:lnTo>
                  <a:pt x="1516" y="31914"/>
                </a:lnTo>
                <a:lnTo>
                  <a:pt x="0" y="14053"/>
                </a:lnTo>
                <a:lnTo>
                  <a:pt x="2429" y="8359"/>
                </a:lnTo>
                <a:lnTo>
                  <a:pt x="4393" y="5523"/>
                </a:lnTo>
                <a:lnTo>
                  <a:pt x="9084" y="2373"/>
                </a:lnTo>
                <a:lnTo>
                  <a:pt x="17015" y="599"/>
                </a:lnTo>
                <a:lnTo>
                  <a:pt x="32615" y="0"/>
                </a:lnTo>
                <a:lnTo>
                  <a:pt x="35807" y="892"/>
                </a:lnTo>
                <a:lnTo>
                  <a:pt x="37934" y="2427"/>
                </a:lnTo>
                <a:lnTo>
                  <a:pt x="47447" y="14302"/>
                </a:lnTo>
                <a:lnTo>
                  <a:pt x="49228" y="19759"/>
                </a:lnTo>
                <a:lnTo>
                  <a:pt x="50529" y="43845"/>
                </a:lnTo>
                <a:lnTo>
                  <a:pt x="48090" y="50135"/>
                </a:lnTo>
                <a:lnTo>
                  <a:pt x="38859" y="61839"/>
                </a:lnTo>
                <a:lnTo>
                  <a:pt x="33495" y="65031"/>
                </a:lnTo>
                <a:lnTo>
                  <a:pt x="22388" y="67081"/>
                </a:lnTo>
                <a:lnTo>
                  <a:pt x="16768" y="64853"/>
                </a:lnTo>
                <a:lnTo>
                  <a:pt x="13952" y="62941"/>
                </a:lnTo>
                <a:lnTo>
                  <a:pt x="12076" y="59786"/>
                </a:lnTo>
                <a:lnTo>
                  <a:pt x="9062" y="43711"/>
                </a:lnTo>
                <a:lnTo>
                  <a:pt x="8364" y="27014"/>
                </a:lnTo>
                <a:lnTo>
                  <a:pt x="15614" y="18117"/>
                </a:lnTo>
                <a:lnTo>
                  <a:pt x="18774" y="17378"/>
                </a:lnTo>
                <a:lnTo>
                  <a:pt x="20934" y="17180"/>
                </a:lnTo>
                <a:lnTo>
                  <a:pt x="25843" y="19470"/>
                </a:lnTo>
                <a:lnTo>
                  <a:pt x="31160" y="22682"/>
                </a:lnTo>
                <a:lnTo>
                  <a:pt x="36660" y="24110"/>
                </a:lnTo>
                <a:lnTo>
                  <a:pt x="38502" y="25432"/>
                </a:lnTo>
                <a:lnTo>
                  <a:pt x="39731" y="27253"/>
                </a:lnTo>
                <a:lnTo>
                  <a:pt x="41460" y="34312"/>
                </a:lnTo>
                <a:lnTo>
                  <a:pt x="42145" y="49015"/>
                </a:lnTo>
                <a:lnTo>
                  <a:pt x="34894" y="57798"/>
                </a:lnTo>
                <a:lnTo>
                  <a:pt x="33563" y="57298"/>
                </a:lnTo>
                <a:lnTo>
                  <a:pt x="29575" y="54233"/>
                </a:lnTo>
                <a:lnTo>
                  <a:pt x="27173" y="49735"/>
                </a:lnTo>
                <a:lnTo>
                  <a:pt x="25424" y="33638"/>
                </a:lnTo>
                <a:lnTo>
                  <a:pt x="25265" y="13958"/>
                </a:lnTo>
                <a:lnTo>
                  <a:pt x="26202" y="12079"/>
                </a:lnTo>
                <a:lnTo>
                  <a:pt x="27767" y="10825"/>
                </a:lnTo>
                <a:lnTo>
                  <a:pt x="29750" y="9990"/>
                </a:lnTo>
                <a:lnTo>
                  <a:pt x="32016" y="10374"/>
                </a:lnTo>
                <a:lnTo>
                  <a:pt x="42112" y="16099"/>
                </a:lnTo>
                <a:lnTo>
                  <a:pt x="46231" y="16481"/>
                </a:lnTo>
                <a:lnTo>
                  <a:pt x="47705" y="17523"/>
                </a:lnTo>
                <a:lnTo>
                  <a:pt x="48688" y="19159"/>
                </a:lnTo>
                <a:lnTo>
                  <a:pt x="49344" y="21190"/>
                </a:lnTo>
                <a:lnTo>
                  <a:pt x="59007" y="33585"/>
                </a:lnTo>
                <a:lnTo>
                  <a:pt x="46505" y="33715"/>
                </a:lnTo>
                <a:lnTo>
                  <a:pt x="41597" y="28700"/>
                </a:lnTo>
                <a:lnTo>
                  <a:pt x="35277" y="19139"/>
                </a:lnTo>
                <a:lnTo>
                  <a:pt x="33857" y="9703"/>
                </a:lnTo>
                <a:lnTo>
                  <a:pt x="34753" y="9241"/>
                </a:lnTo>
                <a:lnTo>
                  <a:pt x="50654" y="831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1" name="SMARTInkShape-Group78"/>
          <p:cNvGrpSpPr/>
          <p:nvPr/>
        </p:nvGrpSpPr>
        <p:grpSpPr>
          <a:xfrm>
            <a:off x="7857418" y="3987800"/>
            <a:ext cx="373193" cy="541690"/>
            <a:chOff x="7857418" y="3987800"/>
            <a:chExt cx="373193" cy="541690"/>
          </a:xfrm>
        </p:grpSpPr>
        <p:sp>
          <p:nvSpPr>
            <p:cNvPr id="14" name="SMARTInkShape-277"/>
            <p:cNvSpPr/>
            <p:nvPr/>
          </p:nvSpPr>
          <p:spPr>
            <a:xfrm>
              <a:off x="8153400" y="4487333"/>
              <a:ext cx="70556" cy="32196"/>
            </a:xfrm>
            <a:custGeom>
              <a:avLst/>
              <a:gdLst/>
              <a:ahLst/>
              <a:cxnLst/>
              <a:rect l="0" t="0" r="0" b="0"/>
              <a:pathLst>
                <a:path w="70556" h="32196">
                  <a:moveTo>
                    <a:pt x="70555" y="12144"/>
                  </a:moveTo>
                  <a:lnTo>
                    <a:pt x="59920" y="19766"/>
                  </a:lnTo>
                  <a:lnTo>
                    <a:pt x="29388" y="31360"/>
                  </a:lnTo>
                  <a:lnTo>
                    <a:pt x="25236" y="32195"/>
                  </a:lnTo>
                  <a:lnTo>
                    <a:pt x="15606" y="30616"/>
                  </a:lnTo>
                  <a:lnTo>
                    <a:pt x="10404" y="28877"/>
                  </a:lnTo>
                  <a:lnTo>
                    <a:pt x="6937" y="25836"/>
                  </a:ln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SMARTInkShape-278"/>
            <p:cNvSpPr/>
            <p:nvPr/>
          </p:nvSpPr>
          <p:spPr>
            <a:xfrm>
              <a:off x="8121719" y="4462439"/>
              <a:ext cx="90440" cy="67051"/>
            </a:xfrm>
            <a:custGeom>
              <a:avLst/>
              <a:gdLst/>
              <a:ahLst/>
              <a:cxnLst/>
              <a:rect l="0" t="0" r="0" b="0"/>
              <a:pathLst>
                <a:path w="90440" h="67051">
                  <a:moveTo>
                    <a:pt x="89446" y="18849"/>
                  </a:moveTo>
                  <a:lnTo>
                    <a:pt x="89805" y="20331"/>
                  </a:lnTo>
                  <a:lnTo>
                    <a:pt x="90439" y="26943"/>
                  </a:lnTo>
                  <a:lnTo>
                    <a:pt x="88213" y="33017"/>
                  </a:lnTo>
                  <a:lnTo>
                    <a:pt x="71032" y="60386"/>
                  </a:lnTo>
                  <a:lnTo>
                    <a:pt x="60460" y="64187"/>
                  </a:lnTo>
                  <a:lnTo>
                    <a:pt x="23511" y="66961"/>
                  </a:lnTo>
                  <a:lnTo>
                    <a:pt x="17768" y="67050"/>
                  </a:lnTo>
                  <a:lnTo>
                    <a:pt x="12998" y="65228"/>
                  </a:lnTo>
                  <a:lnTo>
                    <a:pt x="5190" y="58186"/>
                  </a:lnTo>
                  <a:lnTo>
                    <a:pt x="1093" y="51293"/>
                  </a:lnTo>
                  <a:lnTo>
                    <a:pt x="0" y="48138"/>
                  </a:lnTo>
                  <a:lnTo>
                    <a:pt x="1294" y="39615"/>
                  </a:lnTo>
                  <a:lnTo>
                    <a:pt x="5006" y="30496"/>
                  </a:lnTo>
                  <a:lnTo>
                    <a:pt x="9790" y="23307"/>
                  </a:lnTo>
                  <a:lnTo>
                    <a:pt x="27287" y="11027"/>
                  </a:lnTo>
                  <a:lnTo>
                    <a:pt x="44281" y="3330"/>
                  </a:lnTo>
                  <a:lnTo>
                    <a:pt x="74037" y="0"/>
                  </a:lnTo>
                  <a:lnTo>
                    <a:pt x="79460" y="108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SMARTInkShape-279"/>
            <p:cNvSpPr/>
            <p:nvPr/>
          </p:nvSpPr>
          <p:spPr>
            <a:xfrm>
              <a:off x="8136653" y="4463366"/>
              <a:ext cx="76015" cy="65517"/>
            </a:xfrm>
            <a:custGeom>
              <a:avLst/>
              <a:gdLst/>
              <a:ahLst/>
              <a:cxnLst/>
              <a:rect l="0" t="0" r="0" b="0"/>
              <a:pathLst>
                <a:path w="76015" h="65517">
                  <a:moveTo>
                    <a:pt x="76014" y="57834"/>
                  </a:moveTo>
                  <a:lnTo>
                    <a:pt x="63401" y="57834"/>
                  </a:lnTo>
                  <a:lnTo>
                    <a:pt x="58491" y="60342"/>
                  </a:lnTo>
                  <a:lnTo>
                    <a:pt x="53175" y="63652"/>
                  </a:lnTo>
                  <a:lnTo>
                    <a:pt x="43951" y="65516"/>
                  </a:lnTo>
                  <a:lnTo>
                    <a:pt x="29720" y="65127"/>
                  </a:lnTo>
                  <a:lnTo>
                    <a:pt x="14528" y="59472"/>
                  </a:lnTo>
                  <a:lnTo>
                    <a:pt x="1937" y="50884"/>
                  </a:lnTo>
                  <a:lnTo>
                    <a:pt x="443" y="40827"/>
                  </a:lnTo>
                  <a:lnTo>
                    <a:pt x="0" y="30426"/>
                  </a:lnTo>
                  <a:lnTo>
                    <a:pt x="4913" y="21821"/>
                  </a:lnTo>
                  <a:lnTo>
                    <a:pt x="8858" y="16892"/>
                  </a:lnTo>
                  <a:lnTo>
                    <a:pt x="18258" y="11415"/>
                  </a:lnTo>
                  <a:lnTo>
                    <a:pt x="51852" y="0"/>
                  </a:lnTo>
                  <a:lnTo>
                    <a:pt x="55202" y="463"/>
                  </a:lnTo>
                  <a:lnTo>
                    <a:pt x="66898" y="475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SMARTInkShape-280"/>
            <p:cNvSpPr/>
            <p:nvPr/>
          </p:nvSpPr>
          <p:spPr>
            <a:xfrm>
              <a:off x="8060267" y="3987800"/>
              <a:ext cx="126228" cy="287868"/>
            </a:xfrm>
            <a:custGeom>
              <a:avLst/>
              <a:gdLst/>
              <a:ahLst/>
              <a:cxnLst/>
              <a:rect l="0" t="0" r="0" b="0"/>
              <a:pathLst>
                <a:path w="126228" h="287868">
                  <a:moveTo>
                    <a:pt x="0" y="0"/>
                  </a:moveTo>
                  <a:lnTo>
                    <a:pt x="0" y="4494"/>
                  </a:lnTo>
                  <a:lnTo>
                    <a:pt x="940" y="5818"/>
                  </a:lnTo>
                  <a:lnTo>
                    <a:pt x="2508" y="6701"/>
                  </a:lnTo>
                  <a:lnTo>
                    <a:pt x="4494" y="7289"/>
                  </a:lnTo>
                  <a:lnTo>
                    <a:pt x="17152" y="15013"/>
                  </a:lnTo>
                  <a:lnTo>
                    <a:pt x="42710" y="23440"/>
                  </a:lnTo>
                  <a:lnTo>
                    <a:pt x="60734" y="36545"/>
                  </a:lnTo>
                  <a:lnTo>
                    <a:pt x="80923" y="56623"/>
                  </a:lnTo>
                  <a:lnTo>
                    <a:pt x="107181" y="94400"/>
                  </a:lnTo>
                  <a:lnTo>
                    <a:pt x="121134" y="120456"/>
                  </a:lnTo>
                  <a:lnTo>
                    <a:pt x="126227" y="161120"/>
                  </a:lnTo>
                  <a:lnTo>
                    <a:pt x="125907" y="201543"/>
                  </a:lnTo>
                  <a:lnTo>
                    <a:pt x="119255" y="232708"/>
                  </a:lnTo>
                  <a:lnTo>
                    <a:pt x="76200" y="2878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SMARTInkShape-281"/>
            <p:cNvSpPr/>
            <p:nvPr/>
          </p:nvSpPr>
          <p:spPr>
            <a:xfrm>
              <a:off x="7857418" y="4047067"/>
              <a:ext cx="118183" cy="296334"/>
            </a:xfrm>
            <a:custGeom>
              <a:avLst/>
              <a:gdLst/>
              <a:ahLst/>
              <a:cxnLst/>
              <a:rect l="0" t="0" r="0" b="0"/>
              <a:pathLst>
                <a:path w="118183" h="296334">
                  <a:moveTo>
                    <a:pt x="25049" y="0"/>
                  </a:moveTo>
                  <a:lnTo>
                    <a:pt x="16930" y="0"/>
                  </a:lnTo>
                  <a:lnTo>
                    <a:pt x="12191" y="4494"/>
                  </a:lnTo>
                  <a:lnTo>
                    <a:pt x="9927" y="9209"/>
                  </a:lnTo>
                  <a:lnTo>
                    <a:pt x="7245" y="46455"/>
                  </a:lnTo>
                  <a:lnTo>
                    <a:pt x="1429" y="79523"/>
                  </a:lnTo>
                  <a:lnTo>
                    <a:pt x="0" y="117517"/>
                  </a:lnTo>
                  <a:lnTo>
                    <a:pt x="6477" y="158017"/>
                  </a:lnTo>
                  <a:lnTo>
                    <a:pt x="16816" y="194170"/>
                  </a:lnTo>
                  <a:lnTo>
                    <a:pt x="27917" y="223994"/>
                  </a:lnTo>
                  <a:lnTo>
                    <a:pt x="56593" y="259487"/>
                  </a:lnTo>
                  <a:lnTo>
                    <a:pt x="65095" y="265846"/>
                  </a:lnTo>
                  <a:lnTo>
                    <a:pt x="72951" y="270554"/>
                  </a:lnTo>
                  <a:lnTo>
                    <a:pt x="118182" y="2963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SMARTInkShape-282"/>
            <p:cNvSpPr/>
            <p:nvPr/>
          </p:nvSpPr>
          <p:spPr>
            <a:xfrm>
              <a:off x="8138287" y="4454521"/>
              <a:ext cx="92324" cy="74640"/>
            </a:xfrm>
            <a:custGeom>
              <a:avLst/>
              <a:gdLst/>
              <a:ahLst/>
              <a:cxnLst/>
              <a:rect l="0" t="0" r="0" b="0"/>
              <a:pathLst>
                <a:path w="92324" h="74640">
                  <a:moveTo>
                    <a:pt x="92323" y="53019"/>
                  </a:moveTo>
                  <a:lnTo>
                    <a:pt x="60857" y="69378"/>
                  </a:lnTo>
                  <a:lnTo>
                    <a:pt x="37807" y="74007"/>
                  </a:lnTo>
                  <a:lnTo>
                    <a:pt x="26453" y="74639"/>
                  </a:lnTo>
                  <a:lnTo>
                    <a:pt x="21732" y="72927"/>
                  </a:lnTo>
                  <a:lnTo>
                    <a:pt x="4325" y="56027"/>
                  </a:lnTo>
                  <a:lnTo>
                    <a:pt x="910" y="50029"/>
                  </a:lnTo>
                  <a:lnTo>
                    <a:pt x="0" y="47112"/>
                  </a:lnTo>
                  <a:lnTo>
                    <a:pt x="1498" y="38854"/>
                  </a:lnTo>
                  <a:lnTo>
                    <a:pt x="7629" y="26136"/>
                  </a:lnTo>
                  <a:lnTo>
                    <a:pt x="13669" y="19496"/>
                  </a:lnTo>
                  <a:lnTo>
                    <a:pt x="22624" y="13411"/>
                  </a:lnTo>
                  <a:lnTo>
                    <a:pt x="38244" y="9189"/>
                  </a:lnTo>
                  <a:lnTo>
                    <a:pt x="50293" y="7940"/>
                  </a:lnTo>
                  <a:lnTo>
                    <a:pt x="56776" y="10155"/>
                  </a:lnTo>
                  <a:lnTo>
                    <a:pt x="59821" y="12063"/>
                  </a:lnTo>
                  <a:lnTo>
                    <a:pt x="68603" y="23738"/>
                  </a:lnTo>
                  <a:lnTo>
                    <a:pt x="72668" y="39113"/>
                  </a:lnTo>
                  <a:lnTo>
                    <a:pt x="73873" y="51090"/>
                  </a:lnTo>
                  <a:lnTo>
                    <a:pt x="72160" y="54405"/>
                  </a:lnTo>
                  <a:lnTo>
                    <a:pt x="65239" y="60597"/>
                  </a:lnTo>
                  <a:lnTo>
                    <a:pt x="58401" y="63976"/>
                  </a:lnTo>
                  <a:lnTo>
                    <a:pt x="46346" y="66145"/>
                  </a:lnTo>
                  <a:lnTo>
                    <a:pt x="40597" y="63933"/>
                  </a:lnTo>
                  <a:lnTo>
                    <a:pt x="37747" y="62026"/>
                  </a:lnTo>
                  <a:lnTo>
                    <a:pt x="29241" y="50353"/>
                  </a:lnTo>
                  <a:lnTo>
                    <a:pt x="25257" y="39473"/>
                  </a:lnTo>
                  <a:lnTo>
                    <a:pt x="24077" y="25797"/>
                  </a:lnTo>
                  <a:lnTo>
                    <a:pt x="26309" y="17778"/>
                  </a:lnTo>
                  <a:lnTo>
                    <a:pt x="35408" y="4965"/>
                  </a:lnTo>
                  <a:lnTo>
                    <a:pt x="43261" y="1621"/>
                  </a:lnTo>
                  <a:lnTo>
                    <a:pt x="58648"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SMARTInkShape-283"/>
            <p:cNvSpPr/>
            <p:nvPr/>
          </p:nvSpPr>
          <p:spPr>
            <a:xfrm>
              <a:off x="7958667" y="4055533"/>
              <a:ext cx="143427" cy="203073"/>
            </a:xfrm>
            <a:custGeom>
              <a:avLst/>
              <a:gdLst/>
              <a:ahLst/>
              <a:cxnLst/>
              <a:rect l="0" t="0" r="0" b="0"/>
              <a:pathLst>
                <a:path w="143427" h="203073">
                  <a:moveTo>
                    <a:pt x="0" y="0"/>
                  </a:moveTo>
                  <a:lnTo>
                    <a:pt x="0" y="20148"/>
                  </a:lnTo>
                  <a:lnTo>
                    <a:pt x="2508" y="25574"/>
                  </a:lnTo>
                  <a:lnTo>
                    <a:pt x="4494" y="28339"/>
                  </a:lnTo>
                  <a:lnTo>
                    <a:pt x="15013" y="70467"/>
                  </a:lnTo>
                  <a:lnTo>
                    <a:pt x="19273" y="112073"/>
                  </a:lnTo>
                  <a:lnTo>
                    <a:pt x="25042" y="150377"/>
                  </a:lnTo>
                  <a:lnTo>
                    <a:pt x="34563" y="177906"/>
                  </a:lnTo>
                  <a:lnTo>
                    <a:pt x="41310" y="193458"/>
                  </a:lnTo>
                  <a:lnTo>
                    <a:pt x="42321" y="203072"/>
                  </a:lnTo>
                  <a:lnTo>
                    <a:pt x="42332" y="184115"/>
                  </a:lnTo>
                  <a:lnTo>
                    <a:pt x="52785" y="147933"/>
                  </a:lnTo>
                  <a:lnTo>
                    <a:pt x="62481" y="122146"/>
                  </a:lnTo>
                  <a:lnTo>
                    <a:pt x="67907" y="115435"/>
                  </a:lnTo>
                  <a:lnTo>
                    <a:pt x="91993" y="98597"/>
                  </a:lnTo>
                  <a:lnTo>
                    <a:pt x="107742" y="94752"/>
                  </a:lnTo>
                  <a:lnTo>
                    <a:pt x="116246" y="96362"/>
                  </a:lnTo>
                  <a:lnTo>
                    <a:pt x="126322" y="102557"/>
                  </a:lnTo>
                  <a:lnTo>
                    <a:pt x="138155" y="113078"/>
                  </a:lnTo>
                  <a:lnTo>
                    <a:pt x="141365" y="121126"/>
                  </a:lnTo>
                  <a:lnTo>
                    <a:pt x="143426" y="141623"/>
                  </a:lnTo>
                  <a:lnTo>
                    <a:pt x="139288" y="158196"/>
                  </a:lnTo>
                  <a:lnTo>
                    <a:pt x="132103" y="175023"/>
                  </a:lnTo>
                  <a:lnTo>
                    <a:pt x="124251" y="183779"/>
                  </a:lnTo>
                  <a:lnTo>
                    <a:pt x="103879" y="197064"/>
                  </a:lnTo>
                  <a:lnTo>
                    <a:pt x="87328" y="201382"/>
                  </a:lnTo>
                  <a:lnTo>
                    <a:pt x="42333" y="1862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6" name="SMARTInkShape-Group79"/>
          <p:cNvGrpSpPr/>
          <p:nvPr/>
        </p:nvGrpSpPr>
        <p:grpSpPr>
          <a:xfrm>
            <a:off x="7815195" y="4843164"/>
            <a:ext cx="375620" cy="338437"/>
            <a:chOff x="7815195" y="4843164"/>
            <a:chExt cx="375620" cy="338437"/>
          </a:xfrm>
        </p:grpSpPr>
        <p:sp>
          <p:nvSpPr>
            <p:cNvPr id="22" name="SMARTInkShape-284"/>
            <p:cNvSpPr/>
            <p:nvPr/>
          </p:nvSpPr>
          <p:spPr>
            <a:xfrm>
              <a:off x="7815195" y="4843164"/>
              <a:ext cx="84180" cy="99698"/>
            </a:xfrm>
            <a:custGeom>
              <a:avLst/>
              <a:gdLst/>
              <a:ahLst/>
              <a:cxnLst/>
              <a:rect l="0" t="0" r="0" b="0"/>
              <a:pathLst>
                <a:path w="84180" h="99698">
                  <a:moveTo>
                    <a:pt x="33405" y="67503"/>
                  </a:moveTo>
                  <a:lnTo>
                    <a:pt x="37900" y="67503"/>
                  </a:lnTo>
                  <a:lnTo>
                    <a:pt x="39224" y="68443"/>
                  </a:lnTo>
                  <a:lnTo>
                    <a:pt x="40107" y="70011"/>
                  </a:lnTo>
                  <a:lnTo>
                    <a:pt x="41769" y="75620"/>
                  </a:lnTo>
                  <a:lnTo>
                    <a:pt x="37347" y="75866"/>
                  </a:lnTo>
                  <a:lnTo>
                    <a:pt x="36033" y="76841"/>
                  </a:lnTo>
                  <a:lnTo>
                    <a:pt x="33751" y="83250"/>
                  </a:lnTo>
                  <a:lnTo>
                    <a:pt x="33507" y="79590"/>
                  </a:lnTo>
                  <a:lnTo>
                    <a:pt x="32533" y="78382"/>
                  </a:lnTo>
                  <a:lnTo>
                    <a:pt x="26125" y="76286"/>
                  </a:lnTo>
                  <a:lnTo>
                    <a:pt x="25465" y="73604"/>
                  </a:lnTo>
                  <a:lnTo>
                    <a:pt x="24947" y="47706"/>
                  </a:lnTo>
                  <a:lnTo>
                    <a:pt x="25885" y="45838"/>
                  </a:lnTo>
                  <a:lnTo>
                    <a:pt x="27451" y="44593"/>
                  </a:lnTo>
                  <a:lnTo>
                    <a:pt x="31700" y="43209"/>
                  </a:lnTo>
                  <a:lnTo>
                    <a:pt x="53522" y="42115"/>
                  </a:lnTo>
                  <a:lnTo>
                    <a:pt x="55283" y="43051"/>
                  </a:lnTo>
                  <a:lnTo>
                    <a:pt x="56457" y="44617"/>
                  </a:lnTo>
                  <a:lnTo>
                    <a:pt x="57761" y="48864"/>
                  </a:lnTo>
                  <a:lnTo>
                    <a:pt x="58341" y="53887"/>
                  </a:lnTo>
                  <a:lnTo>
                    <a:pt x="61108" y="59257"/>
                  </a:lnTo>
                  <a:lnTo>
                    <a:pt x="64533" y="64778"/>
                  </a:lnTo>
                  <a:lnTo>
                    <a:pt x="66054" y="70367"/>
                  </a:lnTo>
                  <a:lnTo>
                    <a:pt x="65519" y="73176"/>
                  </a:lnTo>
                  <a:lnTo>
                    <a:pt x="60272" y="81623"/>
                  </a:lnTo>
                  <a:lnTo>
                    <a:pt x="51818" y="90083"/>
                  </a:lnTo>
                  <a:lnTo>
                    <a:pt x="42843" y="95726"/>
                  </a:lnTo>
                  <a:lnTo>
                    <a:pt x="22718" y="99697"/>
                  </a:lnTo>
                  <a:lnTo>
                    <a:pt x="17813" y="99314"/>
                  </a:lnTo>
                  <a:lnTo>
                    <a:pt x="14544" y="98118"/>
                  </a:lnTo>
                  <a:lnTo>
                    <a:pt x="12364" y="96378"/>
                  </a:lnTo>
                  <a:lnTo>
                    <a:pt x="4801" y="84943"/>
                  </a:lnTo>
                  <a:lnTo>
                    <a:pt x="1098" y="74134"/>
                  </a:lnTo>
                  <a:lnTo>
                    <a:pt x="0" y="55983"/>
                  </a:lnTo>
                  <a:lnTo>
                    <a:pt x="2253" y="45764"/>
                  </a:lnTo>
                  <a:lnTo>
                    <a:pt x="14007" y="23596"/>
                  </a:lnTo>
                  <a:lnTo>
                    <a:pt x="22222" y="16863"/>
                  </a:lnTo>
                  <a:lnTo>
                    <a:pt x="27808" y="8620"/>
                  </a:lnTo>
                  <a:lnTo>
                    <a:pt x="31555" y="5670"/>
                  </a:lnTo>
                  <a:lnTo>
                    <a:pt x="40736" y="2393"/>
                  </a:lnTo>
                  <a:lnTo>
                    <a:pt x="73064" y="0"/>
                  </a:lnTo>
                  <a:lnTo>
                    <a:pt x="76778" y="864"/>
                  </a:lnTo>
                  <a:lnTo>
                    <a:pt x="79253" y="2380"/>
                  </a:lnTo>
                  <a:lnTo>
                    <a:pt x="80904" y="4332"/>
                  </a:lnTo>
                  <a:lnTo>
                    <a:pt x="82738" y="9010"/>
                  </a:lnTo>
                  <a:lnTo>
                    <a:pt x="84179" y="28354"/>
                  </a:lnTo>
                  <a:lnTo>
                    <a:pt x="75209" y="41060"/>
                  </a:lnTo>
                  <a:lnTo>
                    <a:pt x="65129" y="52247"/>
                  </a:lnTo>
                  <a:lnTo>
                    <a:pt x="56598" y="56018"/>
                  </a:lnTo>
                  <a:lnTo>
                    <a:pt x="40286" y="58440"/>
                  </a:lnTo>
                  <a:lnTo>
                    <a:pt x="33955" y="56263"/>
                  </a:lnTo>
                  <a:lnTo>
                    <a:pt x="13681" y="39118"/>
                  </a:lnTo>
                  <a:lnTo>
                    <a:pt x="10528" y="33564"/>
                  </a:lnTo>
                  <a:lnTo>
                    <a:pt x="9687" y="30766"/>
                  </a:lnTo>
                  <a:lnTo>
                    <a:pt x="11008" y="27960"/>
                  </a:lnTo>
                  <a:lnTo>
                    <a:pt x="27227" y="13876"/>
                  </a:lnTo>
                  <a:lnTo>
                    <a:pt x="33168" y="10743"/>
                  </a:lnTo>
                  <a:lnTo>
                    <a:pt x="44310" y="8979"/>
                  </a:lnTo>
                  <a:lnTo>
                    <a:pt x="49141" y="8731"/>
                  </a:lnTo>
                  <a:lnTo>
                    <a:pt x="57019" y="10965"/>
                  </a:lnTo>
                  <a:lnTo>
                    <a:pt x="69742" y="20064"/>
                  </a:lnTo>
                  <a:lnTo>
                    <a:pt x="70800" y="22706"/>
                  </a:lnTo>
                  <a:lnTo>
                    <a:pt x="70565" y="25409"/>
                  </a:lnTo>
                  <a:lnTo>
                    <a:pt x="68735" y="31861"/>
                  </a:lnTo>
                  <a:lnTo>
                    <a:pt x="66765" y="45131"/>
                  </a:lnTo>
                  <a:lnTo>
                    <a:pt x="60656" y="58519"/>
                  </a:lnTo>
                  <a:lnTo>
                    <a:pt x="60039" y="61515"/>
                  </a:lnTo>
                  <a:lnTo>
                    <a:pt x="54677" y="70223"/>
                  </a:lnTo>
                  <a:lnTo>
                    <a:pt x="49757" y="73415"/>
                  </a:lnTo>
                  <a:lnTo>
                    <a:pt x="47129" y="74266"/>
                  </a:lnTo>
                  <a:lnTo>
                    <a:pt x="44436" y="73894"/>
                  </a:lnTo>
                  <a:lnTo>
                    <a:pt x="38935" y="70971"/>
                  </a:lnTo>
                  <a:lnTo>
                    <a:pt x="30549" y="64036"/>
                  </a:lnTo>
                  <a:lnTo>
                    <a:pt x="22106" y="51528"/>
                  </a:lnTo>
                  <a:lnTo>
                    <a:pt x="18142" y="40400"/>
                  </a:lnTo>
                  <a:lnTo>
                    <a:pt x="16966" y="31146"/>
                  </a:lnTo>
                  <a:lnTo>
                    <a:pt x="19200" y="25317"/>
                  </a:lnTo>
                  <a:lnTo>
                    <a:pt x="23805" y="18404"/>
                  </a:lnTo>
                  <a:lnTo>
                    <a:pt x="26943" y="17459"/>
                  </a:lnTo>
                  <a:lnTo>
                    <a:pt x="29097" y="17206"/>
                  </a:lnTo>
                  <a:lnTo>
                    <a:pt x="34000" y="19436"/>
                  </a:lnTo>
                  <a:lnTo>
                    <a:pt x="39314" y="22621"/>
                  </a:lnTo>
                  <a:lnTo>
                    <a:pt x="47594" y="25355"/>
                  </a:lnTo>
                  <a:lnTo>
                    <a:pt x="61637" y="36854"/>
                  </a:lnTo>
                  <a:lnTo>
                    <a:pt x="64767" y="42279"/>
                  </a:lnTo>
                  <a:lnTo>
                    <a:pt x="66777" y="48932"/>
                  </a:lnTo>
                  <a:lnTo>
                    <a:pt x="64543" y="52350"/>
                  </a:lnTo>
                  <a:lnTo>
                    <a:pt x="55444" y="62210"/>
                  </a:lnTo>
                  <a:lnTo>
                    <a:pt x="47591" y="65150"/>
                  </a:lnTo>
                  <a:lnTo>
                    <a:pt x="42862" y="65935"/>
                  </a:lnTo>
                  <a:lnTo>
                    <a:pt x="35099" y="64297"/>
                  </a:lnTo>
                  <a:lnTo>
                    <a:pt x="14639" y="52969"/>
                  </a:lnTo>
                  <a:lnTo>
                    <a:pt x="10953" y="47560"/>
                  </a:lnTo>
                  <a:lnTo>
                    <a:pt x="8879" y="39225"/>
                  </a:lnTo>
                  <a:lnTo>
                    <a:pt x="9528" y="36421"/>
                  </a:lnTo>
                  <a:lnTo>
                    <a:pt x="14936" y="27981"/>
                  </a:lnTo>
                  <a:lnTo>
                    <a:pt x="19866" y="22342"/>
                  </a:lnTo>
                  <a:lnTo>
                    <a:pt x="25192" y="19209"/>
                  </a:lnTo>
                  <a:lnTo>
                    <a:pt x="35989" y="17445"/>
                  </a:lnTo>
                  <a:lnTo>
                    <a:pt x="51998" y="16849"/>
                  </a:lnTo>
                  <a:lnTo>
                    <a:pt x="58289" y="19277"/>
                  </a:lnTo>
                  <a:lnTo>
                    <a:pt x="61283" y="21241"/>
                  </a:lnTo>
                  <a:lnTo>
                    <a:pt x="63279" y="23491"/>
                  </a:lnTo>
                  <a:lnTo>
                    <a:pt x="65498" y="28500"/>
                  </a:lnTo>
                  <a:lnTo>
                    <a:pt x="66746" y="36609"/>
                  </a:lnTo>
                  <a:lnTo>
                    <a:pt x="65981" y="38440"/>
                  </a:lnTo>
                  <a:lnTo>
                    <a:pt x="64529" y="39662"/>
                  </a:lnTo>
                  <a:lnTo>
                    <a:pt x="60409" y="41958"/>
                  </a:lnTo>
                  <a:lnTo>
                    <a:pt x="52800" y="47599"/>
                  </a:lnTo>
                  <a:lnTo>
                    <a:pt x="44586" y="49690"/>
                  </a:lnTo>
                  <a:lnTo>
                    <a:pt x="30569" y="50454"/>
                  </a:lnTo>
                  <a:lnTo>
                    <a:pt x="28691" y="49551"/>
                  </a:lnTo>
                  <a:lnTo>
                    <a:pt x="27441" y="48009"/>
                  </a:lnTo>
                  <a:lnTo>
                    <a:pt x="26606" y="46041"/>
                  </a:lnTo>
                  <a:lnTo>
                    <a:pt x="25110" y="44728"/>
                  </a:lnTo>
                  <a:lnTo>
                    <a:pt x="24938" y="3363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SMARTInkShape-285"/>
            <p:cNvSpPr/>
            <p:nvPr/>
          </p:nvSpPr>
          <p:spPr>
            <a:xfrm>
              <a:off x="7967249" y="4931265"/>
              <a:ext cx="143819" cy="157203"/>
            </a:xfrm>
            <a:custGeom>
              <a:avLst/>
              <a:gdLst/>
              <a:ahLst/>
              <a:cxnLst/>
              <a:rect l="0" t="0" r="0" b="0"/>
              <a:pathLst>
                <a:path w="143819" h="157203">
                  <a:moveTo>
                    <a:pt x="93018" y="30202"/>
                  </a:moveTo>
                  <a:lnTo>
                    <a:pt x="88523" y="30202"/>
                  </a:lnTo>
                  <a:lnTo>
                    <a:pt x="87198" y="29261"/>
                  </a:lnTo>
                  <a:lnTo>
                    <a:pt x="86316" y="27693"/>
                  </a:lnTo>
                  <a:lnTo>
                    <a:pt x="85728" y="25707"/>
                  </a:lnTo>
                  <a:lnTo>
                    <a:pt x="77365" y="14794"/>
                  </a:lnTo>
                  <a:lnTo>
                    <a:pt x="76464" y="9226"/>
                  </a:lnTo>
                  <a:lnTo>
                    <a:pt x="75397" y="7751"/>
                  </a:lnTo>
                  <a:lnTo>
                    <a:pt x="73745" y="6768"/>
                  </a:lnTo>
                  <a:lnTo>
                    <a:pt x="66924" y="5384"/>
                  </a:lnTo>
                  <a:lnTo>
                    <a:pt x="64333" y="5189"/>
                  </a:lnTo>
                  <a:lnTo>
                    <a:pt x="58946" y="2465"/>
                  </a:lnTo>
                  <a:lnTo>
                    <a:pt x="56191" y="423"/>
                  </a:lnTo>
                  <a:lnTo>
                    <a:pt x="54356" y="0"/>
                  </a:lnTo>
                  <a:lnTo>
                    <a:pt x="53132" y="659"/>
                  </a:lnTo>
                  <a:lnTo>
                    <a:pt x="52316" y="2041"/>
                  </a:lnTo>
                  <a:lnTo>
                    <a:pt x="50831" y="2961"/>
                  </a:lnTo>
                  <a:lnTo>
                    <a:pt x="43538" y="4559"/>
                  </a:lnTo>
                  <a:lnTo>
                    <a:pt x="30549" y="16565"/>
                  </a:lnTo>
                  <a:lnTo>
                    <a:pt x="12091" y="44496"/>
                  </a:lnTo>
                  <a:lnTo>
                    <a:pt x="1206" y="86764"/>
                  </a:lnTo>
                  <a:lnTo>
                    <a:pt x="0" y="108739"/>
                  </a:lnTo>
                  <a:lnTo>
                    <a:pt x="2445" y="114652"/>
                  </a:lnTo>
                  <a:lnTo>
                    <a:pt x="4413" y="117547"/>
                  </a:lnTo>
                  <a:lnTo>
                    <a:pt x="7608" y="119476"/>
                  </a:lnTo>
                  <a:lnTo>
                    <a:pt x="21092" y="122192"/>
                  </a:lnTo>
                  <a:lnTo>
                    <a:pt x="37004" y="122056"/>
                  </a:lnTo>
                  <a:lnTo>
                    <a:pt x="64852" y="111506"/>
                  </a:lnTo>
                  <a:lnTo>
                    <a:pt x="71092" y="106161"/>
                  </a:lnTo>
                  <a:lnTo>
                    <a:pt x="81245" y="86440"/>
                  </a:lnTo>
                  <a:lnTo>
                    <a:pt x="83082" y="79342"/>
                  </a:lnTo>
                  <a:lnTo>
                    <a:pt x="82630" y="76132"/>
                  </a:lnTo>
                  <a:lnTo>
                    <a:pt x="74042" y="55647"/>
                  </a:lnTo>
                  <a:lnTo>
                    <a:pt x="67621" y="47138"/>
                  </a:lnTo>
                  <a:lnTo>
                    <a:pt x="87520" y="84145"/>
                  </a:lnTo>
                  <a:lnTo>
                    <a:pt x="102014" y="123761"/>
                  </a:lnTo>
                  <a:lnTo>
                    <a:pt x="112878" y="141502"/>
                  </a:lnTo>
                  <a:lnTo>
                    <a:pt x="143818" y="15720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SMARTInkShape-286"/>
            <p:cNvSpPr/>
            <p:nvPr/>
          </p:nvSpPr>
          <p:spPr>
            <a:xfrm>
              <a:off x="8068733" y="4902200"/>
              <a:ext cx="122082" cy="279401"/>
            </a:xfrm>
            <a:custGeom>
              <a:avLst/>
              <a:gdLst/>
              <a:ahLst/>
              <a:cxnLst/>
              <a:rect l="0" t="0" r="0" b="0"/>
              <a:pathLst>
                <a:path w="122082" h="279401">
                  <a:moveTo>
                    <a:pt x="0" y="0"/>
                  </a:moveTo>
                  <a:lnTo>
                    <a:pt x="11785" y="0"/>
                  </a:lnTo>
                  <a:lnTo>
                    <a:pt x="40050" y="19074"/>
                  </a:lnTo>
                  <a:lnTo>
                    <a:pt x="69491" y="52972"/>
                  </a:lnTo>
                  <a:lnTo>
                    <a:pt x="84307" y="74593"/>
                  </a:lnTo>
                  <a:lnTo>
                    <a:pt x="105374" y="99251"/>
                  </a:lnTo>
                  <a:lnTo>
                    <a:pt x="121576" y="137497"/>
                  </a:lnTo>
                  <a:lnTo>
                    <a:pt x="122081" y="153303"/>
                  </a:lnTo>
                  <a:lnTo>
                    <a:pt x="114740" y="190940"/>
                  </a:lnTo>
                  <a:lnTo>
                    <a:pt x="106956" y="214514"/>
                  </a:lnTo>
                  <a:lnTo>
                    <a:pt x="78850" y="256659"/>
                  </a:lnTo>
                  <a:lnTo>
                    <a:pt x="59267" y="2794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SMARTInkShape-287"/>
            <p:cNvSpPr/>
            <p:nvPr/>
          </p:nvSpPr>
          <p:spPr>
            <a:xfrm>
              <a:off x="7895287" y="4961467"/>
              <a:ext cx="37981" cy="194734"/>
            </a:xfrm>
            <a:custGeom>
              <a:avLst/>
              <a:gdLst/>
              <a:ahLst/>
              <a:cxnLst/>
              <a:rect l="0" t="0" r="0" b="0"/>
              <a:pathLst>
                <a:path w="37981" h="194734">
                  <a:moveTo>
                    <a:pt x="37980" y="0"/>
                  </a:moveTo>
                  <a:lnTo>
                    <a:pt x="33485" y="0"/>
                  </a:lnTo>
                  <a:lnTo>
                    <a:pt x="32160" y="940"/>
                  </a:lnTo>
                  <a:lnTo>
                    <a:pt x="31278" y="2508"/>
                  </a:lnTo>
                  <a:lnTo>
                    <a:pt x="30690" y="4494"/>
                  </a:lnTo>
                  <a:lnTo>
                    <a:pt x="22327" y="15407"/>
                  </a:lnTo>
                  <a:lnTo>
                    <a:pt x="16932" y="20975"/>
                  </a:lnTo>
                  <a:lnTo>
                    <a:pt x="14513" y="30959"/>
                  </a:lnTo>
                  <a:lnTo>
                    <a:pt x="12498" y="42923"/>
                  </a:lnTo>
                  <a:lnTo>
                    <a:pt x="7015" y="57769"/>
                  </a:lnTo>
                  <a:lnTo>
                    <a:pt x="0" y="96722"/>
                  </a:lnTo>
                  <a:lnTo>
                    <a:pt x="90" y="111662"/>
                  </a:lnTo>
                  <a:lnTo>
                    <a:pt x="6269" y="151796"/>
                  </a:lnTo>
                  <a:lnTo>
                    <a:pt x="29513" y="1947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7" name="SMARTInkShape-288"/>
          <p:cNvSpPr/>
          <p:nvPr/>
        </p:nvSpPr>
        <p:spPr>
          <a:xfrm>
            <a:off x="7459133" y="4467519"/>
            <a:ext cx="744098" cy="934215"/>
          </a:xfrm>
          <a:custGeom>
            <a:avLst/>
            <a:gdLst/>
            <a:ahLst/>
            <a:cxnLst/>
            <a:rect l="0" t="0" r="0" b="0"/>
            <a:pathLst>
              <a:path w="744098" h="934215">
                <a:moveTo>
                  <a:pt x="0" y="934214"/>
                </a:moveTo>
                <a:lnTo>
                  <a:pt x="0" y="925748"/>
                </a:lnTo>
                <a:lnTo>
                  <a:pt x="4494" y="925748"/>
                </a:lnTo>
                <a:lnTo>
                  <a:pt x="5818" y="924807"/>
                </a:lnTo>
                <a:lnTo>
                  <a:pt x="6701" y="923239"/>
                </a:lnTo>
                <a:lnTo>
                  <a:pt x="8234" y="917125"/>
                </a:lnTo>
                <a:lnTo>
                  <a:pt x="8437" y="910095"/>
                </a:lnTo>
                <a:lnTo>
                  <a:pt x="9387" y="909668"/>
                </a:lnTo>
                <a:lnTo>
                  <a:pt x="15754" y="908927"/>
                </a:lnTo>
                <a:lnTo>
                  <a:pt x="16410" y="906356"/>
                </a:lnTo>
                <a:lnTo>
                  <a:pt x="16830" y="897039"/>
                </a:lnTo>
                <a:lnTo>
                  <a:pt x="17806" y="895320"/>
                </a:lnTo>
                <a:lnTo>
                  <a:pt x="19397" y="894174"/>
                </a:lnTo>
                <a:lnTo>
                  <a:pt x="21398" y="893410"/>
                </a:lnTo>
                <a:lnTo>
                  <a:pt x="22732" y="891960"/>
                </a:lnTo>
                <a:lnTo>
                  <a:pt x="24214" y="887839"/>
                </a:lnTo>
                <a:lnTo>
                  <a:pt x="25550" y="886365"/>
                </a:lnTo>
                <a:lnTo>
                  <a:pt x="29544" y="884725"/>
                </a:lnTo>
                <a:lnTo>
                  <a:pt x="30984" y="883347"/>
                </a:lnTo>
                <a:lnTo>
                  <a:pt x="32586" y="879309"/>
                </a:lnTo>
                <a:lnTo>
                  <a:pt x="33487" y="871745"/>
                </a:lnTo>
                <a:lnTo>
                  <a:pt x="34555" y="869990"/>
                </a:lnTo>
                <a:lnTo>
                  <a:pt x="36207" y="868821"/>
                </a:lnTo>
                <a:lnTo>
                  <a:pt x="38249" y="868042"/>
                </a:lnTo>
                <a:lnTo>
                  <a:pt x="39611" y="866580"/>
                </a:lnTo>
                <a:lnTo>
                  <a:pt x="44304" y="857477"/>
                </a:lnTo>
                <a:lnTo>
                  <a:pt x="62472" y="837900"/>
                </a:lnTo>
                <a:lnTo>
                  <a:pt x="65395" y="829947"/>
                </a:lnTo>
                <a:lnTo>
                  <a:pt x="66174" y="825192"/>
                </a:lnTo>
                <a:lnTo>
                  <a:pt x="67635" y="822021"/>
                </a:lnTo>
                <a:lnTo>
                  <a:pt x="69549" y="819908"/>
                </a:lnTo>
                <a:lnTo>
                  <a:pt x="71766" y="818499"/>
                </a:lnTo>
                <a:lnTo>
                  <a:pt x="73244" y="816619"/>
                </a:lnTo>
                <a:lnTo>
                  <a:pt x="78126" y="806842"/>
                </a:lnTo>
                <a:lnTo>
                  <a:pt x="91171" y="787427"/>
                </a:lnTo>
                <a:lnTo>
                  <a:pt x="104536" y="778058"/>
                </a:lnTo>
                <a:lnTo>
                  <a:pt x="107609" y="770424"/>
                </a:lnTo>
                <a:lnTo>
                  <a:pt x="108428" y="765754"/>
                </a:lnTo>
                <a:lnTo>
                  <a:pt x="109915" y="762641"/>
                </a:lnTo>
                <a:lnTo>
                  <a:pt x="111848" y="760565"/>
                </a:lnTo>
                <a:lnTo>
                  <a:pt x="121707" y="752739"/>
                </a:lnTo>
                <a:lnTo>
                  <a:pt x="124648" y="747569"/>
                </a:lnTo>
                <a:lnTo>
                  <a:pt x="126864" y="739954"/>
                </a:lnTo>
                <a:lnTo>
                  <a:pt x="141051" y="724496"/>
                </a:lnTo>
                <a:lnTo>
                  <a:pt x="144021" y="716644"/>
                </a:lnTo>
                <a:lnTo>
                  <a:pt x="155606" y="702759"/>
                </a:lnTo>
                <a:lnTo>
                  <a:pt x="161038" y="699641"/>
                </a:lnTo>
                <a:lnTo>
                  <a:pt x="163803" y="698809"/>
                </a:lnTo>
                <a:lnTo>
                  <a:pt x="169384" y="692870"/>
                </a:lnTo>
                <a:lnTo>
                  <a:pt x="183763" y="672116"/>
                </a:lnTo>
                <a:lnTo>
                  <a:pt x="184597" y="669171"/>
                </a:lnTo>
                <a:lnTo>
                  <a:pt x="190542" y="663390"/>
                </a:lnTo>
                <a:lnTo>
                  <a:pt x="200700" y="656508"/>
                </a:lnTo>
                <a:lnTo>
                  <a:pt x="234261" y="615352"/>
                </a:lnTo>
                <a:lnTo>
                  <a:pt x="243863" y="605694"/>
                </a:lnTo>
                <a:lnTo>
                  <a:pt x="244791" y="602252"/>
                </a:lnTo>
                <a:lnTo>
                  <a:pt x="245039" y="600017"/>
                </a:lnTo>
                <a:lnTo>
                  <a:pt x="247822" y="595026"/>
                </a:lnTo>
                <a:lnTo>
                  <a:pt x="269644" y="571440"/>
                </a:lnTo>
                <a:lnTo>
                  <a:pt x="270553" y="566036"/>
                </a:lnTo>
                <a:lnTo>
                  <a:pt x="271619" y="564584"/>
                </a:lnTo>
                <a:lnTo>
                  <a:pt x="277585" y="562253"/>
                </a:lnTo>
                <a:lnTo>
                  <a:pt x="278190" y="562064"/>
                </a:lnTo>
                <a:lnTo>
                  <a:pt x="278863" y="559342"/>
                </a:lnTo>
                <a:lnTo>
                  <a:pt x="279042" y="557299"/>
                </a:lnTo>
                <a:lnTo>
                  <a:pt x="280102" y="555938"/>
                </a:lnTo>
                <a:lnTo>
                  <a:pt x="283789" y="554424"/>
                </a:lnTo>
                <a:lnTo>
                  <a:pt x="285149" y="553080"/>
                </a:lnTo>
                <a:lnTo>
                  <a:pt x="286659" y="549078"/>
                </a:lnTo>
                <a:lnTo>
                  <a:pt x="288003" y="547635"/>
                </a:lnTo>
                <a:lnTo>
                  <a:pt x="292004" y="546031"/>
                </a:lnTo>
                <a:lnTo>
                  <a:pt x="293447" y="544663"/>
                </a:lnTo>
                <a:lnTo>
                  <a:pt x="297021" y="536200"/>
                </a:lnTo>
                <a:lnTo>
                  <a:pt x="303590" y="529104"/>
                </a:lnTo>
                <a:lnTo>
                  <a:pt x="305502" y="521310"/>
                </a:lnTo>
                <a:lnTo>
                  <a:pt x="312059" y="512439"/>
                </a:lnTo>
                <a:lnTo>
                  <a:pt x="315238" y="511574"/>
                </a:lnTo>
                <a:lnTo>
                  <a:pt x="317404" y="511343"/>
                </a:lnTo>
                <a:lnTo>
                  <a:pt x="318847" y="510248"/>
                </a:lnTo>
                <a:lnTo>
                  <a:pt x="328911" y="495485"/>
                </a:lnTo>
                <a:lnTo>
                  <a:pt x="335765" y="487492"/>
                </a:lnTo>
                <a:lnTo>
                  <a:pt x="338285" y="478579"/>
                </a:lnTo>
                <a:lnTo>
                  <a:pt x="344410" y="470564"/>
                </a:lnTo>
                <a:lnTo>
                  <a:pt x="345923" y="465367"/>
                </a:lnTo>
                <a:lnTo>
                  <a:pt x="347267" y="463605"/>
                </a:lnTo>
                <a:lnTo>
                  <a:pt x="352713" y="460185"/>
                </a:lnTo>
                <a:lnTo>
                  <a:pt x="356288" y="451550"/>
                </a:lnTo>
                <a:lnTo>
                  <a:pt x="361344" y="445113"/>
                </a:lnTo>
                <a:lnTo>
                  <a:pt x="362857" y="439945"/>
                </a:lnTo>
                <a:lnTo>
                  <a:pt x="364201" y="438190"/>
                </a:lnTo>
                <a:lnTo>
                  <a:pt x="375745" y="430649"/>
                </a:lnTo>
                <a:lnTo>
                  <a:pt x="378665" y="425677"/>
                </a:lnTo>
                <a:lnTo>
                  <a:pt x="380540" y="419314"/>
                </a:lnTo>
                <a:lnTo>
                  <a:pt x="396650" y="402107"/>
                </a:lnTo>
                <a:lnTo>
                  <a:pt x="398621" y="394310"/>
                </a:lnTo>
                <a:lnTo>
                  <a:pt x="412942" y="374877"/>
                </a:lnTo>
                <a:lnTo>
                  <a:pt x="413584" y="372233"/>
                </a:lnTo>
                <a:lnTo>
                  <a:pt x="414951" y="370471"/>
                </a:lnTo>
                <a:lnTo>
                  <a:pt x="418981" y="368514"/>
                </a:lnTo>
                <a:lnTo>
                  <a:pt x="420432" y="367051"/>
                </a:lnTo>
                <a:lnTo>
                  <a:pt x="422044" y="362916"/>
                </a:lnTo>
                <a:lnTo>
                  <a:pt x="423415" y="361438"/>
                </a:lnTo>
                <a:lnTo>
                  <a:pt x="427447" y="359794"/>
                </a:lnTo>
                <a:lnTo>
                  <a:pt x="428898" y="358416"/>
                </a:lnTo>
                <a:lnTo>
                  <a:pt x="430510" y="354376"/>
                </a:lnTo>
                <a:lnTo>
                  <a:pt x="431881" y="352922"/>
                </a:lnTo>
                <a:lnTo>
                  <a:pt x="435913" y="351307"/>
                </a:lnTo>
                <a:lnTo>
                  <a:pt x="437365" y="349935"/>
                </a:lnTo>
                <a:lnTo>
                  <a:pt x="447444" y="334639"/>
                </a:lnTo>
                <a:lnTo>
                  <a:pt x="455910" y="325928"/>
                </a:lnTo>
                <a:lnTo>
                  <a:pt x="457886" y="318114"/>
                </a:lnTo>
                <a:lnTo>
                  <a:pt x="480667" y="290177"/>
                </a:lnTo>
                <a:lnTo>
                  <a:pt x="481311" y="287545"/>
                </a:lnTo>
                <a:lnTo>
                  <a:pt x="482682" y="285790"/>
                </a:lnTo>
                <a:lnTo>
                  <a:pt x="486713" y="283841"/>
                </a:lnTo>
                <a:lnTo>
                  <a:pt x="488165" y="282380"/>
                </a:lnTo>
                <a:lnTo>
                  <a:pt x="489777" y="278249"/>
                </a:lnTo>
                <a:lnTo>
                  <a:pt x="491148" y="276770"/>
                </a:lnTo>
                <a:lnTo>
                  <a:pt x="495180" y="275128"/>
                </a:lnTo>
                <a:lnTo>
                  <a:pt x="496632" y="273749"/>
                </a:lnTo>
                <a:lnTo>
                  <a:pt x="498244" y="269709"/>
                </a:lnTo>
                <a:lnTo>
                  <a:pt x="499615" y="268255"/>
                </a:lnTo>
                <a:lnTo>
                  <a:pt x="503647" y="266640"/>
                </a:lnTo>
                <a:lnTo>
                  <a:pt x="505098" y="265268"/>
                </a:lnTo>
                <a:lnTo>
                  <a:pt x="515607" y="248513"/>
                </a:lnTo>
                <a:lnTo>
                  <a:pt x="516085" y="244381"/>
                </a:lnTo>
                <a:lnTo>
                  <a:pt x="518806" y="239410"/>
                </a:lnTo>
                <a:lnTo>
                  <a:pt x="557508" y="198906"/>
                </a:lnTo>
                <a:lnTo>
                  <a:pt x="558417" y="193502"/>
                </a:lnTo>
                <a:lnTo>
                  <a:pt x="559486" y="192051"/>
                </a:lnTo>
                <a:lnTo>
                  <a:pt x="563182" y="190438"/>
                </a:lnTo>
                <a:lnTo>
                  <a:pt x="564544" y="189067"/>
                </a:lnTo>
                <a:lnTo>
                  <a:pt x="566057" y="185035"/>
                </a:lnTo>
                <a:lnTo>
                  <a:pt x="567401" y="183584"/>
                </a:lnTo>
                <a:lnTo>
                  <a:pt x="571403" y="181971"/>
                </a:lnTo>
                <a:lnTo>
                  <a:pt x="572846" y="180600"/>
                </a:lnTo>
                <a:lnTo>
                  <a:pt x="574450" y="176568"/>
                </a:lnTo>
                <a:lnTo>
                  <a:pt x="575818" y="175117"/>
                </a:lnTo>
                <a:lnTo>
                  <a:pt x="579848" y="173505"/>
                </a:lnTo>
                <a:lnTo>
                  <a:pt x="581299" y="172134"/>
                </a:lnTo>
                <a:lnTo>
                  <a:pt x="582911" y="168102"/>
                </a:lnTo>
                <a:lnTo>
                  <a:pt x="583819" y="160543"/>
                </a:lnTo>
                <a:lnTo>
                  <a:pt x="584886" y="158789"/>
                </a:lnTo>
                <a:lnTo>
                  <a:pt x="586539" y="157620"/>
                </a:lnTo>
                <a:lnTo>
                  <a:pt x="590884" y="155380"/>
                </a:lnTo>
                <a:lnTo>
                  <a:pt x="599598" y="148128"/>
                </a:lnTo>
                <a:lnTo>
                  <a:pt x="600451" y="144889"/>
                </a:lnTo>
                <a:lnTo>
                  <a:pt x="600678" y="142709"/>
                </a:lnTo>
                <a:lnTo>
                  <a:pt x="601771" y="141255"/>
                </a:lnTo>
                <a:lnTo>
                  <a:pt x="605493" y="139640"/>
                </a:lnTo>
                <a:lnTo>
                  <a:pt x="606862" y="138268"/>
                </a:lnTo>
                <a:lnTo>
                  <a:pt x="608383" y="134236"/>
                </a:lnTo>
                <a:lnTo>
                  <a:pt x="609730" y="132784"/>
                </a:lnTo>
                <a:lnTo>
                  <a:pt x="613735" y="131171"/>
                </a:lnTo>
                <a:lnTo>
                  <a:pt x="615179" y="129800"/>
                </a:lnTo>
                <a:lnTo>
                  <a:pt x="618755" y="121334"/>
                </a:lnTo>
                <a:lnTo>
                  <a:pt x="625323" y="114238"/>
                </a:lnTo>
                <a:lnTo>
                  <a:pt x="630670" y="113330"/>
                </a:lnTo>
                <a:lnTo>
                  <a:pt x="632113" y="112262"/>
                </a:lnTo>
                <a:lnTo>
                  <a:pt x="642178" y="97550"/>
                </a:lnTo>
                <a:lnTo>
                  <a:pt x="645403" y="96697"/>
                </a:lnTo>
                <a:lnTo>
                  <a:pt x="647580" y="96469"/>
                </a:lnTo>
                <a:lnTo>
                  <a:pt x="649032" y="95377"/>
                </a:lnTo>
                <a:lnTo>
                  <a:pt x="650644" y="91655"/>
                </a:lnTo>
                <a:lnTo>
                  <a:pt x="652015" y="90286"/>
                </a:lnTo>
                <a:lnTo>
                  <a:pt x="656047" y="88765"/>
                </a:lnTo>
                <a:lnTo>
                  <a:pt x="657498" y="87418"/>
                </a:lnTo>
                <a:lnTo>
                  <a:pt x="659110" y="83414"/>
                </a:lnTo>
                <a:lnTo>
                  <a:pt x="660481" y="81969"/>
                </a:lnTo>
                <a:lnTo>
                  <a:pt x="664513" y="80365"/>
                </a:lnTo>
                <a:lnTo>
                  <a:pt x="665965" y="78996"/>
                </a:lnTo>
                <a:lnTo>
                  <a:pt x="676044" y="63707"/>
                </a:lnTo>
                <a:lnTo>
                  <a:pt x="698380" y="41102"/>
                </a:lnTo>
                <a:lnTo>
                  <a:pt x="703308" y="38683"/>
                </a:lnTo>
                <a:lnTo>
                  <a:pt x="705938" y="38038"/>
                </a:lnTo>
                <a:lnTo>
                  <a:pt x="707692" y="36667"/>
                </a:lnTo>
                <a:lnTo>
                  <a:pt x="709641" y="32635"/>
                </a:lnTo>
                <a:lnTo>
                  <a:pt x="711102" y="31184"/>
                </a:lnTo>
                <a:lnTo>
                  <a:pt x="715232" y="29571"/>
                </a:lnTo>
                <a:lnTo>
                  <a:pt x="716711" y="28200"/>
                </a:lnTo>
                <a:lnTo>
                  <a:pt x="718353" y="24168"/>
                </a:lnTo>
                <a:lnTo>
                  <a:pt x="719732" y="22717"/>
                </a:lnTo>
                <a:lnTo>
                  <a:pt x="728213" y="19128"/>
                </a:lnTo>
                <a:lnTo>
                  <a:pt x="732245" y="15433"/>
                </a:lnTo>
                <a:lnTo>
                  <a:pt x="734665" y="10655"/>
                </a:lnTo>
                <a:lnTo>
                  <a:pt x="735310" y="8063"/>
                </a:lnTo>
                <a:lnTo>
                  <a:pt x="736681" y="6336"/>
                </a:lnTo>
                <a:lnTo>
                  <a:pt x="740712" y="4417"/>
                </a:lnTo>
                <a:lnTo>
                  <a:pt x="742164" y="2964"/>
                </a:lnTo>
                <a:lnTo>
                  <a:pt x="74409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SMARTInkShape-289"/>
          <p:cNvSpPr/>
          <p:nvPr/>
        </p:nvSpPr>
        <p:spPr>
          <a:xfrm>
            <a:off x="7459133" y="5393267"/>
            <a:ext cx="8468" cy="1"/>
          </a:xfrm>
          <a:custGeom>
            <a:avLst/>
            <a:gdLst/>
            <a:ahLst/>
            <a:cxnLst/>
            <a:rect l="0" t="0" r="0" b="0"/>
            <a:pathLst>
              <a:path w="8468" h="1">
                <a:moveTo>
                  <a:pt x="8467" y="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37" name="SMARTInkShape-Group82"/>
          <p:cNvGrpSpPr/>
          <p:nvPr/>
        </p:nvGrpSpPr>
        <p:grpSpPr>
          <a:xfrm>
            <a:off x="2006601" y="4064001"/>
            <a:ext cx="1524001" cy="338668"/>
            <a:chOff x="2006601" y="4064001"/>
            <a:chExt cx="1524001" cy="338668"/>
          </a:xfrm>
        </p:grpSpPr>
        <p:sp>
          <p:nvSpPr>
            <p:cNvPr id="29" name="SMARTInkShape-290"/>
            <p:cNvSpPr/>
            <p:nvPr/>
          </p:nvSpPr>
          <p:spPr>
            <a:xfrm>
              <a:off x="3166535" y="4178040"/>
              <a:ext cx="139200" cy="101922"/>
            </a:xfrm>
            <a:custGeom>
              <a:avLst/>
              <a:gdLst/>
              <a:ahLst/>
              <a:cxnLst/>
              <a:rect l="0" t="0" r="0" b="0"/>
              <a:pathLst>
                <a:path w="139200" h="101922">
                  <a:moveTo>
                    <a:pt x="0" y="4495"/>
                  </a:moveTo>
                  <a:lnTo>
                    <a:pt x="13518" y="3554"/>
                  </a:lnTo>
                  <a:lnTo>
                    <a:pt x="23569" y="0"/>
                  </a:lnTo>
                  <a:lnTo>
                    <a:pt x="34307" y="302"/>
                  </a:lnTo>
                  <a:lnTo>
                    <a:pt x="74473" y="9143"/>
                  </a:lnTo>
                  <a:lnTo>
                    <a:pt x="103254" y="27510"/>
                  </a:lnTo>
                  <a:lnTo>
                    <a:pt x="132540" y="66512"/>
                  </a:lnTo>
                  <a:lnTo>
                    <a:pt x="138243" y="73764"/>
                  </a:lnTo>
                  <a:lnTo>
                    <a:pt x="139199" y="77956"/>
                  </a:lnTo>
                  <a:lnTo>
                    <a:pt x="137752" y="87631"/>
                  </a:lnTo>
                  <a:lnTo>
                    <a:pt x="136049" y="90963"/>
                  </a:lnTo>
                  <a:lnTo>
                    <a:pt x="133974" y="93185"/>
                  </a:lnTo>
                  <a:lnTo>
                    <a:pt x="119388" y="101245"/>
                  </a:lnTo>
                  <a:lnTo>
                    <a:pt x="114400" y="101921"/>
                  </a:lnTo>
                  <a:lnTo>
                    <a:pt x="78327" y="98380"/>
                  </a:lnTo>
                  <a:lnTo>
                    <a:pt x="40848" y="88517"/>
                  </a:lnTo>
                  <a:lnTo>
                    <a:pt x="8466" y="8069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SMARTInkShape-291"/>
            <p:cNvSpPr/>
            <p:nvPr/>
          </p:nvSpPr>
          <p:spPr>
            <a:xfrm>
              <a:off x="3191935" y="4207935"/>
              <a:ext cx="33867" cy="194734"/>
            </a:xfrm>
            <a:custGeom>
              <a:avLst/>
              <a:gdLst/>
              <a:ahLst/>
              <a:cxnLst/>
              <a:rect l="0" t="0" r="0" b="0"/>
              <a:pathLst>
                <a:path w="33867" h="194734">
                  <a:moveTo>
                    <a:pt x="0" y="0"/>
                  </a:moveTo>
                  <a:lnTo>
                    <a:pt x="941" y="16323"/>
                  </a:lnTo>
                  <a:lnTo>
                    <a:pt x="7682" y="55078"/>
                  </a:lnTo>
                  <a:lnTo>
                    <a:pt x="10820" y="89518"/>
                  </a:lnTo>
                  <a:lnTo>
                    <a:pt x="16396" y="117473"/>
                  </a:lnTo>
                  <a:lnTo>
                    <a:pt x="19395" y="153793"/>
                  </a:lnTo>
                  <a:lnTo>
                    <a:pt x="33866" y="1947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SMARTInkShape-292"/>
            <p:cNvSpPr/>
            <p:nvPr/>
          </p:nvSpPr>
          <p:spPr>
            <a:xfrm>
              <a:off x="2895601" y="4184249"/>
              <a:ext cx="220135" cy="125183"/>
            </a:xfrm>
            <a:custGeom>
              <a:avLst/>
              <a:gdLst/>
              <a:ahLst/>
              <a:cxnLst/>
              <a:rect l="0" t="0" r="0" b="0"/>
              <a:pathLst>
                <a:path w="220135" h="125183">
                  <a:moveTo>
                    <a:pt x="0" y="23686"/>
                  </a:moveTo>
                  <a:lnTo>
                    <a:pt x="8363" y="23686"/>
                  </a:lnTo>
                  <a:lnTo>
                    <a:pt x="8437" y="28180"/>
                  </a:lnTo>
                  <a:lnTo>
                    <a:pt x="9387" y="29505"/>
                  </a:lnTo>
                  <a:lnTo>
                    <a:pt x="12953" y="30975"/>
                  </a:lnTo>
                  <a:lnTo>
                    <a:pt x="14280" y="32308"/>
                  </a:lnTo>
                  <a:lnTo>
                    <a:pt x="18918" y="41207"/>
                  </a:lnTo>
                  <a:lnTo>
                    <a:pt x="21079" y="43833"/>
                  </a:lnTo>
                  <a:lnTo>
                    <a:pt x="21579" y="45584"/>
                  </a:lnTo>
                  <a:lnTo>
                    <a:pt x="20971" y="46752"/>
                  </a:lnTo>
                  <a:lnTo>
                    <a:pt x="19625" y="47529"/>
                  </a:lnTo>
                  <a:lnTo>
                    <a:pt x="19669" y="48989"/>
                  </a:lnTo>
                  <a:lnTo>
                    <a:pt x="23990" y="58091"/>
                  </a:lnTo>
                  <a:lnTo>
                    <a:pt x="25121" y="68948"/>
                  </a:lnTo>
                  <a:lnTo>
                    <a:pt x="26155" y="70794"/>
                  </a:lnTo>
                  <a:lnTo>
                    <a:pt x="27785" y="72024"/>
                  </a:lnTo>
                  <a:lnTo>
                    <a:pt x="29812" y="72845"/>
                  </a:lnTo>
                  <a:lnTo>
                    <a:pt x="31164" y="74333"/>
                  </a:lnTo>
                  <a:lnTo>
                    <a:pt x="32666" y="78494"/>
                  </a:lnTo>
                  <a:lnTo>
                    <a:pt x="33867" y="116429"/>
                  </a:lnTo>
                  <a:lnTo>
                    <a:pt x="38362" y="116704"/>
                  </a:lnTo>
                  <a:lnTo>
                    <a:pt x="39686" y="117683"/>
                  </a:lnTo>
                  <a:lnTo>
                    <a:pt x="42303" y="125182"/>
                  </a:lnTo>
                  <a:lnTo>
                    <a:pt x="42334" y="85534"/>
                  </a:lnTo>
                  <a:lnTo>
                    <a:pt x="42334" y="53553"/>
                  </a:lnTo>
                  <a:lnTo>
                    <a:pt x="44842" y="48562"/>
                  </a:lnTo>
                  <a:lnTo>
                    <a:pt x="48152" y="43208"/>
                  </a:lnTo>
                  <a:lnTo>
                    <a:pt x="50451" y="33793"/>
                  </a:lnTo>
                  <a:lnTo>
                    <a:pt x="50696" y="28144"/>
                  </a:lnTo>
                  <a:lnTo>
                    <a:pt x="51672" y="26658"/>
                  </a:lnTo>
                  <a:lnTo>
                    <a:pt x="53263" y="25668"/>
                  </a:lnTo>
                  <a:lnTo>
                    <a:pt x="55264" y="25006"/>
                  </a:lnTo>
                  <a:lnTo>
                    <a:pt x="56598" y="23626"/>
                  </a:lnTo>
                  <a:lnTo>
                    <a:pt x="58915" y="16512"/>
                  </a:lnTo>
                  <a:lnTo>
                    <a:pt x="61619" y="15794"/>
                  </a:lnTo>
                  <a:lnTo>
                    <a:pt x="83384" y="15219"/>
                  </a:lnTo>
                  <a:lnTo>
                    <a:pt x="91844" y="22508"/>
                  </a:lnTo>
                  <a:lnTo>
                    <a:pt x="92752" y="27832"/>
                  </a:lnTo>
                  <a:lnTo>
                    <a:pt x="93819" y="29272"/>
                  </a:lnTo>
                  <a:lnTo>
                    <a:pt x="97515" y="30872"/>
                  </a:lnTo>
                  <a:lnTo>
                    <a:pt x="98877" y="32240"/>
                  </a:lnTo>
                  <a:lnTo>
                    <a:pt x="100390" y="36268"/>
                  </a:lnTo>
                  <a:lnTo>
                    <a:pt x="101494" y="47527"/>
                  </a:lnTo>
                  <a:lnTo>
                    <a:pt x="107398" y="55537"/>
                  </a:lnTo>
                  <a:lnTo>
                    <a:pt x="110217" y="63436"/>
                  </a:lnTo>
                  <a:lnTo>
                    <a:pt x="115651" y="71735"/>
                  </a:lnTo>
                  <a:lnTo>
                    <a:pt x="117680" y="80151"/>
                  </a:lnTo>
                  <a:lnTo>
                    <a:pt x="118421" y="89749"/>
                  </a:lnTo>
                  <a:lnTo>
                    <a:pt x="119468" y="75939"/>
                  </a:lnTo>
                  <a:lnTo>
                    <a:pt x="138436" y="34810"/>
                  </a:lnTo>
                  <a:lnTo>
                    <a:pt x="146508" y="26122"/>
                  </a:lnTo>
                  <a:lnTo>
                    <a:pt x="176026" y="0"/>
                  </a:lnTo>
                  <a:lnTo>
                    <a:pt x="182029" y="1557"/>
                  </a:lnTo>
                  <a:lnTo>
                    <a:pt x="186264" y="3288"/>
                  </a:lnTo>
                  <a:lnTo>
                    <a:pt x="193478" y="10230"/>
                  </a:lnTo>
                  <a:lnTo>
                    <a:pt x="198879" y="19587"/>
                  </a:lnTo>
                  <a:lnTo>
                    <a:pt x="209649" y="57643"/>
                  </a:lnTo>
                  <a:lnTo>
                    <a:pt x="212529" y="95952"/>
                  </a:lnTo>
                  <a:lnTo>
                    <a:pt x="220134" y="1168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SMARTInkShape-293"/>
            <p:cNvSpPr/>
            <p:nvPr/>
          </p:nvSpPr>
          <p:spPr>
            <a:xfrm>
              <a:off x="2006601" y="4157135"/>
              <a:ext cx="16935" cy="220134"/>
            </a:xfrm>
            <a:custGeom>
              <a:avLst/>
              <a:gdLst/>
              <a:ahLst/>
              <a:cxnLst/>
              <a:rect l="0" t="0" r="0" b="0"/>
              <a:pathLst>
                <a:path w="16935" h="220134">
                  <a:moveTo>
                    <a:pt x="0" y="0"/>
                  </a:moveTo>
                  <a:lnTo>
                    <a:pt x="0" y="40951"/>
                  </a:lnTo>
                  <a:lnTo>
                    <a:pt x="7290" y="82493"/>
                  </a:lnTo>
                  <a:lnTo>
                    <a:pt x="8312" y="122520"/>
                  </a:lnTo>
                  <a:lnTo>
                    <a:pt x="8436" y="159982"/>
                  </a:lnTo>
                  <a:lnTo>
                    <a:pt x="16934" y="2201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SMARTInkShape-294"/>
            <p:cNvSpPr/>
            <p:nvPr/>
          </p:nvSpPr>
          <p:spPr>
            <a:xfrm>
              <a:off x="2319868" y="4136746"/>
              <a:ext cx="160868" cy="189247"/>
            </a:xfrm>
            <a:custGeom>
              <a:avLst/>
              <a:gdLst/>
              <a:ahLst/>
              <a:cxnLst/>
              <a:rect l="0" t="0" r="0" b="0"/>
              <a:pathLst>
                <a:path w="160868" h="189247">
                  <a:moveTo>
                    <a:pt x="0" y="37322"/>
                  </a:moveTo>
                  <a:lnTo>
                    <a:pt x="11785" y="25538"/>
                  </a:lnTo>
                  <a:lnTo>
                    <a:pt x="53197" y="6248"/>
                  </a:lnTo>
                  <a:lnTo>
                    <a:pt x="64722" y="620"/>
                  </a:lnTo>
                  <a:lnTo>
                    <a:pt x="76116" y="0"/>
                  </a:lnTo>
                  <a:lnTo>
                    <a:pt x="98761" y="7268"/>
                  </a:lnTo>
                  <a:lnTo>
                    <a:pt x="114593" y="17762"/>
                  </a:lnTo>
                  <a:lnTo>
                    <a:pt x="123846" y="27032"/>
                  </a:lnTo>
                  <a:lnTo>
                    <a:pt x="129675" y="36198"/>
                  </a:lnTo>
                  <a:lnTo>
                    <a:pt x="133751" y="56431"/>
                  </a:lnTo>
                  <a:lnTo>
                    <a:pt x="130463" y="75805"/>
                  </a:lnTo>
                  <a:lnTo>
                    <a:pt x="119037" y="97957"/>
                  </a:lnTo>
                  <a:lnTo>
                    <a:pt x="81709" y="138689"/>
                  </a:lnTo>
                  <a:lnTo>
                    <a:pt x="44834" y="168171"/>
                  </a:lnTo>
                  <a:lnTo>
                    <a:pt x="34608" y="173929"/>
                  </a:lnTo>
                  <a:lnTo>
                    <a:pt x="17442" y="189246"/>
                  </a:lnTo>
                  <a:lnTo>
                    <a:pt x="21579" y="185087"/>
                  </a:lnTo>
                  <a:lnTo>
                    <a:pt x="26210" y="182958"/>
                  </a:lnTo>
                  <a:lnTo>
                    <a:pt x="28762" y="182391"/>
                  </a:lnTo>
                  <a:lnTo>
                    <a:pt x="42404" y="174703"/>
                  </a:lnTo>
                  <a:lnTo>
                    <a:pt x="83169" y="164705"/>
                  </a:lnTo>
                  <a:lnTo>
                    <a:pt x="104684" y="165339"/>
                  </a:lnTo>
                  <a:lnTo>
                    <a:pt x="137803" y="172443"/>
                  </a:lnTo>
                  <a:lnTo>
                    <a:pt x="160867" y="17278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SMARTInkShape-295"/>
            <p:cNvSpPr/>
            <p:nvPr/>
          </p:nvSpPr>
          <p:spPr>
            <a:xfrm>
              <a:off x="2167468" y="4326505"/>
              <a:ext cx="50306" cy="33709"/>
            </a:xfrm>
            <a:custGeom>
              <a:avLst/>
              <a:gdLst/>
              <a:ahLst/>
              <a:cxnLst/>
              <a:rect l="0" t="0" r="0" b="0"/>
              <a:pathLst>
                <a:path w="50306" h="33709">
                  <a:moveTo>
                    <a:pt x="0" y="8430"/>
                  </a:moveTo>
                  <a:lnTo>
                    <a:pt x="4495" y="3935"/>
                  </a:lnTo>
                  <a:lnTo>
                    <a:pt x="9210" y="1729"/>
                  </a:lnTo>
                  <a:lnTo>
                    <a:pt x="19902" y="312"/>
                  </a:lnTo>
                  <a:lnTo>
                    <a:pt x="25465" y="2628"/>
                  </a:lnTo>
                  <a:lnTo>
                    <a:pt x="32207" y="7283"/>
                  </a:lnTo>
                  <a:lnTo>
                    <a:pt x="33721" y="22908"/>
                  </a:lnTo>
                  <a:lnTo>
                    <a:pt x="28785" y="26780"/>
                  </a:lnTo>
                  <a:lnTo>
                    <a:pt x="19274" y="32437"/>
                  </a:lnTo>
                  <a:lnTo>
                    <a:pt x="10636" y="33555"/>
                  </a:lnTo>
                  <a:lnTo>
                    <a:pt x="5355" y="33708"/>
                  </a:lnTo>
                  <a:lnTo>
                    <a:pt x="3570" y="32808"/>
                  </a:lnTo>
                  <a:lnTo>
                    <a:pt x="2380" y="31267"/>
                  </a:lnTo>
                  <a:lnTo>
                    <a:pt x="1057" y="26105"/>
                  </a:lnTo>
                  <a:lnTo>
                    <a:pt x="470" y="17540"/>
                  </a:lnTo>
                  <a:lnTo>
                    <a:pt x="1254" y="14503"/>
                  </a:lnTo>
                  <a:lnTo>
                    <a:pt x="2717" y="12479"/>
                  </a:lnTo>
                  <a:lnTo>
                    <a:pt x="14469" y="3145"/>
                  </a:lnTo>
                  <a:lnTo>
                    <a:pt x="22684" y="906"/>
                  </a:lnTo>
                  <a:lnTo>
                    <a:pt x="45160" y="0"/>
                  </a:lnTo>
                  <a:lnTo>
                    <a:pt x="47040" y="928"/>
                  </a:lnTo>
                  <a:lnTo>
                    <a:pt x="48293" y="2488"/>
                  </a:lnTo>
                  <a:lnTo>
                    <a:pt x="50305" y="7256"/>
                  </a:lnTo>
                  <a:lnTo>
                    <a:pt x="43943" y="14957"/>
                  </a:lnTo>
                  <a:lnTo>
                    <a:pt x="36330" y="21862"/>
                  </a:lnTo>
                  <a:lnTo>
                    <a:pt x="16933" y="253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SMARTInkShape-296"/>
            <p:cNvSpPr/>
            <p:nvPr/>
          </p:nvSpPr>
          <p:spPr>
            <a:xfrm>
              <a:off x="2548468" y="4107512"/>
              <a:ext cx="143933" cy="218957"/>
            </a:xfrm>
            <a:custGeom>
              <a:avLst/>
              <a:gdLst/>
              <a:ahLst/>
              <a:cxnLst/>
              <a:rect l="0" t="0" r="0" b="0"/>
              <a:pathLst>
                <a:path w="143933" h="218957">
                  <a:moveTo>
                    <a:pt x="110067" y="7289"/>
                  </a:moveTo>
                  <a:lnTo>
                    <a:pt x="110067" y="0"/>
                  </a:lnTo>
                  <a:lnTo>
                    <a:pt x="110067" y="6215"/>
                  </a:lnTo>
                  <a:lnTo>
                    <a:pt x="77551" y="27164"/>
                  </a:lnTo>
                  <a:lnTo>
                    <a:pt x="57095" y="31598"/>
                  </a:lnTo>
                  <a:lnTo>
                    <a:pt x="49521" y="32205"/>
                  </a:lnTo>
                  <a:lnTo>
                    <a:pt x="43019" y="34982"/>
                  </a:lnTo>
                  <a:lnTo>
                    <a:pt x="35675" y="39936"/>
                  </a:lnTo>
                  <a:lnTo>
                    <a:pt x="26736" y="41049"/>
                  </a:lnTo>
                  <a:lnTo>
                    <a:pt x="18228" y="41147"/>
                  </a:lnTo>
                  <a:lnTo>
                    <a:pt x="8848" y="33038"/>
                  </a:lnTo>
                  <a:lnTo>
                    <a:pt x="0" y="32689"/>
                  </a:lnTo>
                  <a:lnTo>
                    <a:pt x="0" y="73709"/>
                  </a:lnTo>
                  <a:lnTo>
                    <a:pt x="0" y="115417"/>
                  </a:lnTo>
                  <a:lnTo>
                    <a:pt x="0" y="121737"/>
                  </a:lnTo>
                  <a:lnTo>
                    <a:pt x="941" y="123099"/>
                  </a:lnTo>
                  <a:lnTo>
                    <a:pt x="2509" y="124006"/>
                  </a:lnTo>
                  <a:lnTo>
                    <a:pt x="8363" y="125791"/>
                  </a:lnTo>
                  <a:lnTo>
                    <a:pt x="24192" y="125823"/>
                  </a:lnTo>
                  <a:lnTo>
                    <a:pt x="31921" y="120004"/>
                  </a:lnTo>
                  <a:lnTo>
                    <a:pt x="39771" y="118141"/>
                  </a:lnTo>
                  <a:lnTo>
                    <a:pt x="49162" y="117459"/>
                  </a:lnTo>
                  <a:lnTo>
                    <a:pt x="57946" y="110075"/>
                  </a:lnTo>
                  <a:lnTo>
                    <a:pt x="63370" y="109241"/>
                  </a:lnTo>
                  <a:lnTo>
                    <a:pt x="104454" y="108889"/>
                  </a:lnTo>
                  <a:lnTo>
                    <a:pt x="108404" y="108889"/>
                  </a:lnTo>
                  <a:lnTo>
                    <a:pt x="117210" y="116179"/>
                  </a:lnTo>
                  <a:lnTo>
                    <a:pt x="122636" y="117007"/>
                  </a:lnTo>
                  <a:lnTo>
                    <a:pt x="124091" y="118064"/>
                  </a:lnTo>
                  <a:lnTo>
                    <a:pt x="125061" y="119711"/>
                  </a:lnTo>
                  <a:lnTo>
                    <a:pt x="125707" y="121748"/>
                  </a:lnTo>
                  <a:lnTo>
                    <a:pt x="127078" y="123106"/>
                  </a:lnTo>
                  <a:lnTo>
                    <a:pt x="131111" y="124615"/>
                  </a:lnTo>
                  <a:lnTo>
                    <a:pt x="132563" y="125958"/>
                  </a:lnTo>
                  <a:lnTo>
                    <a:pt x="143073" y="142659"/>
                  </a:lnTo>
                  <a:lnTo>
                    <a:pt x="143932" y="183420"/>
                  </a:lnTo>
                  <a:lnTo>
                    <a:pt x="138115" y="191519"/>
                  </a:lnTo>
                  <a:lnTo>
                    <a:pt x="135816" y="200454"/>
                  </a:lnTo>
                  <a:lnTo>
                    <a:pt x="134758" y="200977"/>
                  </a:lnTo>
                  <a:lnTo>
                    <a:pt x="131075" y="201557"/>
                  </a:lnTo>
                  <a:lnTo>
                    <a:pt x="126303" y="204324"/>
                  </a:lnTo>
                  <a:lnTo>
                    <a:pt x="112077" y="216068"/>
                  </a:lnTo>
                  <a:lnTo>
                    <a:pt x="104182" y="218100"/>
                  </a:lnTo>
                  <a:lnTo>
                    <a:pt x="63029" y="218954"/>
                  </a:lnTo>
                  <a:lnTo>
                    <a:pt x="47629" y="218956"/>
                  </a:lnTo>
                  <a:lnTo>
                    <a:pt x="42178" y="216448"/>
                  </a:lnTo>
                  <a:lnTo>
                    <a:pt x="36620" y="213138"/>
                  </a:lnTo>
                  <a:lnTo>
                    <a:pt x="27063" y="210838"/>
                  </a:lnTo>
                  <a:lnTo>
                    <a:pt x="18256" y="203230"/>
                  </a:lnTo>
                  <a:lnTo>
                    <a:pt x="16933" y="1935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SMARTInkShape-297"/>
            <p:cNvSpPr/>
            <p:nvPr/>
          </p:nvSpPr>
          <p:spPr>
            <a:xfrm>
              <a:off x="3361268" y="4064001"/>
              <a:ext cx="169334" cy="220135"/>
            </a:xfrm>
            <a:custGeom>
              <a:avLst/>
              <a:gdLst/>
              <a:ahLst/>
              <a:cxnLst/>
              <a:rect l="0" t="0" r="0" b="0"/>
              <a:pathLst>
                <a:path w="169334" h="220135">
                  <a:moveTo>
                    <a:pt x="0" y="0"/>
                  </a:moveTo>
                  <a:lnTo>
                    <a:pt x="0" y="12613"/>
                  </a:lnTo>
                  <a:lnTo>
                    <a:pt x="2509" y="17522"/>
                  </a:lnTo>
                  <a:lnTo>
                    <a:pt x="6760" y="24721"/>
                  </a:lnTo>
                  <a:lnTo>
                    <a:pt x="14645" y="49830"/>
                  </a:lnTo>
                  <a:lnTo>
                    <a:pt x="23433" y="91284"/>
                  </a:lnTo>
                  <a:lnTo>
                    <a:pt x="26082" y="128813"/>
                  </a:lnTo>
                  <a:lnTo>
                    <a:pt x="32656" y="167749"/>
                  </a:lnTo>
                  <a:lnTo>
                    <a:pt x="38003" y="183811"/>
                  </a:lnTo>
                  <a:lnTo>
                    <a:pt x="48464" y="202505"/>
                  </a:lnTo>
                  <a:lnTo>
                    <a:pt x="50339" y="209857"/>
                  </a:lnTo>
                  <a:lnTo>
                    <a:pt x="50493" y="209520"/>
                  </a:lnTo>
                  <a:lnTo>
                    <a:pt x="53303" y="176971"/>
                  </a:lnTo>
                  <a:lnTo>
                    <a:pt x="57500" y="160621"/>
                  </a:lnTo>
                  <a:lnTo>
                    <a:pt x="63412" y="133746"/>
                  </a:lnTo>
                  <a:lnTo>
                    <a:pt x="70948" y="118546"/>
                  </a:lnTo>
                  <a:lnTo>
                    <a:pt x="83633" y="108085"/>
                  </a:lnTo>
                  <a:lnTo>
                    <a:pt x="104775" y="97063"/>
                  </a:lnTo>
                  <a:lnTo>
                    <a:pt x="115868" y="94880"/>
                  </a:lnTo>
                  <a:lnTo>
                    <a:pt x="124561" y="96418"/>
                  </a:lnTo>
                  <a:lnTo>
                    <a:pt x="128196" y="98146"/>
                  </a:lnTo>
                  <a:lnTo>
                    <a:pt x="134744" y="105082"/>
                  </a:lnTo>
                  <a:lnTo>
                    <a:pt x="155180" y="141315"/>
                  </a:lnTo>
                  <a:lnTo>
                    <a:pt x="164862" y="182286"/>
                  </a:lnTo>
                  <a:lnTo>
                    <a:pt x="169333" y="2201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8" name="SMARTInkShape-Group83"/>
          <p:cNvGrpSpPr/>
          <p:nvPr/>
        </p:nvGrpSpPr>
        <p:grpSpPr>
          <a:xfrm>
            <a:off x="3098802" y="3403600"/>
            <a:ext cx="1657634" cy="313268"/>
            <a:chOff x="3098802" y="3403600"/>
            <a:chExt cx="1657634" cy="313268"/>
          </a:xfrm>
        </p:grpSpPr>
        <p:sp>
          <p:nvSpPr>
            <p:cNvPr id="38" name="SMARTInkShape-298"/>
            <p:cNvSpPr/>
            <p:nvPr/>
          </p:nvSpPr>
          <p:spPr>
            <a:xfrm>
              <a:off x="3098802" y="3447269"/>
              <a:ext cx="184548" cy="261132"/>
            </a:xfrm>
            <a:custGeom>
              <a:avLst/>
              <a:gdLst/>
              <a:ahLst/>
              <a:cxnLst/>
              <a:rect l="0" t="0" r="0" b="0"/>
              <a:pathLst>
                <a:path w="184548" h="261132">
                  <a:moveTo>
                    <a:pt x="8465" y="24064"/>
                  </a:moveTo>
                  <a:lnTo>
                    <a:pt x="347" y="15946"/>
                  </a:lnTo>
                  <a:lnTo>
                    <a:pt x="102" y="20196"/>
                  </a:lnTo>
                  <a:lnTo>
                    <a:pt x="2553" y="24854"/>
                  </a:lnTo>
                  <a:lnTo>
                    <a:pt x="7297" y="31014"/>
                  </a:lnTo>
                  <a:lnTo>
                    <a:pt x="8434" y="60512"/>
                  </a:lnTo>
                  <a:lnTo>
                    <a:pt x="5942" y="66291"/>
                  </a:lnTo>
                  <a:lnTo>
                    <a:pt x="2640" y="71995"/>
                  </a:lnTo>
                  <a:lnTo>
                    <a:pt x="101" y="82834"/>
                  </a:lnTo>
                  <a:lnTo>
                    <a:pt x="0" y="45653"/>
                  </a:lnTo>
                  <a:lnTo>
                    <a:pt x="939" y="30356"/>
                  </a:lnTo>
                  <a:lnTo>
                    <a:pt x="8116" y="8939"/>
                  </a:lnTo>
                  <a:lnTo>
                    <a:pt x="15724" y="0"/>
                  </a:lnTo>
                  <a:lnTo>
                    <a:pt x="17067" y="495"/>
                  </a:lnTo>
                  <a:lnTo>
                    <a:pt x="23452" y="4747"/>
                  </a:lnTo>
                  <a:lnTo>
                    <a:pt x="31302" y="7365"/>
                  </a:lnTo>
                  <a:lnTo>
                    <a:pt x="53817" y="20570"/>
                  </a:lnTo>
                  <a:lnTo>
                    <a:pt x="66013" y="23029"/>
                  </a:lnTo>
                  <a:lnTo>
                    <a:pt x="99020" y="23033"/>
                  </a:lnTo>
                  <a:lnTo>
                    <a:pt x="137689" y="15434"/>
                  </a:lnTo>
                  <a:lnTo>
                    <a:pt x="168553" y="7700"/>
                  </a:lnTo>
                  <a:lnTo>
                    <a:pt x="184547" y="7164"/>
                  </a:lnTo>
                  <a:lnTo>
                    <a:pt x="181261" y="16130"/>
                  </a:lnTo>
                  <a:lnTo>
                    <a:pt x="157986" y="58340"/>
                  </a:lnTo>
                  <a:lnTo>
                    <a:pt x="138284" y="97613"/>
                  </a:lnTo>
                  <a:lnTo>
                    <a:pt x="124175" y="134897"/>
                  </a:lnTo>
                  <a:lnTo>
                    <a:pt x="119275" y="174881"/>
                  </a:lnTo>
                  <a:lnTo>
                    <a:pt x="116243" y="204845"/>
                  </a:lnTo>
                  <a:lnTo>
                    <a:pt x="101598" y="2611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SMARTInkShape-299"/>
            <p:cNvSpPr/>
            <p:nvPr/>
          </p:nvSpPr>
          <p:spPr>
            <a:xfrm>
              <a:off x="3310467" y="3683114"/>
              <a:ext cx="49487" cy="25287"/>
            </a:xfrm>
            <a:custGeom>
              <a:avLst/>
              <a:gdLst/>
              <a:ahLst/>
              <a:cxnLst/>
              <a:rect l="0" t="0" r="0" b="0"/>
              <a:pathLst>
                <a:path w="49487" h="25287">
                  <a:moveTo>
                    <a:pt x="0" y="16819"/>
                  </a:moveTo>
                  <a:lnTo>
                    <a:pt x="0" y="12325"/>
                  </a:lnTo>
                  <a:lnTo>
                    <a:pt x="941" y="11001"/>
                  </a:lnTo>
                  <a:lnTo>
                    <a:pt x="2508" y="10118"/>
                  </a:lnTo>
                  <a:lnTo>
                    <a:pt x="11784" y="8701"/>
                  </a:lnTo>
                  <a:lnTo>
                    <a:pt x="36701" y="8362"/>
                  </a:lnTo>
                  <a:lnTo>
                    <a:pt x="38579" y="9300"/>
                  </a:lnTo>
                  <a:lnTo>
                    <a:pt x="39830" y="10865"/>
                  </a:lnTo>
                  <a:lnTo>
                    <a:pt x="41839" y="15643"/>
                  </a:lnTo>
                  <a:lnTo>
                    <a:pt x="41063" y="16035"/>
                  </a:lnTo>
                  <a:lnTo>
                    <a:pt x="37692" y="16471"/>
                  </a:lnTo>
                  <a:lnTo>
                    <a:pt x="36417" y="17528"/>
                  </a:lnTo>
                  <a:lnTo>
                    <a:pt x="35000" y="21211"/>
                  </a:lnTo>
                  <a:lnTo>
                    <a:pt x="33681" y="22569"/>
                  </a:lnTo>
                  <a:lnTo>
                    <a:pt x="29708" y="24079"/>
                  </a:lnTo>
                  <a:lnTo>
                    <a:pt x="27331" y="23540"/>
                  </a:lnTo>
                  <a:lnTo>
                    <a:pt x="18488" y="17890"/>
                  </a:lnTo>
                  <a:lnTo>
                    <a:pt x="17624" y="14787"/>
                  </a:lnTo>
                  <a:lnTo>
                    <a:pt x="16973" y="4235"/>
                  </a:lnTo>
                  <a:lnTo>
                    <a:pt x="17901" y="2785"/>
                  </a:lnTo>
                  <a:lnTo>
                    <a:pt x="19460" y="1818"/>
                  </a:lnTo>
                  <a:lnTo>
                    <a:pt x="25558" y="141"/>
                  </a:lnTo>
                  <a:lnTo>
                    <a:pt x="29547" y="0"/>
                  </a:lnTo>
                  <a:lnTo>
                    <a:pt x="34455" y="2445"/>
                  </a:lnTo>
                  <a:lnTo>
                    <a:pt x="49486" y="15540"/>
                  </a:lnTo>
                  <a:lnTo>
                    <a:pt x="48983" y="16907"/>
                  </a:lnTo>
                  <a:lnTo>
                    <a:pt x="45916" y="20935"/>
                  </a:lnTo>
                  <a:lnTo>
                    <a:pt x="41417" y="23352"/>
                  </a:lnTo>
                  <a:lnTo>
                    <a:pt x="25400" y="252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SMARTInkShape-300"/>
            <p:cNvSpPr/>
            <p:nvPr/>
          </p:nvSpPr>
          <p:spPr>
            <a:xfrm>
              <a:off x="3447425" y="3471830"/>
              <a:ext cx="142443" cy="219026"/>
            </a:xfrm>
            <a:custGeom>
              <a:avLst/>
              <a:gdLst/>
              <a:ahLst/>
              <a:cxnLst/>
              <a:rect l="0" t="0" r="0" b="0"/>
              <a:pathLst>
                <a:path w="142443" h="219026">
                  <a:moveTo>
                    <a:pt x="23908" y="58770"/>
                  </a:moveTo>
                  <a:lnTo>
                    <a:pt x="23908" y="39696"/>
                  </a:lnTo>
                  <a:lnTo>
                    <a:pt x="25790" y="36646"/>
                  </a:lnTo>
                  <a:lnTo>
                    <a:pt x="51515" y="16463"/>
                  </a:lnTo>
                  <a:lnTo>
                    <a:pt x="72943" y="3270"/>
                  </a:lnTo>
                  <a:lnTo>
                    <a:pt x="100468" y="0"/>
                  </a:lnTo>
                  <a:lnTo>
                    <a:pt x="107481" y="2232"/>
                  </a:lnTo>
                  <a:lnTo>
                    <a:pt x="110668" y="4145"/>
                  </a:lnTo>
                  <a:lnTo>
                    <a:pt x="128266" y="26708"/>
                  </a:lnTo>
                  <a:lnTo>
                    <a:pt x="131438" y="37935"/>
                  </a:lnTo>
                  <a:lnTo>
                    <a:pt x="131907" y="52332"/>
                  </a:lnTo>
                  <a:lnTo>
                    <a:pt x="122042" y="92904"/>
                  </a:lnTo>
                  <a:lnTo>
                    <a:pt x="116148" y="113978"/>
                  </a:lnTo>
                  <a:lnTo>
                    <a:pt x="89494" y="151996"/>
                  </a:lnTo>
                  <a:lnTo>
                    <a:pt x="51280" y="191244"/>
                  </a:lnTo>
                  <a:lnTo>
                    <a:pt x="10562" y="217572"/>
                  </a:lnTo>
                  <a:lnTo>
                    <a:pt x="3543" y="219025"/>
                  </a:lnTo>
                  <a:lnTo>
                    <a:pt x="1865" y="218289"/>
                  </a:lnTo>
                  <a:lnTo>
                    <a:pt x="746" y="216856"/>
                  </a:lnTo>
                  <a:lnTo>
                    <a:pt x="0" y="214961"/>
                  </a:lnTo>
                  <a:lnTo>
                    <a:pt x="444" y="213697"/>
                  </a:lnTo>
                  <a:lnTo>
                    <a:pt x="1680" y="212855"/>
                  </a:lnTo>
                  <a:lnTo>
                    <a:pt x="3445" y="212293"/>
                  </a:lnTo>
                  <a:lnTo>
                    <a:pt x="22150" y="197735"/>
                  </a:lnTo>
                  <a:lnTo>
                    <a:pt x="63571" y="187083"/>
                  </a:lnTo>
                  <a:lnTo>
                    <a:pt x="72267" y="188862"/>
                  </a:lnTo>
                  <a:lnTo>
                    <a:pt x="80209" y="191848"/>
                  </a:lnTo>
                  <a:lnTo>
                    <a:pt x="142442" y="1942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SMARTInkShape-301"/>
            <p:cNvSpPr/>
            <p:nvPr/>
          </p:nvSpPr>
          <p:spPr>
            <a:xfrm>
              <a:off x="3649133" y="3464044"/>
              <a:ext cx="143935" cy="226377"/>
            </a:xfrm>
            <a:custGeom>
              <a:avLst/>
              <a:gdLst/>
              <a:ahLst/>
              <a:cxnLst/>
              <a:rect l="0" t="0" r="0" b="0"/>
              <a:pathLst>
                <a:path w="143935" h="226377">
                  <a:moveTo>
                    <a:pt x="143934" y="7289"/>
                  </a:moveTo>
                  <a:lnTo>
                    <a:pt x="143934" y="0"/>
                  </a:lnTo>
                  <a:lnTo>
                    <a:pt x="143934" y="3666"/>
                  </a:lnTo>
                  <a:lnTo>
                    <a:pt x="142993" y="4874"/>
                  </a:lnTo>
                  <a:lnTo>
                    <a:pt x="115042" y="18979"/>
                  </a:lnTo>
                  <a:lnTo>
                    <a:pt x="78249" y="23532"/>
                  </a:lnTo>
                  <a:lnTo>
                    <a:pt x="38321" y="30863"/>
                  </a:lnTo>
                  <a:lnTo>
                    <a:pt x="1450" y="32680"/>
                  </a:lnTo>
                  <a:lnTo>
                    <a:pt x="967" y="33624"/>
                  </a:lnTo>
                  <a:lnTo>
                    <a:pt x="128" y="39978"/>
                  </a:lnTo>
                  <a:lnTo>
                    <a:pt x="5844" y="47683"/>
                  </a:lnTo>
                  <a:lnTo>
                    <a:pt x="7690" y="55528"/>
                  </a:lnTo>
                  <a:lnTo>
                    <a:pt x="9387" y="95115"/>
                  </a:lnTo>
                  <a:lnTo>
                    <a:pt x="16584" y="120873"/>
                  </a:lnTo>
                  <a:lnTo>
                    <a:pt x="16903" y="132678"/>
                  </a:lnTo>
                  <a:lnTo>
                    <a:pt x="17854" y="132274"/>
                  </a:lnTo>
                  <a:lnTo>
                    <a:pt x="23687" y="128153"/>
                  </a:lnTo>
                  <a:lnTo>
                    <a:pt x="31373" y="125572"/>
                  </a:lnTo>
                  <a:lnTo>
                    <a:pt x="49694" y="114129"/>
                  </a:lnTo>
                  <a:lnTo>
                    <a:pt x="81771" y="104318"/>
                  </a:lnTo>
                  <a:lnTo>
                    <a:pt x="91533" y="106230"/>
                  </a:lnTo>
                  <a:lnTo>
                    <a:pt x="116996" y="120440"/>
                  </a:lnTo>
                  <a:lnTo>
                    <a:pt x="125062" y="128448"/>
                  </a:lnTo>
                  <a:lnTo>
                    <a:pt x="130842" y="138278"/>
                  </a:lnTo>
                  <a:lnTo>
                    <a:pt x="134553" y="159920"/>
                  </a:lnTo>
                  <a:lnTo>
                    <a:pt x="135287" y="182313"/>
                  </a:lnTo>
                  <a:lnTo>
                    <a:pt x="130370" y="193576"/>
                  </a:lnTo>
                  <a:lnTo>
                    <a:pt x="116377" y="211643"/>
                  </a:lnTo>
                  <a:lnTo>
                    <a:pt x="98453" y="221284"/>
                  </a:lnTo>
                  <a:lnTo>
                    <a:pt x="79690" y="226210"/>
                  </a:lnTo>
                  <a:lnTo>
                    <a:pt x="41030" y="226376"/>
                  </a:lnTo>
                  <a:lnTo>
                    <a:pt x="18429" y="220631"/>
                  </a:lnTo>
                  <a:lnTo>
                    <a:pt x="0" y="20202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SMARTInkShape-302"/>
            <p:cNvSpPr/>
            <p:nvPr/>
          </p:nvSpPr>
          <p:spPr>
            <a:xfrm>
              <a:off x="3962400" y="3539991"/>
              <a:ext cx="228601" cy="133981"/>
            </a:xfrm>
            <a:custGeom>
              <a:avLst/>
              <a:gdLst/>
              <a:ahLst/>
              <a:cxnLst/>
              <a:rect l="0" t="0" r="0" b="0"/>
              <a:pathLst>
                <a:path w="228601" h="133981">
                  <a:moveTo>
                    <a:pt x="0" y="32942"/>
                  </a:moveTo>
                  <a:lnTo>
                    <a:pt x="0" y="25653"/>
                  </a:lnTo>
                  <a:lnTo>
                    <a:pt x="0" y="36364"/>
                  </a:lnTo>
                  <a:lnTo>
                    <a:pt x="2508" y="41675"/>
                  </a:lnTo>
                  <a:lnTo>
                    <a:pt x="5819" y="47172"/>
                  </a:lnTo>
                  <a:lnTo>
                    <a:pt x="17522" y="80219"/>
                  </a:lnTo>
                  <a:lnTo>
                    <a:pt x="20148" y="84215"/>
                  </a:lnTo>
                  <a:lnTo>
                    <a:pt x="24362" y="109026"/>
                  </a:lnTo>
                  <a:lnTo>
                    <a:pt x="25388" y="133980"/>
                  </a:lnTo>
                  <a:lnTo>
                    <a:pt x="26341" y="99279"/>
                  </a:lnTo>
                  <a:lnTo>
                    <a:pt x="34023" y="59234"/>
                  </a:lnTo>
                  <a:lnTo>
                    <a:pt x="45548" y="34953"/>
                  </a:lnTo>
                  <a:lnTo>
                    <a:pt x="53483" y="26623"/>
                  </a:lnTo>
                  <a:lnTo>
                    <a:pt x="64919" y="18106"/>
                  </a:lnTo>
                  <a:lnTo>
                    <a:pt x="68991" y="16941"/>
                  </a:lnTo>
                  <a:lnTo>
                    <a:pt x="71394" y="16630"/>
                  </a:lnTo>
                  <a:lnTo>
                    <a:pt x="76572" y="18794"/>
                  </a:lnTo>
                  <a:lnTo>
                    <a:pt x="79271" y="20687"/>
                  </a:lnTo>
                  <a:lnTo>
                    <a:pt x="87562" y="32342"/>
                  </a:lnTo>
                  <a:lnTo>
                    <a:pt x="92644" y="47903"/>
                  </a:lnTo>
                  <a:lnTo>
                    <a:pt x="93978" y="63004"/>
                  </a:lnTo>
                  <a:lnTo>
                    <a:pt x="101248" y="97403"/>
                  </a:lnTo>
                  <a:lnTo>
                    <a:pt x="101531" y="104907"/>
                  </a:lnTo>
                  <a:lnTo>
                    <a:pt x="101569" y="103184"/>
                  </a:lnTo>
                  <a:lnTo>
                    <a:pt x="108353" y="88593"/>
                  </a:lnTo>
                  <a:lnTo>
                    <a:pt x="118752" y="70659"/>
                  </a:lnTo>
                  <a:lnTo>
                    <a:pt x="138492" y="34216"/>
                  </a:lnTo>
                  <a:lnTo>
                    <a:pt x="159372" y="9603"/>
                  </a:lnTo>
                  <a:lnTo>
                    <a:pt x="167415" y="3754"/>
                  </a:lnTo>
                  <a:lnTo>
                    <a:pt x="177232" y="461"/>
                  </a:lnTo>
                  <a:lnTo>
                    <a:pt x="180244" y="0"/>
                  </a:lnTo>
                  <a:lnTo>
                    <a:pt x="183192" y="632"/>
                  </a:lnTo>
                  <a:lnTo>
                    <a:pt x="188977" y="3844"/>
                  </a:lnTo>
                  <a:lnTo>
                    <a:pt x="190896" y="6018"/>
                  </a:lnTo>
                  <a:lnTo>
                    <a:pt x="200215" y="28527"/>
                  </a:lnTo>
                  <a:lnTo>
                    <a:pt x="203879" y="67091"/>
                  </a:lnTo>
                  <a:lnTo>
                    <a:pt x="211800" y="101393"/>
                  </a:lnTo>
                  <a:lnTo>
                    <a:pt x="228600" y="11760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SMARTInkShape-303"/>
            <p:cNvSpPr/>
            <p:nvPr/>
          </p:nvSpPr>
          <p:spPr>
            <a:xfrm>
              <a:off x="4250267" y="3572933"/>
              <a:ext cx="16934" cy="101601"/>
            </a:xfrm>
            <a:custGeom>
              <a:avLst/>
              <a:gdLst/>
              <a:ahLst/>
              <a:cxnLst/>
              <a:rect l="0" t="0" r="0" b="0"/>
              <a:pathLst>
                <a:path w="16934" h="101601">
                  <a:moveTo>
                    <a:pt x="0" y="0"/>
                  </a:moveTo>
                  <a:lnTo>
                    <a:pt x="941" y="21753"/>
                  </a:lnTo>
                  <a:lnTo>
                    <a:pt x="7682" y="47979"/>
                  </a:lnTo>
                  <a:lnTo>
                    <a:pt x="9174" y="61985"/>
                  </a:lnTo>
                  <a:lnTo>
                    <a:pt x="15122" y="78131"/>
                  </a:lnTo>
                  <a:lnTo>
                    <a:pt x="16933" y="1016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SMARTInkShape-304"/>
            <p:cNvSpPr/>
            <p:nvPr/>
          </p:nvSpPr>
          <p:spPr>
            <a:xfrm>
              <a:off x="4233333" y="3437467"/>
              <a:ext cx="8468" cy="8467"/>
            </a:xfrm>
            <a:custGeom>
              <a:avLst/>
              <a:gdLst/>
              <a:ahLst/>
              <a:cxnLst/>
              <a:rect l="0" t="0" r="0" b="0"/>
              <a:pathLst>
                <a:path w="8468" h="8467">
                  <a:moveTo>
                    <a:pt x="8467" y="8466"/>
                  </a:moveTo>
                  <a:lnTo>
                    <a:pt x="3972" y="8466"/>
                  </a:lnTo>
                  <a:lnTo>
                    <a:pt x="2648" y="7525"/>
                  </a:lnTo>
                  <a:lnTo>
                    <a:pt x="1766" y="5958"/>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SMARTInkShape-305"/>
            <p:cNvSpPr/>
            <p:nvPr/>
          </p:nvSpPr>
          <p:spPr>
            <a:xfrm>
              <a:off x="4326467" y="3403600"/>
              <a:ext cx="16934" cy="279401"/>
            </a:xfrm>
            <a:custGeom>
              <a:avLst/>
              <a:gdLst/>
              <a:ahLst/>
              <a:cxnLst/>
              <a:rect l="0" t="0" r="0" b="0"/>
              <a:pathLst>
                <a:path w="16934" h="279401">
                  <a:moveTo>
                    <a:pt x="8466" y="0"/>
                  </a:moveTo>
                  <a:lnTo>
                    <a:pt x="3972" y="0"/>
                  </a:lnTo>
                  <a:lnTo>
                    <a:pt x="2648" y="941"/>
                  </a:lnTo>
                  <a:lnTo>
                    <a:pt x="1765" y="2509"/>
                  </a:lnTo>
                  <a:lnTo>
                    <a:pt x="232" y="8623"/>
                  </a:lnTo>
                  <a:lnTo>
                    <a:pt x="0" y="45262"/>
                  </a:lnTo>
                  <a:lnTo>
                    <a:pt x="2508" y="50847"/>
                  </a:lnTo>
                  <a:lnTo>
                    <a:pt x="4494" y="53654"/>
                  </a:lnTo>
                  <a:lnTo>
                    <a:pt x="7289" y="66593"/>
                  </a:lnTo>
                  <a:lnTo>
                    <a:pt x="8446" y="107332"/>
                  </a:lnTo>
                  <a:lnTo>
                    <a:pt x="9401" y="121277"/>
                  </a:lnTo>
                  <a:lnTo>
                    <a:pt x="15166" y="137402"/>
                  </a:lnTo>
                  <a:lnTo>
                    <a:pt x="16887" y="178373"/>
                  </a:lnTo>
                  <a:lnTo>
                    <a:pt x="16932" y="218163"/>
                  </a:lnTo>
                  <a:lnTo>
                    <a:pt x="16933" y="258837"/>
                  </a:lnTo>
                  <a:lnTo>
                    <a:pt x="16933" y="2794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SMARTInkShape-306"/>
            <p:cNvSpPr/>
            <p:nvPr/>
          </p:nvSpPr>
          <p:spPr>
            <a:xfrm>
              <a:off x="4411133" y="3530600"/>
              <a:ext cx="110068" cy="152018"/>
            </a:xfrm>
            <a:custGeom>
              <a:avLst/>
              <a:gdLst/>
              <a:ahLst/>
              <a:cxnLst/>
              <a:rect l="0" t="0" r="0" b="0"/>
              <a:pathLst>
                <a:path w="110068" h="152018">
                  <a:moveTo>
                    <a:pt x="0" y="42333"/>
                  </a:moveTo>
                  <a:lnTo>
                    <a:pt x="0" y="55192"/>
                  </a:lnTo>
                  <a:lnTo>
                    <a:pt x="941" y="56550"/>
                  </a:lnTo>
                  <a:lnTo>
                    <a:pt x="2509" y="57455"/>
                  </a:lnTo>
                  <a:lnTo>
                    <a:pt x="7290" y="58909"/>
                  </a:lnTo>
                  <a:lnTo>
                    <a:pt x="7944" y="61616"/>
                  </a:lnTo>
                  <a:lnTo>
                    <a:pt x="8118" y="63655"/>
                  </a:lnTo>
                  <a:lnTo>
                    <a:pt x="9175" y="65015"/>
                  </a:lnTo>
                  <a:lnTo>
                    <a:pt x="12859" y="66525"/>
                  </a:lnTo>
                  <a:lnTo>
                    <a:pt x="20221" y="67375"/>
                  </a:lnTo>
                  <a:lnTo>
                    <a:pt x="21947" y="68436"/>
                  </a:lnTo>
                  <a:lnTo>
                    <a:pt x="23098" y="70083"/>
                  </a:lnTo>
                  <a:lnTo>
                    <a:pt x="23866" y="72122"/>
                  </a:lnTo>
                  <a:lnTo>
                    <a:pt x="25318" y="73482"/>
                  </a:lnTo>
                  <a:lnTo>
                    <a:pt x="29441" y="74992"/>
                  </a:lnTo>
                  <a:lnTo>
                    <a:pt x="40769" y="76094"/>
                  </a:lnTo>
                  <a:lnTo>
                    <a:pt x="48784" y="70360"/>
                  </a:lnTo>
                  <a:lnTo>
                    <a:pt x="56684" y="68512"/>
                  </a:lnTo>
                  <a:lnTo>
                    <a:pt x="62196" y="68079"/>
                  </a:lnTo>
                  <a:lnTo>
                    <a:pt x="64042" y="67023"/>
                  </a:lnTo>
                  <a:lnTo>
                    <a:pt x="65272" y="65378"/>
                  </a:lnTo>
                  <a:lnTo>
                    <a:pt x="66093" y="63341"/>
                  </a:lnTo>
                  <a:lnTo>
                    <a:pt x="67581" y="61983"/>
                  </a:lnTo>
                  <a:lnTo>
                    <a:pt x="76261" y="58564"/>
                  </a:lnTo>
                  <a:lnTo>
                    <a:pt x="83374" y="52008"/>
                  </a:lnTo>
                  <a:lnTo>
                    <a:pt x="88778" y="51158"/>
                  </a:lnTo>
                  <a:lnTo>
                    <a:pt x="90230" y="50098"/>
                  </a:lnTo>
                  <a:lnTo>
                    <a:pt x="91198" y="48451"/>
                  </a:lnTo>
                  <a:lnTo>
                    <a:pt x="92560" y="41637"/>
                  </a:lnTo>
                  <a:lnTo>
                    <a:pt x="93020" y="35401"/>
                  </a:lnTo>
                  <a:lnTo>
                    <a:pt x="93999" y="34890"/>
                  </a:lnTo>
                  <a:lnTo>
                    <a:pt x="97595" y="34322"/>
                  </a:lnTo>
                  <a:lnTo>
                    <a:pt x="98930" y="33229"/>
                  </a:lnTo>
                  <a:lnTo>
                    <a:pt x="101249" y="26617"/>
                  </a:lnTo>
                  <a:lnTo>
                    <a:pt x="94280" y="18217"/>
                  </a:lnTo>
                  <a:lnTo>
                    <a:pt x="93234" y="9756"/>
                  </a:lnTo>
                  <a:lnTo>
                    <a:pt x="85853" y="1290"/>
                  </a:lnTo>
                  <a:lnTo>
                    <a:pt x="77481" y="114"/>
                  </a:lnTo>
                  <a:lnTo>
                    <a:pt x="47865" y="0"/>
                  </a:lnTo>
                  <a:lnTo>
                    <a:pt x="46021" y="941"/>
                  </a:lnTo>
                  <a:lnTo>
                    <a:pt x="44792" y="2508"/>
                  </a:lnTo>
                  <a:lnTo>
                    <a:pt x="43973" y="4495"/>
                  </a:lnTo>
                  <a:lnTo>
                    <a:pt x="42485" y="5819"/>
                  </a:lnTo>
                  <a:lnTo>
                    <a:pt x="38324" y="7289"/>
                  </a:lnTo>
                  <a:lnTo>
                    <a:pt x="36839" y="8623"/>
                  </a:lnTo>
                  <a:lnTo>
                    <a:pt x="35188" y="12612"/>
                  </a:lnTo>
                  <a:lnTo>
                    <a:pt x="33807" y="14053"/>
                  </a:lnTo>
                  <a:lnTo>
                    <a:pt x="29763" y="15653"/>
                  </a:lnTo>
                  <a:lnTo>
                    <a:pt x="28309" y="17021"/>
                  </a:lnTo>
                  <a:lnTo>
                    <a:pt x="18869" y="34037"/>
                  </a:lnTo>
                  <a:lnTo>
                    <a:pt x="16248" y="48000"/>
                  </a:lnTo>
                  <a:lnTo>
                    <a:pt x="9678" y="57597"/>
                  </a:lnTo>
                  <a:lnTo>
                    <a:pt x="8476" y="87765"/>
                  </a:lnTo>
                  <a:lnTo>
                    <a:pt x="10980" y="93256"/>
                  </a:lnTo>
                  <a:lnTo>
                    <a:pt x="14288" y="98832"/>
                  </a:lnTo>
                  <a:lnTo>
                    <a:pt x="16585" y="108402"/>
                  </a:lnTo>
                  <a:lnTo>
                    <a:pt x="31565" y="127155"/>
                  </a:lnTo>
                  <a:lnTo>
                    <a:pt x="32332" y="129926"/>
                  </a:lnTo>
                  <a:lnTo>
                    <a:pt x="33784" y="131773"/>
                  </a:lnTo>
                  <a:lnTo>
                    <a:pt x="48218" y="140961"/>
                  </a:lnTo>
                  <a:lnTo>
                    <a:pt x="53729" y="142612"/>
                  </a:lnTo>
                  <a:lnTo>
                    <a:pt x="55575" y="143993"/>
                  </a:lnTo>
                  <a:lnTo>
                    <a:pt x="56806" y="145855"/>
                  </a:lnTo>
                  <a:lnTo>
                    <a:pt x="57626" y="148036"/>
                  </a:lnTo>
                  <a:lnTo>
                    <a:pt x="59114" y="149491"/>
                  </a:lnTo>
                  <a:lnTo>
                    <a:pt x="63276" y="151107"/>
                  </a:lnTo>
                  <a:lnTo>
                    <a:pt x="70908" y="152017"/>
                  </a:lnTo>
                  <a:lnTo>
                    <a:pt x="76356" y="149721"/>
                  </a:lnTo>
                  <a:lnTo>
                    <a:pt x="81914" y="146506"/>
                  </a:lnTo>
                  <a:lnTo>
                    <a:pt x="91273" y="144695"/>
                  </a:lnTo>
                  <a:lnTo>
                    <a:pt x="110067" y="1439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SMARTInkShape-307"/>
            <p:cNvSpPr/>
            <p:nvPr/>
          </p:nvSpPr>
          <p:spPr>
            <a:xfrm>
              <a:off x="4590421" y="3522237"/>
              <a:ext cx="166015" cy="194631"/>
            </a:xfrm>
            <a:custGeom>
              <a:avLst/>
              <a:gdLst/>
              <a:ahLst/>
              <a:cxnLst/>
              <a:rect l="0" t="0" r="0" b="0"/>
              <a:pathLst>
                <a:path w="166015" h="194631">
                  <a:moveTo>
                    <a:pt x="83179" y="25296"/>
                  </a:moveTo>
                  <a:lnTo>
                    <a:pt x="83179" y="18007"/>
                  </a:lnTo>
                  <a:lnTo>
                    <a:pt x="91542" y="8475"/>
                  </a:lnTo>
                  <a:lnTo>
                    <a:pt x="84347" y="1083"/>
                  </a:lnTo>
                  <a:lnTo>
                    <a:pt x="75992" y="0"/>
                  </a:lnTo>
                  <a:lnTo>
                    <a:pt x="67535" y="7195"/>
                  </a:lnTo>
                  <a:lnTo>
                    <a:pt x="62133" y="8017"/>
                  </a:lnTo>
                  <a:lnTo>
                    <a:pt x="54575" y="8261"/>
                  </a:lnTo>
                  <a:lnTo>
                    <a:pt x="18916" y="27428"/>
                  </a:lnTo>
                  <a:lnTo>
                    <a:pt x="12284" y="33456"/>
                  </a:lnTo>
                  <a:lnTo>
                    <a:pt x="743" y="50669"/>
                  </a:lnTo>
                  <a:lnTo>
                    <a:pt x="0" y="53501"/>
                  </a:lnTo>
                  <a:lnTo>
                    <a:pt x="445" y="56329"/>
                  </a:lnTo>
                  <a:lnTo>
                    <a:pt x="3447" y="61979"/>
                  </a:lnTo>
                  <a:lnTo>
                    <a:pt x="5566" y="63863"/>
                  </a:lnTo>
                  <a:lnTo>
                    <a:pt x="42414" y="76619"/>
                  </a:lnTo>
                  <a:lnTo>
                    <a:pt x="66711" y="82209"/>
                  </a:lnTo>
                  <a:lnTo>
                    <a:pt x="107700" y="91013"/>
                  </a:lnTo>
                  <a:lnTo>
                    <a:pt x="127238" y="99853"/>
                  </a:lnTo>
                  <a:lnTo>
                    <a:pt x="151917" y="120107"/>
                  </a:lnTo>
                  <a:lnTo>
                    <a:pt x="161663" y="133874"/>
                  </a:lnTo>
                  <a:lnTo>
                    <a:pt x="166014" y="149869"/>
                  </a:lnTo>
                  <a:lnTo>
                    <a:pt x="164523" y="160939"/>
                  </a:lnTo>
                  <a:lnTo>
                    <a:pt x="160723" y="171189"/>
                  </a:lnTo>
                  <a:lnTo>
                    <a:pt x="155901" y="178881"/>
                  </a:lnTo>
                  <a:lnTo>
                    <a:pt x="143095" y="182926"/>
                  </a:lnTo>
                  <a:lnTo>
                    <a:pt x="102079" y="191555"/>
                  </a:lnTo>
                  <a:lnTo>
                    <a:pt x="64684" y="194360"/>
                  </a:lnTo>
                  <a:lnTo>
                    <a:pt x="15446" y="1946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8" name="SMARTInkShape-Group84"/>
          <p:cNvGrpSpPr/>
          <p:nvPr/>
        </p:nvGrpSpPr>
        <p:grpSpPr>
          <a:xfrm>
            <a:off x="1083733" y="3496733"/>
            <a:ext cx="1718735" cy="296335"/>
            <a:chOff x="1083733" y="3496733"/>
            <a:chExt cx="1718735" cy="296335"/>
          </a:xfrm>
        </p:grpSpPr>
        <p:sp>
          <p:nvSpPr>
            <p:cNvPr id="49" name="SMARTInkShape-308"/>
            <p:cNvSpPr/>
            <p:nvPr/>
          </p:nvSpPr>
          <p:spPr>
            <a:xfrm>
              <a:off x="2633133" y="3640667"/>
              <a:ext cx="169335" cy="16934"/>
            </a:xfrm>
            <a:custGeom>
              <a:avLst/>
              <a:gdLst/>
              <a:ahLst/>
              <a:cxnLst/>
              <a:rect l="0" t="0" r="0" b="0"/>
              <a:pathLst>
                <a:path w="169335" h="16934">
                  <a:moveTo>
                    <a:pt x="0" y="16933"/>
                  </a:moveTo>
                  <a:lnTo>
                    <a:pt x="36816" y="16933"/>
                  </a:lnTo>
                  <a:lnTo>
                    <a:pt x="72811" y="12438"/>
                  </a:lnTo>
                  <a:lnTo>
                    <a:pt x="112123" y="4321"/>
                  </a:lnTo>
                  <a:lnTo>
                    <a:pt x="169334"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SMARTInkShape-309"/>
            <p:cNvSpPr/>
            <p:nvPr/>
          </p:nvSpPr>
          <p:spPr>
            <a:xfrm>
              <a:off x="2006949" y="3513917"/>
              <a:ext cx="168985" cy="244429"/>
            </a:xfrm>
            <a:custGeom>
              <a:avLst/>
              <a:gdLst/>
              <a:ahLst/>
              <a:cxnLst/>
              <a:rect l="0" t="0" r="0" b="0"/>
              <a:pathLst>
                <a:path w="168985" h="244429">
                  <a:moveTo>
                    <a:pt x="8118" y="67483"/>
                  </a:moveTo>
                  <a:lnTo>
                    <a:pt x="3623" y="67483"/>
                  </a:lnTo>
                  <a:lnTo>
                    <a:pt x="2299" y="65601"/>
                  </a:lnTo>
                  <a:lnTo>
                    <a:pt x="0" y="48409"/>
                  </a:lnTo>
                  <a:lnTo>
                    <a:pt x="2315" y="42386"/>
                  </a:lnTo>
                  <a:lnTo>
                    <a:pt x="19562" y="22345"/>
                  </a:lnTo>
                  <a:lnTo>
                    <a:pt x="42364" y="6164"/>
                  </a:lnTo>
                  <a:lnTo>
                    <a:pt x="50933" y="2601"/>
                  </a:lnTo>
                  <a:lnTo>
                    <a:pt x="89075" y="0"/>
                  </a:lnTo>
                  <a:lnTo>
                    <a:pt x="100857" y="4878"/>
                  </a:lnTo>
                  <a:lnTo>
                    <a:pt x="111424" y="13318"/>
                  </a:lnTo>
                  <a:lnTo>
                    <a:pt x="128955" y="39561"/>
                  </a:lnTo>
                  <a:lnTo>
                    <a:pt x="129870" y="55700"/>
                  </a:lnTo>
                  <a:lnTo>
                    <a:pt x="125193" y="95094"/>
                  </a:lnTo>
                  <a:lnTo>
                    <a:pt x="104565" y="137118"/>
                  </a:lnTo>
                  <a:lnTo>
                    <a:pt x="81364" y="176702"/>
                  </a:lnTo>
                  <a:lnTo>
                    <a:pt x="48911" y="212809"/>
                  </a:lnTo>
                  <a:lnTo>
                    <a:pt x="26985" y="230670"/>
                  </a:lnTo>
                  <a:lnTo>
                    <a:pt x="20266" y="238788"/>
                  </a:lnTo>
                  <a:lnTo>
                    <a:pt x="9903" y="244428"/>
                  </a:lnTo>
                  <a:lnTo>
                    <a:pt x="9308" y="243772"/>
                  </a:lnTo>
                  <a:lnTo>
                    <a:pt x="8470" y="238355"/>
                  </a:lnTo>
                  <a:lnTo>
                    <a:pt x="8164" y="229853"/>
                  </a:lnTo>
                  <a:lnTo>
                    <a:pt x="12626" y="224300"/>
                  </a:lnTo>
                  <a:lnTo>
                    <a:pt x="17334" y="221846"/>
                  </a:lnTo>
                  <a:lnTo>
                    <a:pt x="19906" y="221192"/>
                  </a:lnTo>
                  <a:lnTo>
                    <a:pt x="31735" y="214322"/>
                  </a:lnTo>
                  <a:lnTo>
                    <a:pt x="40878" y="212708"/>
                  </a:lnTo>
                  <a:lnTo>
                    <a:pt x="78774" y="219174"/>
                  </a:lnTo>
                  <a:lnTo>
                    <a:pt x="117427" y="225639"/>
                  </a:lnTo>
                  <a:lnTo>
                    <a:pt x="168984" y="2283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SMARTInkShape-310"/>
            <p:cNvSpPr/>
            <p:nvPr/>
          </p:nvSpPr>
          <p:spPr>
            <a:xfrm>
              <a:off x="2235200" y="3505549"/>
              <a:ext cx="155831" cy="240097"/>
            </a:xfrm>
            <a:custGeom>
              <a:avLst/>
              <a:gdLst/>
              <a:ahLst/>
              <a:cxnLst/>
              <a:rect l="0" t="0" r="0" b="0"/>
              <a:pathLst>
                <a:path w="155831" h="240097">
                  <a:moveTo>
                    <a:pt x="135467" y="8118"/>
                  </a:moveTo>
                  <a:lnTo>
                    <a:pt x="135467" y="0"/>
                  </a:lnTo>
                  <a:lnTo>
                    <a:pt x="114654" y="19528"/>
                  </a:lnTo>
                  <a:lnTo>
                    <a:pt x="84473" y="30385"/>
                  </a:lnTo>
                  <a:lnTo>
                    <a:pt x="47867" y="40036"/>
                  </a:lnTo>
                  <a:lnTo>
                    <a:pt x="9034" y="41974"/>
                  </a:lnTo>
                  <a:lnTo>
                    <a:pt x="8467" y="83202"/>
                  </a:lnTo>
                  <a:lnTo>
                    <a:pt x="8467" y="124209"/>
                  </a:lnTo>
                  <a:lnTo>
                    <a:pt x="8467" y="138974"/>
                  </a:lnTo>
                  <a:lnTo>
                    <a:pt x="9407" y="140511"/>
                  </a:lnTo>
                  <a:lnTo>
                    <a:pt x="10975" y="141535"/>
                  </a:lnTo>
                  <a:lnTo>
                    <a:pt x="12961" y="142218"/>
                  </a:lnTo>
                  <a:lnTo>
                    <a:pt x="15226" y="141733"/>
                  </a:lnTo>
                  <a:lnTo>
                    <a:pt x="20251" y="138685"/>
                  </a:lnTo>
                  <a:lnTo>
                    <a:pt x="21967" y="136555"/>
                  </a:lnTo>
                  <a:lnTo>
                    <a:pt x="23874" y="131680"/>
                  </a:lnTo>
                  <a:lnTo>
                    <a:pt x="29739" y="126377"/>
                  </a:lnTo>
                  <a:lnTo>
                    <a:pt x="70725" y="104063"/>
                  </a:lnTo>
                  <a:lnTo>
                    <a:pt x="87539" y="96544"/>
                  </a:lnTo>
                  <a:lnTo>
                    <a:pt x="98800" y="94456"/>
                  </a:lnTo>
                  <a:lnTo>
                    <a:pt x="110076" y="96035"/>
                  </a:lnTo>
                  <a:lnTo>
                    <a:pt x="128152" y="100221"/>
                  </a:lnTo>
                  <a:lnTo>
                    <a:pt x="131531" y="102446"/>
                  </a:lnTo>
                  <a:lnTo>
                    <a:pt x="140781" y="114566"/>
                  </a:lnTo>
                  <a:lnTo>
                    <a:pt x="155179" y="145523"/>
                  </a:lnTo>
                  <a:lnTo>
                    <a:pt x="155830" y="161380"/>
                  </a:lnTo>
                  <a:lnTo>
                    <a:pt x="148583" y="190060"/>
                  </a:lnTo>
                  <a:lnTo>
                    <a:pt x="136322" y="208050"/>
                  </a:lnTo>
                  <a:lnTo>
                    <a:pt x="120773" y="220802"/>
                  </a:lnTo>
                  <a:lnTo>
                    <a:pt x="79654" y="236480"/>
                  </a:lnTo>
                  <a:lnTo>
                    <a:pt x="72858" y="239382"/>
                  </a:lnTo>
                  <a:lnTo>
                    <a:pt x="57782" y="240096"/>
                  </a:lnTo>
                  <a:lnTo>
                    <a:pt x="29601" y="232891"/>
                  </a:lnTo>
                  <a:lnTo>
                    <a:pt x="12676" y="222408"/>
                  </a:lnTo>
                  <a:lnTo>
                    <a:pt x="0" y="21131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SMARTInkShape-311"/>
            <p:cNvSpPr/>
            <p:nvPr/>
          </p:nvSpPr>
          <p:spPr>
            <a:xfrm>
              <a:off x="1710269" y="3496733"/>
              <a:ext cx="33865" cy="296335"/>
            </a:xfrm>
            <a:custGeom>
              <a:avLst/>
              <a:gdLst/>
              <a:ahLst/>
              <a:cxnLst/>
              <a:rect l="0" t="0" r="0" b="0"/>
              <a:pathLst>
                <a:path w="33865" h="296335">
                  <a:moveTo>
                    <a:pt x="8464" y="0"/>
                  </a:moveTo>
                  <a:lnTo>
                    <a:pt x="1174" y="0"/>
                  </a:lnTo>
                  <a:lnTo>
                    <a:pt x="782" y="941"/>
                  </a:lnTo>
                  <a:lnTo>
                    <a:pt x="0" y="40123"/>
                  </a:lnTo>
                  <a:lnTo>
                    <a:pt x="7288" y="77927"/>
                  </a:lnTo>
                  <a:lnTo>
                    <a:pt x="8309" y="114568"/>
                  </a:lnTo>
                  <a:lnTo>
                    <a:pt x="8419" y="147776"/>
                  </a:lnTo>
                  <a:lnTo>
                    <a:pt x="8451" y="182388"/>
                  </a:lnTo>
                  <a:lnTo>
                    <a:pt x="12956" y="219368"/>
                  </a:lnTo>
                  <a:lnTo>
                    <a:pt x="17639" y="258172"/>
                  </a:lnTo>
                  <a:lnTo>
                    <a:pt x="23621" y="278755"/>
                  </a:lnTo>
                  <a:lnTo>
                    <a:pt x="33864" y="2963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SMARTInkShape-312"/>
            <p:cNvSpPr/>
            <p:nvPr/>
          </p:nvSpPr>
          <p:spPr>
            <a:xfrm>
              <a:off x="1854200" y="3735089"/>
              <a:ext cx="41012" cy="40979"/>
            </a:xfrm>
            <a:custGeom>
              <a:avLst/>
              <a:gdLst/>
              <a:ahLst/>
              <a:cxnLst/>
              <a:rect l="0" t="0" r="0" b="0"/>
              <a:pathLst>
                <a:path w="41012" h="40979">
                  <a:moveTo>
                    <a:pt x="0" y="24111"/>
                  </a:moveTo>
                  <a:lnTo>
                    <a:pt x="0" y="11499"/>
                  </a:lnTo>
                  <a:lnTo>
                    <a:pt x="941" y="10058"/>
                  </a:lnTo>
                  <a:lnTo>
                    <a:pt x="2509" y="9098"/>
                  </a:lnTo>
                  <a:lnTo>
                    <a:pt x="4494" y="8458"/>
                  </a:lnTo>
                  <a:lnTo>
                    <a:pt x="17154" y="645"/>
                  </a:lnTo>
                  <a:lnTo>
                    <a:pt x="19902" y="0"/>
                  </a:lnTo>
                  <a:lnTo>
                    <a:pt x="22676" y="511"/>
                  </a:lnTo>
                  <a:lnTo>
                    <a:pt x="32207" y="6114"/>
                  </a:lnTo>
                  <a:lnTo>
                    <a:pt x="41011" y="21663"/>
                  </a:lnTo>
                  <a:lnTo>
                    <a:pt x="37447" y="32375"/>
                  </a:lnTo>
                  <a:lnTo>
                    <a:pt x="35313" y="35265"/>
                  </a:lnTo>
                  <a:lnTo>
                    <a:pt x="30433" y="38476"/>
                  </a:lnTo>
                  <a:lnTo>
                    <a:pt x="22397" y="40283"/>
                  </a:lnTo>
                  <a:lnTo>
                    <a:pt x="5629" y="40978"/>
                  </a:lnTo>
                  <a:lnTo>
                    <a:pt x="3752" y="39118"/>
                  </a:lnTo>
                  <a:lnTo>
                    <a:pt x="494" y="26459"/>
                  </a:lnTo>
                  <a:lnTo>
                    <a:pt x="2728" y="22646"/>
                  </a:lnTo>
                  <a:lnTo>
                    <a:pt x="5916" y="17816"/>
                  </a:lnTo>
                  <a:lnTo>
                    <a:pt x="7333" y="12533"/>
                  </a:lnTo>
                  <a:lnTo>
                    <a:pt x="8652" y="10748"/>
                  </a:lnTo>
                  <a:lnTo>
                    <a:pt x="10472" y="9558"/>
                  </a:lnTo>
                  <a:lnTo>
                    <a:pt x="17527" y="7883"/>
                  </a:lnTo>
                  <a:lnTo>
                    <a:pt x="20151" y="7648"/>
                  </a:lnTo>
                  <a:lnTo>
                    <a:pt x="21901" y="8432"/>
                  </a:lnTo>
                  <a:lnTo>
                    <a:pt x="23067" y="9895"/>
                  </a:lnTo>
                  <a:lnTo>
                    <a:pt x="23845" y="11811"/>
                  </a:lnTo>
                  <a:lnTo>
                    <a:pt x="25304" y="13089"/>
                  </a:lnTo>
                  <a:lnTo>
                    <a:pt x="29434" y="14509"/>
                  </a:lnTo>
                  <a:lnTo>
                    <a:pt x="30911" y="15828"/>
                  </a:lnTo>
                  <a:lnTo>
                    <a:pt x="33477" y="22835"/>
                  </a:lnTo>
                  <a:lnTo>
                    <a:pt x="29257" y="28227"/>
                  </a:lnTo>
                  <a:lnTo>
                    <a:pt x="24605" y="30644"/>
                  </a:lnTo>
                  <a:lnTo>
                    <a:pt x="8467" y="3257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 name="SMARTInkShape-313"/>
            <p:cNvSpPr/>
            <p:nvPr/>
          </p:nvSpPr>
          <p:spPr>
            <a:xfrm>
              <a:off x="1426312" y="3623879"/>
              <a:ext cx="55303" cy="50502"/>
            </a:xfrm>
            <a:custGeom>
              <a:avLst/>
              <a:gdLst/>
              <a:ahLst/>
              <a:cxnLst/>
              <a:rect l="0" t="0" r="0" b="0"/>
              <a:pathLst>
                <a:path w="55303" h="50502">
                  <a:moveTo>
                    <a:pt x="29955" y="16788"/>
                  </a:moveTo>
                  <a:lnTo>
                    <a:pt x="37245" y="16788"/>
                  </a:lnTo>
                  <a:lnTo>
                    <a:pt x="37637" y="17729"/>
                  </a:lnTo>
                  <a:lnTo>
                    <a:pt x="38073" y="21282"/>
                  </a:lnTo>
                  <a:lnTo>
                    <a:pt x="35758" y="25997"/>
                  </a:lnTo>
                  <a:lnTo>
                    <a:pt x="25800" y="37764"/>
                  </a:lnTo>
                  <a:lnTo>
                    <a:pt x="20895" y="40221"/>
                  </a:lnTo>
                  <a:lnTo>
                    <a:pt x="18271" y="40877"/>
                  </a:lnTo>
                  <a:lnTo>
                    <a:pt x="15580" y="40373"/>
                  </a:lnTo>
                  <a:lnTo>
                    <a:pt x="6192" y="34783"/>
                  </a:lnTo>
                  <a:lnTo>
                    <a:pt x="545" y="29541"/>
                  </a:lnTo>
                  <a:lnTo>
                    <a:pt x="0" y="27171"/>
                  </a:lnTo>
                  <a:lnTo>
                    <a:pt x="578" y="24651"/>
                  </a:lnTo>
                  <a:lnTo>
                    <a:pt x="2787" y="19342"/>
                  </a:lnTo>
                  <a:lnTo>
                    <a:pt x="4972" y="11064"/>
                  </a:lnTo>
                  <a:lnTo>
                    <a:pt x="8816" y="5463"/>
                  </a:lnTo>
                  <a:lnTo>
                    <a:pt x="13661" y="2347"/>
                  </a:lnTo>
                  <a:lnTo>
                    <a:pt x="24437" y="347"/>
                  </a:lnTo>
                  <a:lnTo>
                    <a:pt x="37309" y="0"/>
                  </a:lnTo>
                  <a:lnTo>
                    <a:pt x="41443" y="1833"/>
                  </a:lnTo>
                  <a:lnTo>
                    <a:pt x="53337" y="14447"/>
                  </a:lnTo>
                  <a:lnTo>
                    <a:pt x="55178" y="35656"/>
                  </a:lnTo>
                  <a:lnTo>
                    <a:pt x="55302" y="44747"/>
                  </a:lnTo>
                  <a:lnTo>
                    <a:pt x="54379" y="46716"/>
                  </a:lnTo>
                  <a:lnTo>
                    <a:pt x="52823" y="48029"/>
                  </a:lnTo>
                  <a:lnTo>
                    <a:pt x="48060" y="50136"/>
                  </a:lnTo>
                  <a:lnTo>
                    <a:pt x="38246" y="50501"/>
                  </a:lnTo>
                  <a:lnTo>
                    <a:pt x="35482" y="49611"/>
                  </a:lnTo>
                  <a:lnTo>
                    <a:pt x="33640" y="48077"/>
                  </a:lnTo>
                  <a:lnTo>
                    <a:pt x="22881" y="35243"/>
                  </a:lnTo>
                  <a:lnTo>
                    <a:pt x="21901" y="29677"/>
                  </a:lnTo>
                  <a:lnTo>
                    <a:pt x="24180" y="24711"/>
                  </a:lnTo>
                  <a:lnTo>
                    <a:pt x="28814" y="18353"/>
                  </a:lnTo>
                  <a:lnTo>
                    <a:pt x="31956" y="17484"/>
                  </a:lnTo>
                  <a:lnTo>
                    <a:pt x="41639" y="16925"/>
                  </a:lnTo>
                  <a:lnTo>
                    <a:pt x="43389" y="17820"/>
                  </a:lnTo>
                  <a:lnTo>
                    <a:pt x="44555" y="19357"/>
                  </a:lnTo>
                  <a:lnTo>
                    <a:pt x="46427" y="24089"/>
                  </a:lnTo>
                  <a:lnTo>
                    <a:pt x="54137" y="32442"/>
                  </a:lnTo>
                  <a:lnTo>
                    <a:pt x="54994" y="37837"/>
                  </a:lnTo>
                  <a:lnTo>
                    <a:pt x="54174" y="39287"/>
                  </a:lnTo>
                  <a:lnTo>
                    <a:pt x="52686" y="40254"/>
                  </a:lnTo>
                  <a:lnTo>
                    <a:pt x="48033" y="41806"/>
                  </a:lnTo>
                  <a:lnTo>
                    <a:pt x="29955" y="3372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SMARTInkShape-314"/>
            <p:cNvSpPr/>
            <p:nvPr/>
          </p:nvSpPr>
          <p:spPr>
            <a:xfrm>
              <a:off x="2616200" y="3577008"/>
              <a:ext cx="152401" cy="12860"/>
            </a:xfrm>
            <a:custGeom>
              <a:avLst/>
              <a:gdLst/>
              <a:ahLst/>
              <a:cxnLst/>
              <a:rect l="0" t="0" r="0" b="0"/>
              <a:pathLst>
                <a:path w="152401" h="12860">
                  <a:moveTo>
                    <a:pt x="0" y="12859"/>
                  </a:moveTo>
                  <a:lnTo>
                    <a:pt x="35254" y="11918"/>
                  </a:lnTo>
                  <a:lnTo>
                    <a:pt x="76248" y="5177"/>
                  </a:lnTo>
                  <a:lnTo>
                    <a:pt x="111374" y="0"/>
                  </a:lnTo>
                  <a:lnTo>
                    <a:pt x="152400" y="439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 name="SMARTInkShape-315"/>
            <p:cNvSpPr/>
            <p:nvPr/>
          </p:nvSpPr>
          <p:spPr>
            <a:xfrm>
              <a:off x="1210733" y="3513667"/>
              <a:ext cx="16935" cy="16934"/>
            </a:xfrm>
            <a:custGeom>
              <a:avLst/>
              <a:gdLst/>
              <a:ahLst/>
              <a:cxnLst/>
              <a:rect l="0" t="0" r="0" b="0"/>
              <a:pathLst>
                <a:path w="16935" h="16934">
                  <a:moveTo>
                    <a:pt x="16934" y="0"/>
                  </a:moveTo>
                  <a:lnTo>
                    <a:pt x="8570" y="0"/>
                  </a:lnTo>
                  <a:lnTo>
                    <a:pt x="8470" y="8118"/>
                  </a:lnTo>
                  <a:lnTo>
                    <a:pt x="3973" y="8363"/>
                  </a:lnTo>
                  <a:lnTo>
                    <a:pt x="2649" y="9338"/>
                  </a:lnTo>
                  <a:lnTo>
                    <a:pt x="0" y="169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SMARTInkShape-316"/>
            <p:cNvSpPr/>
            <p:nvPr/>
          </p:nvSpPr>
          <p:spPr>
            <a:xfrm>
              <a:off x="1083733" y="3539067"/>
              <a:ext cx="194628" cy="250405"/>
            </a:xfrm>
            <a:custGeom>
              <a:avLst/>
              <a:gdLst/>
              <a:ahLst/>
              <a:cxnLst/>
              <a:rect l="0" t="0" r="0" b="0"/>
              <a:pathLst>
                <a:path w="194628" h="250405">
                  <a:moveTo>
                    <a:pt x="101600" y="0"/>
                  </a:moveTo>
                  <a:lnTo>
                    <a:pt x="97106" y="4494"/>
                  </a:lnTo>
                  <a:lnTo>
                    <a:pt x="92390" y="6701"/>
                  </a:lnTo>
                  <a:lnTo>
                    <a:pt x="59732" y="8466"/>
                  </a:lnTo>
                  <a:lnTo>
                    <a:pt x="43871" y="8466"/>
                  </a:lnTo>
                  <a:lnTo>
                    <a:pt x="33982" y="103"/>
                  </a:lnTo>
                  <a:lnTo>
                    <a:pt x="25400" y="0"/>
                  </a:lnTo>
                  <a:lnTo>
                    <a:pt x="25400" y="40367"/>
                  </a:lnTo>
                  <a:lnTo>
                    <a:pt x="25400" y="53735"/>
                  </a:lnTo>
                  <a:lnTo>
                    <a:pt x="27909" y="59316"/>
                  </a:lnTo>
                  <a:lnTo>
                    <a:pt x="32690" y="66071"/>
                  </a:lnTo>
                  <a:lnTo>
                    <a:pt x="33634" y="74164"/>
                  </a:lnTo>
                  <a:lnTo>
                    <a:pt x="33866" y="105602"/>
                  </a:lnTo>
                  <a:lnTo>
                    <a:pt x="36375" y="110590"/>
                  </a:lnTo>
                  <a:lnTo>
                    <a:pt x="41157" y="116964"/>
                  </a:lnTo>
                  <a:lnTo>
                    <a:pt x="42230" y="125685"/>
                  </a:lnTo>
                  <a:lnTo>
                    <a:pt x="42333" y="135433"/>
                  </a:lnTo>
                  <a:lnTo>
                    <a:pt x="55292" y="135466"/>
                  </a:lnTo>
                  <a:lnTo>
                    <a:pt x="56617" y="134525"/>
                  </a:lnTo>
                  <a:lnTo>
                    <a:pt x="57500" y="132958"/>
                  </a:lnTo>
                  <a:lnTo>
                    <a:pt x="58918" y="128177"/>
                  </a:lnTo>
                  <a:lnTo>
                    <a:pt x="74992" y="111276"/>
                  </a:lnTo>
                  <a:lnTo>
                    <a:pt x="75842" y="105930"/>
                  </a:lnTo>
                  <a:lnTo>
                    <a:pt x="76902" y="104487"/>
                  </a:lnTo>
                  <a:lnTo>
                    <a:pt x="82855" y="102170"/>
                  </a:lnTo>
                  <a:lnTo>
                    <a:pt x="84802" y="101853"/>
                  </a:lnTo>
                  <a:lnTo>
                    <a:pt x="88804" y="101712"/>
                  </a:lnTo>
                  <a:lnTo>
                    <a:pt x="90247" y="100734"/>
                  </a:lnTo>
                  <a:lnTo>
                    <a:pt x="91209" y="99141"/>
                  </a:lnTo>
                  <a:lnTo>
                    <a:pt x="91851" y="97139"/>
                  </a:lnTo>
                  <a:lnTo>
                    <a:pt x="93219" y="95803"/>
                  </a:lnTo>
                  <a:lnTo>
                    <a:pt x="97248" y="94320"/>
                  </a:lnTo>
                  <a:lnTo>
                    <a:pt x="138393" y="93133"/>
                  </a:lnTo>
                  <a:lnTo>
                    <a:pt x="140240" y="94074"/>
                  </a:lnTo>
                  <a:lnTo>
                    <a:pt x="141471" y="95642"/>
                  </a:lnTo>
                  <a:lnTo>
                    <a:pt x="142292" y="97628"/>
                  </a:lnTo>
                  <a:lnTo>
                    <a:pt x="143780" y="98952"/>
                  </a:lnTo>
                  <a:lnTo>
                    <a:pt x="147942" y="100423"/>
                  </a:lnTo>
                  <a:lnTo>
                    <a:pt x="158279" y="102308"/>
                  </a:lnTo>
                  <a:lnTo>
                    <a:pt x="163793" y="105991"/>
                  </a:lnTo>
                  <a:lnTo>
                    <a:pt x="166871" y="110764"/>
                  </a:lnTo>
                  <a:lnTo>
                    <a:pt x="169180" y="116021"/>
                  </a:lnTo>
                  <a:lnTo>
                    <a:pt x="183915" y="135484"/>
                  </a:lnTo>
                  <a:lnTo>
                    <a:pt x="186898" y="149580"/>
                  </a:lnTo>
                  <a:lnTo>
                    <a:pt x="192907" y="160867"/>
                  </a:lnTo>
                  <a:lnTo>
                    <a:pt x="194627" y="180622"/>
                  </a:lnTo>
                  <a:lnTo>
                    <a:pt x="192177" y="186266"/>
                  </a:lnTo>
                  <a:lnTo>
                    <a:pt x="188894" y="191911"/>
                  </a:lnTo>
                  <a:lnTo>
                    <a:pt x="186786" y="203200"/>
                  </a:lnTo>
                  <a:lnTo>
                    <a:pt x="186613" y="206022"/>
                  </a:lnTo>
                  <a:lnTo>
                    <a:pt x="185557" y="207903"/>
                  </a:lnTo>
                  <a:lnTo>
                    <a:pt x="183912" y="209158"/>
                  </a:lnTo>
                  <a:lnTo>
                    <a:pt x="181875" y="209994"/>
                  </a:lnTo>
                  <a:lnTo>
                    <a:pt x="180517" y="211492"/>
                  </a:lnTo>
                  <a:lnTo>
                    <a:pt x="175828" y="220656"/>
                  </a:lnTo>
                  <a:lnTo>
                    <a:pt x="173663" y="223304"/>
                  </a:lnTo>
                  <a:lnTo>
                    <a:pt x="168749" y="226246"/>
                  </a:lnTo>
                  <a:lnTo>
                    <a:pt x="163430" y="228494"/>
                  </a:lnTo>
                  <a:lnTo>
                    <a:pt x="155146" y="234109"/>
                  </a:lnTo>
                  <a:lnTo>
                    <a:pt x="146733" y="237131"/>
                  </a:lnTo>
                  <a:lnTo>
                    <a:pt x="138283" y="242625"/>
                  </a:lnTo>
                  <a:lnTo>
                    <a:pt x="129821" y="244671"/>
                  </a:lnTo>
                  <a:lnTo>
                    <a:pt x="103482" y="246451"/>
                  </a:lnTo>
                  <a:lnTo>
                    <a:pt x="94283" y="250018"/>
                  </a:lnTo>
                  <a:lnTo>
                    <a:pt x="90137" y="250404"/>
                  </a:lnTo>
                  <a:lnTo>
                    <a:pt x="47824" y="244640"/>
                  </a:lnTo>
                  <a:lnTo>
                    <a:pt x="31396" y="238250"/>
                  </a:lnTo>
                  <a:lnTo>
                    <a:pt x="19825" y="236359"/>
                  </a:lnTo>
                  <a:lnTo>
                    <a:pt x="14142" y="232676"/>
                  </a:lnTo>
                  <a:lnTo>
                    <a:pt x="10989" y="227902"/>
                  </a:lnTo>
                  <a:lnTo>
                    <a:pt x="10149" y="225313"/>
                  </a:lnTo>
                  <a:lnTo>
                    <a:pt x="8647" y="223586"/>
                  </a:lnTo>
                  <a:lnTo>
                    <a:pt x="0" y="2201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3" name="SMARTInkShape-Group85"/>
          <p:cNvGrpSpPr/>
          <p:nvPr/>
        </p:nvGrpSpPr>
        <p:grpSpPr>
          <a:xfrm>
            <a:off x="8153998" y="4467167"/>
            <a:ext cx="70655" cy="77374"/>
            <a:chOff x="8153998" y="4467167"/>
            <a:chExt cx="70655" cy="77374"/>
          </a:xfrm>
        </p:grpSpPr>
        <p:sp>
          <p:nvSpPr>
            <p:cNvPr id="59" name="SMARTInkShape-317"/>
            <p:cNvSpPr/>
            <p:nvPr/>
          </p:nvSpPr>
          <p:spPr>
            <a:xfrm>
              <a:off x="8166588" y="4479053"/>
              <a:ext cx="54321" cy="58583"/>
            </a:xfrm>
            <a:custGeom>
              <a:avLst/>
              <a:gdLst/>
              <a:ahLst/>
              <a:cxnLst/>
              <a:rect l="0" t="0" r="0" b="0"/>
              <a:pathLst>
                <a:path w="54321" h="58583">
                  <a:moveTo>
                    <a:pt x="50989" y="11860"/>
                  </a:moveTo>
                  <a:lnTo>
                    <a:pt x="54320" y="36093"/>
                  </a:lnTo>
                  <a:lnTo>
                    <a:pt x="51936" y="41966"/>
                  </a:lnTo>
                  <a:lnTo>
                    <a:pt x="49984" y="44848"/>
                  </a:lnTo>
                  <a:lnTo>
                    <a:pt x="38247" y="53400"/>
                  </a:lnTo>
                  <a:lnTo>
                    <a:pt x="27347" y="57397"/>
                  </a:lnTo>
                  <a:lnTo>
                    <a:pt x="18160" y="58582"/>
                  </a:lnTo>
                  <a:lnTo>
                    <a:pt x="12347" y="56350"/>
                  </a:lnTo>
                  <a:lnTo>
                    <a:pt x="950" y="47252"/>
                  </a:lnTo>
                  <a:lnTo>
                    <a:pt x="0" y="43669"/>
                  </a:lnTo>
                  <a:lnTo>
                    <a:pt x="4233" y="14504"/>
                  </a:lnTo>
                  <a:lnTo>
                    <a:pt x="8039" y="6970"/>
                  </a:lnTo>
                  <a:lnTo>
                    <a:pt x="10371" y="4585"/>
                  </a:lnTo>
                  <a:lnTo>
                    <a:pt x="15470" y="1934"/>
                  </a:lnTo>
                  <a:lnTo>
                    <a:pt x="29203" y="93"/>
                  </a:lnTo>
                  <a:lnTo>
                    <a:pt x="32006" y="0"/>
                  </a:lnTo>
                  <a:lnTo>
                    <a:pt x="37630" y="2405"/>
                  </a:lnTo>
                  <a:lnTo>
                    <a:pt x="40446" y="4363"/>
                  </a:lnTo>
                  <a:lnTo>
                    <a:pt x="43575" y="9048"/>
                  </a:lnTo>
                  <a:lnTo>
                    <a:pt x="45337" y="16975"/>
                  </a:lnTo>
                  <a:lnTo>
                    <a:pt x="45932" y="28081"/>
                  </a:lnTo>
                  <a:lnTo>
                    <a:pt x="45040" y="29948"/>
                  </a:lnTo>
                  <a:lnTo>
                    <a:pt x="43505" y="31191"/>
                  </a:lnTo>
                  <a:lnTo>
                    <a:pt x="41540" y="32022"/>
                  </a:lnTo>
                  <a:lnTo>
                    <a:pt x="40231" y="33515"/>
                  </a:lnTo>
                  <a:lnTo>
                    <a:pt x="38775" y="37684"/>
                  </a:lnTo>
                  <a:lnTo>
                    <a:pt x="37447" y="39172"/>
                  </a:lnTo>
                  <a:lnTo>
                    <a:pt x="33462" y="40825"/>
                  </a:lnTo>
                  <a:lnTo>
                    <a:pt x="17740" y="42031"/>
                  </a:lnTo>
                  <a:lnTo>
                    <a:pt x="12160" y="39586"/>
                  </a:lnTo>
                  <a:lnTo>
                    <a:pt x="5408" y="34847"/>
                  </a:lnTo>
                  <a:lnTo>
                    <a:pt x="3745" y="828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 name="SMARTInkShape-318"/>
            <p:cNvSpPr/>
            <p:nvPr/>
          </p:nvSpPr>
          <p:spPr>
            <a:xfrm>
              <a:off x="8170446" y="4478929"/>
              <a:ext cx="39261" cy="50695"/>
            </a:xfrm>
            <a:custGeom>
              <a:avLst/>
              <a:gdLst/>
              <a:ahLst/>
              <a:cxnLst/>
              <a:rect l="0" t="0" r="0" b="0"/>
              <a:pathLst>
                <a:path w="39261" h="50695">
                  <a:moveTo>
                    <a:pt x="16821" y="33804"/>
                  </a:moveTo>
                  <a:lnTo>
                    <a:pt x="16821" y="41922"/>
                  </a:lnTo>
                  <a:lnTo>
                    <a:pt x="1168" y="42268"/>
                  </a:lnTo>
                  <a:lnTo>
                    <a:pt x="741" y="41328"/>
                  </a:lnTo>
                  <a:lnTo>
                    <a:pt x="0" y="34981"/>
                  </a:lnTo>
                  <a:lnTo>
                    <a:pt x="23659" y="10042"/>
                  </a:lnTo>
                  <a:lnTo>
                    <a:pt x="27072" y="9132"/>
                  </a:lnTo>
                  <a:lnTo>
                    <a:pt x="33720" y="8408"/>
                  </a:lnTo>
                  <a:lnTo>
                    <a:pt x="33753" y="28307"/>
                  </a:lnTo>
                  <a:lnTo>
                    <a:pt x="31245" y="33870"/>
                  </a:lnTo>
                  <a:lnTo>
                    <a:pt x="27935" y="39479"/>
                  </a:lnTo>
                  <a:lnTo>
                    <a:pt x="26464" y="45106"/>
                  </a:lnTo>
                  <a:lnTo>
                    <a:pt x="25130" y="46984"/>
                  </a:lnTo>
                  <a:lnTo>
                    <a:pt x="23301" y="48235"/>
                  </a:lnTo>
                  <a:lnTo>
                    <a:pt x="18101" y="50244"/>
                  </a:lnTo>
                  <a:lnTo>
                    <a:pt x="5149" y="50694"/>
                  </a:lnTo>
                  <a:lnTo>
                    <a:pt x="3395" y="49768"/>
                  </a:lnTo>
                  <a:lnTo>
                    <a:pt x="2225" y="48210"/>
                  </a:lnTo>
                  <a:lnTo>
                    <a:pt x="926" y="43029"/>
                  </a:lnTo>
                  <a:lnTo>
                    <a:pt x="24" y="23545"/>
                  </a:lnTo>
                  <a:lnTo>
                    <a:pt x="2457" y="17328"/>
                  </a:lnTo>
                  <a:lnTo>
                    <a:pt x="12503" y="4432"/>
                  </a:lnTo>
                  <a:lnTo>
                    <a:pt x="17410" y="1935"/>
                  </a:lnTo>
                  <a:lnTo>
                    <a:pt x="33806" y="113"/>
                  </a:lnTo>
                  <a:lnTo>
                    <a:pt x="3926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SMARTInkShape-319"/>
            <p:cNvSpPr/>
            <p:nvPr/>
          </p:nvSpPr>
          <p:spPr>
            <a:xfrm>
              <a:off x="8153998" y="4467167"/>
              <a:ext cx="67020" cy="75442"/>
            </a:xfrm>
            <a:custGeom>
              <a:avLst/>
              <a:gdLst/>
              <a:ahLst/>
              <a:cxnLst/>
              <a:rect l="0" t="0" r="0" b="0"/>
              <a:pathLst>
                <a:path w="67020" h="75442">
                  <a:moveTo>
                    <a:pt x="66325" y="27545"/>
                  </a:moveTo>
                  <a:lnTo>
                    <a:pt x="67019" y="39138"/>
                  </a:lnTo>
                  <a:lnTo>
                    <a:pt x="62607" y="52651"/>
                  </a:lnTo>
                  <a:lnTo>
                    <a:pt x="55340" y="64076"/>
                  </a:lnTo>
                  <a:lnTo>
                    <a:pt x="51746" y="66373"/>
                  </a:lnTo>
                  <a:lnTo>
                    <a:pt x="34967" y="72568"/>
                  </a:lnTo>
                  <a:lnTo>
                    <a:pt x="31579" y="74856"/>
                  </a:lnTo>
                  <a:lnTo>
                    <a:pt x="28379" y="75441"/>
                  </a:lnTo>
                  <a:lnTo>
                    <a:pt x="25305" y="74891"/>
                  </a:lnTo>
                  <a:lnTo>
                    <a:pt x="19381" y="71770"/>
                  </a:lnTo>
                  <a:lnTo>
                    <a:pt x="13613" y="67247"/>
                  </a:lnTo>
                  <a:lnTo>
                    <a:pt x="5076" y="54917"/>
                  </a:lnTo>
                  <a:lnTo>
                    <a:pt x="1083" y="43843"/>
                  </a:lnTo>
                  <a:lnTo>
                    <a:pt x="2404" y="39713"/>
                  </a:lnTo>
                  <a:lnTo>
                    <a:pt x="21624" y="10493"/>
                  </a:lnTo>
                  <a:lnTo>
                    <a:pt x="31550" y="4189"/>
                  </a:lnTo>
                  <a:lnTo>
                    <a:pt x="37254" y="3516"/>
                  </a:lnTo>
                  <a:lnTo>
                    <a:pt x="42253" y="5867"/>
                  </a:lnTo>
                  <a:lnTo>
                    <a:pt x="44902" y="7811"/>
                  </a:lnTo>
                  <a:lnTo>
                    <a:pt x="47846" y="12480"/>
                  </a:lnTo>
                  <a:lnTo>
                    <a:pt x="49736" y="23143"/>
                  </a:lnTo>
                  <a:lnTo>
                    <a:pt x="50190" y="52016"/>
                  </a:lnTo>
                  <a:lnTo>
                    <a:pt x="45704" y="57930"/>
                  </a:lnTo>
                  <a:lnTo>
                    <a:pt x="40990" y="60468"/>
                  </a:lnTo>
                  <a:lnTo>
                    <a:pt x="30299" y="62098"/>
                  </a:lnTo>
                  <a:lnTo>
                    <a:pt x="17441" y="57886"/>
                  </a:lnTo>
                  <a:lnTo>
                    <a:pt x="6210" y="50680"/>
                  </a:lnTo>
                  <a:lnTo>
                    <a:pt x="2428" y="45331"/>
                  </a:lnTo>
                  <a:lnTo>
                    <a:pt x="747" y="38877"/>
                  </a:lnTo>
                  <a:lnTo>
                    <a:pt x="0" y="29736"/>
                  </a:lnTo>
                  <a:lnTo>
                    <a:pt x="1682" y="25606"/>
                  </a:lnTo>
                  <a:lnTo>
                    <a:pt x="8569" y="18508"/>
                  </a:lnTo>
                  <a:lnTo>
                    <a:pt x="27379" y="7226"/>
                  </a:lnTo>
                  <a:lnTo>
                    <a:pt x="4904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 name="SMARTInkShape-320"/>
            <p:cNvSpPr/>
            <p:nvPr/>
          </p:nvSpPr>
          <p:spPr>
            <a:xfrm>
              <a:off x="8162354" y="4470410"/>
              <a:ext cx="62299" cy="74131"/>
            </a:xfrm>
            <a:custGeom>
              <a:avLst/>
              <a:gdLst/>
              <a:ahLst/>
              <a:cxnLst/>
              <a:rect l="0" t="0" r="0" b="0"/>
              <a:pathLst>
                <a:path w="62299" h="74131">
                  <a:moveTo>
                    <a:pt x="62298" y="29951"/>
                  </a:moveTo>
                  <a:lnTo>
                    <a:pt x="57801" y="40069"/>
                  </a:lnTo>
                  <a:lnTo>
                    <a:pt x="26917" y="74130"/>
                  </a:lnTo>
                  <a:lnTo>
                    <a:pt x="25308" y="73876"/>
                  </a:lnTo>
                  <a:lnTo>
                    <a:pt x="18550" y="69023"/>
                  </a:lnTo>
                  <a:lnTo>
                    <a:pt x="10589" y="60687"/>
                  </a:lnTo>
                  <a:lnTo>
                    <a:pt x="3213" y="47660"/>
                  </a:lnTo>
                  <a:lnTo>
                    <a:pt x="609" y="36483"/>
                  </a:lnTo>
                  <a:lnTo>
                    <a:pt x="0" y="26871"/>
                  </a:lnTo>
                  <a:lnTo>
                    <a:pt x="2238" y="18837"/>
                  </a:lnTo>
                  <a:lnTo>
                    <a:pt x="4152" y="15376"/>
                  </a:lnTo>
                  <a:lnTo>
                    <a:pt x="6369" y="13070"/>
                  </a:lnTo>
                  <a:lnTo>
                    <a:pt x="13042" y="8883"/>
                  </a:lnTo>
                  <a:lnTo>
                    <a:pt x="14934" y="4570"/>
                  </a:lnTo>
                  <a:lnTo>
                    <a:pt x="16379" y="3044"/>
                  </a:lnTo>
                  <a:lnTo>
                    <a:pt x="24525" y="109"/>
                  </a:lnTo>
                  <a:lnTo>
                    <a:pt x="39458" y="0"/>
                  </a:lnTo>
                  <a:lnTo>
                    <a:pt x="45118" y="476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89" name="SMARTInkShape-Group86"/>
          <p:cNvGrpSpPr/>
          <p:nvPr/>
        </p:nvGrpSpPr>
        <p:grpSpPr>
          <a:xfrm>
            <a:off x="7205143" y="3539067"/>
            <a:ext cx="131541" cy="1574801"/>
            <a:chOff x="7205143" y="3539067"/>
            <a:chExt cx="131541" cy="1574801"/>
          </a:xfrm>
        </p:grpSpPr>
        <p:sp>
          <p:nvSpPr>
            <p:cNvPr id="256" name="SMARTInkShape-321"/>
            <p:cNvSpPr/>
            <p:nvPr/>
          </p:nvSpPr>
          <p:spPr>
            <a:xfrm>
              <a:off x="7222106" y="3903133"/>
              <a:ext cx="93095" cy="67663"/>
            </a:xfrm>
            <a:custGeom>
              <a:avLst/>
              <a:gdLst/>
              <a:ahLst/>
              <a:cxnLst/>
              <a:rect l="0" t="0" r="0" b="0"/>
              <a:pathLst>
                <a:path w="93095" h="67663">
                  <a:moveTo>
                    <a:pt x="8427" y="0"/>
                  </a:moveTo>
                  <a:lnTo>
                    <a:pt x="12921" y="4495"/>
                  </a:lnTo>
                  <a:lnTo>
                    <a:pt x="15128" y="9210"/>
                  </a:lnTo>
                  <a:lnTo>
                    <a:pt x="16885" y="40665"/>
                  </a:lnTo>
                  <a:lnTo>
                    <a:pt x="0" y="67662"/>
                  </a:lnTo>
                  <a:lnTo>
                    <a:pt x="4468" y="63218"/>
                  </a:lnTo>
                  <a:lnTo>
                    <a:pt x="9176" y="61023"/>
                  </a:lnTo>
                  <a:lnTo>
                    <a:pt x="11749" y="60437"/>
                  </a:lnTo>
                  <a:lnTo>
                    <a:pt x="25426" y="52720"/>
                  </a:lnTo>
                  <a:lnTo>
                    <a:pt x="60977" y="50810"/>
                  </a:lnTo>
                  <a:lnTo>
                    <a:pt x="67217" y="53313"/>
                  </a:lnTo>
                  <a:lnTo>
                    <a:pt x="73126" y="56621"/>
                  </a:lnTo>
                  <a:lnTo>
                    <a:pt x="93094" y="592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7" name="SMARTInkShape-322"/>
            <p:cNvSpPr/>
            <p:nvPr/>
          </p:nvSpPr>
          <p:spPr>
            <a:xfrm>
              <a:off x="7298267" y="3877733"/>
              <a:ext cx="8467" cy="152401"/>
            </a:xfrm>
            <a:custGeom>
              <a:avLst/>
              <a:gdLst/>
              <a:ahLst/>
              <a:cxnLst/>
              <a:rect l="0" t="0" r="0" b="0"/>
              <a:pathLst>
                <a:path w="8467" h="152401">
                  <a:moveTo>
                    <a:pt x="0" y="0"/>
                  </a:moveTo>
                  <a:lnTo>
                    <a:pt x="0" y="40145"/>
                  </a:lnTo>
                  <a:lnTo>
                    <a:pt x="2508" y="77027"/>
                  </a:lnTo>
                  <a:lnTo>
                    <a:pt x="8466" y="1524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8" name="SMARTInkShape-323"/>
            <p:cNvSpPr/>
            <p:nvPr/>
          </p:nvSpPr>
          <p:spPr>
            <a:xfrm>
              <a:off x="7289802" y="4978503"/>
              <a:ext cx="8466" cy="135365"/>
            </a:xfrm>
            <a:custGeom>
              <a:avLst/>
              <a:gdLst/>
              <a:ahLst/>
              <a:cxnLst/>
              <a:rect l="0" t="0" r="0" b="0"/>
              <a:pathLst>
                <a:path w="8466" h="135365">
                  <a:moveTo>
                    <a:pt x="8465" y="8364"/>
                  </a:moveTo>
                  <a:lnTo>
                    <a:pt x="8465" y="0"/>
                  </a:lnTo>
                  <a:lnTo>
                    <a:pt x="8465" y="4422"/>
                  </a:lnTo>
                  <a:lnTo>
                    <a:pt x="7524" y="5737"/>
                  </a:lnTo>
                  <a:lnTo>
                    <a:pt x="3971" y="7196"/>
                  </a:lnTo>
                  <a:lnTo>
                    <a:pt x="2647" y="8526"/>
                  </a:lnTo>
                  <a:lnTo>
                    <a:pt x="101" y="16452"/>
                  </a:lnTo>
                  <a:lnTo>
                    <a:pt x="0" y="36724"/>
                  </a:lnTo>
                  <a:lnTo>
                    <a:pt x="8310" y="69243"/>
                  </a:lnTo>
                  <a:lnTo>
                    <a:pt x="8465" y="13536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9" name="SMARTInkShape-324"/>
            <p:cNvSpPr/>
            <p:nvPr/>
          </p:nvSpPr>
          <p:spPr>
            <a:xfrm>
              <a:off x="7239350" y="4601064"/>
              <a:ext cx="84318" cy="106404"/>
            </a:xfrm>
            <a:custGeom>
              <a:avLst/>
              <a:gdLst/>
              <a:ahLst/>
              <a:cxnLst/>
              <a:rect l="0" t="0" r="0" b="0"/>
              <a:pathLst>
                <a:path w="84318" h="106404">
                  <a:moveTo>
                    <a:pt x="8117" y="21736"/>
                  </a:moveTo>
                  <a:lnTo>
                    <a:pt x="0" y="21736"/>
                  </a:lnTo>
                  <a:lnTo>
                    <a:pt x="4248" y="21736"/>
                  </a:lnTo>
                  <a:lnTo>
                    <a:pt x="5538" y="20795"/>
                  </a:lnTo>
                  <a:lnTo>
                    <a:pt x="6970" y="17242"/>
                  </a:lnTo>
                  <a:lnTo>
                    <a:pt x="8293" y="15918"/>
                  </a:lnTo>
                  <a:lnTo>
                    <a:pt x="17175" y="11284"/>
                  </a:lnTo>
                  <a:lnTo>
                    <a:pt x="22491" y="7683"/>
                  </a:lnTo>
                  <a:lnTo>
                    <a:pt x="31714" y="5656"/>
                  </a:lnTo>
                  <a:lnTo>
                    <a:pt x="45003" y="4115"/>
                  </a:lnTo>
                  <a:lnTo>
                    <a:pt x="52106" y="421"/>
                  </a:lnTo>
                  <a:lnTo>
                    <a:pt x="55317" y="0"/>
                  </a:lnTo>
                  <a:lnTo>
                    <a:pt x="74147" y="4560"/>
                  </a:lnTo>
                  <a:lnTo>
                    <a:pt x="75345" y="13720"/>
                  </a:lnTo>
                  <a:lnTo>
                    <a:pt x="75700" y="28350"/>
                  </a:lnTo>
                  <a:lnTo>
                    <a:pt x="73275" y="36592"/>
                  </a:lnTo>
                  <a:lnTo>
                    <a:pt x="61199" y="55420"/>
                  </a:lnTo>
                  <a:lnTo>
                    <a:pt x="58990" y="61166"/>
                  </a:lnTo>
                  <a:lnTo>
                    <a:pt x="44331" y="80999"/>
                  </a:lnTo>
                  <a:lnTo>
                    <a:pt x="42086" y="86646"/>
                  </a:lnTo>
                  <a:lnTo>
                    <a:pt x="37952" y="92291"/>
                  </a:lnTo>
                  <a:lnTo>
                    <a:pt x="32979" y="95428"/>
                  </a:lnTo>
                  <a:lnTo>
                    <a:pt x="26617" y="97440"/>
                  </a:lnTo>
                  <a:lnTo>
                    <a:pt x="17898" y="105182"/>
                  </a:lnTo>
                  <a:lnTo>
                    <a:pt x="8500" y="106371"/>
                  </a:lnTo>
                  <a:lnTo>
                    <a:pt x="36476" y="106403"/>
                  </a:lnTo>
                  <a:lnTo>
                    <a:pt x="42044" y="103894"/>
                  </a:lnTo>
                  <a:lnTo>
                    <a:pt x="44846" y="101908"/>
                  </a:lnTo>
                  <a:lnTo>
                    <a:pt x="57779" y="99113"/>
                  </a:lnTo>
                  <a:lnTo>
                    <a:pt x="84317" y="10640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0" name="SMARTInkShape-325"/>
            <p:cNvSpPr/>
            <p:nvPr/>
          </p:nvSpPr>
          <p:spPr>
            <a:xfrm>
              <a:off x="7242589" y="4251908"/>
              <a:ext cx="94095" cy="133678"/>
            </a:xfrm>
            <a:custGeom>
              <a:avLst/>
              <a:gdLst/>
              <a:ahLst/>
              <a:cxnLst/>
              <a:rect l="0" t="0" r="0" b="0"/>
              <a:pathLst>
                <a:path w="94095" h="133678">
                  <a:moveTo>
                    <a:pt x="4878" y="40692"/>
                  </a:moveTo>
                  <a:lnTo>
                    <a:pt x="384" y="36198"/>
                  </a:lnTo>
                  <a:lnTo>
                    <a:pt x="0" y="33933"/>
                  </a:lnTo>
                  <a:lnTo>
                    <a:pt x="685" y="31482"/>
                  </a:lnTo>
                  <a:lnTo>
                    <a:pt x="2083" y="28908"/>
                  </a:lnTo>
                  <a:lnTo>
                    <a:pt x="3955" y="27192"/>
                  </a:lnTo>
                  <a:lnTo>
                    <a:pt x="16417" y="19716"/>
                  </a:lnTo>
                  <a:lnTo>
                    <a:pt x="33122" y="3896"/>
                  </a:lnTo>
                  <a:lnTo>
                    <a:pt x="41263" y="820"/>
                  </a:lnTo>
                  <a:lnTo>
                    <a:pt x="46068" y="0"/>
                  </a:lnTo>
                  <a:lnTo>
                    <a:pt x="53915" y="1596"/>
                  </a:lnTo>
                  <a:lnTo>
                    <a:pt x="62124" y="5792"/>
                  </a:lnTo>
                  <a:lnTo>
                    <a:pt x="62797" y="7077"/>
                  </a:lnTo>
                  <a:lnTo>
                    <a:pt x="63877" y="18408"/>
                  </a:lnTo>
                  <a:lnTo>
                    <a:pt x="64129" y="43201"/>
                  </a:lnTo>
                  <a:lnTo>
                    <a:pt x="61629" y="49020"/>
                  </a:lnTo>
                  <a:lnTo>
                    <a:pt x="52358" y="60420"/>
                  </a:lnTo>
                  <a:lnTo>
                    <a:pt x="33082" y="72884"/>
                  </a:lnTo>
                  <a:lnTo>
                    <a:pt x="22232" y="74515"/>
                  </a:lnTo>
                  <a:lnTo>
                    <a:pt x="26430" y="74546"/>
                  </a:lnTo>
                  <a:lnTo>
                    <a:pt x="27712" y="73609"/>
                  </a:lnTo>
                  <a:lnTo>
                    <a:pt x="29137" y="70060"/>
                  </a:lnTo>
                  <a:lnTo>
                    <a:pt x="31399" y="68737"/>
                  </a:lnTo>
                  <a:lnTo>
                    <a:pt x="53774" y="66195"/>
                  </a:lnTo>
                  <a:lnTo>
                    <a:pt x="59609" y="66123"/>
                  </a:lnTo>
                  <a:lnTo>
                    <a:pt x="64637" y="68614"/>
                  </a:lnTo>
                  <a:lnTo>
                    <a:pt x="87881" y="89863"/>
                  </a:lnTo>
                  <a:lnTo>
                    <a:pt x="93546" y="99998"/>
                  </a:lnTo>
                  <a:lnTo>
                    <a:pt x="94094" y="103747"/>
                  </a:lnTo>
                  <a:lnTo>
                    <a:pt x="92194" y="110423"/>
                  </a:lnTo>
                  <a:lnTo>
                    <a:pt x="83193" y="125250"/>
                  </a:lnTo>
                  <a:lnTo>
                    <a:pt x="82487" y="128108"/>
                  </a:lnTo>
                  <a:lnTo>
                    <a:pt x="80136" y="130014"/>
                  </a:lnTo>
                  <a:lnTo>
                    <a:pt x="72506" y="132131"/>
                  </a:lnTo>
                  <a:lnTo>
                    <a:pt x="45804" y="133677"/>
                  </a:lnTo>
                  <a:lnTo>
                    <a:pt x="21811" y="12535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8" name="SMARTInkShape-326"/>
            <p:cNvSpPr/>
            <p:nvPr/>
          </p:nvSpPr>
          <p:spPr>
            <a:xfrm>
              <a:off x="7205143" y="3539067"/>
              <a:ext cx="110058" cy="143934"/>
            </a:xfrm>
            <a:custGeom>
              <a:avLst/>
              <a:gdLst/>
              <a:ahLst/>
              <a:cxnLst/>
              <a:rect l="0" t="0" r="0" b="0"/>
              <a:pathLst>
                <a:path w="110058" h="143934">
                  <a:moveTo>
                    <a:pt x="110057" y="0"/>
                  </a:moveTo>
                  <a:lnTo>
                    <a:pt x="110057" y="4494"/>
                  </a:lnTo>
                  <a:lnTo>
                    <a:pt x="109117" y="5818"/>
                  </a:lnTo>
                  <a:lnTo>
                    <a:pt x="107549" y="6701"/>
                  </a:lnTo>
                  <a:lnTo>
                    <a:pt x="101940" y="8363"/>
                  </a:lnTo>
                  <a:lnTo>
                    <a:pt x="97199" y="12930"/>
                  </a:lnTo>
                  <a:lnTo>
                    <a:pt x="93960" y="13324"/>
                  </a:lnTo>
                  <a:lnTo>
                    <a:pt x="52692" y="8575"/>
                  </a:lnTo>
                  <a:lnTo>
                    <a:pt x="38436" y="8473"/>
                  </a:lnTo>
                  <a:lnTo>
                    <a:pt x="33383" y="5960"/>
                  </a:lnTo>
                  <a:lnTo>
                    <a:pt x="28002" y="2649"/>
                  </a:lnTo>
                  <a:lnTo>
                    <a:pt x="16882" y="523"/>
                  </a:lnTo>
                  <a:lnTo>
                    <a:pt x="1210" y="3"/>
                  </a:lnTo>
                  <a:lnTo>
                    <a:pt x="804" y="942"/>
                  </a:lnTo>
                  <a:lnTo>
                    <a:pt x="0" y="12858"/>
                  </a:lnTo>
                  <a:lnTo>
                    <a:pt x="2503" y="17630"/>
                  </a:lnTo>
                  <a:lnTo>
                    <a:pt x="5811" y="22887"/>
                  </a:lnTo>
                  <a:lnTo>
                    <a:pt x="7934" y="33927"/>
                  </a:lnTo>
                  <a:lnTo>
                    <a:pt x="8455" y="70556"/>
                  </a:lnTo>
                  <a:lnTo>
                    <a:pt x="9396" y="72437"/>
                  </a:lnTo>
                  <a:lnTo>
                    <a:pt x="10965" y="73691"/>
                  </a:lnTo>
                  <a:lnTo>
                    <a:pt x="16574" y="76053"/>
                  </a:lnTo>
                  <a:lnTo>
                    <a:pt x="24182" y="68897"/>
                  </a:lnTo>
                  <a:lnTo>
                    <a:pt x="29527" y="68078"/>
                  </a:lnTo>
                  <a:lnTo>
                    <a:pt x="37068" y="67835"/>
                  </a:lnTo>
                  <a:lnTo>
                    <a:pt x="42497" y="65270"/>
                  </a:lnTo>
                  <a:lnTo>
                    <a:pt x="48045" y="61935"/>
                  </a:lnTo>
                  <a:lnTo>
                    <a:pt x="59272" y="59793"/>
                  </a:lnTo>
                  <a:lnTo>
                    <a:pt x="62089" y="59618"/>
                  </a:lnTo>
                  <a:lnTo>
                    <a:pt x="75044" y="63865"/>
                  </a:lnTo>
                  <a:lnTo>
                    <a:pt x="89518" y="73728"/>
                  </a:lnTo>
                  <a:lnTo>
                    <a:pt x="99815" y="83040"/>
                  </a:lnTo>
                  <a:lnTo>
                    <a:pt x="107058" y="96923"/>
                  </a:lnTo>
                  <a:lnTo>
                    <a:pt x="109465" y="112209"/>
                  </a:lnTo>
                  <a:lnTo>
                    <a:pt x="109940" y="128573"/>
                  </a:lnTo>
                  <a:lnTo>
                    <a:pt x="109038" y="130871"/>
                  </a:lnTo>
                  <a:lnTo>
                    <a:pt x="107496" y="132402"/>
                  </a:lnTo>
                  <a:lnTo>
                    <a:pt x="89273" y="139356"/>
                  </a:lnTo>
                  <a:lnTo>
                    <a:pt x="49013" y="143665"/>
                  </a:lnTo>
                  <a:lnTo>
                    <a:pt x="16924" y="1439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97" name="SMARTInkShape-Group87"/>
          <p:cNvGrpSpPr/>
          <p:nvPr/>
        </p:nvGrpSpPr>
        <p:grpSpPr>
          <a:xfrm>
            <a:off x="7874000" y="5511800"/>
            <a:ext cx="1447665" cy="211668"/>
            <a:chOff x="7874000" y="5511800"/>
            <a:chExt cx="1447665" cy="211668"/>
          </a:xfrm>
        </p:grpSpPr>
        <p:sp>
          <p:nvSpPr>
            <p:cNvPr id="390" name="SMARTInkShape-327"/>
            <p:cNvSpPr/>
            <p:nvPr/>
          </p:nvSpPr>
          <p:spPr>
            <a:xfrm>
              <a:off x="7874000" y="5571069"/>
              <a:ext cx="16934" cy="152399"/>
            </a:xfrm>
            <a:custGeom>
              <a:avLst/>
              <a:gdLst/>
              <a:ahLst/>
              <a:cxnLst/>
              <a:rect l="0" t="0" r="0" b="0"/>
              <a:pathLst>
                <a:path w="16934" h="152399">
                  <a:moveTo>
                    <a:pt x="8467" y="8464"/>
                  </a:moveTo>
                  <a:lnTo>
                    <a:pt x="3972" y="8464"/>
                  </a:lnTo>
                  <a:lnTo>
                    <a:pt x="2647" y="7524"/>
                  </a:lnTo>
                  <a:lnTo>
                    <a:pt x="1765" y="5956"/>
                  </a:lnTo>
                  <a:lnTo>
                    <a:pt x="1" y="0"/>
                  </a:lnTo>
                  <a:lnTo>
                    <a:pt x="0" y="7288"/>
                  </a:lnTo>
                  <a:lnTo>
                    <a:pt x="7290" y="15651"/>
                  </a:lnTo>
                  <a:lnTo>
                    <a:pt x="8118" y="21047"/>
                  </a:lnTo>
                  <a:lnTo>
                    <a:pt x="8464" y="62619"/>
                  </a:lnTo>
                  <a:lnTo>
                    <a:pt x="8467" y="98574"/>
                  </a:lnTo>
                  <a:lnTo>
                    <a:pt x="16933" y="15239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1" name="SMARTInkShape-328"/>
            <p:cNvSpPr/>
            <p:nvPr/>
          </p:nvSpPr>
          <p:spPr>
            <a:xfrm>
              <a:off x="8196238" y="5547226"/>
              <a:ext cx="109563" cy="150818"/>
            </a:xfrm>
            <a:custGeom>
              <a:avLst/>
              <a:gdLst/>
              <a:ahLst/>
              <a:cxnLst/>
              <a:rect l="0" t="0" r="0" b="0"/>
              <a:pathLst>
                <a:path w="109563" h="150818">
                  <a:moveTo>
                    <a:pt x="7962" y="49241"/>
                  </a:moveTo>
                  <a:lnTo>
                    <a:pt x="7962" y="29093"/>
                  </a:lnTo>
                  <a:lnTo>
                    <a:pt x="8902" y="27342"/>
                  </a:lnTo>
                  <a:lnTo>
                    <a:pt x="10471" y="26175"/>
                  </a:lnTo>
                  <a:lnTo>
                    <a:pt x="14722" y="23937"/>
                  </a:lnTo>
                  <a:lnTo>
                    <a:pt x="39248" y="1950"/>
                  </a:lnTo>
                  <a:lnTo>
                    <a:pt x="44758" y="0"/>
                  </a:lnTo>
                  <a:lnTo>
                    <a:pt x="47545" y="421"/>
                  </a:lnTo>
                  <a:lnTo>
                    <a:pt x="53149" y="3398"/>
                  </a:lnTo>
                  <a:lnTo>
                    <a:pt x="55020" y="5508"/>
                  </a:lnTo>
                  <a:lnTo>
                    <a:pt x="65245" y="23924"/>
                  </a:lnTo>
                  <a:lnTo>
                    <a:pt x="67151" y="55044"/>
                  </a:lnTo>
                  <a:lnTo>
                    <a:pt x="66282" y="91070"/>
                  </a:lnTo>
                  <a:lnTo>
                    <a:pt x="55443" y="115014"/>
                  </a:lnTo>
                  <a:lnTo>
                    <a:pt x="34468" y="140804"/>
                  </a:lnTo>
                  <a:lnTo>
                    <a:pt x="26641" y="146380"/>
                  </a:lnTo>
                  <a:lnTo>
                    <a:pt x="16946" y="149519"/>
                  </a:lnTo>
                  <a:lnTo>
                    <a:pt x="0" y="150817"/>
                  </a:lnTo>
                  <a:lnTo>
                    <a:pt x="4140" y="146338"/>
                  </a:lnTo>
                  <a:lnTo>
                    <a:pt x="19785" y="137339"/>
                  </a:lnTo>
                  <a:lnTo>
                    <a:pt x="30803" y="134924"/>
                  </a:lnTo>
                  <a:lnTo>
                    <a:pt x="69974" y="133934"/>
                  </a:lnTo>
                  <a:lnTo>
                    <a:pt x="91097" y="133911"/>
                  </a:lnTo>
                  <a:lnTo>
                    <a:pt x="94430" y="134850"/>
                  </a:lnTo>
                  <a:lnTo>
                    <a:pt x="96652" y="136418"/>
                  </a:lnTo>
                  <a:lnTo>
                    <a:pt x="98132" y="138403"/>
                  </a:lnTo>
                  <a:lnTo>
                    <a:pt x="100061" y="139727"/>
                  </a:lnTo>
                  <a:lnTo>
                    <a:pt x="109562" y="14237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2" name="SMARTInkShape-329"/>
            <p:cNvSpPr/>
            <p:nvPr/>
          </p:nvSpPr>
          <p:spPr>
            <a:xfrm>
              <a:off x="8542867" y="5537203"/>
              <a:ext cx="93131" cy="143931"/>
            </a:xfrm>
            <a:custGeom>
              <a:avLst/>
              <a:gdLst/>
              <a:ahLst/>
              <a:cxnLst/>
              <a:rect l="0" t="0" r="0" b="0"/>
              <a:pathLst>
                <a:path w="93131" h="143931">
                  <a:moveTo>
                    <a:pt x="0" y="8464"/>
                  </a:moveTo>
                  <a:lnTo>
                    <a:pt x="0" y="3969"/>
                  </a:lnTo>
                  <a:lnTo>
                    <a:pt x="940" y="2645"/>
                  </a:lnTo>
                  <a:lnTo>
                    <a:pt x="2508" y="1763"/>
                  </a:lnTo>
                  <a:lnTo>
                    <a:pt x="8623" y="230"/>
                  </a:lnTo>
                  <a:lnTo>
                    <a:pt x="28605" y="0"/>
                  </a:lnTo>
                  <a:lnTo>
                    <a:pt x="30359" y="941"/>
                  </a:lnTo>
                  <a:lnTo>
                    <a:pt x="31528" y="2507"/>
                  </a:lnTo>
                  <a:lnTo>
                    <a:pt x="32308" y="4492"/>
                  </a:lnTo>
                  <a:lnTo>
                    <a:pt x="33768" y="5816"/>
                  </a:lnTo>
                  <a:lnTo>
                    <a:pt x="42870" y="10450"/>
                  </a:lnTo>
                  <a:lnTo>
                    <a:pt x="45513" y="12610"/>
                  </a:lnTo>
                  <a:lnTo>
                    <a:pt x="48450" y="17520"/>
                  </a:lnTo>
                  <a:lnTo>
                    <a:pt x="49233" y="20145"/>
                  </a:lnTo>
                  <a:lnTo>
                    <a:pt x="50696" y="21895"/>
                  </a:lnTo>
                  <a:lnTo>
                    <a:pt x="54831" y="23842"/>
                  </a:lnTo>
                  <a:lnTo>
                    <a:pt x="56308" y="25300"/>
                  </a:lnTo>
                  <a:lnTo>
                    <a:pt x="57952" y="29431"/>
                  </a:lnTo>
                  <a:lnTo>
                    <a:pt x="59151" y="40764"/>
                  </a:lnTo>
                  <a:lnTo>
                    <a:pt x="54738" y="46362"/>
                  </a:lnTo>
                  <a:lnTo>
                    <a:pt x="50042" y="48826"/>
                  </a:lnTo>
                  <a:lnTo>
                    <a:pt x="47472" y="49484"/>
                  </a:lnTo>
                  <a:lnTo>
                    <a:pt x="33800" y="57326"/>
                  </a:lnTo>
                  <a:lnTo>
                    <a:pt x="25412" y="59260"/>
                  </a:lnTo>
                  <a:lnTo>
                    <a:pt x="46715" y="59264"/>
                  </a:lnTo>
                  <a:lnTo>
                    <a:pt x="51493" y="61772"/>
                  </a:lnTo>
                  <a:lnTo>
                    <a:pt x="58811" y="67381"/>
                  </a:lnTo>
                  <a:lnTo>
                    <a:pt x="66516" y="67700"/>
                  </a:lnTo>
                  <a:lnTo>
                    <a:pt x="74916" y="75017"/>
                  </a:lnTo>
                  <a:lnTo>
                    <a:pt x="75819" y="80342"/>
                  </a:lnTo>
                  <a:lnTo>
                    <a:pt x="76887" y="81783"/>
                  </a:lnTo>
                  <a:lnTo>
                    <a:pt x="84129" y="84495"/>
                  </a:lnTo>
                  <a:lnTo>
                    <a:pt x="84308" y="84551"/>
                  </a:lnTo>
                  <a:lnTo>
                    <a:pt x="84561" y="89125"/>
                  </a:lnTo>
                  <a:lnTo>
                    <a:pt x="87128" y="93859"/>
                  </a:lnTo>
                  <a:lnTo>
                    <a:pt x="92782" y="101143"/>
                  </a:lnTo>
                  <a:lnTo>
                    <a:pt x="93130" y="117247"/>
                  </a:lnTo>
                  <a:lnTo>
                    <a:pt x="85015" y="126614"/>
                  </a:lnTo>
                  <a:lnTo>
                    <a:pt x="84769" y="131379"/>
                  </a:lnTo>
                  <a:lnTo>
                    <a:pt x="83794" y="132740"/>
                  </a:lnTo>
                  <a:lnTo>
                    <a:pt x="82203" y="133649"/>
                  </a:lnTo>
                  <a:lnTo>
                    <a:pt x="77386" y="135104"/>
                  </a:lnTo>
                  <a:lnTo>
                    <a:pt x="76727" y="137813"/>
                  </a:lnTo>
                  <a:lnTo>
                    <a:pt x="76551" y="139852"/>
                  </a:lnTo>
                  <a:lnTo>
                    <a:pt x="75493" y="141212"/>
                  </a:lnTo>
                  <a:lnTo>
                    <a:pt x="68941" y="143572"/>
                  </a:lnTo>
                  <a:lnTo>
                    <a:pt x="35054" y="143930"/>
                  </a:lnTo>
                  <a:lnTo>
                    <a:pt x="34657" y="142990"/>
                  </a:lnTo>
                  <a:lnTo>
                    <a:pt x="34218" y="139436"/>
                  </a:lnTo>
                  <a:lnTo>
                    <a:pt x="33160" y="138111"/>
                  </a:lnTo>
                  <a:lnTo>
                    <a:pt x="29476" y="136641"/>
                  </a:lnTo>
                  <a:lnTo>
                    <a:pt x="28118" y="135308"/>
                  </a:lnTo>
                  <a:lnTo>
                    <a:pt x="25400" y="12699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3" name="SMARTInkShape-330"/>
            <p:cNvSpPr/>
            <p:nvPr/>
          </p:nvSpPr>
          <p:spPr>
            <a:xfrm>
              <a:off x="8847667" y="5545667"/>
              <a:ext cx="118534" cy="84667"/>
            </a:xfrm>
            <a:custGeom>
              <a:avLst/>
              <a:gdLst/>
              <a:ahLst/>
              <a:cxnLst/>
              <a:rect l="0" t="0" r="0" b="0"/>
              <a:pathLst>
                <a:path w="118534" h="84667">
                  <a:moveTo>
                    <a:pt x="8466" y="0"/>
                  </a:moveTo>
                  <a:lnTo>
                    <a:pt x="0" y="0"/>
                  </a:lnTo>
                  <a:lnTo>
                    <a:pt x="8118" y="0"/>
                  </a:lnTo>
                  <a:lnTo>
                    <a:pt x="8466" y="41950"/>
                  </a:lnTo>
                  <a:lnTo>
                    <a:pt x="8466" y="67350"/>
                  </a:lnTo>
                  <a:lnTo>
                    <a:pt x="1" y="76198"/>
                  </a:lnTo>
                  <a:lnTo>
                    <a:pt x="1" y="76199"/>
                  </a:lnTo>
                  <a:lnTo>
                    <a:pt x="0" y="76200"/>
                  </a:lnTo>
                  <a:lnTo>
                    <a:pt x="7290" y="76200"/>
                  </a:lnTo>
                  <a:lnTo>
                    <a:pt x="7682" y="75259"/>
                  </a:lnTo>
                  <a:lnTo>
                    <a:pt x="8363" y="68910"/>
                  </a:lnTo>
                  <a:lnTo>
                    <a:pt x="10928" y="68256"/>
                  </a:lnTo>
                  <a:lnTo>
                    <a:pt x="41043" y="67733"/>
                  </a:lnTo>
                  <a:lnTo>
                    <a:pt x="49510" y="75022"/>
                  </a:lnTo>
                  <a:lnTo>
                    <a:pt x="57976" y="76096"/>
                  </a:lnTo>
                  <a:lnTo>
                    <a:pt x="70938" y="76190"/>
                  </a:lnTo>
                  <a:lnTo>
                    <a:pt x="72692" y="77134"/>
                  </a:lnTo>
                  <a:lnTo>
                    <a:pt x="73862" y="78704"/>
                  </a:lnTo>
                  <a:lnTo>
                    <a:pt x="74640" y="80692"/>
                  </a:lnTo>
                  <a:lnTo>
                    <a:pt x="76101" y="82016"/>
                  </a:lnTo>
                  <a:lnTo>
                    <a:pt x="83353" y="84317"/>
                  </a:lnTo>
                  <a:lnTo>
                    <a:pt x="105736" y="84666"/>
                  </a:lnTo>
                  <a:lnTo>
                    <a:pt x="107179" y="83726"/>
                  </a:lnTo>
                  <a:lnTo>
                    <a:pt x="108142" y="82158"/>
                  </a:lnTo>
                  <a:lnTo>
                    <a:pt x="108784" y="80172"/>
                  </a:lnTo>
                  <a:lnTo>
                    <a:pt x="110151" y="78847"/>
                  </a:lnTo>
                  <a:lnTo>
                    <a:pt x="118533" y="762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4" name="SMARTInkShape-331"/>
            <p:cNvSpPr/>
            <p:nvPr/>
          </p:nvSpPr>
          <p:spPr>
            <a:xfrm>
              <a:off x="8949267" y="5511800"/>
              <a:ext cx="8467" cy="186268"/>
            </a:xfrm>
            <a:custGeom>
              <a:avLst/>
              <a:gdLst/>
              <a:ahLst/>
              <a:cxnLst/>
              <a:rect l="0" t="0" r="0" b="0"/>
              <a:pathLst>
                <a:path w="8467" h="186268">
                  <a:moveTo>
                    <a:pt x="8466" y="8467"/>
                  </a:moveTo>
                  <a:lnTo>
                    <a:pt x="8466" y="0"/>
                  </a:lnTo>
                  <a:lnTo>
                    <a:pt x="3972" y="0"/>
                  </a:lnTo>
                  <a:lnTo>
                    <a:pt x="2648" y="941"/>
                  </a:lnTo>
                  <a:lnTo>
                    <a:pt x="1765" y="2507"/>
                  </a:lnTo>
                  <a:lnTo>
                    <a:pt x="348" y="7288"/>
                  </a:lnTo>
                  <a:lnTo>
                    <a:pt x="20" y="44963"/>
                  </a:lnTo>
                  <a:lnTo>
                    <a:pt x="1" y="87164"/>
                  </a:lnTo>
                  <a:lnTo>
                    <a:pt x="0" y="126388"/>
                  </a:lnTo>
                  <a:lnTo>
                    <a:pt x="940" y="145738"/>
                  </a:lnTo>
                  <a:lnTo>
                    <a:pt x="8466" y="1862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5" name="SMARTInkShape-332"/>
            <p:cNvSpPr/>
            <p:nvPr/>
          </p:nvSpPr>
          <p:spPr>
            <a:xfrm>
              <a:off x="9279467" y="5528733"/>
              <a:ext cx="1" cy="8468"/>
            </a:xfrm>
            <a:custGeom>
              <a:avLst/>
              <a:gdLst/>
              <a:ahLst/>
              <a:cxnLst/>
              <a:rect l="0" t="0" r="0" b="0"/>
              <a:pathLst>
                <a:path w="1" h="8468">
                  <a:moveTo>
                    <a:pt x="0" y="0"/>
                  </a:moveTo>
                  <a:lnTo>
                    <a:pt x="0" y="84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6" name="SMARTInkShape-333"/>
            <p:cNvSpPr/>
            <p:nvPr/>
          </p:nvSpPr>
          <p:spPr>
            <a:xfrm>
              <a:off x="9211837" y="5537200"/>
              <a:ext cx="109828" cy="159565"/>
            </a:xfrm>
            <a:custGeom>
              <a:avLst/>
              <a:gdLst/>
              <a:ahLst/>
              <a:cxnLst/>
              <a:rect l="0" t="0" r="0" b="0"/>
              <a:pathLst>
                <a:path w="109828" h="159565">
                  <a:moveTo>
                    <a:pt x="50696" y="0"/>
                  </a:moveTo>
                  <a:lnTo>
                    <a:pt x="34784" y="6702"/>
                  </a:lnTo>
                  <a:lnTo>
                    <a:pt x="17343" y="8436"/>
                  </a:lnTo>
                  <a:lnTo>
                    <a:pt x="16834" y="103"/>
                  </a:lnTo>
                  <a:lnTo>
                    <a:pt x="9539" y="7299"/>
                  </a:lnTo>
                  <a:lnTo>
                    <a:pt x="8711" y="12615"/>
                  </a:lnTo>
                  <a:lnTo>
                    <a:pt x="8394" y="28339"/>
                  </a:lnTo>
                  <a:lnTo>
                    <a:pt x="5868" y="33918"/>
                  </a:lnTo>
                  <a:lnTo>
                    <a:pt x="2550" y="39534"/>
                  </a:lnTo>
                  <a:lnTo>
                    <a:pt x="246" y="49130"/>
                  </a:lnTo>
                  <a:lnTo>
                    <a:pt x="0" y="54801"/>
                  </a:lnTo>
                  <a:lnTo>
                    <a:pt x="906" y="56289"/>
                  </a:lnTo>
                  <a:lnTo>
                    <a:pt x="2450" y="57282"/>
                  </a:lnTo>
                  <a:lnTo>
                    <a:pt x="7195" y="58875"/>
                  </a:lnTo>
                  <a:lnTo>
                    <a:pt x="7844" y="61601"/>
                  </a:lnTo>
                  <a:lnTo>
                    <a:pt x="8261" y="66522"/>
                  </a:lnTo>
                  <a:lnTo>
                    <a:pt x="9235" y="66925"/>
                  </a:lnTo>
                  <a:lnTo>
                    <a:pt x="12827" y="67374"/>
                  </a:lnTo>
                  <a:lnTo>
                    <a:pt x="17559" y="65065"/>
                  </a:lnTo>
                  <a:lnTo>
                    <a:pt x="22799" y="61844"/>
                  </a:lnTo>
                  <a:lnTo>
                    <a:pt x="33827" y="59776"/>
                  </a:lnTo>
                  <a:lnTo>
                    <a:pt x="58018" y="59296"/>
                  </a:lnTo>
                  <a:lnTo>
                    <a:pt x="65866" y="61788"/>
                  </a:lnTo>
                  <a:lnTo>
                    <a:pt x="72490" y="65091"/>
                  </a:lnTo>
                  <a:lnTo>
                    <a:pt x="82787" y="67386"/>
                  </a:lnTo>
                  <a:lnTo>
                    <a:pt x="83379" y="68441"/>
                  </a:lnTo>
                  <a:lnTo>
                    <a:pt x="85152" y="74425"/>
                  </a:lnTo>
                  <a:lnTo>
                    <a:pt x="106459" y="112519"/>
                  </a:lnTo>
                  <a:lnTo>
                    <a:pt x="109271" y="128879"/>
                  </a:lnTo>
                  <a:lnTo>
                    <a:pt x="109827" y="140959"/>
                  </a:lnTo>
                  <a:lnTo>
                    <a:pt x="107393" y="145121"/>
                  </a:lnTo>
                  <a:lnTo>
                    <a:pt x="102661" y="150962"/>
                  </a:lnTo>
                  <a:lnTo>
                    <a:pt x="92853" y="156469"/>
                  </a:lnTo>
                  <a:lnTo>
                    <a:pt x="78030" y="159564"/>
                  </a:lnTo>
                  <a:lnTo>
                    <a:pt x="40479" y="153462"/>
                  </a:lnTo>
                  <a:lnTo>
                    <a:pt x="35418" y="152166"/>
                  </a:lnTo>
                  <a:lnTo>
                    <a:pt x="16830" y="1439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98" name="SMARTInkShape-334"/>
          <p:cNvSpPr/>
          <p:nvPr/>
        </p:nvSpPr>
        <p:spPr>
          <a:xfrm>
            <a:off x="7429185" y="5289569"/>
            <a:ext cx="120927" cy="161126"/>
          </a:xfrm>
          <a:custGeom>
            <a:avLst/>
            <a:gdLst/>
            <a:ahLst/>
            <a:cxnLst/>
            <a:rect l="0" t="0" r="0" b="0"/>
            <a:pathLst>
              <a:path w="120927" h="161126">
                <a:moveTo>
                  <a:pt x="46882" y="112164"/>
                </a:moveTo>
                <a:lnTo>
                  <a:pt x="46882" y="116659"/>
                </a:lnTo>
                <a:lnTo>
                  <a:pt x="45941" y="117982"/>
                </a:lnTo>
                <a:lnTo>
                  <a:pt x="44374" y="118865"/>
                </a:lnTo>
                <a:lnTo>
                  <a:pt x="35097" y="120282"/>
                </a:lnTo>
                <a:lnTo>
                  <a:pt x="10180" y="120622"/>
                </a:lnTo>
                <a:lnTo>
                  <a:pt x="8302" y="119684"/>
                </a:lnTo>
                <a:lnTo>
                  <a:pt x="7051" y="118118"/>
                </a:lnTo>
                <a:lnTo>
                  <a:pt x="548" y="104351"/>
                </a:lnTo>
                <a:lnTo>
                  <a:pt x="0" y="100370"/>
                </a:lnTo>
                <a:lnTo>
                  <a:pt x="1900" y="93438"/>
                </a:lnTo>
                <a:lnTo>
                  <a:pt x="10901" y="78433"/>
                </a:lnTo>
                <a:lnTo>
                  <a:pt x="11606" y="75566"/>
                </a:lnTo>
                <a:lnTo>
                  <a:pt x="17406" y="69871"/>
                </a:lnTo>
                <a:lnTo>
                  <a:pt x="25315" y="65146"/>
                </a:lnTo>
                <a:lnTo>
                  <a:pt x="31966" y="63045"/>
                </a:lnTo>
                <a:lnTo>
                  <a:pt x="57419" y="62636"/>
                </a:lnTo>
                <a:lnTo>
                  <a:pt x="79481" y="68223"/>
                </a:lnTo>
                <a:lnTo>
                  <a:pt x="88965" y="73192"/>
                </a:lnTo>
                <a:lnTo>
                  <a:pt x="99593" y="85775"/>
                </a:lnTo>
                <a:lnTo>
                  <a:pt x="104206" y="96924"/>
                </a:lnTo>
                <a:lnTo>
                  <a:pt x="100268" y="108213"/>
                </a:lnTo>
                <a:lnTo>
                  <a:pt x="82970" y="138926"/>
                </a:lnTo>
                <a:lnTo>
                  <a:pt x="63139" y="153652"/>
                </a:lnTo>
                <a:lnTo>
                  <a:pt x="49190" y="160205"/>
                </a:lnTo>
                <a:lnTo>
                  <a:pt x="45598" y="161125"/>
                </a:lnTo>
                <a:lnTo>
                  <a:pt x="42263" y="159857"/>
                </a:lnTo>
                <a:lnTo>
                  <a:pt x="36048" y="153429"/>
                </a:lnTo>
                <a:lnTo>
                  <a:pt x="32660" y="146810"/>
                </a:lnTo>
                <a:lnTo>
                  <a:pt x="30752" y="132778"/>
                </a:lnTo>
                <a:lnTo>
                  <a:pt x="30995" y="100419"/>
                </a:lnTo>
                <a:lnTo>
                  <a:pt x="36739" y="79208"/>
                </a:lnTo>
                <a:lnTo>
                  <a:pt x="41747" y="69921"/>
                </a:lnTo>
                <a:lnTo>
                  <a:pt x="47108" y="65168"/>
                </a:lnTo>
                <a:lnTo>
                  <a:pt x="52627" y="63055"/>
                </a:lnTo>
                <a:lnTo>
                  <a:pt x="71145" y="61587"/>
                </a:lnTo>
                <a:lnTo>
                  <a:pt x="86893" y="65925"/>
                </a:lnTo>
                <a:lnTo>
                  <a:pt x="103474" y="77663"/>
                </a:lnTo>
                <a:lnTo>
                  <a:pt x="115809" y="93057"/>
                </a:lnTo>
                <a:lnTo>
                  <a:pt x="119849" y="103986"/>
                </a:lnTo>
                <a:lnTo>
                  <a:pt x="120926" y="109534"/>
                </a:lnTo>
                <a:lnTo>
                  <a:pt x="119763" y="115115"/>
                </a:lnTo>
                <a:lnTo>
                  <a:pt x="113454" y="126333"/>
                </a:lnTo>
                <a:lnTo>
                  <a:pt x="106886" y="132573"/>
                </a:lnTo>
                <a:lnTo>
                  <a:pt x="86016" y="141073"/>
                </a:lnTo>
                <a:lnTo>
                  <a:pt x="73369" y="141318"/>
                </a:lnTo>
                <a:lnTo>
                  <a:pt x="67361" y="140067"/>
                </a:lnTo>
                <a:lnTo>
                  <a:pt x="49919" y="129317"/>
                </a:lnTo>
                <a:lnTo>
                  <a:pt x="28109" y="108827"/>
                </a:lnTo>
                <a:lnTo>
                  <a:pt x="20351" y="97824"/>
                </a:lnTo>
                <a:lnTo>
                  <a:pt x="15189" y="76557"/>
                </a:lnTo>
                <a:lnTo>
                  <a:pt x="13659" y="56876"/>
                </a:lnTo>
                <a:lnTo>
                  <a:pt x="18319" y="44945"/>
                </a:lnTo>
                <a:lnTo>
                  <a:pt x="27651" y="30945"/>
                </a:lnTo>
                <a:lnTo>
                  <a:pt x="29357" y="29796"/>
                </a:lnTo>
                <a:lnTo>
                  <a:pt x="36255" y="28179"/>
                </a:lnTo>
                <a:lnTo>
                  <a:pt x="54286" y="27587"/>
                </a:lnTo>
                <a:lnTo>
                  <a:pt x="74476" y="36513"/>
                </a:lnTo>
                <a:lnTo>
                  <a:pt x="89343" y="46580"/>
                </a:lnTo>
                <a:lnTo>
                  <a:pt x="99705" y="64510"/>
                </a:lnTo>
                <a:lnTo>
                  <a:pt x="104240" y="83202"/>
                </a:lnTo>
                <a:lnTo>
                  <a:pt x="100283" y="97412"/>
                </a:lnTo>
                <a:lnTo>
                  <a:pt x="92253" y="111251"/>
                </a:lnTo>
                <a:lnTo>
                  <a:pt x="77154" y="124333"/>
                </a:lnTo>
                <a:lnTo>
                  <a:pt x="66295" y="131056"/>
                </a:lnTo>
                <a:lnTo>
                  <a:pt x="45108" y="135636"/>
                </a:lnTo>
                <a:lnTo>
                  <a:pt x="25451" y="132498"/>
                </a:lnTo>
                <a:lnTo>
                  <a:pt x="20364" y="128542"/>
                </a:lnTo>
                <a:lnTo>
                  <a:pt x="2323" y="98537"/>
                </a:lnTo>
                <a:lnTo>
                  <a:pt x="1364" y="84471"/>
                </a:lnTo>
                <a:lnTo>
                  <a:pt x="6010" y="50888"/>
                </a:lnTo>
                <a:lnTo>
                  <a:pt x="13351" y="39148"/>
                </a:lnTo>
                <a:lnTo>
                  <a:pt x="20377" y="32676"/>
                </a:lnTo>
                <a:lnTo>
                  <a:pt x="42206" y="22361"/>
                </a:lnTo>
                <a:lnTo>
                  <a:pt x="65092" y="19470"/>
                </a:lnTo>
                <a:lnTo>
                  <a:pt x="83635" y="23656"/>
                </a:lnTo>
                <a:lnTo>
                  <a:pt x="89258" y="27759"/>
                </a:lnTo>
                <a:lnTo>
                  <a:pt x="98015" y="39844"/>
                </a:lnTo>
                <a:lnTo>
                  <a:pt x="103738" y="58019"/>
                </a:lnTo>
                <a:lnTo>
                  <a:pt x="105434" y="75321"/>
                </a:lnTo>
                <a:lnTo>
                  <a:pt x="103323" y="84187"/>
                </a:lnTo>
                <a:lnTo>
                  <a:pt x="94336" y="96975"/>
                </a:lnTo>
                <a:lnTo>
                  <a:pt x="89806" y="102039"/>
                </a:lnTo>
                <a:lnTo>
                  <a:pt x="79757" y="107664"/>
                </a:lnTo>
                <a:lnTo>
                  <a:pt x="74443" y="109164"/>
                </a:lnTo>
                <a:lnTo>
                  <a:pt x="63521" y="108323"/>
                </a:lnTo>
                <a:lnTo>
                  <a:pt x="41179" y="100116"/>
                </a:lnTo>
                <a:lnTo>
                  <a:pt x="24286" y="87689"/>
                </a:lnTo>
                <a:lnTo>
                  <a:pt x="18025" y="72437"/>
                </a:lnTo>
                <a:lnTo>
                  <a:pt x="14005" y="40974"/>
                </a:lnTo>
                <a:lnTo>
                  <a:pt x="17803" y="18007"/>
                </a:lnTo>
                <a:lnTo>
                  <a:pt x="24886" y="2317"/>
                </a:lnTo>
                <a:lnTo>
                  <a:pt x="27515" y="361"/>
                </a:lnTo>
                <a:lnTo>
                  <a:pt x="30207" y="0"/>
                </a:lnTo>
                <a:lnTo>
                  <a:pt x="36794" y="1684"/>
                </a:lnTo>
                <a:lnTo>
                  <a:pt x="49731" y="14594"/>
                </a:lnTo>
                <a:lnTo>
                  <a:pt x="70932" y="54290"/>
                </a:lnTo>
                <a:lnTo>
                  <a:pt x="76386" y="71391"/>
                </a:lnTo>
                <a:lnTo>
                  <a:pt x="79886" y="108013"/>
                </a:lnTo>
                <a:lnTo>
                  <a:pt x="79424" y="121608"/>
                </a:lnTo>
                <a:lnTo>
                  <a:pt x="76084" y="133922"/>
                </a:lnTo>
                <a:lnTo>
                  <a:pt x="68954" y="143158"/>
                </a:lnTo>
                <a:lnTo>
                  <a:pt x="64419" y="146938"/>
                </a:lnTo>
                <a:lnTo>
                  <a:pt x="59514" y="148517"/>
                </a:lnTo>
                <a:lnTo>
                  <a:pt x="49047" y="147763"/>
                </a:lnTo>
                <a:lnTo>
                  <a:pt x="40632" y="144293"/>
                </a:lnTo>
                <a:lnTo>
                  <a:pt x="23069" y="129904"/>
                </a:lnTo>
                <a:lnTo>
                  <a:pt x="17484" y="122244"/>
                </a:lnTo>
                <a:lnTo>
                  <a:pt x="7785" y="98092"/>
                </a:lnTo>
                <a:lnTo>
                  <a:pt x="4974" y="57955"/>
                </a:lnTo>
                <a:lnTo>
                  <a:pt x="9169" y="39450"/>
                </a:lnTo>
                <a:lnTo>
                  <a:pt x="13273" y="35465"/>
                </a:lnTo>
                <a:lnTo>
                  <a:pt x="25360" y="31038"/>
                </a:lnTo>
                <a:lnTo>
                  <a:pt x="53548" y="27809"/>
                </a:lnTo>
                <a:lnTo>
                  <a:pt x="57911" y="29587"/>
                </a:lnTo>
                <a:lnTo>
                  <a:pt x="79193" y="51094"/>
                </a:lnTo>
                <a:lnTo>
                  <a:pt x="84760" y="61817"/>
                </a:lnTo>
                <a:lnTo>
                  <a:pt x="88335" y="84032"/>
                </a:lnTo>
                <a:lnTo>
                  <a:pt x="84459" y="100902"/>
                </a:lnTo>
                <a:lnTo>
                  <a:pt x="77354" y="113322"/>
                </a:lnTo>
                <a:lnTo>
                  <a:pt x="72027" y="117383"/>
                </a:lnTo>
                <a:lnTo>
                  <a:pt x="65583" y="119187"/>
                </a:lnTo>
                <a:lnTo>
                  <a:pt x="56447" y="119989"/>
                </a:lnTo>
                <a:lnTo>
                  <a:pt x="48624" y="117837"/>
                </a:lnTo>
                <a:lnTo>
                  <a:pt x="35937" y="108791"/>
                </a:lnTo>
                <a:lnTo>
                  <a:pt x="22734" y="96217"/>
                </a:lnTo>
                <a:lnTo>
                  <a:pt x="17334" y="85948"/>
                </a:lnTo>
                <a:lnTo>
                  <a:pt x="15895" y="80576"/>
                </a:lnTo>
                <a:lnTo>
                  <a:pt x="16804" y="69589"/>
                </a:lnTo>
                <a:lnTo>
                  <a:pt x="18363" y="64026"/>
                </a:lnTo>
                <a:lnTo>
                  <a:pt x="25113" y="55335"/>
                </a:lnTo>
                <a:lnTo>
                  <a:pt x="33443" y="49277"/>
                </a:lnTo>
                <a:lnTo>
                  <a:pt x="40282" y="46584"/>
                </a:lnTo>
                <a:lnTo>
                  <a:pt x="53916" y="45069"/>
                </a:lnTo>
                <a:lnTo>
                  <a:pt x="69871" y="49115"/>
                </a:lnTo>
                <a:lnTo>
                  <a:pt x="97682" y="7829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405" name="SMARTInkShape-Group89"/>
          <p:cNvGrpSpPr/>
          <p:nvPr/>
        </p:nvGrpSpPr>
        <p:grpSpPr>
          <a:xfrm>
            <a:off x="6632989" y="2650100"/>
            <a:ext cx="301108" cy="736565"/>
            <a:chOff x="6632989" y="2650100"/>
            <a:chExt cx="301108" cy="736565"/>
          </a:xfrm>
        </p:grpSpPr>
        <p:sp>
          <p:nvSpPr>
            <p:cNvPr id="399" name="SMARTInkShape-335"/>
            <p:cNvSpPr/>
            <p:nvPr/>
          </p:nvSpPr>
          <p:spPr>
            <a:xfrm>
              <a:off x="6640063" y="3192089"/>
              <a:ext cx="217938" cy="194576"/>
            </a:xfrm>
            <a:custGeom>
              <a:avLst/>
              <a:gdLst/>
              <a:ahLst/>
              <a:cxnLst/>
              <a:rect l="0" t="0" r="0" b="0"/>
              <a:pathLst>
                <a:path w="217938" h="194576">
                  <a:moveTo>
                    <a:pt x="23204" y="186111"/>
                  </a:moveTo>
                  <a:lnTo>
                    <a:pt x="18710" y="186111"/>
                  </a:lnTo>
                  <a:lnTo>
                    <a:pt x="17386" y="185170"/>
                  </a:lnTo>
                  <a:lnTo>
                    <a:pt x="16503" y="183602"/>
                  </a:lnTo>
                  <a:lnTo>
                    <a:pt x="14767" y="177748"/>
                  </a:lnTo>
                  <a:lnTo>
                    <a:pt x="27689" y="177644"/>
                  </a:lnTo>
                  <a:lnTo>
                    <a:pt x="32410" y="180153"/>
                  </a:lnTo>
                  <a:lnTo>
                    <a:pt x="34985" y="182139"/>
                  </a:lnTo>
                  <a:lnTo>
                    <a:pt x="42865" y="184346"/>
                  </a:lnTo>
                  <a:lnTo>
                    <a:pt x="78872" y="188574"/>
                  </a:lnTo>
                  <a:lnTo>
                    <a:pt x="108832" y="193392"/>
                  </a:lnTo>
                  <a:lnTo>
                    <a:pt x="146805" y="194343"/>
                  </a:lnTo>
                  <a:lnTo>
                    <a:pt x="184924" y="194547"/>
                  </a:lnTo>
                  <a:lnTo>
                    <a:pt x="214171" y="194575"/>
                  </a:lnTo>
                  <a:lnTo>
                    <a:pt x="215426" y="193635"/>
                  </a:lnTo>
                  <a:lnTo>
                    <a:pt x="217606" y="187287"/>
                  </a:lnTo>
                  <a:lnTo>
                    <a:pt x="216776" y="186895"/>
                  </a:lnTo>
                  <a:lnTo>
                    <a:pt x="175089" y="178830"/>
                  </a:lnTo>
                  <a:lnTo>
                    <a:pt x="138046" y="175292"/>
                  </a:lnTo>
                  <a:lnTo>
                    <a:pt x="95852" y="161396"/>
                  </a:lnTo>
                  <a:lnTo>
                    <a:pt x="55148" y="141264"/>
                  </a:lnTo>
                  <a:lnTo>
                    <a:pt x="13074" y="121218"/>
                  </a:lnTo>
                  <a:lnTo>
                    <a:pt x="0" y="111586"/>
                  </a:lnTo>
                  <a:lnTo>
                    <a:pt x="1149" y="111027"/>
                  </a:lnTo>
                  <a:lnTo>
                    <a:pt x="42270" y="109940"/>
                  </a:lnTo>
                  <a:lnTo>
                    <a:pt x="82751" y="109914"/>
                  </a:lnTo>
                  <a:lnTo>
                    <a:pt x="124841" y="107403"/>
                  </a:lnTo>
                  <a:lnTo>
                    <a:pt x="162715" y="100736"/>
                  </a:lnTo>
                  <a:lnTo>
                    <a:pt x="164188" y="99091"/>
                  </a:lnTo>
                  <a:lnTo>
                    <a:pt x="165171" y="97053"/>
                  </a:lnTo>
                  <a:lnTo>
                    <a:pt x="164885" y="95694"/>
                  </a:lnTo>
                  <a:lnTo>
                    <a:pt x="163754" y="94789"/>
                  </a:lnTo>
                  <a:lnTo>
                    <a:pt x="125108" y="78607"/>
                  </a:lnTo>
                  <a:lnTo>
                    <a:pt x="86349" y="59096"/>
                  </a:lnTo>
                  <a:lnTo>
                    <a:pt x="54159" y="42176"/>
                  </a:lnTo>
                  <a:lnTo>
                    <a:pt x="40725" y="35592"/>
                  </a:lnTo>
                  <a:lnTo>
                    <a:pt x="31617" y="26394"/>
                  </a:lnTo>
                  <a:lnTo>
                    <a:pt x="26943" y="18543"/>
                  </a:lnTo>
                  <a:lnTo>
                    <a:pt x="24312" y="8834"/>
                  </a:lnTo>
                  <a:lnTo>
                    <a:pt x="23942" y="5838"/>
                  </a:lnTo>
                  <a:lnTo>
                    <a:pt x="24636" y="3840"/>
                  </a:lnTo>
                  <a:lnTo>
                    <a:pt x="26041" y="2508"/>
                  </a:lnTo>
                  <a:lnTo>
                    <a:pt x="30109" y="1028"/>
                  </a:lnTo>
                  <a:lnTo>
                    <a:pt x="47620" y="0"/>
                  </a:lnTo>
                  <a:lnTo>
                    <a:pt x="88205" y="7535"/>
                  </a:lnTo>
                  <a:lnTo>
                    <a:pt x="125558" y="12704"/>
                  </a:lnTo>
                  <a:lnTo>
                    <a:pt x="160535" y="16241"/>
                  </a:lnTo>
                  <a:lnTo>
                    <a:pt x="217937" y="831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0" name="SMARTInkShape-336"/>
            <p:cNvSpPr/>
            <p:nvPr/>
          </p:nvSpPr>
          <p:spPr>
            <a:xfrm>
              <a:off x="6781800" y="3115733"/>
              <a:ext cx="101601" cy="24191"/>
            </a:xfrm>
            <a:custGeom>
              <a:avLst/>
              <a:gdLst/>
              <a:ahLst/>
              <a:cxnLst/>
              <a:rect l="0" t="0" r="0" b="0"/>
              <a:pathLst>
                <a:path w="101601" h="24191">
                  <a:moveTo>
                    <a:pt x="0" y="0"/>
                  </a:moveTo>
                  <a:lnTo>
                    <a:pt x="0" y="4495"/>
                  </a:lnTo>
                  <a:lnTo>
                    <a:pt x="1881" y="5819"/>
                  </a:lnTo>
                  <a:lnTo>
                    <a:pt x="12578" y="8623"/>
                  </a:lnTo>
                  <a:lnTo>
                    <a:pt x="25097" y="15013"/>
                  </a:lnTo>
                  <a:lnTo>
                    <a:pt x="62408" y="22677"/>
                  </a:lnTo>
                  <a:lnTo>
                    <a:pt x="73519" y="24190"/>
                  </a:lnTo>
                  <a:lnTo>
                    <a:pt x="101600" y="169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1" name="SMARTInkShape-337"/>
            <p:cNvSpPr/>
            <p:nvPr/>
          </p:nvSpPr>
          <p:spPr>
            <a:xfrm>
              <a:off x="6680200" y="3098800"/>
              <a:ext cx="8468" cy="1"/>
            </a:xfrm>
            <a:custGeom>
              <a:avLst/>
              <a:gdLst/>
              <a:ahLst/>
              <a:cxnLst/>
              <a:rect l="0" t="0" r="0" b="0"/>
              <a:pathLst>
                <a:path w="8468" h="1">
                  <a:moveTo>
                    <a:pt x="8467" y="0"/>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2" name="SMARTInkShape-338"/>
            <p:cNvSpPr/>
            <p:nvPr/>
          </p:nvSpPr>
          <p:spPr>
            <a:xfrm>
              <a:off x="6632989" y="2988733"/>
              <a:ext cx="267345" cy="50801"/>
            </a:xfrm>
            <a:custGeom>
              <a:avLst/>
              <a:gdLst/>
              <a:ahLst/>
              <a:cxnLst/>
              <a:rect l="0" t="0" r="0" b="0"/>
              <a:pathLst>
                <a:path w="267345" h="50801">
                  <a:moveTo>
                    <a:pt x="4878" y="0"/>
                  </a:moveTo>
                  <a:lnTo>
                    <a:pt x="384" y="4495"/>
                  </a:lnTo>
                  <a:lnTo>
                    <a:pt x="0" y="5819"/>
                  </a:lnTo>
                  <a:lnTo>
                    <a:pt x="685" y="6702"/>
                  </a:lnTo>
                  <a:lnTo>
                    <a:pt x="3955" y="7683"/>
                  </a:lnTo>
                  <a:lnTo>
                    <a:pt x="40987" y="8437"/>
                  </a:lnTo>
                  <a:lnTo>
                    <a:pt x="73995" y="10342"/>
                  </a:lnTo>
                  <a:lnTo>
                    <a:pt x="113267" y="21869"/>
                  </a:lnTo>
                  <a:lnTo>
                    <a:pt x="152974" y="29198"/>
                  </a:lnTo>
                  <a:lnTo>
                    <a:pt x="193228" y="34535"/>
                  </a:lnTo>
                  <a:lnTo>
                    <a:pt x="209882" y="40514"/>
                  </a:lnTo>
                  <a:lnTo>
                    <a:pt x="250360" y="42319"/>
                  </a:lnTo>
                  <a:lnTo>
                    <a:pt x="253199" y="42324"/>
                  </a:lnTo>
                  <a:lnTo>
                    <a:pt x="258862" y="44838"/>
                  </a:lnTo>
                  <a:lnTo>
                    <a:pt x="267344" y="508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3" name="SMARTInkShape-339"/>
            <p:cNvSpPr/>
            <p:nvPr/>
          </p:nvSpPr>
          <p:spPr>
            <a:xfrm>
              <a:off x="6765218" y="2844800"/>
              <a:ext cx="152050" cy="135464"/>
            </a:xfrm>
            <a:custGeom>
              <a:avLst/>
              <a:gdLst/>
              <a:ahLst/>
              <a:cxnLst/>
              <a:rect l="0" t="0" r="0" b="0"/>
              <a:pathLst>
                <a:path w="152050" h="135464">
                  <a:moveTo>
                    <a:pt x="41982" y="101600"/>
                  </a:moveTo>
                  <a:lnTo>
                    <a:pt x="37488" y="106095"/>
                  </a:lnTo>
                  <a:lnTo>
                    <a:pt x="37104" y="107419"/>
                  </a:lnTo>
                  <a:lnTo>
                    <a:pt x="37789" y="108301"/>
                  </a:lnTo>
                  <a:lnTo>
                    <a:pt x="41961" y="110057"/>
                  </a:lnTo>
                  <a:lnTo>
                    <a:pt x="54594" y="110067"/>
                  </a:lnTo>
                  <a:lnTo>
                    <a:pt x="56035" y="109126"/>
                  </a:lnTo>
                  <a:lnTo>
                    <a:pt x="56995" y="107558"/>
                  </a:lnTo>
                  <a:lnTo>
                    <a:pt x="58535" y="102777"/>
                  </a:lnTo>
                  <a:lnTo>
                    <a:pt x="61255" y="102123"/>
                  </a:lnTo>
                  <a:lnTo>
                    <a:pt x="63298" y="101949"/>
                  </a:lnTo>
                  <a:lnTo>
                    <a:pt x="64659" y="100892"/>
                  </a:lnTo>
                  <a:lnTo>
                    <a:pt x="66172" y="97209"/>
                  </a:lnTo>
                  <a:lnTo>
                    <a:pt x="67382" y="56332"/>
                  </a:lnTo>
                  <a:lnTo>
                    <a:pt x="67382" y="46791"/>
                  </a:lnTo>
                  <a:lnTo>
                    <a:pt x="66442" y="45305"/>
                  </a:lnTo>
                  <a:lnTo>
                    <a:pt x="64874" y="44315"/>
                  </a:lnTo>
                  <a:lnTo>
                    <a:pt x="62888" y="43654"/>
                  </a:lnTo>
                  <a:lnTo>
                    <a:pt x="61564" y="42273"/>
                  </a:lnTo>
                  <a:lnTo>
                    <a:pt x="59265" y="35160"/>
                  </a:lnTo>
                  <a:lnTo>
                    <a:pt x="59019" y="29755"/>
                  </a:lnTo>
                  <a:lnTo>
                    <a:pt x="58044" y="28304"/>
                  </a:lnTo>
                  <a:lnTo>
                    <a:pt x="56452" y="27336"/>
                  </a:lnTo>
                  <a:lnTo>
                    <a:pt x="50299" y="25655"/>
                  </a:lnTo>
                  <a:lnTo>
                    <a:pt x="26339" y="25401"/>
                  </a:lnTo>
                  <a:lnTo>
                    <a:pt x="8498" y="41954"/>
                  </a:lnTo>
                  <a:lnTo>
                    <a:pt x="8228" y="46716"/>
                  </a:lnTo>
                  <a:lnTo>
                    <a:pt x="5657" y="51494"/>
                  </a:lnTo>
                  <a:lnTo>
                    <a:pt x="836" y="57731"/>
                  </a:lnTo>
                  <a:lnTo>
                    <a:pt x="0" y="63306"/>
                  </a:lnTo>
                  <a:lnTo>
                    <a:pt x="2313" y="68274"/>
                  </a:lnTo>
                  <a:lnTo>
                    <a:pt x="5537" y="73618"/>
                  </a:lnTo>
                  <a:lnTo>
                    <a:pt x="7606" y="84714"/>
                  </a:lnTo>
                  <a:lnTo>
                    <a:pt x="8015" y="95965"/>
                  </a:lnTo>
                  <a:lnTo>
                    <a:pt x="8989" y="97843"/>
                  </a:lnTo>
                  <a:lnTo>
                    <a:pt x="10579" y="99096"/>
                  </a:lnTo>
                  <a:lnTo>
                    <a:pt x="12580" y="99930"/>
                  </a:lnTo>
                  <a:lnTo>
                    <a:pt x="13914" y="101428"/>
                  </a:lnTo>
                  <a:lnTo>
                    <a:pt x="18564" y="110590"/>
                  </a:lnTo>
                  <a:lnTo>
                    <a:pt x="40423" y="133900"/>
                  </a:lnTo>
                  <a:lnTo>
                    <a:pt x="43798" y="134771"/>
                  </a:lnTo>
                  <a:lnTo>
                    <a:pt x="78681" y="135463"/>
                  </a:lnTo>
                  <a:lnTo>
                    <a:pt x="84320" y="132956"/>
                  </a:lnTo>
                  <a:lnTo>
                    <a:pt x="98427" y="121966"/>
                  </a:lnTo>
                  <a:lnTo>
                    <a:pt x="104070" y="120059"/>
                  </a:lnTo>
                  <a:lnTo>
                    <a:pt x="105953" y="118610"/>
                  </a:lnTo>
                  <a:lnTo>
                    <a:pt x="113715" y="106883"/>
                  </a:lnTo>
                  <a:lnTo>
                    <a:pt x="118705" y="103948"/>
                  </a:lnTo>
                  <a:lnTo>
                    <a:pt x="121353" y="103165"/>
                  </a:lnTo>
                  <a:lnTo>
                    <a:pt x="123119" y="100762"/>
                  </a:lnTo>
                  <a:lnTo>
                    <a:pt x="126544" y="90272"/>
                  </a:lnTo>
                  <a:lnTo>
                    <a:pt x="128460" y="88403"/>
                  </a:lnTo>
                  <a:lnTo>
                    <a:pt x="130679" y="87158"/>
                  </a:lnTo>
                  <a:lnTo>
                    <a:pt x="132157" y="85387"/>
                  </a:lnTo>
                  <a:lnTo>
                    <a:pt x="133801" y="80911"/>
                  </a:lnTo>
                  <a:lnTo>
                    <a:pt x="135796" y="64552"/>
                  </a:lnTo>
                  <a:lnTo>
                    <a:pt x="141765" y="51287"/>
                  </a:lnTo>
                  <a:lnTo>
                    <a:pt x="145931" y="27208"/>
                  </a:lnTo>
                  <a:lnTo>
                    <a:pt x="149330" y="19618"/>
                  </a:lnTo>
                  <a:lnTo>
                    <a:pt x="152049"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4" name="SMARTInkShape-340"/>
            <p:cNvSpPr/>
            <p:nvPr/>
          </p:nvSpPr>
          <p:spPr>
            <a:xfrm>
              <a:off x="6781800" y="2650100"/>
              <a:ext cx="152297" cy="126968"/>
            </a:xfrm>
            <a:custGeom>
              <a:avLst/>
              <a:gdLst/>
              <a:ahLst/>
              <a:cxnLst/>
              <a:rect l="0" t="0" r="0" b="0"/>
              <a:pathLst>
                <a:path w="152297" h="126968">
                  <a:moveTo>
                    <a:pt x="8467" y="33833"/>
                  </a:moveTo>
                  <a:lnTo>
                    <a:pt x="350" y="41951"/>
                  </a:lnTo>
                  <a:lnTo>
                    <a:pt x="0" y="74877"/>
                  </a:lnTo>
                  <a:lnTo>
                    <a:pt x="940" y="75307"/>
                  </a:lnTo>
                  <a:lnTo>
                    <a:pt x="4494" y="75785"/>
                  </a:lnTo>
                  <a:lnTo>
                    <a:pt x="5818" y="76853"/>
                  </a:lnTo>
                  <a:lnTo>
                    <a:pt x="7289" y="80548"/>
                  </a:lnTo>
                  <a:lnTo>
                    <a:pt x="8436" y="97140"/>
                  </a:lnTo>
                  <a:lnTo>
                    <a:pt x="9387" y="98615"/>
                  </a:lnTo>
                  <a:lnTo>
                    <a:pt x="10961" y="99599"/>
                  </a:lnTo>
                  <a:lnTo>
                    <a:pt x="15753" y="101178"/>
                  </a:lnTo>
                  <a:lnTo>
                    <a:pt x="25288" y="109927"/>
                  </a:lnTo>
                  <a:lnTo>
                    <a:pt x="29861" y="110002"/>
                  </a:lnTo>
                  <a:lnTo>
                    <a:pt x="31197" y="109072"/>
                  </a:lnTo>
                  <a:lnTo>
                    <a:pt x="32086" y="107511"/>
                  </a:lnTo>
                  <a:lnTo>
                    <a:pt x="33515" y="102741"/>
                  </a:lnTo>
                  <a:lnTo>
                    <a:pt x="39615" y="95039"/>
                  </a:lnTo>
                  <a:lnTo>
                    <a:pt x="41976" y="86190"/>
                  </a:lnTo>
                  <a:lnTo>
                    <a:pt x="48082" y="78181"/>
                  </a:lnTo>
                  <a:lnTo>
                    <a:pt x="49995" y="70283"/>
                  </a:lnTo>
                  <a:lnTo>
                    <a:pt x="50443" y="64771"/>
                  </a:lnTo>
                  <a:lnTo>
                    <a:pt x="53149" y="59186"/>
                  </a:lnTo>
                  <a:lnTo>
                    <a:pt x="58059" y="52430"/>
                  </a:lnTo>
                  <a:lnTo>
                    <a:pt x="59969" y="39458"/>
                  </a:lnTo>
                  <a:lnTo>
                    <a:pt x="61616" y="37583"/>
                  </a:lnTo>
                  <a:lnTo>
                    <a:pt x="71020" y="30080"/>
                  </a:lnTo>
                  <a:lnTo>
                    <a:pt x="73898" y="24952"/>
                  </a:lnTo>
                  <a:lnTo>
                    <a:pt x="75746" y="18491"/>
                  </a:lnTo>
                  <a:lnTo>
                    <a:pt x="91849" y="1259"/>
                  </a:lnTo>
                  <a:lnTo>
                    <a:pt x="100310" y="80"/>
                  </a:lnTo>
                  <a:lnTo>
                    <a:pt x="105712" y="0"/>
                  </a:lnTo>
                  <a:lnTo>
                    <a:pt x="107163" y="930"/>
                  </a:lnTo>
                  <a:lnTo>
                    <a:pt x="108131" y="2491"/>
                  </a:lnTo>
                  <a:lnTo>
                    <a:pt x="108777" y="4471"/>
                  </a:lnTo>
                  <a:lnTo>
                    <a:pt x="110148" y="5792"/>
                  </a:lnTo>
                  <a:lnTo>
                    <a:pt x="119107" y="10420"/>
                  </a:lnTo>
                  <a:lnTo>
                    <a:pt x="121738" y="12580"/>
                  </a:lnTo>
                  <a:lnTo>
                    <a:pt x="124661" y="17489"/>
                  </a:lnTo>
                  <a:lnTo>
                    <a:pt x="125441" y="20115"/>
                  </a:lnTo>
                  <a:lnTo>
                    <a:pt x="126902" y="21865"/>
                  </a:lnTo>
                  <a:lnTo>
                    <a:pt x="131032" y="23810"/>
                  </a:lnTo>
                  <a:lnTo>
                    <a:pt x="132511" y="25270"/>
                  </a:lnTo>
                  <a:lnTo>
                    <a:pt x="141995" y="49161"/>
                  </a:lnTo>
                  <a:lnTo>
                    <a:pt x="150619" y="91322"/>
                  </a:lnTo>
                  <a:lnTo>
                    <a:pt x="152296" y="108257"/>
                  </a:lnTo>
                  <a:lnTo>
                    <a:pt x="145101" y="117167"/>
                  </a:lnTo>
                  <a:lnTo>
                    <a:pt x="143933" y="1269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13" name="SMARTInkShape-Group90"/>
          <p:cNvGrpSpPr/>
          <p:nvPr/>
        </p:nvGrpSpPr>
        <p:grpSpPr>
          <a:xfrm>
            <a:off x="9914467" y="5875867"/>
            <a:ext cx="954626" cy="328917"/>
            <a:chOff x="9914467" y="5875867"/>
            <a:chExt cx="954626" cy="328917"/>
          </a:xfrm>
        </p:grpSpPr>
        <p:sp>
          <p:nvSpPr>
            <p:cNvPr id="406" name="SMARTInkShape-341"/>
            <p:cNvSpPr/>
            <p:nvPr/>
          </p:nvSpPr>
          <p:spPr>
            <a:xfrm>
              <a:off x="9931400" y="6053667"/>
              <a:ext cx="101601" cy="8467"/>
            </a:xfrm>
            <a:custGeom>
              <a:avLst/>
              <a:gdLst/>
              <a:ahLst/>
              <a:cxnLst/>
              <a:rect l="0" t="0" r="0" b="0"/>
              <a:pathLst>
                <a:path w="101601" h="8467">
                  <a:moveTo>
                    <a:pt x="0" y="0"/>
                  </a:moveTo>
                  <a:lnTo>
                    <a:pt x="40587" y="0"/>
                  </a:lnTo>
                  <a:lnTo>
                    <a:pt x="101600" y="846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7" name="SMARTInkShape-342"/>
            <p:cNvSpPr/>
            <p:nvPr/>
          </p:nvSpPr>
          <p:spPr>
            <a:xfrm>
              <a:off x="10041467" y="5875867"/>
              <a:ext cx="8467" cy="245534"/>
            </a:xfrm>
            <a:custGeom>
              <a:avLst/>
              <a:gdLst/>
              <a:ahLst/>
              <a:cxnLst/>
              <a:rect l="0" t="0" r="0" b="0"/>
              <a:pathLst>
                <a:path w="8467" h="245534">
                  <a:moveTo>
                    <a:pt x="0" y="0"/>
                  </a:moveTo>
                  <a:lnTo>
                    <a:pt x="0" y="38058"/>
                  </a:lnTo>
                  <a:lnTo>
                    <a:pt x="0" y="80156"/>
                  </a:lnTo>
                  <a:lnTo>
                    <a:pt x="0" y="117364"/>
                  </a:lnTo>
                  <a:lnTo>
                    <a:pt x="0" y="156664"/>
                  </a:lnTo>
                  <a:lnTo>
                    <a:pt x="0" y="195945"/>
                  </a:lnTo>
                  <a:lnTo>
                    <a:pt x="8466" y="2455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8" name="SMARTInkShape-343"/>
            <p:cNvSpPr/>
            <p:nvPr/>
          </p:nvSpPr>
          <p:spPr>
            <a:xfrm>
              <a:off x="10134609" y="6019800"/>
              <a:ext cx="82819" cy="126207"/>
            </a:xfrm>
            <a:custGeom>
              <a:avLst/>
              <a:gdLst/>
              <a:ahLst/>
              <a:cxnLst/>
              <a:rect l="0" t="0" r="0" b="0"/>
              <a:pathLst>
                <a:path w="82819" h="126207">
                  <a:moveTo>
                    <a:pt x="8458" y="16933"/>
                  </a:moveTo>
                  <a:lnTo>
                    <a:pt x="7517" y="38686"/>
                  </a:lnTo>
                  <a:lnTo>
                    <a:pt x="775" y="64912"/>
                  </a:lnTo>
                  <a:lnTo>
                    <a:pt x="12" y="104340"/>
                  </a:lnTo>
                  <a:lnTo>
                    <a:pt x="0" y="111598"/>
                  </a:lnTo>
                  <a:lnTo>
                    <a:pt x="1878" y="114850"/>
                  </a:lnTo>
                  <a:lnTo>
                    <a:pt x="8983" y="120974"/>
                  </a:lnTo>
                  <a:lnTo>
                    <a:pt x="15903" y="124321"/>
                  </a:lnTo>
                  <a:lnTo>
                    <a:pt x="30106" y="126206"/>
                  </a:lnTo>
                  <a:lnTo>
                    <a:pt x="43479" y="125706"/>
                  </a:lnTo>
                  <a:lnTo>
                    <a:pt x="60645" y="120136"/>
                  </a:lnTo>
                  <a:lnTo>
                    <a:pt x="68654" y="115170"/>
                  </a:lnTo>
                  <a:lnTo>
                    <a:pt x="78452" y="102589"/>
                  </a:lnTo>
                  <a:lnTo>
                    <a:pt x="82818" y="91441"/>
                  </a:lnTo>
                  <a:lnTo>
                    <a:pt x="77207" y="58897"/>
                  </a:lnTo>
                  <a:lnTo>
                    <a:pt x="55486" y="22990"/>
                  </a:lnTo>
                  <a:lnTo>
                    <a:pt x="39141" y="6491"/>
                  </a:lnTo>
                  <a:lnTo>
                    <a:pt x="32129" y="2885"/>
                  </a:lnTo>
                  <a:lnTo>
                    <a:pt x="845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9" name="SMARTInkShape-344"/>
            <p:cNvSpPr/>
            <p:nvPr/>
          </p:nvSpPr>
          <p:spPr>
            <a:xfrm>
              <a:off x="10303933" y="6019800"/>
              <a:ext cx="169335" cy="143934"/>
            </a:xfrm>
            <a:custGeom>
              <a:avLst/>
              <a:gdLst/>
              <a:ahLst/>
              <a:cxnLst/>
              <a:rect l="0" t="0" r="0" b="0"/>
              <a:pathLst>
                <a:path w="169335" h="143934">
                  <a:moveTo>
                    <a:pt x="0" y="0"/>
                  </a:moveTo>
                  <a:lnTo>
                    <a:pt x="0" y="39696"/>
                  </a:lnTo>
                  <a:lnTo>
                    <a:pt x="941" y="65001"/>
                  </a:lnTo>
                  <a:lnTo>
                    <a:pt x="7291" y="86201"/>
                  </a:lnTo>
                  <a:lnTo>
                    <a:pt x="8364" y="111599"/>
                  </a:lnTo>
                  <a:lnTo>
                    <a:pt x="13440" y="120469"/>
                  </a:lnTo>
                  <a:lnTo>
                    <a:pt x="21025" y="128800"/>
                  </a:lnTo>
                  <a:lnTo>
                    <a:pt x="27532" y="132504"/>
                  </a:lnTo>
                  <a:lnTo>
                    <a:pt x="40979" y="134588"/>
                  </a:lnTo>
                  <a:lnTo>
                    <a:pt x="48944" y="132567"/>
                  </a:lnTo>
                  <a:lnTo>
                    <a:pt x="55620" y="129473"/>
                  </a:lnTo>
                  <a:lnTo>
                    <a:pt x="61722" y="128100"/>
                  </a:lnTo>
                  <a:lnTo>
                    <a:pt x="74941" y="118337"/>
                  </a:lnTo>
                  <a:lnTo>
                    <a:pt x="95599" y="91717"/>
                  </a:lnTo>
                  <a:lnTo>
                    <a:pt x="98933" y="82784"/>
                  </a:lnTo>
                  <a:lnTo>
                    <a:pt x="101073" y="61717"/>
                  </a:lnTo>
                  <a:lnTo>
                    <a:pt x="94264" y="32685"/>
                  </a:lnTo>
                  <a:lnTo>
                    <a:pt x="91129" y="26129"/>
                  </a:lnTo>
                  <a:lnTo>
                    <a:pt x="87538" y="20081"/>
                  </a:lnTo>
                  <a:lnTo>
                    <a:pt x="84779" y="8975"/>
                  </a:lnTo>
                  <a:lnTo>
                    <a:pt x="84676" y="20296"/>
                  </a:lnTo>
                  <a:lnTo>
                    <a:pt x="95120" y="62016"/>
                  </a:lnTo>
                  <a:lnTo>
                    <a:pt x="104697" y="85481"/>
                  </a:lnTo>
                  <a:lnTo>
                    <a:pt x="126714" y="124906"/>
                  </a:lnTo>
                  <a:lnTo>
                    <a:pt x="137368" y="136832"/>
                  </a:lnTo>
                  <a:lnTo>
                    <a:pt x="169334" y="1439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0" name="SMARTInkShape-345"/>
            <p:cNvSpPr/>
            <p:nvPr/>
          </p:nvSpPr>
          <p:spPr>
            <a:xfrm>
              <a:off x="10498667" y="6053667"/>
              <a:ext cx="152401" cy="134926"/>
            </a:xfrm>
            <a:custGeom>
              <a:avLst/>
              <a:gdLst/>
              <a:ahLst/>
              <a:cxnLst/>
              <a:rect l="0" t="0" r="0" b="0"/>
              <a:pathLst>
                <a:path w="152401" h="134926">
                  <a:moveTo>
                    <a:pt x="0" y="0"/>
                  </a:moveTo>
                  <a:lnTo>
                    <a:pt x="4496" y="4494"/>
                  </a:lnTo>
                  <a:lnTo>
                    <a:pt x="6701" y="9209"/>
                  </a:lnTo>
                  <a:lnTo>
                    <a:pt x="14994" y="29435"/>
                  </a:lnTo>
                  <a:lnTo>
                    <a:pt x="36723" y="70630"/>
                  </a:lnTo>
                  <a:lnTo>
                    <a:pt x="48295" y="101238"/>
                  </a:lnTo>
                  <a:lnTo>
                    <a:pt x="50627" y="111787"/>
                  </a:lnTo>
                  <a:lnTo>
                    <a:pt x="57229" y="123015"/>
                  </a:lnTo>
                  <a:lnTo>
                    <a:pt x="67268" y="134925"/>
                  </a:lnTo>
                  <a:lnTo>
                    <a:pt x="67594" y="130812"/>
                  </a:lnTo>
                  <a:lnTo>
                    <a:pt x="65163" y="126185"/>
                  </a:lnTo>
                  <a:lnTo>
                    <a:pt x="63198" y="123635"/>
                  </a:lnTo>
                  <a:lnTo>
                    <a:pt x="61014" y="115783"/>
                  </a:lnTo>
                  <a:lnTo>
                    <a:pt x="57275" y="100785"/>
                  </a:lnTo>
                  <a:lnTo>
                    <a:pt x="52718" y="84425"/>
                  </a:lnTo>
                  <a:lnTo>
                    <a:pt x="51179" y="66536"/>
                  </a:lnTo>
                  <a:lnTo>
                    <a:pt x="59444" y="29886"/>
                  </a:lnTo>
                  <a:lnTo>
                    <a:pt x="68325" y="17263"/>
                  </a:lnTo>
                  <a:lnTo>
                    <a:pt x="74581" y="11434"/>
                  </a:lnTo>
                  <a:lnTo>
                    <a:pt x="83633" y="5709"/>
                  </a:lnTo>
                  <a:lnTo>
                    <a:pt x="99306" y="1692"/>
                  </a:lnTo>
                  <a:lnTo>
                    <a:pt x="152400" y="846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1" name="SMARTInkShape-346"/>
            <p:cNvSpPr/>
            <p:nvPr/>
          </p:nvSpPr>
          <p:spPr>
            <a:xfrm>
              <a:off x="9914467" y="5884333"/>
              <a:ext cx="16777" cy="245535"/>
            </a:xfrm>
            <a:custGeom>
              <a:avLst/>
              <a:gdLst/>
              <a:ahLst/>
              <a:cxnLst/>
              <a:rect l="0" t="0" r="0" b="0"/>
              <a:pathLst>
                <a:path w="16777" h="245535">
                  <a:moveTo>
                    <a:pt x="0" y="0"/>
                  </a:moveTo>
                  <a:lnTo>
                    <a:pt x="0" y="19903"/>
                  </a:lnTo>
                  <a:lnTo>
                    <a:pt x="2509" y="25466"/>
                  </a:lnTo>
                  <a:lnTo>
                    <a:pt x="5818" y="31075"/>
                  </a:lnTo>
                  <a:lnTo>
                    <a:pt x="7682" y="40461"/>
                  </a:lnTo>
                  <a:lnTo>
                    <a:pt x="9339" y="77647"/>
                  </a:lnTo>
                  <a:lnTo>
                    <a:pt x="15746" y="118724"/>
                  </a:lnTo>
                  <a:lnTo>
                    <a:pt x="16776" y="160892"/>
                  </a:lnTo>
                  <a:lnTo>
                    <a:pt x="14377" y="186275"/>
                  </a:lnTo>
                  <a:lnTo>
                    <a:pt x="8466" y="2455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2" name="SMARTInkShape-347"/>
            <p:cNvSpPr/>
            <p:nvPr/>
          </p:nvSpPr>
          <p:spPr>
            <a:xfrm>
              <a:off x="10710493" y="6029444"/>
              <a:ext cx="158600" cy="175340"/>
            </a:xfrm>
            <a:custGeom>
              <a:avLst/>
              <a:gdLst/>
              <a:ahLst/>
              <a:cxnLst/>
              <a:rect l="0" t="0" r="0" b="0"/>
              <a:pathLst>
                <a:path w="158600" h="175340">
                  <a:moveTo>
                    <a:pt x="76040" y="7289"/>
                  </a:moveTo>
                  <a:lnTo>
                    <a:pt x="80536" y="7289"/>
                  </a:lnTo>
                  <a:lnTo>
                    <a:pt x="81859" y="6349"/>
                  </a:lnTo>
                  <a:lnTo>
                    <a:pt x="82742" y="4781"/>
                  </a:lnTo>
                  <a:lnTo>
                    <a:pt x="83331" y="2794"/>
                  </a:lnTo>
                  <a:lnTo>
                    <a:pt x="82782" y="1470"/>
                  </a:lnTo>
                  <a:lnTo>
                    <a:pt x="81477" y="588"/>
                  </a:lnTo>
                  <a:lnTo>
                    <a:pt x="79664" y="0"/>
                  </a:lnTo>
                  <a:lnTo>
                    <a:pt x="77515" y="549"/>
                  </a:lnTo>
                  <a:lnTo>
                    <a:pt x="69056" y="4874"/>
                  </a:lnTo>
                  <a:lnTo>
                    <a:pt x="38987" y="13837"/>
                  </a:lnTo>
                  <a:lnTo>
                    <a:pt x="12211" y="25069"/>
                  </a:lnTo>
                  <a:lnTo>
                    <a:pt x="5966" y="32752"/>
                  </a:lnTo>
                  <a:lnTo>
                    <a:pt x="2562" y="39930"/>
                  </a:lnTo>
                  <a:lnTo>
                    <a:pt x="80" y="51281"/>
                  </a:lnTo>
                  <a:lnTo>
                    <a:pt x="0" y="53550"/>
                  </a:lnTo>
                  <a:lnTo>
                    <a:pt x="1829" y="56004"/>
                  </a:lnTo>
                  <a:lnTo>
                    <a:pt x="39648" y="77874"/>
                  </a:lnTo>
                  <a:lnTo>
                    <a:pt x="76823" y="85260"/>
                  </a:lnTo>
                  <a:lnTo>
                    <a:pt x="116595" y="97833"/>
                  </a:lnTo>
                  <a:lnTo>
                    <a:pt x="131226" y="107076"/>
                  </a:lnTo>
                  <a:lnTo>
                    <a:pt x="146118" y="121314"/>
                  </a:lnTo>
                  <a:lnTo>
                    <a:pt x="155966" y="136507"/>
                  </a:lnTo>
                  <a:lnTo>
                    <a:pt x="158599" y="144056"/>
                  </a:lnTo>
                  <a:lnTo>
                    <a:pt x="157421" y="147385"/>
                  </a:lnTo>
                  <a:lnTo>
                    <a:pt x="151093" y="153594"/>
                  </a:lnTo>
                  <a:lnTo>
                    <a:pt x="119123" y="170122"/>
                  </a:lnTo>
                  <a:lnTo>
                    <a:pt x="82147" y="175339"/>
                  </a:lnTo>
                  <a:lnTo>
                    <a:pt x="52450" y="173733"/>
                  </a:lnTo>
                  <a:lnTo>
                    <a:pt x="8307" y="15968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20" name="SMARTInkShape-Group91"/>
          <p:cNvGrpSpPr/>
          <p:nvPr/>
        </p:nvGrpSpPr>
        <p:grpSpPr>
          <a:xfrm>
            <a:off x="3708475" y="1608667"/>
            <a:ext cx="785577" cy="762001"/>
            <a:chOff x="3708475" y="1608667"/>
            <a:chExt cx="785577" cy="762001"/>
          </a:xfrm>
        </p:grpSpPr>
        <p:sp>
          <p:nvSpPr>
            <p:cNvPr id="414" name="SMARTInkShape-348"/>
            <p:cNvSpPr/>
            <p:nvPr/>
          </p:nvSpPr>
          <p:spPr>
            <a:xfrm>
              <a:off x="3945467" y="1744133"/>
              <a:ext cx="8463" cy="203201"/>
            </a:xfrm>
            <a:custGeom>
              <a:avLst/>
              <a:gdLst/>
              <a:ahLst/>
              <a:cxnLst/>
              <a:rect l="0" t="0" r="0" b="0"/>
              <a:pathLst>
                <a:path w="8463" h="203201">
                  <a:moveTo>
                    <a:pt x="0" y="0"/>
                  </a:moveTo>
                  <a:lnTo>
                    <a:pt x="4494" y="4495"/>
                  </a:lnTo>
                  <a:lnTo>
                    <a:pt x="6701" y="9211"/>
                  </a:lnTo>
                  <a:lnTo>
                    <a:pt x="8420" y="49798"/>
                  </a:lnTo>
                  <a:lnTo>
                    <a:pt x="8462" y="91280"/>
                  </a:lnTo>
                  <a:lnTo>
                    <a:pt x="5957" y="112027"/>
                  </a:lnTo>
                  <a:lnTo>
                    <a:pt x="784" y="150777"/>
                  </a:lnTo>
                  <a:lnTo>
                    <a:pt x="0" y="2032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5" name="SMARTInkShape-349"/>
            <p:cNvSpPr/>
            <p:nvPr/>
          </p:nvSpPr>
          <p:spPr>
            <a:xfrm>
              <a:off x="4064103" y="2091267"/>
              <a:ext cx="25298" cy="194734"/>
            </a:xfrm>
            <a:custGeom>
              <a:avLst/>
              <a:gdLst/>
              <a:ahLst/>
              <a:cxnLst/>
              <a:rect l="0" t="0" r="0" b="0"/>
              <a:pathLst>
                <a:path w="25298" h="194734">
                  <a:moveTo>
                    <a:pt x="25297" y="0"/>
                  </a:moveTo>
                  <a:lnTo>
                    <a:pt x="20802" y="0"/>
                  </a:lnTo>
                  <a:lnTo>
                    <a:pt x="19478" y="940"/>
                  </a:lnTo>
                  <a:lnTo>
                    <a:pt x="18596" y="2508"/>
                  </a:lnTo>
                  <a:lnTo>
                    <a:pt x="17179" y="7289"/>
                  </a:lnTo>
                  <a:lnTo>
                    <a:pt x="11080" y="14993"/>
                  </a:lnTo>
                  <a:lnTo>
                    <a:pt x="9169" y="22839"/>
                  </a:lnTo>
                  <a:lnTo>
                    <a:pt x="8365" y="64911"/>
                  </a:lnTo>
                  <a:lnTo>
                    <a:pt x="8364" y="107011"/>
                  </a:lnTo>
                  <a:lnTo>
                    <a:pt x="8364" y="137102"/>
                  </a:lnTo>
                  <a:lnTo>
                    <a:pt x="5855" y="143406"/>
                  </a:lnTo>
                  <a:lnTo>
                    <a:pt x="2545" y="149343"/>
                  </a:lnTo>
                  <a:lnTo>
                    <a:pt x="420" y="160820"/>
                  </a:lnTo>
                  <a:lnTo>
                    <a:pt x="0" y="172146"/>
                  </a:lnTo>
                  <a:lnTo>
                    <a:pt x="8364" y="1947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6" name="SMARTInkShape-350"/>
            <p:cNvSpPr/>
            <p:nvPr/>
          </p:nvSpPr>
          <p:spPr>
            <a:xfrm>
              <a:off x="4343400" y="1761067"/>
              <a:ext cx="150652" cy="184932"/>
            </a:xfrm>
            <a:custGeom>
              <a:avLst/>
              <a:gdLst/>
              <a:ahLst/>
              <a:cxnLst/>
              <a:rect l="0" t="0" r="0" b="0"/>
              <a:pathLst>
                <a:path w="150652" h="184932">
                  <a:moveTo>
                    <a:pt x="110067" y="0"/>
                  </a:moveTo>
                  <a:lnTo>
                    <a:pt x="114561" y="0"/>
                  </a:lnTo>
                  <a:lnTo>
                    <a:pt x="115886" y="940"/>
                  </a:lnTo>
                  <a:lnTo>
                    <a:pt x="116768" y="2508"/>
                  </a:lnTo>
                  <a:lnTo>
                    <a:pt x="117356" y="4494"/>
                  </a:lnTo>
                  <a:lnTo>
                    <a:pt x="116808" y="5818"/>
                  </a:lnTo>
                  <a:lnTo>
                    <a:pt x="115501" y="6701"/>
                  </a:lnTo>
                  <a:lnTo>
                    <a:pt x="109168" y="7943"/>
                  </a:lnTo>
                  <a:lnTo>
                    <a:pt x="103082" y="9175"/>
                  </a:lnTo>
                  <a:lnTo>
                    <a:pt x="60789" y="23098"/>
                  </a:lnTo>
                  <a:lnTo>
                    <a:pt x="42784" y="27226"/>
                  </a:lnTo>
                  <a:lnTo>
                    <a:pt x="24338" y="32555"/>
                  </a:lnTo>
                  <a:lnTo>
                    <a:pt x="8514" y="33863"/>
                  </a:lnTo>
                  <a:lnTo>
                    <a:pt x="8468" y="46479"/>
                  </a:lnTo>
                  <a:lnTo>
                    <a:pt x="523" y="78237"/>
                  </a:lnTo>
                  <a:lnTo>
                    <a:pt x="31" y="104046"/>
                  </a:lnTo>
                  <a:lnTo>
                    <a:pt x="961" y="106052"/>
                  </a:lnTo>
                  <a:lnTo>
                    <a:pt x="2522" y="107390"/>
                  </a:lnTo>
                  <a:lnTo>
                    <a:pt x="7293" y="109538"/>
                  </a:lnTo>
                  <a:lnTo>
                    <a:pt x="20148" y="110020"/>
                  </a:lnTo>
                  <a:lnTo>
                    <a:pt x="62011" y="95420"/>
                  </a:lnTo>
                  <a:lnTo>
                    <a:pt x="82971" y="91302"/>
                  </a:lnTo>
                  <a:lnTo>
                    <a:pt x="89181" y="89090"/>
                  </a:lnTo>
                  <a:lnTo>
                    <a:pt x="103606" y="89141"/>
                  </a:lnTo>
                  <a:lnTo>
                    <a:pt x="130679" y="93548"/>
                  </a:lnTo>
                  <a:lnTo>
                    <a:pt x="137415" y="97394"/>
                  </a:lnTo>
                  <a:lnTo>
                    <a:pt x="146497" y="109343"/>
                  </a:lnTo>
                  <a:lnTo>
                    <a:pt x="150651" y="120305"/>
                  </a:lnTo>
                  <a:lnTo>
                    <a:pt x="149115" y="129041"/>
                  </a:lnTo>
                  <a:lnTo>
                    <a:pt x="140462" y="149981"/>
                  </a:lnTo>
                  <a:lnTo>
                    <a:pt x="132670" y="158537"/>
                  </a:lnTo>
                  <a:lnTo>
                    <a:pt x="112336" y="171695"/>
                  </a:lnTo>
                  <a:lnTo>
                    <a:pt x="77624" y="177535"/>
                  </a:lnTo>
                  <a:lnTo>
                    <a:pt x="43043" y="184931"/>
                  </a:lnTo>
                  <a:lnTo>
                    <a:pt x="27597" y="181376"/>
                  </a:lnTo>
                  <a:lnTo>
                    <a:pt x="0" y="1693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7" name="SMARTInkShape-351"/>
            <p:cNvSpPr/>
            <p:nvPr/>
          </p:nvSpPr>
          <p:spPr>
            <a:xfrm>
              <a:off x="4157767" y="1765452"/>
              <a:ext cx="143301" cy="164905"/>
            </a:xfrm>
            <a:custGeom>
              <a:avLst/>
              <a:gdLst/>
              <a:ahLst/>
              <a:cxnLst/>
              <a:rect l="0" t="0" r="0" b="0"/>
              <a:pathLst>
                <a:path w="143301" h="164905">
                  <a:moveTo>
                    <a:pt x="7833" y="46415"/>
                  </a:moveTo>
                  <a:lnTo>
                    <a:pt x="7833" y="34630"/>
                  </a:lnTo>
                  <a:lnTo>
                    <a:pt x="8774" y="32914"/>
                  </a:lnTo>
                  <a:lnTo>
                    <a:pt x="10341" y="31770"/>
                  </a:lnTo>
                  <a:lnTo>
                    <a:pt x="12328" y="31007"/>
                  </a:lnTo>
                  <a:lnTo>
                    <a:pt x="23215" y="18146"/>
                  </a:lnTo>
                  <a:lnTo>
                    <a:pt x="58872" y="6174"/>
                  </a:lnTo>
                  <a:lnTo>
                    <a:pt x="75637" y="2193"/>
                  </a:lnTo>
                  <a:lnTo>
                    <a:pt x="81258" y="0"/>
                  </a:lnTo>
                  <a:lnTo>
                    <a:pt x="92521" y="72"/>
                  </a:lnTo>
                  <a:lnTo>
                    <a:pt x="110587" y="3289"/>
                  </a:lnTo>
                  <a:lnTo>
                    <a:pt x="113965" y="5435"/>
                  </a:lnTo>
                  <a:lnTo>
                    <a:pt x="120228" y="12836"/>
                  </a:lnTo>
                  <a:lnTo>
                    <a:pt x="123638" y="22397"/>
                  </a:lnTo>
                  <a:lnTo>
                    <a:pt x="124547" y="27581"/>
                  </a:lnTo>
                  <a:lnTo>
                    <a:pt x="120540" y="40866"/>
                  </a:lnTo>
                  <a:lnTo>
                    <a:pt x="112724" y="61704"/>
                  </a:lnTo>
                  <a:lnTo>
                    <a:pt x="111627" y="67897"/>
                  </a:lnTo>
                  <a:lnTo>
                    <a:pt x="102882" y="79794"/>
                  </a:lnTo>
                  <a:lnTo>
                    <a:pt x="61567" y="119764"/>
                  </a:lnTo>
                  <a:lnTo>
                    <a:pt x="39949" y="138801"/>
                  </a:lnTo>
                  <a:lnTo>
                    <a:pt x="0" y="164449"/>
                  </a:lnTo>
                  <a:lnTo>
                    <a:pt x="15701" y="164904"/>
                  </a:lnTo>
                  <a:lnTo>
                    <a:pt x="23246" y="162420"/>
                  </a:lnTo>
                  <a:lnTo>
                    <a:pt x="26575" y="160440"/>
                  </a:lnTo>
                  <a:lnTo>
                    <a:pt x="40250" y="157654"/>
                  </a:lnTo>
                  <a:lnTo>
                    <a:pt x="78469" y="156550"/>
                  </a:lnTo>
                  <a:lnTo>
                    <a:pt x="143300" y="1564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8" name="SMARTInkShape-352"/>
            <p:cNvSpPr/>
            <p:nvPr/>
          </p:nvSpPr>
          <p:spPr>
            <a:xfrm>
              <a:off x="4030381" y="1879610"/>
              <a:ext cx="50092" cy="42324"/>
            </a:xfrm>
            <a:custGeom>
              <a:avLst/>
              <a:gdLst/>
              <a:ahLst/>
              <a:cxnLst/>
              <a:rect l="0" t="0" r="0" b="0"/>
              <a:pathLst>
                <a:path w="50092" h="42324">
                  <a:moveTo>
                    <a:pt x="25152" y="16923"/>
                  </a:moveTo>
                  <a:lnTo>
                    <a:pt x="25152" y="4311"/>
                  </a:lnTo>
                  <a:lnTo>
                    <a:pt x="26093" y="2871"/>
                  </a:lnTo>
                  <a:lnTo>
                    <a:pt x="27661" y="1910"/>
                  </a:lnTo>
                  <a:lnTo>
                    <a:pt x="33775" y="243"/>
                  </a:lnTo>
                  <a:lnTo>
                    <a:pt x="48996" y="0"/>
                  </a:lnTo>
                  <a:lnTo>
                    <a:pt x="49515" y="937"/>
                  </a:lnTo>
                  <a:lnTo>
                    <a:pt x="50091" y="4488"/>
                  </a:lnTo>
                  <a:lnTo>
                    <a:pt x="47839" y="9201"/>
                  </a:lnTo>
                  <a:lnTo>
                    <a:pt x="29573" y="29402"/>
                  </a:lnTo>
                  <a:lnTo>
                    <a:pt x="27159" y="29946"/>
                  </a:lnTo>
                  <a:lnTo>
                    <a:pt x="24608" y="29368"/>
                  </a:lnTo>
                  <a:lnTo>
                    <a:pt x="21967" y="28042"/>
                  </a:lnTo>
                  <a:lnTo>
                    <a:pt x="2570" y="25623"/>
                  </a:lnTo>
                  <a:lnTo>
                    <a:pt x="1631" y="24605"/>
                  </a:lnTo>
                  <a:lnTo>
                    <a:pt x="0" y="18121"/>
                  </a:lnTo>
                  <a:lnTo>
                    <a:pt x="21890" y="3493"/>
                  </a:lnTo>
                  <a:lnTo>
                    <a:pt x="27779" y="1547"/>
                  </a:lnTo>
                  <a:lnTo>
                    <a:pt x="30666" y="1969"/>
                  </a:lnTo>
                  <a:lnTo>
                    <a:pt x="40396" y="7417"/>
                  </a:lnTo>
                  <a:lnTo>
                    <a:pt x="41335" y="10503"/>
                  </a:lnTo>
                  <a:lnTo>
                    <a:pt x="42072" y="24102"/>
                  </a:lnTo>
                  <a:lnTo>
                    <a:pt x="25152" y="4232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9" name="SMARTInkShape-353"/>
            <p:cNvSpPr/>
            <p:nvPr/>
          </p:nvSpPr>
          <p:spPr>
            <a:xfrm>
              <a:off x="3708475" y="1608667"/>
              <a:ext cx="32616" cy="762001"/>
            </a:xfrm>
            <a:custGeom>
              <a:avLst/>
              <a:gdLst/>
              <a:ahLst/>
              <a:cxnLst/>
              <a:rect l="0" t="0" r="0" b="0"/>
              <a:pathLst>
                <a:path w="32616" h="762001">
                  <a:moveTo>
                    <a:pt x="25325" y="0"/>
                  </a:moveTo>
                  <a:lnTo>
                    <a:pt x="25325" y="38426"/>
                  </a:lnTo>
                  <a:lnTo>
                    <a:pt x="26266" y="76800"/>
                  </a:lnTo>
                  <a:lnTo>
                    <a:pt x="32615" y="109623"/>
                  </a:lnTo>
                  <a:lnTo>
                    <a:pt x="27741" y="143811"/>
                  </a:lnTo>
                  <a:lnTo>
                    <a:pt x="25802" y="181782"/>
                  </a:lnTo>
                  <a:lnTo>
                    <a:pt x="20925" y="221442"/>
                  </a:lnTo>
                  <a:lnTo>
                    <a:pt x="17662" y="256175"/>
                  </a:lnTo>
                  <a:lnTo>
                    <a:pt x="14508" y="294811"/>
                  </a:lnTo>
                  <a:lnTo>
                    <a:pt x="10204" y="326300"/>
                  </a:lnTo>
                  <a:lnTo>
                    <a:pt x="6420" y="362911"/>
                  </a:lnTo>
                  <a:lnTo>
                    <a:pt x="1849" y="400099"/>
                  </a:lnTo>
                  <a:lnTo>
                    <a:pt x="305" y="441322"/>
                  </a:lnTo>
                  <a:lnTo>
                    <a:pt x="0" y="482042"/>
                  </a:lnTo>
                  <a:lnTo>
                    <a:pt x="888" y="517974"/>
                  </a:lnTo>
                  <a:lnTo>
                    <a:pt x="6631" y="553418"/>
                  </a:lnTo>
                  <a:lnTo>
                    <a:pt x="8160" y="594606"/>
                  </a:lnTo>
                  <a:lnTo>
                    <a:pt x="8346" y="629425"/>
                  </a:lnTo>
                  <a:lnTo>
                    <a:pt x="8382" y="667765"/>
                  </a:lnTo>
                  <a:lnTo>
                    <a:pt x="8391" y="706037"/>
                  </a:lnTo>
                  <a:lnTo>
                    <a:pt x="8392" y="737943"/>
                  </a:lnTo>
                  <a:lnTo>
                    <a:pt x="9333" y="740317"/>
                  </a:lnTo>
                  <a:lnTo>
                    <a:pt x="10900" y="741900"/>
                  </a:lnTo>
                  <a:lnTo>
                    <a:pt x="12887" y="742956"/>
                  </a:lnTo>
                  <a:lnTo>
                    <a:pt x="14211" y="744600"/>
                  </a:lnTo>
                  <a:lnTo>
                    <a:pt x="16858" y="7620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42" name="SMARTInkShape-Group92"/>
          <p:cNvGrpSpPr/>
          <p:nvPr/>
        </p:nvGrpSpPr>
        <p:grpSpPr>
          <a:xfrm>
            <a:off x="1482015" y="1634415"/>
            <a:ext cx="2023186" cy="753186"/>
            <a:chOff x="1482015" y="1634415"/>
            <a:chExt cx="2023186" cy="753186"/>
          </a:xfrm>
        </p:grpSpPr>
        <p:sp>
          <p:nvSpPr>
            <p:cNvPr id="421" name="SMARTInkShape-354"/>
            <p:cNvSpPr/>
            <p:nvPr/>
          </p:nvSpPr>
          <p:spPr>
            <a:xfrm>
              <a:off x="3294081" y="2126954"/>
              <a:ext cx="177253" cy="184447"/>
            </a:xfrm>
            <a:custGeom>
              <a:avLst/>
              <a:gdLst/>
              <a:ahLst/>
              <a:cxnLst/>
              <a:rect l="0" t="0" r="0" b="0"/>
              <a:pathLst>
                <a:path w="177253" h="184447">
                  <a:moveTo>
                    <a:pt x="7919" y="32046"/>
                  </a:moveTo>
                  <a:lnTo>
                    <a:pt x="7919" y="27551"/>
                  </a:lnTo>
                  <a:lnTo>
                    <a:pt x="12936" y="22836"/>
                  </a:lnTo>
                  <a:lnTo>
                    <a:pt x="31488" y="12144"/>
                  </a:lnTo>
                  <a:lnTo>
                    <a:pt x="71007" y="1149"/>
                  </a:lnTo>
                  <a:lnTo>
                    <a:pt x="92777" y="0"/>
                  </a:lnTo>
                  <a:lnTo>
                    <a:pt x="118789" y="5585"/>
                  </a:lnTo>
                  <a:lnTo>
                    <a:pt x="122284" y="7820"/>
                  </a:lnTo>
                  <a:lnTo>
                    <a:pt x="128676" y="15321"/>
                  </a:lnTo>
                  <a:lnTo>
                    <a:pt x="132145" y="22418"/>
                  </a:lnTo>
                  <a:lnTo>
                    <a:pt x="134097" y="36719"/>
                  </a:lnTo>
                  <a:lnTo>
                    <a:pt x="134757" y="62341"/>
                  </a:lnTo>
                  <a:lnTo>
                    <a:pt x="129830" y="74046"/>
                  </a:lnTo>
                  <a:lnTo>
                    <a:pt x="121495" y="88705"/>
                  </a:lnTo>
                  <a:lnTo>
                    <a:pt x="114008" y="104024"/>
                  </a:lnTo>
                  <a:lnTo>
                    <a:pt x="94622" y="129990"/>
                  </a:lnTo>
                  <a:lnTo>
                    <a:pt x="86278" y="136725"/>
                  </a:lnTo>
                  <a:lnTo>
                    <a:pt x="78493" y="141600"/>
                  </a:lnTo>
                  <a:lnTo>
                    <a:pt x="41365" y="168904"/>
                  </a:lnTo>
                  <a:lnTo>
                    <a:pt x="0" y="184319"/>
                  </a:lnTo>
                  <a:lnTo>
                    <a:pt x="4109" y="184408"/>
                  </a:lnTo>
                  <a:lnTo>
                    <a:pt x="5379" y="183480"/>
                  </a:lnTo>
                  <a:lnTo>
                    <a:pt x="6790" y="179940"/>
                  </a:lnTo>
                  <a:lnTo>
                    <a:pt x="8107" y="178620"/>
                  </a:lnTo>
                  <a:lnTo>
                    <a:pt x="12079" y="177153"/>
                  </a:lnTo>
                  <a:lnTo>
                    <a:pt x="39576" y="176082"/>
                  </a:lnTo>
                  <a:lnTo>
                    <a:pt x="81873" y="183278"/>
                  </a:lnTo>
                  <a:lnTo>
                    <a:pt x="119455" y="184292"/>
                  </a:lnTo>
                  <a:lnTo>
                    <a:pt x="177252" y="18444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2" name="SMARTInkShape-355"/>
            <p:cNvSpPr/>
            <p:nvPr/>
          </p:nvSpPr>
          <p:spPr>
            <a:xfrm>
              <a:off x="3099977" y="2117844"/>
              <a:ext cx="15757" cy="7290"/>
            </a:xfrm>
            <a:custGeom>
              <a:avLst/>
              <a:gdLst/>
              <a:ahLst/>
              <a:cxnLst/>
              <a:rect l="0" t="0" r="0" b="0"/>
              <a:pathLst>
                <a:path w="15757" h="7290">
                  <a:moveTo>
                    <a:pt x="7290" y="7289"/>
                  </a:moveTo>
                  <a:lnTo>
                    <a:pt x="2795" y="7289"/>
                  </a:lnTo>
                  <a:lnTo>
                    <a:pt x="1471" y="6349"/>
                  </a:lnTo>
                  <a:lnTo>
                    <a:pt x="588" y="4781"/>
                  </a:lnTo>
                  <a:lnTo>
                    <a:pt x="0" y="2795"/>
                  </a:lnTo>
                  <a:lnTo>
                    <a:pt x="548" y="1471"/>
                  </a:lnTo>
                  <a:lnTo>
                    <a:pt x="1855" y="588"/>
                  </a:lnTo>
                  <a:lnTo>
                    <a:pt x="3666" y="0"/>
                  </a:lnTo>
                  <a:lnTo>
                    <a:pt x="4874" y="548"/>
                  </a:lnTo>
                  <a:lnTo>
                    <a:pt x="15756" y="728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3" name="SMARTInkShape-356"/>
            <p:cNvSpPr/>
            <p:nvPr/>
          </p:nvSpPr>
          <p:spPr>
            <a:xfrm>
              <a:off x="3098800" y="2302933"/>
              <a:ext cx="25401" cy="8468"/>
            </a:xfrm>
            <a:custGeom>
              <a:avLst/>
              <a:gdLst/>
              <a:ahLst/>
              <a:cxnLst/>
              <a:rect l="0" t="0" r="0" b="0"/>
              <a:pathLst>
                <a:path w="25401" h="8468">
                  <a:moveTo>
                    <a:pt x="0" y="8467"/>
                  </a:moveTo>
                  <a:lnTo>
                    <a:pt x="7290" y="1177"/>
                  </a:lnTo>
                  <a:lnTo>
                    <a:pt x="2540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4" name="SMARTInkShape-357"/>
            <p:cNvSpPr/>
            <p:nvPr/>
          </p:nvSpPr>
          <p:spPr>
            <a:xfrm>
              <a:off x="3090333" y="2226733"/>
              <a:ext cx="127001" cy="1"/>
            </a:xfrm>
            <a:custGeom>
              <a:avLst/>
              <a:gdLst/>
              <a:ahLst/>
              <a:cxnLst/>
              <a:rect l="0" t="0" r="0" b="0"/>
              <a:pathLst>
                <a:path w="127001" h="1">
                  <a:moveTo>
                    <a:pt x="0" y="0"/>
                  </a:moveTo>
                  <a:lnTo>
                    <a:pt x="40567" y="0"/>
                  </a:lnTo>
                  <a:lnTo>
                    <a:pt x="78616" y="0"/>
                  </a:lnTo>
                  <a:lnTo>
                    <a:pt x="12700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5" name="SMARTInkShape-358"/>
            <p:cNvSpPr/>
            <p:nvPr/>
          </p:nvSpPr>
          <p:spPr>
            <a:xfrm>
              <a:off x="3328037" y="1764908"/>
              <a:ext cx="177164" cy="165478"/>
            </a:xfrm>
            <a:custGeom>
              <a:avLst/>
              <a:gdLst/>
              <a:ahLst/>
              <a:cxnLst/>
              <a:rect l="0" t="0" r="0" b="0"/>
              <a:pathLst>
                <a:path w="177164" h="165478">
                  <a:moveTo>
                    <a:pt x="7830" y="21559"/>
                  </a:moveTo>
                  <a:lnTo>
                    <a:pt x="12325" y="21559"/>
                  </a:lnTo>
                  <a:lnTo>
                    <a:pt x="13649" y="20618"/>
                  </a:lnTo>
                  <a:lnTo>
                    <a:pt x="14531" y="19050"/>
                  </a:lnTo>
                  <a:lnTo>
                    <a:pt x="15119" y="17064"/>
                  </a:lnTo>
                  <a:lnTo>
                    <a:pt x="16452" y="15740"/>
                  </a:lnTo>
                  <a:lnTo>
                    <a:pt x="37429" y="7506"/>
                  </a:lnTo>
                  <a:lnTo>
                    <a:pt x="70980" y="0"/>
                  </a:lnTo>
                  <a:lnTo>
                    <a:pt x="100952" y="3831"/>
                  </a:lnTo>
                  <a:lnTo>
                    <a:pt x="103778" y="5036"/>
                  </a:lnTo>
                  <a:lnTo>
                    <a:pt x="105662" y="6781"/>
                  </a:lnTo>
                  <a:lnTo>
                    <a:pt x="113180" y="16340"/>
                  </a:lnTo>
                  <a:lnTo>
                    <a:pt x="113811" y="19961"/>
                  </a:lnTo>
                  <a:lnTo>
                    <a:pt x="107260" y="58171"/>
                  </a:lnTo>
                  <a:lnTo>
                    <a:pt x="93508" y="99279"/>
                  </a:lnTo>
                  <a:lnTo>
                    <a:pt x="58857" y="139710"/>
                  </a:lnTo>
                  <a:lnTo>
                    <a:pt x="40626" y="155556"/>
                  </a:lnTo>
                  <a:lnTo>
                    <a:pt x="29932" y="161076"/>
                  </a:lnTo>
                  <a:lnTo>
                    <a:pt x="0" y="165441"/>
                  </a:lnTo>
                  <a:lnTo>
                    <a:pt x="4046" y="165477"/>
                  </a:lnTo>
                  <a:lnTo>
                    <a:pt x="8657" y="162977"/>
                  </a:lnTo>
                  <a:lnTo>
                    <a:pt x="19282" y="153706"/>
                  </a:lnTo>
                  <a:lnTo>
                    <a:pt x="29853" y="150846"/>
                  </a:lnTo>
                  <a:lnTo>
                    <a:pt x="70993" y="142058"/>
                  </a:lnTo>
                  <a:lnTo>
                    <a:pt x="111330" y="140207"/>
                  </a:lnTo>
                  <a:lnTo>
                    <a:pt x="177163" y="14855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6" name="SMARTInkShape-359"/>
            <p:cNvSpPr/>
            <p:nvPr/>
          </p:nvSpPr>
          <p:spPr>
            <a:xfrm>
              <a:off x="3166533" y="1921933"/>
              <a:ext cx="8468" cy="8468"/>
            </a:xfrm>
            <a:custGeom>
              <a:avLst/>
              <a:gdLst/>
              <a:ahLst/>
              <a:cxnLst/>
              <a:rect l="0" t="0" r="0" b="0"/>
              <a:pathLst>
                <a:path w="8468" h="8468">
                  <a:moveTo>
                    <a:pt x="0" y="8467"/>
                  </a:moveTo>
                  <a:lnTo>
                    <a:pt x="0" y="1"/>
                  </a:lnTo>
                  <a:lnTo>
                    <a:pt x="846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7" name="SMARTInkShape-360"/>
            <p:cNvSpPr/>
            <p:nvPr/>
          </p:nvSpPr>
          <p:spPr>
            <a:xfrm>
              <a:off x="3158067" y="1744133"/>
              <a:ext cx="1" cy="8468"/>
            </a:xfrm>
            <a:custGeom>
              <a:avLst/>
              <a:gdLst/>
              <a:ahLst/>
              <a:cxnLst/>
              <a:rect l="0" t="0" r="0" b="0"/>
              <a:pathLst>
                <a:path w="1" h="8468">
                  <a:moveTo>
                    <a:pt x="0" y="8467"/>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8" name="SMARTInkShape-361"/>
            <p:cNvSpPr/>
            <p:nvPr/>
          </p:nvSpPr>
          <p:spPr>
            <a:xfrm>
              <a:off x="3115733" y="1845733"/>
              <a:ext cx="118535" cy="8468"/>
            </a:xfrm>
            <a:custGeom>
              <a:avLst/>
              <a:gdLst/>
              <a:ahLst/>
              <a:cxnLst/>
              <a:rect l="0" t="0" r="0" b="0"/>
              <a:pathLst>
                <a:path w="118535" h="8468">
                  <a:moveTo>
                    <a:pt x="0" y="8467"/>
                  </a:moveTo>
                  <a:lnTo>
                    <a:pt x="39588" y="8467"/>
                  </a:lnTo>
                  <a:lnTo>
                    <a:pt x="79371" y="8467"/>
                  </a:lnTo>
                  <a:lnTo>
                    <a:pt x="118534"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9" name="SMARTInkShape-362"/>
            <p:cNvSpPr/>
            <p:nvPr/>
          </p:nvSpPr>
          <p:spPr>
            <a:xfrm>
              <a:off x="2997200" y="1634415"/>
              <a:ext cx="8468" cy="736253"/>
            </a:xfrm>
            <a:custGeom>
              <a:avLst/>
              <a:gdLst/>
              <a:ahLst/>
              <a:cxnLst/>
              <a:rect l="0" t="0" r="0" b="0"/>
              <a:pathLst>
                <a:path w="8468" h="736253">
                  <a:moveTo>
                    <a:pt x="8467" y="8118"/>
                  </a:moveTo>
                  <a:lnTo>
                    <a:pt x="8467" y="0"/>
                  </a:lnTo>
                  <a:lnTo>
                    <a:pt x="8467" y="39348"/>
                  </a:lnTo>
                  <a:lnTo>
                    <a:pt x="8467" y="75331"/>
                  </a:lnTo>
                  <a:lnTo>
                    <a:pt x="8467" y="114494"/>
                  </a:lnTo>
                  <a:lnTo>
                    <a:pt x="8467" y="147316"/>
                  </a:lnTo>
                  <a:lnTo>
                    <a:pt x="8467" y="180488"/>
                  </a:lnTo>
                  <a:lnTo>
                    <a:pt x="3972" y="212741"/>
                  </a:lnTo>
                  <a:lnTo>
                    <a:pt x="1765" y="241113"/>
                  </a:lnTo>
                  <a:lnTo>
                    <a:pt x="523" y="281295"/>
                  </a:lnTo>
                  <a:lnTo>
                    <a:pt x="156" y="316092"/>
                  </a:lnTo>
                  <a:lnTo>
                    <a:pt x="69" y="343492"/>
                  </a:lnTo>
                  <a:lnTo>
                    <a:pt x="31" y="374484"/>
                  </a:lnTo>
                  <a:lnTo>
                    <a:pt x="9" y="410182"/>
                  </a:lnTo>
                  <a:lnTo>
                    <a:pt x="3" y="447623"/>
                  </a:lnTo>
                  <a:lnTo>
                    <a:pt x="1" y="477209"/>
                  </a:lnTo>
                  <a:lnTo>
                    <a:pt x="0" y="518074"/>
                  </a:lnTo>
                  <a:lnTo>
                    <a:pt x="2509" y="553073"/>
                  </a:lnTo>
                  <a:lnTo>
                    <a:pt x="6701" y="590725"/>
                  </a:lnTo>
                  <a:lnTo>
                    <a:pt x="8118" y="632664"/>
                  </a:lnTo>
                  <a:lnTo>
                    <a:pt x="8363" y="668452"/>
                  </a:lnTo>
                  <a:lnTo>
                    <a:pt x="8446" y="708226"/>
                  </a:lnTo>
                  <a:lnTo>
                    <a:pt x="8467" y="73625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0" name="SMARTInkShape-363"/>
            <p:cNvSpPr/>
            <p:nvPr/>
          </p:nvSpPr>
          <p:spPr>
            <a:xfrm>
              <a:off x="2531683" y="2112090"/>
              <a:ext cx="186118" cy="173911"/>
            </a:xfrm>
            <a:custGeom>
              <a:avLst/>
              <a:gdLst/>
              <a:ahLst/>
              <a:cxnLst/>
              <a:rect l="0" t="0" r="0" b="0"/>
              <a:pathLst>
                <a:path w="186118" h="173911">
                  <a:moveTo>
                    <a:pt x="25250" y="21510"/>
                  </a:moveTo>
                  <a:lnTo>
                    <a:pt x="52856" y="6865"/>
                  </a:lnTo>
                  <a:lnTo>
                    <a:pt x="68237" y="2746"/>
                  </a:lnTo>
                  <a:lnTo>
                    <a:pt x="73664" y="534"/>
                  </a:lnTo>
                  <a:lnTo>
                    <a:pt x="78222" y="0"/>
                  </a:lnTo>
                  <a:lnTo>
                    <a:pt x="99264" y="4992"/>
                  </a:lnTo>
                  <a:lnTo>
                    <a:pt x="108631" y="8838"/>
                  </a:lnTo>
                  <a:lnTo>
                    <a:pt x="111882" y="11180"/>
                  </a:lnTo>
                  <a:lnTo>
                    <a:pt x="115494" y="16292"/>
                  </a:lnTo>
                  <a:lnTo>
                    <a:pt x="118003" y="39243"/>
                  </a:lnTo>
                  <a:lnTo>
                    <a:pt x="118130" y="44621"/>
                  </a:lnTo>
                  <a:lnTo>
                    <a:pt x="113254" y="55613"/>
                  </a:lnTo>
                  <a:lnTo>
                    <a:pt x="86575" y="95965"/>
                  </a:lnTo>
                  <a:lnTo>
                    <a:pt x="77906" y="108224"/>
                  </a:lnTo>
                  <a:lnTo>
                    <a:pt x="35600" y="146834"/>
                  </a:lnTo>
                  <a:lnTo>
                    <a:pt x="27341" y="152469"/>
                  </a:lnTo>
                  <a:lnTo>
                    <a:pt x="17403" y="158150"/>
                  </a:lnTo>
                  <a:lnTo>
                    <a:pt x="11414" y="162202"/>
                  </a:lnTo>
                  <a:lnTo>
                    <a:pt x="0" y="165406"/>
                  </a:lnTo>
                  <a:lnTo>
                    <a:pt x="4389" y="160937"/>
                  </a:lnTo>
                  <a:lnTo>
                    <a:pt x="11589" y="158737"/>
                  </a:lnTo>
                  <a:lnTo>
                    <a:pt x="48722" y="157045"/>
                  </a:lnTo>
                  <a:lnTo>
                    <a:pt x="90114" y="156981"/>
                  </a:lnTo>
                  <a:lnTo>
                    <a:pt x="98294" y="157919"/>
                  </a:lnTo>
                  <a:lnTo>
                    <a:pt x="124356" y="164267"/>
                  </a:lnTo>
                  <a:lnTo>
                    <a:pt x="186117" y="17391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1" name="SMARTInkShape-364"/>
            <p:cNvSpPr/>
            <p:nvPr/>
          </p:nvSpPr>
          <p:spPr>
            <a:xfrm>
              <a:off x="2768601" y="1744133"/>
              <a:ext cx="142220" cy="172421"/>
            </a:xfrm>
            <a:custGeom>
              <a:avLst/>
              <a:gdLst/>
              <a:ahLst/>
              <a:cxnLst/>
              <a:rect l="0" t="0" r="0" b="0"/>
              <a:pathLst>
                <a:path w="142220" h="172421">
                  <a:moveTo>
                    <a:pt x="101599" y="0"/>
                  </a:moveTo>
                  <a:lnTo>
                    <a:pt x="97104" y="4495"/>
                  </a:lnTo>
                  <a:lnTo>
                    <a:pt x="89880" y="6702"/>
                  </a:lnTo>
                  <a:lnTo>
                    <a:pt x="75235" y="10453"/>
                  </a:lnTo>
                  <a:lnTo>
                    <a:pt x="33836" y="23844"/>
                  </a:lnTo>
                  <a:lnTo>
                    <a:pt x="84" y="33860"/>
                  </a:lnTo>
                  <a:lnTo>
                    <a:pt x="37" y="33864"/>
                  </a:lnTo>
                  <a:lnTo>
                    <a:pt x="0" y="53769"/>
                  </a:lnTo>
                  <a:lnTo>
                    <a:pt x="2508" y="59332"/>
                  </a:lnTo>
                  <a:lnTo>
                    <a:pt x="4494" y="62133"/>
                  </a:lnTo>
                  <a:lnTo>
                    <a:pt x="8117" y="81821"/>
                  </a:lnTo>
                  <a:lnTo>
                    <a:pt x="8362" y="92813"/>
                  </a:lnTo>
                  <a:lnTo>
                    <a:pt x="9337" y="95742"/>
                  </a:lnTo>
                  <a:lnTo>
                    <a:pt x="10928" y="97695"/>
                  </a:lnTo>
                  <a:lnTo>
                    <a:pt x="15746" y="100829"/>
                  </a:lnTo>
                  <a:lnTo>
                    <a:pt x="28613" y="101533"/>
                  </a:lnTo>
                  <a:lnTo>
                    <a:pt x="34040" y="99061"/>
                  </a:lnTo>
                  <a:lnTo>
                    <a:pt x="55831" y="84444"/>
                  </a:lnTo>
                  <a:lnTo>
                    <a:pt x="72673" y="76134"/>
                  </a:lnTo>
                  <a:lnTo>
                    <a:pt x="81217" y="71467"/>
                  </a:lnTo>
                  <a:lnTo>
                    <a:pt x="107533" y="68225"/>
                  </a:lnTo>
                  <a:lnTo>
                    <a:pt x="116152" y="70461"/>
                  </a:lnTo>
                  <a:lnTo>
                    <a:pt x="129351" y="79561"/>
                  </a:lnTo>
                  <a:lnTo>
                    <a:pt x="138148" y="87649"/>
                  </a:lnTo>
                  <a:lnTo>
                    <a:pt x="141362" y="95713"/>
                  </a:lnTo>
                  <a:lnTo>
                    <a:pt x="142219" y="100498"/>
                  </a:lnTo>
                  <a:lnTo>
                    <a:pt x="140662" y="110831"/>
                  </a:lnTo>
                  <a:lnTo>
                    <a:pt x="128480" y="140634"/>
                  </a:lnTo>
                  <a:lnTo>
                    <a:pt x="108895" y="154919"/>
                  </a:lnTo>
                  <a:lnTo>
                    <a:pt x="69016" y="169729"/>
                  </a:lnTo>
                  <a:lnTo>
                    <a:pt x="62943" y="172420"/>
                  </a:lnTo>
                  <a:lnTo>
                    <a:pt x="16932" y="1693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2" name="SMARTInkShape-365"/>
            <p:cNvSpPr/>
            <p:nvPr/>
          </p:nvSpPr>
          <p:spPr>
            <a:xfrm>
              <a:off x="2667461" y="1888067"/>
              <a:ext cx="24940" cy="33867"/>
            </a:xfrm>
            <a:custGeom>
              <a:avLst/>
              <a:gdLst/>
              <a:ahLst/>
              <a:cxnLst/>
              <a:rect l="0" t="0" r="0" b="0"/>
              <a:pathLst>
                <a:path w="24940" h="33867">
                  <a:moveTo>
                    <a:pt x="24939" y="0"/>
                  </a:moveTo>
                  <a:lnTo>
                    <a:pt x="12327" y="12612"/>
                  </a:lnTo>
                  <a:lnTo>
                    <a:pt x="7418" y="15013"/>
                  </a:lnTo>
                  <a:lnTo>
                    <a:pt x="0" y="16821"/>
                  </a:lnTo>
                  <a:lnTo>
                    <a:pt x="4171" y="16900"/>
                  </a:lnTo>
                  <a:lnTo>
                    <a:pt x="5449" y="15970"/>
                  </a:lnTo>
                  <a:lnTo>
                    <a:pt x="6869" y="12429"/>
                  </a:lnTo>
                  <a:lnTo>
                    <a:pt x="8189" y="11108"/>
                  </a:lnTo>
                  <a:lnTo>
                    <a:pt x="15196" y="8814"/>
                  </a:lnTo>
                  <a:lnTo>
                    <a:pt x="23650" y="8497"/>
                  </a:lnTo>
                  <a:lnTo>
                    <a:pt x="24080" y="9427"/>
                  </a:lnTo>
                  <a:lnTo>
                    <a:pt x="24929" y="24120"/>
                  </a:lnTo>
                  <a:lnTo>
                    <a:pt x="23992" y="24546"/>
                  </a:lnTo>
                  <a:lnTo>
                    <a:pt x="16472" y="3386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3" name="SMARTInkShape-366"/>
            <p:cNvSpPr/>
            <p:nvPr/>
          </p:nvSpPr>
          <p:spPr>
            <a:xfrm>
              <a:off x="2473736" y="1769546"/>
              <a:ext cx="125532" cy="168957"/>
            </a:xfrm>
            <a:custGeom>
              <a:avLst/>
              <a:gdLst/>
              <a:ahLst/>
              <a:cxnLst/>
              <a:rect l="0" t="0" r="0" b="0"/>
              <a:pathLst>
                <a:path w="125532" h="168957">
                  <a:moveTo>
                    <a:pt x="15464" y="33854"/>
                  </a:moveTo>
                  <a:lnTo>
                    <a:pt x="15464" y="26564"/>
                  </a:lnTo>
                  <a:lnTo>
                    <a:pt x="27249" y="13706"/>
                  </a:lnTo>
                  <a:lnTo>
                    <a:pt x="46525" y="1625"/>
                  </a:lnTo>
                  <a:lnTo>
                    <a:pt x="55536" y="311"/>
                  </a:lnTo>
                  <a:lnTo>
                    <a:pt x="84864" y="0"/>
                  </a:lnTo>
                  <a:lnTo>
                    <a:pt x="110141" y="7278"/>
                  </a:lnTo>
                  <a:lnTo>
                    <a:pt x="116496" y="12949"/>
                  </a:lnTo>
                  <a:lnTo>
                    <a:pt x="121515" y="21741"/>
                  </a:lnTo>
                  <a:lnTo>
                    <a:pt x="123746" y="31920"/>
                  </a:lnTo>
                  <a:lnTo>
                    <a:pt x="122229" y="42715"/>
                  </a:lnTo>
                  <a:lnTo>
                    <a:pt x="108307" y="78731"/>
                  </a:lnTo>
                  <a:lnTo>
                    <a:pt x="101883" y="93310"/>
                  </a:lnTo>
                  <a:lnTo>
                    <a:pt x="81535" y="119324"/>
                  </a:lnTo>
                  <a:lnTo>
                    <a:pt x="40689" y="150543"/>
                  </a:lnTo>
                  <a:lnTo>
                    <a:pt x="29497" y="156271"/>
                  </a:lnTo>
                  <a:lnTo>
                    <a:pt x="10332" y="160250"/>
                  </a:lnTo>
                  <a:lnTo>
                    <a:pt x="0" y="168091"/>
                  </a:lnTo>
                  <a:lnTo>
                    <a:pt x="452" y="168501"/>
                  </a:lnTo>
                  <a:lnTo>
                    <a:pt x="3461" y="168956"/>
                  </a:lnTo>
                  <a:lnTo>
                    <a:pt x="4640" y="168137"/>
                  </a:lnTo>
                  <a:lnTo>
                    <a:pt x="5950" y="164718"/>
                  </a:lnTo>
                  <a:lnTo>
                    <a:pt x="7239" y="163430"/>
                  </a:lnTo>
                  <a:lnTo>
                    <a:pt x="11182" y="161999"/>
                  </a:lnTo>
                  <a:lnTo>
                    <a:pt x="51779" y="159980"/>
                  </a:lnTo>
                  <a:lnTo>
                    <a:pt x="125531" y="1523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4" name="SMARTInkShape-367"/>
            <p:cNvSpPr/>
            <p:nvPr/>
          </p:nvSpPr>
          <p:spPr>
            <a:xfrm>
              <a:off x="2294467" y="1660643"/>
              <a:ext cx="33867" cy="726958"/>
            </a:xfrm>
            <a:custGeom>
              <a:avLst/>
              <a:gdLst/>
              <a:ahLst/>
              <a:cxnLst/>
              <a:rect l="0" t="0" r="0" b="0"/>
              <a:pathLst>
                <a:path w="33867" h="726958">
                  <a:moveTo>
                    <a:pt x="0" y="7290"/>
                  </a:moveTo>
                  <a:lnTo>
                    <a:pt x="0" y="0"/>
                  </a:lnTo>
                  <a:lnTo>
                    <a:pt x="0" y="6217"/>
                  </a:lnTo>
                  <a:lnTo>
                    <a:pt x="7289" y="26270"/>
                  </a:lnTo>
                  <a:lnTo>
                    <a:pt x="8363" y="67480"/>
                  </a:lnTo>
                  <a:lnTo>
                    <a:pt x="8446" y="102488"/>
                  </a:lnTo>
                  <a:lnTo>
                    <a:pt x="8460" y="137515"/>
                  </a:lnTo>
                  <a:lnTo>
                    <a:pt x="8465" y="178097"/>
                  </a:lnTo>
                  <a:lnTo>
                    <a:pt x="10975" y="205910"/>
                  </a:lnTo>
                  <a:lnTo>
                    <a:pt x="15756" y="241153"/>
                  </a:lnTo>
                  <a:lnTo>
                    <a:pt x="16700" y="282469"/>
                  </a:lnTo>
                  <a:lnTo>
                    <a:pt x="19396" y="318225"/>
                  </a:lnTo>
                  <a:lnTo>
                    <a:pt x="23621" y="353732"/>
                  </a:lnTo>
                  <a:lnTo>
                    <a:pt x="25048" y="390454"/>
                  </a:lnTo>
                  <a:lnTo>
                    <a:pt x="25330" y="427462"/>
                  </a:lnTo>
                  <a:lnTo>
                    <a:pt x="25386" y="459859"/>
                  </a:lnTo>
                  <a:lnTo>
                    <a:pt x="25397" y="501937"/>
                  </a:lnTo>
                  <a:lnTo>
                    <a:pt x="25399" y="541812"/>
                  </a:lnTo>
                  <a:lnTo>
                    <a:pt x="22891" y="566423"/>
                  </a:lnTo>
                  <a:lnTo>
                    <a:pt x="17456" y="603517"/>
                  </a:lnTo>
                  <a:lnTo>
                    <a:pt x="19597" y="626412"/>
                  </a:lnTo>
                  <a:lnTo>
                    <a:pt x="25060" y="668406"/>
                  </a:lnTo>
                  <a:lnTo>
                    <a:pt x="25400" y="700350"/>
                  </a:lnTo>
                  <a:lnTo>
                    <a:pt x="31218" y="708078"/>
                  </a:lnTo>
                  <a:lnTo>
                    <a:pt x="33517" y="716934"/>
                  </a:lnTo>
                  <a:lnTo>
                    <a:pt x="33866" y="7269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5" name="SMARTInkShape-368"/>
            <p:cNvSpPr/>
            <p:nvPr/>
          </p:nvSpPr>
          <p:spPr>
            <a:xfrm>
              <a:off x="2040761" y="2218267"/>
              <a:ext cx="117707" cy="116942"/>
            </a:xfrm>
            <a:custGeom>
              <a:avLst/>
              <a:gdLst/>
              <a:ahLst/>
              <a:cxnLst/>
              <a:rect l="0" t="0" r="0" b="0"/>
              <a:pathLst>
                <a:path w="117707" h="116942">
                  <a:moveTo>
                    <a:pt x="101306" y="0"/>
                  </a:moveTo>
                  <a:lnTo>
                    <a:pt x="92665" y="940"/>
                  </a:lnTo>
                  <a:lnTo>
                    <a:pt x="50743" y="10452"/>
                  </a:lnTo>
                  <a:lnTo>
                    <a:pt x="11009" y="28338"/>
                  </a:lnTo>
                  <a:lnTo>
                    <a:pt x="4729" y="33918"/>
                  </a:lnTo>
                  <a:lnTo>
                    <a:pt x="1938" y="39534"/>
                  </a:lnTo>
                  <a:lnTo>
                    <a:pt x="0" y="49130"/>
                  </a:lnTo>
                  <a:lnTo>
                    <a:pt x="4853" y="50058"/>
                  </a:lnTo>
                  <a:lnTo>
                    <a:pt x="46003" y="51711"/>
                  </a:lnTo>
                  <a:lnTo>
                    <a:pt x="85626" y="61250"/>
                  </a:lnTo>
                  <a:lnTo>
                    <a:pt x="106000" y="68761"/>
                  </a:lnTo>
                  <a:lnTo>
                    <a:pt x="116442" y="82200"/>
                  </a:lnTo>
                  <a:lnTo>
                    <a:pt x="117706" y="92925"/>
                  </a:lnTo>
                  <a:lnTo>
                    <a:pt x="116943" y="95816"/>
                  </a:lnTo>
                  <a:lnTo>
                    <a:pt x="115493" y="97744"/>
                  </a:lnTo>
                  <a:lnTo>
                    <a:pt x="89346" y="110471"/>
                  </a:lnTo>
                  <a:lnTo>
                    <a:pt x="67272" y="116941"/>
                  </a:lnTo>
                  <a:lnTo>
                    <a:pt x="42039" y="11006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6" name="SMARTInkShape-369"/>
            <p:cNvSpPr/>
            <p:nvPr/>
          </p:nvSpPr>
          <p:spPr>
            <a:xfrm>
              <a:off x="1921933" y="2209800"/>
              <a:ext cx="84668" cy="109520"/>
            </a:xfrm>
            <a:custGeom>
              <a:avLst/>
              <a:gdLst/>
              <a:ahLst/>
              <a:cxnLst/>
              <a:rect l="0" t="0" r="0" b="0"/>
              <a:pathLst>
                <a:path w="84668" h="109520">
                  <a:moveTo>
                    <a:pt x="0" y="0"/>
                  </a:moveTo>
                  <a:lnTo>
                    <a:pt x="941" y="13519"/>
                  </a:lnTo>
                  <a:lnTo>
                    <a:pt x="10453" y="53439"/>
                  </a:lnTo>
                  <a:lnTo>
                    <a:pt x="16365" y="90113"/>
                  </a:lnTo>
                  <a:lnTo>
                    <a:pt x="16554" y="93942"/>
                  </a:lnTo>
                  <a:lnTo>
                    <a:pt x="19274" y="100705"/>
                  </a:lnTo>
                  <a:lnTo>
                    <a:pt x="24190" y="108218"/>
                  </a:lnTo>
                  <a:lnTo>
                    <a:pt x="27371" y="109245"/>
                  </a:lnTo>
                  <a:lnTo>
                    <a:pt x="29536" y="109519"/>
                  </a:lnTo>
                  <a:lnTo>
                    <a:pt x="30980" y="108761"/>
                  </a:lnTo>
                  <a:lnTo>
                    <a:pt x="31942" y="107315"/>
                  </a:lnTo>
                  <a:lnTo>
                    <a:pt x="33297" y="100785"/>
                  </a:lnTo>
                  <a:lnTo>
                    <a:pt x="34786" y="65490"/>
                  </a:lnTo>
                  <a:lnTo>
                    <a:pt x="40564" y="48963"/>
                  </a:lnTo>
                  <a:lnTo>
                    <a:pt x="41154" y="43931"/>
                  </a:lnTo>
                  <a:lnTo>
                    <a:pt x="42488" y="40576"/>
                  </a:lnTo>
                  <a:lnTo>
                    <a:pt x="44318" y="38340"/>
                  </a:lnTo>
                  <a:lnTo>
                    <a:pt x="46479" y="36849"/>
                  </a:lnTo>
                  <a:lnTo>
                    <a:pt x="56706" y="22818"/>
                  </a:lnTo>
                  <a:lnTo>
                    <a:pt x="84667" y="84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7" name="SMARTInkShape-370"/>
            <p:cNvSpPr/>
            <p:nvPr/>
          </p:nvSpPr>
          <p:spPr>
            <a:xfrm>
              <a:off x="1778014" y="2210308"/>
              <a:ext cx="110054" cy="109560"/>
            </a:xfrm>
            <a:custGeom>
              <a:avLst/>
              <a:gdLst/>
              <a:ahLst/>
              <a:cxnLst/>
              <a:rect l="0" t="0" r="0" b="0"/>
              <a:pathLst>
                <a:path w="110054" h="109560">
                  <a:moveTo>
                    <a:pt x="8453" y="7959"/>
                  </a:moveTo>
                  <a:lnTo>
                    <a:pt x="1163" y="15248"/>
                  </a:lnTo>
                  <a:lnTo>
                    <a:pt x="335" y="20571"/>
                  </a:lnTo>
                  <a:lnTo>
                    <a:pt x="0" y="60273"/>
                  </a:lnTo>
                  <a:lnTo>
                    <a:pt x="929" y="81362"/>
                  </a:lnTo>
                  <a:lnTo>
                    <a:pt x="7276" y="98122"/>
                  </a:lnTo>
                  <a:lnTo>
                    <a:pt x="12599" y="104707"/>
                  </a:lnTo>
                  <a:lnTo>
                    <a:pt x="17508" y="107402"/>
                  </a:lnTo>
                  <a:lnTo>
                    <a:pt x="20134" y="108121"/>
                  </a:lnTo>
                  <a:lnTo>
                    <a:pt x="22825" y="107660"/>
                  </a:lnTo>
                  <a:lnTo>
                    <a:pt x="31108" y="102515"/>
                  </a:lnTo>
                  <a:lnTo>
                    <a:pt x="47970" y="85917"/>
                  </a:lnTo>
                  <a:lnTo>
                    <a:pt x="55492" y="72659"/>
                  </a:lnTo>
                  <a:lnTo>
                    <a:pt x="72656" y="31215"/>
                  </a:lnTo>
                  <a:lnTo>
                    <a:pt x="75721" y="14064"/>
                  </a:lnTo>
                  <a:lnTo>
                    <a:pt x="76174" y="0"/>
                  </a:lnTo>
                  <a:lnTo>
                    <a:pt x="76186" y="37327"/>
                  </a:lnTo>
                  <a:lnTo>
                    <a:pt x="77127" y="52513"/>
                  </a:lnTo>
                  <a:lnTo>
                    <a:pt x="84304" y="73886"/>
                  </a:lnTo>
                  <a:lnTo>
                    <a:pt x="84549" y="79651"/>
                  </a:lnTo>
                  <a:lnTo>
                    <a:pt x="87115" y="84664"/>
                  </a:lnTo>
                  <a:lnTo>
                    <a:pt x="110053" y="10955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8" name="SMARTInkShape-371"/>
            <p:cNvSpPr/>
            <p:nvPr/>
          </p:nvSpPr>
          <p:spPr>
            <a:xfrm>
              <a:off x="1651000" y="2226733"/>
              <a:ext cx="99897" cy="109572"/>
            </a:xfrm>
            <a:custGeom>
              <a:avLst/>
              <a:gdLst/>
              <a:ahLst/>
              <a:cxnLst/>
              <a:rect l="0" t="0" r="0" b="0"/>
              <a:pathLst>
                <a:path w="99897" h="109572">
                  <a:moveTo>
                    <a:pt x="8467" y="25400"/>
                  </a:moveTo>
                  <a:lnTo>
                    <a:pt x="349" y="17283"/>
                  </a:lnTo>
                  <a:lnTo>
                    <a:pt x="1" y="58131"/>
                  </a:lnTo>
                  <a:lnTo>
                    <a:pt x="0" y="87386"/>
                  </a:lnTo>
                  <a:lnTo>
                    <a:pt x="2509" y="93088"/>
                  </a:lnTo>
                  <a:lnTo>
                    <a:pt x="11784" y="104413"/>
                  </a:lnTo>
                  <a:lnTo>
                    <a:pt x="17154" y="107555"/>
                  </a:lnTo>
                  <a:lnTo>
                    <a:pt x="27974" y="109323"/>
                  </a:lnTo>
                  <a:lnTo>
                    <a:pt x="32760" y="109571"/>
                  </a:lnTo>
                  <a:lnTo>
                    <a:pt x="40587" y="107338"/>
                  </a:lnTo>
                  <a:lnTo>
                    <a:pt x="53277" y="98239"/>
                  </a:lnTo>
                  <a:lnTo>
                    <a:pt x="81040" y="70368"/>
                  </a:lnTo>
                  <a:lnTo>
                    <a:pt x="99044" y="42901"/>
                  </a:lnTo>
                  <a:lnTo>
                    <a:pt x="99896" y="39890"/>
                  </a:lnTo>
                  <a:lnTo>
                    <a:pt x="99523" y="36941"/>
                  </a:lnTo>
                  <a:lnTo>
                    <a:pt x="89666" y="18117"/>
                  </a:lnTo>
                  <a:lnTo>
                    <a:pt x="86118" y="14900"/>
                  </a:lnTo>
                  <a:lnTo>
                    <a:pt x="42333"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9" name="SMARTInkShape-372"/>
            <p:cNvSpPr/>
            <p:nvPr/>
          </p:nvSpPr>
          <p:spPr>
            <a:xfrm>
              <a:off x="1482015" y="2252133"/>
              <a:ext cx="118186" cy="16935"/>
            </a:xfrm>
            <a:custGeom>
              <a:avLst/>
              <a:gdLst/>
              <a:ahLst/>
              <a:cxnLst/>
              <a:rect l="0" t="0" r="0" b="0"/>
              <a:pathLst>
                <a:path w="118186" h="16935">
                  <a:moveTo>
                    <a:pt x="8118" y="16934"/>
                  </a:moveTo>
                  <a:lnTo>
                    <a:pt x="0" y="16934"/>
                  </a:lnTo>
                  <a:lnTo>
                    <a:pt x="19563" y="16934"/>
                  </a:lnTo>
                  <a:lnTo>
                    <a:pt x="60219" y="8816"/>
                  </a:lnTo>
                  <a:lnTo>
                    <a:pt x="11818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0" name="SMARTInkShape-373"/>
            <p:cNvSpPr/>
            <p:nvPr/>
          </p:nvSpPr>
          <p:spPr>
            <a:xfrm>
              <a:off x="1600200" y="2167467"/>
              <a:ext cx="1" cy="160867"/>
            </a:xfrm>
            <a:custGeom>
              <a:avLst/>
              <a:gdLst/>
              <a:ahLst/>
              <a:cxnLst/>
              <a:rect l="0" t="0" r="0" b="0"/>
              <a:pathLst>
                <a:path w="1" h="160867">
                  <a:moveTo>
                    <a:pt x="0" y="0"/>
                  </a:moveTo>
                  <a:lnTo>
                    <a:pt x="0" y="41259"/>
                  </a:lnTo>
                  <a:lnTo>
                    <a:pt x="0" y="81229"/>
                  </a:lnTo>
                  <a:lnTo>
                    <a:pt x="0" y="122806"/>
                  </a:lnTo>
                  <a:lnTo>
                    <a:pt x="0" y="16086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1" name="SMARTInkShape-374"/>
            <p:cNvSpPr/>
            <p:nvPr/>
          </p:nvSpPr>
          <p:spPr>
            <a:xfrm>
              <a:off x="1490133" y="2167467"/>
              <a:ext cx="16935" cy="169334"/>
            </a:xfrm>
            <a:custGeom>
              <a:avLst/>
              <a:gdLst/>
              <a:ahLst/>
              <a:cxnLst/>
              <a:rect l="0" t="0" r="0" b="0"/>
              <a:pathLst>
                <a:path w="16935" h="169334">
                  <a:moveTo>
                    <a:pt x="0" y="0"/>
                  </a:moveTo>
                  <a:lnTo>
                    <a:pt x="0" y="12612"/>
                  </a:lnTo>
                  <a:lnTo>
                    <a:pt x="941" y="14052"/>
                  </a:lnTo>
                  <a:lnTo>
                    <a:pt x="2509" y="15013"/>
                  </a:lnTo>
                  <a:lnTo>
                    <a:pt x="4495" y="15653"/>
                  </a:lnTo>
                  <a:lnTo>
                    <a:pt x="5819" y="17020"/>
                  </a:lnTo>
                  <a:lnTo>
                    <a:pt x="8118" y="24110"/>
                  </a:lnTo>
                  <a:lnTo>
                    <a:pt x="8466" y="64917"/>
                  </a:lnTo>
                  <a:lnTo>
                    <a:pt x="8467" y="107244"/>
                  </a:lnTo>
                  <a:lnTo>
                    <a:pt x="8467" y="138289"/>
                  </a:lnTo>
                  <a:lnTo>
                    <a:pt x="10976" y="143933"/>
                  </a:lnTo>
                  <a:lnTo>
                    <a:pt x="15757" y="150727"/>
                  </a:lnTo>
                  <a:lnTo>
                    <a:pt x="16701" y="158829"/>
                  </a:lnTo>
                  <a:lnTo>
                    <a:pt x="16934" y="1693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49" name="SMARTInkShape-Group93"/>
          <p:cNvGrpSpPr/>
          <p:nvPr/>
        </p:nvGrpSpPr>
        <p:grpSpPr>
          <a:xfrm>
            <a:off x="1405467" y="1786815"/>
            <a:ext cx="643195" cy="202853"/>
            <a:chOff x="1405467" y="1786815"/>
            <a:chExt cx="643195" cy="202853"/>
          </a:xfrm>
        </p:grpSpPr>
        <p:sp>
          <p:nvSpPr>
            <p:cNvPr id="443" name="SMARTInkShape-375"/>
            <p:cNvSpPr/>
            <p:nvPr/>
          </p:nvSpPr>
          <p:spPr>
            <a:xfrm>
              <a:off x="1930794" y="1845733"/>
              <a:ext cx="117868" cy="110068"/>
            </a:xfrm>
            <a:custGeom>
              <a:avLst/>
              <a:gdLst/>
              <a:ahLst/>
              <a:cxnLst/>
              <a:rect l="0" t="0" r="0" b="0"/>
              <a:pathLst>
                <a:path w="117868" h="110068">
                  <a:moveTo>
                    <a:pt x="50406" y="0"/>
                  </a:moveTo>
                  <a:lnTo>
                    <a:pt x="33299" y="0"/>
                  </a:lnTo>
                  <a:lnTo>
                    <a:pt x="26183" y="2509"/>
                  </a:lnTo>
                  <a:lnTo>
                    <a:pt x="13950" y="11785"/>
                  </a:lnTo>
                  <a:lnTo>
                    <a:pt x="10685" y="17154"/>
                  </a:lnTo>
                  <a:lnTo>
                    <a:pt x="9814" y="19903"/>
                  </a:lnTo>
                  <a:lnTo>
                    <a:pt x="8293" y="21735"/>
                  </a:lnTo>
                  <a:lnTo>
                    <a:pt x="2598" y="25255"/>
                  </a:lnTo>
                  <a:lnTo>
                    <a:pt x="936" y="29412"/>
                  </a:lnTo>
                  <a:lnTo>
                    <a:pt x="0" y="37042"/>
                  </a:lnTo>
                  <a:lnTo>
                    <a:pt x="809" y="38806"/>
                  </a:lnTo>
                  <a:lnTo>
                    <a:pt x="2290" y="39982"/>
                  </a:lnTo>
                  <a:lnTo>
                    <a:pt x="6443" y="42229"/>
                  </a:lnTo>
                  <a:lnTo>
                    <a:pt x="11425" y="46364"/>
                  </a:lnTo>
                  <a:lnTo>
                    <a:pt x="19283" y="48829"/>
                  </a:lnTo>
                  <a:lnTo>
                    <a:pt x="56211" y="50685"/>
                  </a:lnTo>
                  <a:lnTo>
                    <a:pt x="97435" y="59416"/>
                  </a:lnTo>
                  <a:lnTo>
                    <a:pt x="107683" y="63410"/>
                  </a:lnTo>
                  <a:lnTo>
                    <a:pt x="111168" y="65792"/>
                  </a:lnTo>
                  <a:lnTo>
                    <a:pt x="115041" y="70947"/>
                  </a:lnTo>
                  <a:lnTo>
                    <a:pt x="117867" y="83029"/>
                  </a:lnTo>
                  <a:lnTo>
                    <a:pt x="113564" y="88676"/>
                  </a:lnTo>
                  <a:lnTo>
                    <a:pt x="106331" y="96308"/>
                  </a:lnTo>
                  <a:lnTo>
                    <a:pt x="89241" y="104527"/>
                  </a:lnTo>
                  <a:lnTo>
                    <a:pt x="25006" y="1100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4" name="SMARTInkShape-376"/>
            <p:cNvSpPr/>
            <p:nvPr/>
          </p:nvSpPr>
          <p:spPr>
            <a:xfrm>
              <a:off x="1405467" y="1824301"/>
              <a:ext cx="152401" cy="156900"/>
            </a:xfrm>
            <a:custGeom>
              <a:avLst/>
              <a:gdLst/>
              <a:ahLst/>
              <a:cxnLst/>
              <a:rect l="0" t="0" r="0" b="0"/>
              <a:pathLst>
                <a:path w="152401" h="156900">
                  <a:moveTo>
                    <a:pt x="0" y="21432"/>
                  </a:moveTo>
                  <a:lnTo>
                    <a:pt x="0" y="48870"/>
                  </a:lnTo>
                  <a:lnTo>
                    <a:pt x="7943" y="89355"/>
                  </a:lnTo>
                  <a:lnTo>
                    <a:pt x="8446" y="129432"/>
                  </a:lnTo>
                  <a:lnTo>
                    <a:pt x="8466" y="139827"/>
                  </a:lnTo>
                  <a:lnTo>
                    <a:pt x="9407" y="126420"/>
                  </a:lnTo>
                  <a:lnTo>
                    <a:pt x="15756" y="100157"/>
                  </a:lnTo>
                  <a:lnTo>
                    <a:pt x="16830" y="59272"/>
                  </a:lnTo>
                  <a:lnTo>
                    <a:pt x="25550" y="25437"/>
                  </a:lnTo>
                  <a:lnTo>
                    <a:pt x="29543" y="19136"/>
                  </a:lnTo>
                  <a:lnTo>
                    <a:pt x="32866" y="17079"/>
                  </a:lnTo>
                  <a:lnTo>
                    <a:pt x="48066" y="13508"/>
                  </a:lnTo>
                  <a:lnTo>
                    <a:pt x="52093" y="15715"/>
                  </a:lnTo>
                  <a:lnTo>
                    <a:pt x="70631" y="32882"/>
                  </a:lnTo>
                  <a:lnTo>
                    <a:pt x="73725" y="40946"/>
                  </a:lnTo>
                  <a:lnTo>
                    <a:pt x="76135" y="82531"/>
                  </a:lnTo>
                  <a:lnTo>
                    <a:pt x="76187" y="94650"/>
                  </a:lnTo>
                  <a:lnTo>
                    <a:pt x="77132" y="95644"/>
                  </a:lnTo>
                  <a:lnTo>
                    <a:pt x="83488" y="97371"/>
                  </a:lnTo>
                  <a:lnTo>
                    <a:pt x="91926" y="57821"/>
                  </a:lnTo>
                  <a:lnTo>
                    <a:pt x="100317" y="21433"/>
                  </a:lnTo>
                  <a:lnTo>
                    <a:pt x="102626" y="17670"/>
                  </a:lnTo>
                  <a:lnTo>
                    <a:pt x="122297" y="573"/>
                  </a:lnTo>
                  <a:lnTo>
                    <a:pt x="124805" y="0"/>
                  </a:lnTo>
                  <a:lnTo>
                    <a:pt x="127418" y="559"/>
                  </a:lnTo>
                  <a:lnTo>
                    <a:pt x="132830" y="2748"/>
                  </a:lnTo>
                  <a:lnTo>
                    <a:pt x="138371" y="3721"/>
                  </a:lnTo>
                  <a:lnTo>
                    <a:pt x="143970" y="9170"/>
                  </a:lnTo>
                  <a:lnTo>
                    <a:pt x="148653" y="17864"/>
                  </a:lnTo>
                  <a:lnTo>
                    <a:pt x="151906" y="53273"/>
                  </a:lnTo>
                  <a:lnTo>
                    <a:pt x="152335" y="90664"/>
                  </a:lnTo>
                  <a:lnTo>
                    <a:pt x="152391" y="129815"/>
                  </a:lnTo>
                  <a:lnTo>
                    <a:pt x="152400" y="15689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5" name="SMARTInkShape-377"/>
            <p:cNvSpPr/>
            <p:nvPr/>
          </p:nvSpPr>
          <p:spPr>
            <a:xfrm>
              <a:off x="1625600" y="1921933"/>
              <a:ext cx="1" cy="67735"/>
            </a:xfrm>
            <a:custGeom>
              <a:avLst/>
              <a:gdLst/>
              <a:ahLst/>
              <a:cxnLst/>
              <a:rect l="0" t="0" r="0" b="0"/>
              <a:pathLst>
                <a:path w="1" h="67735">
                  <a:moveTo>
                    <a:pt x="0" y="0"/>
                  </a:moveTo>
                  <a:lnTo>
                    <a:pt x="0" y="41830"/>
                  </a:lnTo>
                  <a:lnTo>
                    <a:pt x="0" y="677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6" name="SMARTInkShape-378"/>
            <p:cNvSpPr/>
            <p:nvPr/>
          </p:nvSpPr>
          <p:spPr>
            <a:xfrm>
              <a:off x="1625600" y="1820333"/>
              <a:ext cx="8468" cy="8468"/>
            </a:xfrm>
            <a:custGeom>
              <a:avLst/>
              <a:gdLst/>
              <a:ahLst/>
              <a:cxnLst/>
              <a:rect l="0" t="0" r="0" b="0"/>
              <a:pathLst>
                <a:path w="8468" h="8468">
                  <a:moveTo>
                    <a:pt x="8467" y="8467"/>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7" name="SMARTInkShape-379"/>
            <p:cNvSpPr/>
            <p:nvPr/>
          </p:nvSpPr>
          <p:spPr>
            <a:xfrm>
              <a:off x="1710267" y="1786815"/>
              <a:ext cx="8467" cy="185919"/>
            </a:xfrm>
            <a:custGeom>
              <a:avLst/>
              <a:gdLst/>
              <a:ahLst/>
              <a:cxnLst/>
              <a:rect l="0" t="0" r="0" b="0"/>
              <a:pathLst>
                <a:path w="8467" h="185919">
                  <a:moveTo>
                    <a:pt x="0" y="8118"/>
                  </a:moveTo>
                  <a:lnTo>
                    <a:pt x="0" y="0"/>
                  </a:lnTo>
                  <a:lnTo>
                    <a:pt x="0" y="37716"/>
                  </a:lnTo>
                  <a:lnTo>
                    <a:pt x="0" y="78868"/>
                  </a:lnTo>
                  <a:lnTo>
                    <a:pt x="940" y="119217"/>
                  </a:lnTo>
                  <a:lnTo>
                    <a:pt x="6701" y="139224"/>
                  </a:lnTo>
                  <a:lnTo>
                    <a:pt x="8466" y="18591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8" name="SMARTInkShape-380"/>
            <p:cNvSpPr/>
            <p:nvPr/>
          </p:nvSpPr>
          <p:spPr>
            <a:xfrm>
              <a:off x="1778000" y="1845850"/>
              <a:ext cx="101601" cy="109951"/>
            </a:xfrm>
            <a:custGeom>
              <a:avLst/>
              <a:gdLst/>
              <a:ahLst/>
              <a:cxnLst/>
              <a:rect l="0" t="0" r="0" b="0"/>
              <a:pathLst>
                <a:path w="101601" h="109951">
                  <a:moveTo>
                    <a:pt x="0" y="59150"/>
                  </a:moveTo>
                  <a:lnTo>
                    <a:pt x="36892" y="58209"/>
                  </a:lnTo>
                  <a:lnTo>
                    <a:pt x="65815" y="41997"/>
                  </a:lnTo>
                  <a:lnTo>
                    <a:pt x="87376" y="22448"/>
                  </a:lnTo>
                  <a:lnTo>
                    <a:pt x="90575" y="16811"/>
                  </a:lnTo>
                  <a:lnTo>
                    <a:pt x="92796" y="8524"/>
                  </a:lnTo>
                  <a:lnTo>
                    <a:pt x="92984" y="4350"/>
                  </a:lnTo>
                  <a:lnTo>
                    <a:pt x="92093" y="2861"/>
                  </a:lnTo>
                  <a:lnTo>
                    <a:pt x="90558" y="1869"/>
                  </a:lnTo>
                  <a:lnTo>
                    <a:pt x="83904" y="471"/>
                  </a:lnTo>
                  <a:lnTo>
                    <a:pt x="68732" y="0"/>
                  </a:lnTo>
                  <a:lnTo>
                    <a:pt x="60965" y="2444"/>
                  </a:lnTo>
                  <a:lnTo>
                    <a:pt x="57577" y="4412"/>
                  </a:lnTo>
                  <a:lnTo>
                    <a:pt x="48313" y="16173"/>
                  </a:lnTo>
                  <a:lnTo>
                    <a:pt x="35865" y="48783"/>
                  </a:lnTo>
                  <a:lnTo>
                    <a:pt x="33984" y="82112"/>
                  </a:lnTo>
                  <a:lnTo>
                    <a:pt x="36427" y="90679"/>
                  </a:lnTo>
                  <a:lnTo>
                    <a:pt x="38396" y="94280"/>
                  </a:lnTo>
                  <a:lnTo>
                    <a:pt x="50156" y="103844"/>
                  </a:lnTo>
                  <a:lnTo>
                    <a:pt x="65556" y="108141"/>
                  </a:lnTo>
                  <a:lnTo>
                    <a:pt x="101600" y="1099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52" name="SMARTInkShape-Group94"/>
          <p:cNvGrpSpPr/>
          <p:nvPr/>
        </p:nvGrpSpPr>
        <p:grpSpPr>
          <a:xfrm>
            <a:off x="1303867" y="1634416"/>
            <a:ext cx="3564433" cy="787052"/>
            <a:chOff x="1303867" y="1634416"/>
            <a:chExt cx="3564433" cy="787052"/>
          </a:xfrm>
        </p:grpSpPr>
        <p:sp>
          <p:nvSpPr>
            <p:cNvPr id="450" name="SMARTInkShape-381"/>
            <p:cNvSpPr/>
            <p:nvPr/>
          </p:nvSpPr>
          <p:spPr>
            <a:xfrm>
              <a:off x="1303867" y="1634416"/>
              <a:ext cx="3564433" cy="787052"/>
            </a:xfrm>
            <a:custGeom>
              <a:avLst/>
              <a:gdLst/>
              <a:ahLst/>
              <a:cxnLst/>
              <a:rect l="0" t="0" r="0" b="0"/>
              <a:pathLst>
                <a:path w="3564433" h="787052">
                  <a:moveTo>
                    <a:pt x="8466" y="84317"/>
                  </a:moveTo>
                  <a:lnTo>
                    <a:pt x="12961" y="88812"/>
                  </a:lnTo>
                  <a:lnTo>
                    <a:pt x="17676" y="91019"/>
                  </a:lnTo>
                  <a:lnTo>
                    <a:pt x="56672" y="92778"/>
                  </a:lnTo>
                  <a:lnTo>
                    <a:pt x="96819" y="92784"/>
                  </a:lnTo>
                  <a:lnTo>
                    <a:pt x="135716" y="92784"/>
                  </a:lnTo>
                  <a:lnTo>
                    <a:pt x="162867" y="90275"/>
                  </a:lnTo>
                  <a:lnTo>
                    <a:pt x="176807" y="87906"/>
                  </a:lnTo>
                  <a:lnTo>
                    <a:pt x="191826" y="89980"/>
                  </a:lnTo>
                  <a:lnTo>
                    <a:pt x="229332" y="85249"/>
                  </a:lnTo>
                  <a:lnTo>
                    <a:pt x="264328" y="84440"/>
                  </a:lnTo>
                  <a:lnTo>
                    <a:pt x="300167" y="84334"/>
                  </a:lnTo>
                  <a:lnTo>
                    <a:pt x="341842" y="84320"/>
                  </a:lnTo>
                  <a:lnTo>
                    <a:pt x="383926" y="84318"/>
                  </a:lnTo>
                  <a:lnTo>
                    <a:pt x="410716" y="81809"/>
                  </a:lnTo>
                  <a:lnTo>
                    <a:pt x="445614" y="77027"/>
                  </a:lnTo>
                  <a:lnTo>
                    <a:pt x="478046" y="75142"/>
                  </a:lnTo>
                  <a:lnTo>
                    <a:pt x="519295" y="69195"/>
                  </a:lnTo>
                  <a:lnTo>
                    <a:pt x="555386" y="67742"/>
                  </a:lnTo>
                  <a:lnTo>
                    <a:pt x="591992" y="66514"/>
                  </a:lnTo>
                  <a:lnTo>
                    <a:pt x="630416" y="60104"/>
                  </a:lnTo>
                  <a:lnTo>
                    <a:pt x="663048" y="59152"/>
                  </a:lnTo>
                  <a:lnTo>
                    <a:pt x="697664" y="58046"/>
                  </a:lnTo>
                  <a:lnTo>
                    <a:pt x="735410" y="51637"/>
                  </a:lnTo>
                  <a:lnTo>
                    <a:pt x="771425" y="48098"/>
                  </a:lnTo>
                  <a:lnTo>
                    <a:pt x="807107" y="42789"/>
                  </a:lnTo>
                  <a:lnTo>
                    <a:pt x="843765" y="42143"/>
                  </a:lnTo>
                  <a:lnTo>
                    <a:pt x="877165" y="42031"/>
                  </a:lnTo>
                  <a:lnTo>
                    <a:pt x="913734" y="37499"/>
                  </a:lnTo>
                  <a:lnTo>
                    <a:pt x="949944" y="34042"/>
                  </a:lnTo>
                  <a:lnTo>
                    <a:pt x="986959" y="33621"/>
                  </a:lnTo>
                  <a:lnTo>
                    <a:pt x="1027684" y="32597"/>
                  </a:lnTo>
                  <a:lnTo>
                    <a:pt x="1067133" y="25837"/>
                  </a:lnTo>
                  <a:lnTo>
                    <a:pt x="1106506" y="25154"/>
                  </a:lnTo>
                  <a:lnTo>
                    <a:pt x="1145123" y="25060"/>
                  </a:lnTo>
                  <a:lnTo>
                    <a:pt x="1183104" y="18351"/>
                  </a:lnTo>
                  <a:lnTo>
                    <a:pt x="1220962" y="16817"/>
                  </a:lnTo>
                  <a:lnTo>
                    <a:pt x="1259942" y="16615"/>
                  </a:lnTo>
                  <a:lnTo>
                    <a:pt x="1298814" y="14079"/>
                  </a:lnTo>
                  <a:lnTo>
                    <a:pt x="1334838" y="8902"/>
                  </a:lnTo>
                  <a:lnTo>
                    <a:pt x="1375005" y="8221"/>
                  </a:lnTo>
                  <a:lnTo>
                    <a:pt x="1408020" y="8138"/>
                  </a:lnTo>
                  <a:lnTo>
                    <a:pt x="1443644" y="8123"/>
                  </a:lnTo>
                  <a:lnTo>
                    <a:pt x="1479390" y="8119"/>
                  </a:lnTo>
                  <a:lnTo>
                    <a:pt x="1517472" y="8118"/>
                  </a:lnTo>
                  <a:lnTo>
                    <a:pt x="1559085" y="8117"/>
                  </a:lnTo>
                  <a:lnTo>
                    <a:pt x="1594273" y="8117"/>
                  </a:lnTo>
                  <a:lnTo>
                    <a:pt x="1632861" y="8117"/>
                  </a:lnTo>
                  <a:lnTo>
                    <a:pt x="1671702" y="8117"/>
                  </a:lnTo>
                  <a:lnTo>
                    <a:pt x="1701976" y="8117"/>
                  </a:lnTo>
                  <a:lnTo>
                    <a:pt x="1739168" y="5609"/>
                  </a:lnTo>
                  <a:lnTo>
                    <a:pt x="1759800" y="3239"/>
                  </a:lnTo>
                  <a:lnTo>
                    <a:pt x="1798690" y="6875"/>
                  </a:lnTo>
                  <a:lnTo>
                    <a:pt x="1834037" y="7872"/>
                  </a:lnTo>
                  <a:lnTo>
                    <a:pt x="1875372" y="8069"/>
                  </a:lnTo>
                  <a:lnTo>
                    <a:pt x="1908625" y="8108"/>
                  </a:lnTo>
                  <a:lnTo>
                    <a:pt x="1942449" y="8115"/>
                  </a:lnTo>
                  <a:lnTo>
                    <a:pt x="1978040" y="8117"/>
                  </a:lnTo>
                  <a:lnTo>
                    <a:pt x="2014407" y="8117"/>
                  </a:lnTo>
                  <a:lnTo>
                    <a:pt x="2052810" y="8117"/>
                  </a:lnTo>
                  <a:lnTo>
                    <a:pt x="2088060" y="8117"/>
                  </a:lnTo>
                  <a:lnTo>
                    <a:pt x="2120562" y="8117"/>
                  </a:lnTo>
                  <a:lnTo>
                    <a:pt x="2155241" y="8117"/>
                  </a:lnTo>
                  <a:lnTo>
                    <a:pt x="2196131" y="8117"/>
                  </a:lnTo>
                  <a:lnTo>
                    <a:pt x="2231873" y="8117"/>
                  </a:lnTo>
                  <a:lnTo>
                    <a:pt x="2273287" y="8117"/>
                  </a:lnTo>
                  <a:lnTo>
                    <a:pt x="2309063" y="8117"/>
                  </a:lnTo>
                  <a:lnTo>
                    <a:pt x="2344574" y="8117"/>
                  </a:lnTo>
                  <a:lnTo>
                    <a:pt x="2385104" y="8117"/>
                  </a:lnTo>
                  <a:lnTo>
                    <a:pt x="2418323" y="8117"/>
                  </a:lnTo>
                  <a:lnTo>
                    <a:pt x="2458719" y="8117"/>
                  </a:lnTo>
                  <a:lnTo>
                    <a:pt x="2494364" y="8117"/>
                  </a:lnTo>
                  <a:lnTo>
                    <a:pt x="2535759" y="13936"/>
                  </a:lnTo>
                  <a:lnTo>
                    <a:pt x="2574039" y="16061"/>
                  </a:lnTo>
                  <a:lnTo>
                    <a:pt x="2611234" y="16429"/>
                  </a:lnTo>
                  <a:lnTo>
                    <a:pt x="2645145" y="19047"/>
                  </a:lnTo>
                  <a:lnTo>
                    <a:pt x="2680766" y="23865"/>
                  </a:lnTo>
                  <a:lnTo>
                    <a:pt x="2717139" y="24816"/>
                  </a:lnTo>
                  <a:lnTo>
                    <a:pt x="2755543" y="22496"/>
                  </a:lnTo>
                  <a:lnTo>
                    <a:pt x="2762717" y="20525"/>
                  </a:lnTo>
                  <a:lnTo>
                    <a:pt x="2801270" y="23181"/>
                  </a:lnTo>
                  <a:lnTo>
                    <a:pt x="2831170" y="23556"/>
                  </a:lnTo>
                  <a:lnTo>
                    <a:pt x="2868149" y="17688"/>
                  </a:lnTo>
                  <a:lnTo>
                    <a:pt x="2881204" y="19583"/>
                  </a:lnTo>
                  <a:lnTo>
                    <a:pt x="2892964" y="22621"/>
                  </a:lnTo>
                  <a:lnTo>
                    <a:pt x="2931176" y="22062"/>
                  </a:lnTo>
                  <a:lnTo>
                    <a:pt x="2968680" y="17305"/>
                  </a:lnTo>
                  <a:lnTo>
                    <a:pt x="3007280" y="16726"/>
                  </a:lnTo>
                  <a:lnTo>
                    <a:pt x="3042151" y="16612"/>
                  </a:lnTo>
                  <a:lnTo>
                    <a:pt x="3074858" y="16590"/>
                  </a:lnTo>
                  <a:lnTo>
                    <a:pt x="3114102" y="16585"/>
                  </a:lnTo>
                  <a:lnTo>
                    <a:pt x="3150184" y="16584"/>
                  </a:lnTo>
                  <a:lnTo>
                    <a:pt x="3188134" y="16584"/>
                  </a:lnTo>
                  <a:lnTo>
                    <a:pt x="3227287" y="16584"/>
                  </a:lnTo>
                  <a:lnTo>
                    <a:pt x="3269263" y="16584"/>
                  </a:lnTo>
                  <a:lnTo>
                    <a:pt x="3306329" y="16584"/>
                  </a:lnTo>
                  <a:lnTo>
                    <a:pt x="3341739" y="16584"/>
                  </a:lnTo>
                  <a:lnTo>
                    <a:pt x="3374922" y="16584"/>
                  </a:lnTo>
                  <a:lnTo>
                    <a:pt x="3415914" y="16584"/>
                  </a:lnTo>
                  <a:lnTo>
                    <a:pt x="3453488" y="10765"/>
                  </a:lnTo>
                  <a:lnTo>
                    <a:pt x="3492118" y="8466"/>
                  </a:lnTo>
                  <a:lnTo>
                    <a:pt x="3533610" y="8120"/>
                  </a:lnTo>
                  <a:lnTo>
                    <a:pt x="3539151" y="5610"/>
                  </a:lnTo>
                  <a:lnTo>
                    <a:pt x="3544748" y="2299"/>
                  </a:lnTo>
                  <a:lnTo>
                    <a:pt x="3554331" y="0"/>
                  </a:lnTo>
                  <a:lnTo>
                    <a:pt x="3563143" y="6971"/>
                  </a:lnTo>
                  <a:lnTo>
                    <a:pt x="3563878" y="10117"/>
                  </a:lnTo>
                  <a:lnTo>
                    <a:pt x="3564432" y="32485"/>
                  </a:lnTo>
                  <a:lnTo>
                    <a:pt x="3561943" y="40271"/>
                  </a:lnTo>
                  <a:lnTo>
                    <a:pt x="3558641" y="47808"/>
                  </a:lnTo>
                  <a:lnTo>
                    <a:pt x="3550413" y="84755"/>
                  </a:lnTo>
                  <a:lnTo>
                    <a:pt x="3547912" y="124037"/>
                  </a:lnTo>
                  <a:lnTo>
                    <a:pt x="3541789" y="156064"/>
                  </a:lnTo>
                  <a:lnTo>
                    <a:pt x="3539604" y="197232"/>
                  </a:lnTo>
                  <a:lnTo>
                    <a:pt x="3533318" y="236152"/>
                  </a:lnTo>
                  <a:lnTo>
                    <a:pt x="3530958" y="271810"/>
                  </a:lnTo>
                  <a:lnTo>
                    <a:pt x="3526211" y="305337"/>
                  </a:lnTo>
                  <a:lnTo>
                    <a:pt x="3523341" y="340566"/>
                  </a:lnTo>
                  <a:lnTo>
                    <a:pt x="3516553" y="380363"/>
                  </a:lnTo>
                  <a:lnTo>
                    <a:pt x="3511729" y="415959"/>
                  </a:lnTo>
                  <a:lnTo>
                    <a:pt x="3508101" y="427388"/>
                  </a:lnTo>
                  <a:lnTo>
                    <a:pt x="3501087" y="465897"/>
                  </a:lnTo>
                  <a:lnTo>
                    <a:pt x="3497116" y="501589"/>
                  </a:lnTo>
                  <a:lnTo>
                    <a:pt x="3490049" y="538404"/>
                  </a:lnTo>
                  <a:lnTo>
                    <a:pt x="3476841" y="576275"/>
                  </a:lnTo>
                  <a:lnTo>
                    <a:pt x="3465357" y="608625"/>
                  </a:lnTo>
                  <a:lnTo>
                    <a:pt x="3461096" y="625999"/>
                  </a:lnTo>
                  <a:lnTo>
                    <a:pt x="3456384" y="643063"/>
                  </a:lnTo>
                  <a:lnTo>
                    <a:pt x="3454341" y="653441"/>
                  </a:lnTo>
                  <a:lnTo>
                    <a:pt x="3438327" y="692930"/>
                  </a:lnTo>
                  <a:lnTo>
                    <a:pt x="3437466" y="702384"/>
                  </a:lnTo>
                  <a:lnTo>
                    <a:pt x="3398692" y="702384"/>
                  </a:lnTo>
                  <a:lnTo>
                    <a:pt x="3357247" y="702384"/>
                  </a:lnTo>
                  <a:lnTo>
                    <a:pt x="3320091" y="702384"/>
                  </a:lnTo>
                  <a:lnTo>
                    <a:pt x="3288859" y="702384"/>
                  </a:lnTo>
                  <a:lnTo>
                    <a:pt x="3254832" y="702384"/>
                  </a:lnTo>
                  <a:lnTo>
                    <a:pt x="3213556" y="702384"/>
                  </a:lnTo>
                  <a:lnTo>
                    <a:pt x="3171343" y="702384"/>
                  </a:lnTo>
                  <a:lnTo>
                    <a:pt x="3129122" y="702384"/>
                  </a:lnTo>
                  <a:lnTo>
                    <a:pt x="3095242" y="702384"/>
                  </a:lnTo>
                  <a:lnTo>
                    <a:pt x="3053708" y="704893"/>
                  </a:lnTo>
                  <a:lnTo>
                    <a:pt x="3036426" y="707262"/>
                  </a:lnTo>
                  <a:lnTo>
                    <a:pt x="3001192" y="704247"/>
                  </a:lnTo>
                  <a:lnTo>
                    <a:pt x="2967442" y="702936"/>
                  </a:lnTo>
                  <a:lnTo>
                    <a:pt x="2925261" y="702493"/>
                  </a:lnTo>
                  <a:lnTo>
                    <a:pt x="2885887" y="704925"/>
                  </a:lnTo>
                  <a:lnTo>
                    <a:pt x="2849448" y="709095"/>
                  </a:lnTo>
                  <a:lnTo>
                    <a:pt x="2807356" y="710504"/>
                  </a:lnTo>
                  <a:lnTo>
                    <a:pt x="2765031" y="710748"/>
                  </a:lnTo>
                  <a:lnTo>
                    <a:pt x="2724377" y="711771"/>
                  </a:lnTo>
                  <a:lnTo>
                    <a:pt x="2687345" y="716663"/>
                  </a:lnTo>
                  <a:lnTo>
                    <a:pt x="2648464" y="718531"/>
                  </a:lnTo>
                  <a:lnTo>
                    <a:pt x="2615412" y="719084"/>
                  </a:lnTo>
                  <a:lnTo>
                    <a:pt x="2586687" y="719214"/>
                  </a:lnTo>
                  <a:lnTo>
                    <a:pt x="2557613" y="719271"/>
                  </a:lnTo>
                  <a:lnTo>
                    <a:pt x="2519818" y="719304"/>
                  </a:lnTo>
                  <a:lnTo>
                    <a:pt x="2485728" y="719313"/>
                  </a:lnTo>
                  <a:lnTo>
                    <a:pt x="2458494" y="719316"/>
                  </a:lnTo>
                  <a:lnTo>
                    <a:pt x="2427575" y="719317"/>
                  </a:lnTo>
                  <a:lnTo>
                    <a:pt x="2391918" y="723812"/>
                  </a:lnTo>
                  <a:lnTo>
                    <a:pt x="2349995" y="726607"/>
                  </a:lnTo>
                  <a:lnTo>
                    <a:pt x="2308536" y="727551"/>
                  </a:lnTo>
                  <a:lnTo>
                    <a:pt x="2266650" y="727715"/>
                  </a:lnTo>
                  <a:lnTo>
                    <a:pt x="2225913" y="727764"/>
                  </a:lnTo>
                  <a:lnTo>
                    <a:pt x="2193250" y="727778"/>
                  </a:lnTo>
                  <a:lnTo>
                    <a:pt x="2153678" y="727782"/>
                  </a:lnTo>
                  <a:lnTo>
                    <a:pt x="2122768" y="727783"/>
                  </a:lnTo>
                  <a:lnTo>
                    <a:pt x="2087116" y="727784"/>
                  </a:lnTo>
                  <a:lnTo>
                    <a:pt x="2050726" y="733603"/>
                  </a:lnTo>
                  <a:lnTo>
                    <a:pt x="2014002" y="735902"/>
                  </a:lnTo>
                  <a:lnTo>
                    <a:pt x="1972593" y="736205"/>
                  </a:lnTo>
                  <a:lnTo>
                    <a:pt x="1949800" y="738746"/>
                  </a:lnTo>
                  <a:lnTo>
                    <a:pt x="1920748" y="743538"/>
                  </a:lnTo>
                  <a:lnTo>
                    <a:pt x="1879444" y="744562"/>
                  </a:lnTo>
                  <a:lnTo>
                    <a:pt x="1837246" y="744697"/>
                  </a:lnTo>
                  <a:lnTo>
                    <a:pt x="1794930" y="744715"/>
                  </a:lnTo>
                  <a:lnTo>
                    <a:pt x="1759300" y="744717"/>
                  </a:lnTo>
                  <a:lnTo>
                    <a:pt x="1719441" y="744717"/>
                  </a:lnTo>
                  <a:lnTo>
                    <a:pt x="1683659" y="744717"/>
                  </a:lnTo>
                  <a:lnTo>
                    <a:pt x="1644883" y="744717"/>
                  </a:lnTo>
                  <a:lnTo>
                    <a:pt x="1607861" y="744717"/>
                  </a:lnTo>
                  <a:lnTo>
                    <a:pt x="1566227" y="744717"/>
                  </a:lnTo>
                  <a:lnTo>
                    <a:pt x="1530687" y="744717"/>
                  </a:lnTo>
                  <a:lnTo>
                    <a:pt x="1490839" y="744717"/>
                  </a:lnTo>
                  <a:lnTo>
                    <a:pt x="1455059" y="744717"/>
                  </a:lnTo>
                  <a:lnTo>
                    <a:pt x="1420475" y="744717"/>
                  </a:lnTo>
                  <a:lnTo>
                    <a:pt x="1379813" y="744717"/>
                  </a:lnTo>
                  <a:lnTo>
                    <a:pt x="1342194" y="744717"/>
                  </a:lnTo>
                  <a:lnTo>
                    <a:pt x="1303339" y="744717"/>
                  </a:lnTo>
                  <a:lnTo>
                    <a:pt x="1267282" y="744717"/>
                  </a:lnTo>
                  <a:lnTo>
                    <a:pt x="1225720" y="744717"/>
                  </a:lnTo>
                  <a:lnTo>
                    <a:pt x="1185236" y="744717"/>
                  </a:lnTo>
                  <a:lnTo>
                    <a:pt x="1150153" y="744717"/>
                  </a:lnTo>
                  <a:lnTo>
                    <a:pt x="1111469" y="744717"/>
                  </a:lnTo>
                  <a:lnTo>
                    <a:pt x="1075400" y="744717"/>
                  </a:lnTo>
                  <a:lnTo>
                    <a:pt x="1040116" y="744717"/>
                  </a:lnTo>
                  <a:lnTo>
                    <a:pt x="1005599" y="744717"/>
                  </a:lnTo>
                  <a:lnTo>
                    <a:pt x="990681" y="745658"/>
                  </a:lnTo>
                  <a:lnTo>
                    <a:pt x="955443" y="752007"/>
                  </a:lnTo>
                  <a:lnTo>
                    <a:pt x="917604" y="753080"/>
                  </a:lnTo>
                  <a:lnTo>
                    <a:pt x="876099" y="753175"/>
                  </a:lnTo>
                  <a:lnTo>
                    <a:pt x="836634" y="753183"/>
                  </a:lnTo>
                  <a:lnTo>
                    <a:pt x="798168" y="753184"/>
                  </a:lnTo>
                  <a:lnTo>
                    <a:pt x="759693" y="755693"/>
                  </a:lnTo>
                  <a:lnTo>
                    <a:pt x="720207" y="761128"/>
                  </a:lnTo>
                  <a:lnTo>
                    <a:pt x="679146" y="761605"/>
                  </a:lnTo>
                  <a:lnTo>
                    <a:pt x="637928" y="761648"/>
                  </a:lnTo>
                  <a:lnTo>
                    <a:pt x="599470" y="761651"/>
                  </a:lnTo>
                  <a:lnTo>
                    <a:pt x="561971" y="768940"/>
                  </a:lnTo>
                  <a:lnTo>
                    <a:pt x="520496" y="770014"/>
                  </a:lnTo>
                  <a:lnTo>
                    <a:pt x="481712" y="770111"/>
                  </a:lnTo>
                  <a:lnTo>
                    <a:pt x="446081" y="771058"/>
                  </a:lnTo>
                  <a:lnTo>
                    <a:pt x="405256" y="778235"/>
                  </a:lnTo>
                  <a:lnTo>
                    <a:pt x="367615" y="778564"/>
                  </a:lnTo>
                  <a:lnTo>
                    <a:pt x="330077" y="778583"/>
                  </a:lnTo>
                  <a:lnTo>
                    <a:pt x="290681" y="778584"/>
                  </a:lnTo>
                  <a:lnTo>
                    <a:pt x="252234" y="778584"/>
                  </a:lnTo>
                  <a:lnTo>
                    <a:pt x="210137" y="778584"/>
                  </a:lnTo>
                  <a:lnTo>
                    <a:pt x="169871" y="778584"/>
                  </a:lnTo>
                  <a:lnTo>
                    <a:pt x="130061" y="778584"/>
                  </a:lnTo>
                  <a:lnTo>
                    <a:pt x="90557" y="778584"/>
                  </a:lnTo>
                  <a:lnTo>
                    <a:pt x="84776" y="781093"/>
                  </a:lnTo>
                  <a:lnTo>
                    <a:pt x="79070" y="784403"/>
                  </a:lnTo>
                  <a:lnTo>
                    <a:pt x="67743" y="786528"/>
                  </a:lnTo>
                  <a:lnTo>
                    <a:pt x="26721" y="787051"/>
                  </a:lnTo>
                  <a:lnTo>
                    <a:pt x="18226" y="787051"/>
                  </a:lnTo>
                  <a:lnTo>
                    <a:pt x="17795" y="786110"/>
                  </a:lnTo>
                  <a:lnTo>
                    <a:pt x="17047" y="779761"/>
                  </a:lnTo>
                  <a:lnTo>
                    <a:pt x="14475" y="779107"/>
                  </a:lnTo>
                  <a:lnTo>
                    <a:pt x="8818" y="778615"/>
                  </a:lnTo>
                  <a:lnTo>
                    <a:pt x="8466" y="738213"/>
                  </a:lnTo>
                  <a:lnTo>
                    <a:pt x="8466" y="696718"/>
                  </a:lnTo>
                  <a:lnTo>
                    <a:pt x="8466" y="657228"/>
                  </a:lnTo>
                  <a:lnTo>
                    <a:pt x="7526" y="640121"/>
                  </a:lnTo>
                  <a:lnTo>
                    <a:pt x="1177" y="623711"/>
                  </a:lnTo>
                  <a:lnTo>
                    <a:pt x="30" y="585359"/>
                  </a:lnTo>
                  <a:lnTo>
                    <a:pt x="942" y="554767"/>
                  </a:lnTo>
                  <a:lnTo>
                    <a:pt x="7682" y="527505"/>
                  </a:lnTo>
                  <a:lnTo>
                    <a:pt x="7293" y="512488"/>
                  </a:lnTo>
                  <a:lnTo>
                    <a:pt x="509" y="480438"/>
                  </a:lnTo>
                  <a:lnTo>
                    <a:pt x="29" y="442634"/>
                  </a:lnTo>
                  <a:lnTo>
                    <a:pt x="1" y="404163"/>
                  </a:lnTo>
                  <a:lnTo>
                    <a:pt x="0" y="366191"/>
                  </a:lnTo>
                  <a:lnTo>
                    <a:pt x="0" y="323879"/>
                  </a:lnTo>
                  <a:lnTo>
                    <a:pt x="0" y="285596"/>
                  </a:lnTo>
                  <a:lnTo>
                    <a:pt x="0" y="247894"/>
                  </a:lnTo>
                  <a:lnTo>
                    <a:pt x="0" y="205613"/>
                  </a:lnTo>
                  <a:lnTo>
                    <a:pt x="0" y="166243"/>
                  </a:lnTo>
                  <a:lnTo>
                    <a:pt x="0" y="158986"/>
                  </a:lnTo>
                  <a:lnTo>
                    <a:pt x="2508" y="152624"/>
                  </a:lnTo>
                  <a:lnTo>
                    <a:pt x="5818" y="146661"/>
                  </a:lnTo>
                  <a:lnTo>
                    <a:pt x="7943" y="135168"/>
                  </a:lnTo>
                  <a:lnTo>
                    <a:pt x="8466" y="10971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1" name="SMARTInkShape-382"/>
            <p:cNvSpPr/>
            <p:nvPr/>
          </p:nvSpPr>
          <p:spPr>
            <a:xfrm>
              <a:off x="1303867" y="2023533"/>
              <a:ext cx="3479801" cy="84668"/>
            </a:xfrm>
            <a:custGeom>
              <a:avLst/>
              <a:gdLst/>
              <a:ahLst/>
              <a:cxnLst/>
              <a:rect l="0" t="0" r="0" b="0"/>
              <a:pathLst>
                <a:path w="3479801" h="84668">
                  <a:moveTo>
                    <a:pt x="0" y="84667"/>
                  </a:moveTo>
                  <a:lnTo>
                    <a:pt x="4494" y="80172"/>
                  </a:lnTo>
                  <a:lnTo>
                    <a:pt x="9210" y="77966"/>
                  </a:lnTo>
                  <a:lnTo>
                    <a:pt x="32574" y="76203"/>
                  </a:lnTo>
                  <a:lnTo>
                    <a:pt x="73637" y="76200"/>
                  </a:lnTo>
                  <a:lnTo>
                    <a:pt x="106651" y="76200"/>
                  </a:lnTo>
                  <a:lnTo>
                    <a:pt x="143258" y="76200"/>
                  </a:lnTo>
                  <a:lnTo>
                    <a:pt x="183485" y="75260"/>
                  </a:lnTo>
                  <a:lnTo>
                    <a:pt x="222092" y="69499"/>
                  </a:lnTo>
                  <a:lnTo>
                    <a:pt x="259380" y="67966"/>
                  </a:lnTo>
                  <a:lnTo>
                    <a:pt x="299713" y="67764"/>
                  </a:lnTo>
                  <a:lnTo>
                    <a:pt x="341620" y="65229"/>
                  </a:lnTo>
                  <a:lnTo>
                    <a:pt x="383862" y="60052"/>
                  </a:lnTo>
                  <a:lnTo>
                    <a:pt x="424456" y="59422"/>
                  </a:lnTo>
                  <a:lnTo>
                    <a:pt x="452515" y="56804"/>
                  </a:lnTo>
                  <a:lnTo>
                    <a:pt x="492336" y="51986"/>
                  </a:lnTo>
                  <a:lnTo>
                    <a:pt x="527295" y="51152"/>
                  </a:lnTo>
                  <a:lnTo>
                    <a:pt x="561183" y="49929"/>
                  </a:lnTo>
                  <a:lnTo>
                    <a:pt x="590445" y="45943"/>
                  </a:lnTo>
                  <a:lnTo>
                    <a:pt x="628603" y="49562"/>
                  </a:lnTo>
                  <a:lnTo>
                    <a:pt x="661013" y="47925"/>
                  </a:lnTo>
                  <a:lnTo>
                    <a:pt x="701182" y="43438"/>
                  </a:lnTo>
                  <a:lnTo>
                    <a:pt x="732168" y="42661"/>
                  </a:lnTo>
                  <a:lnTo>
                    <a:pt x="769676" y="42431"/>
                  </a:lnTo>
                  <a:lnTo>
                    <a:pt x="806093" y="36534"/>
                  </a:lnTo>
                  <a:lnTo>
                    <a:pt x="837676" y="34657"/>
                  </a:lnTo>
                  <a:lnTo>
                    <a:pt x="873584" y="34101"/>
                  </a:lnTo>
                  <a:lnTo>
                    <a:pt x="911529" y="33913"/>
                  </a:lnTo>
                  <a:lnTo>
                    <a:pt x="949924" y="33880"/>
                  </a:lnTo>
                  <a:lnTo>
                    <a:pt x="991554" y="33870"/>
                  </a:lnTo>
                  <a:lnTo>
                    <a:pt x="1025272" y="33868"/>
                  </a:lnTo>
                  <a:lnTo>
                    <a:pt x="1061349" y="32926"/>
                  </a:lnTo>
                  <a:lnTo>
                    <a:pt x="1096648" y="28048"/>
                  </a:lnTo>
                  <a:lnTo>
                    <a:pt x="1137746" y="25923"/>
                  </a:lnTo>
                  <a:lnTo>
                    <a:pt x="1178024" y="25504"/>
                  </a:lnTo>
                  <a:lnTo>
                    <a:pt x="1217557" y="25431"/>
                  </a:lnTo>
                  <a:lnTo>
                    <a:pt x="1254658" y="25406"/>
                  </a:lnTo>
                  <a:lnTo>
                    <a:pt x="1286359" y="25402"/>
                  </a:lnTo>
                  <a:lnTo>
                    <a:pt x="1323243" y="25401"/>
                  </a:lnTo>
                  <a:lnTo>
                    <a:pt x="1364452" y="25400"/>
                  </a:lnTo>
                  <a:lnTo>
                    <a:pt x="1399899" y="22892"/>
                  </a:lnTo>
                  <a:lnTo>
                    <a:pt x="1440533" y="18111"/>
                  </a:lnTo>
                  <a:lnTo>
                    <a:pt x="1474078" y="17283"/>
                  </a:lnTo>
                  <a:lnTo>
                    <a:pt x="1513807" y="17037"/>
                  </a:lnTo>
                  <a:lnTo>
                    <a:pt x="1551916" y="16954"/>
                  </a:lnTo>
                  <a:lnTo>
                    <a:pt x="1586625" y="16940"/>
                  </a:lnTo>
                  <a:lnTo>
                    <a:pt x="1627099" y="16935"/>
                  </a:lnTo>
                  <a:lnTo>
                    <a:pt x="1662419" y="16934"/>
                  </a:lnTo>
                  <a:lnTo>
                    <a:pt x="1703010" y="16934"/>
                  </a:lnTo>
                  <a:lnTo>
                    <a:pt x="1736548" y="16934"/>
                  </a:lnTo>
                  <a:lnTo>
                    <a:pt x="1776275" y="12439"/>
                  </a:lnTo>
                  <a:lnTo>
                    <a:pt x="1814383" y="9251"/>
                  </a:lnTo>
                  <a:lnTo>
                    <a:pt x="1850973" y="8700"/>
                  </a:lnTo>
                  <a:lnTo>
                    <a:pt x="1889724" y="8536"/>
                  </a:lnTo>
                  <a:lnTo>
                    <a:pt x="1921797" y="8487"/>
                  </a:lnTo>
                  <a:lnTo>
                    <a:pt x="1959313" y="8473"/>
                  </a:lnTo>
                  <a:lnTo>
                    <a:pt x="1993739" y="8469"/>
                  </a:lnTo>
                  <a:lnTo>
                    <a:pt x="2024112" y="8468"/>
                  </a:lnTo>
                  <a:lnTo>
                    <a:pt x="2059244" y="8467"/>
                  </a:lnTo>
                  <a:lnTo>
                    <a:pt x="2091909" y="5958"/>
                  </a:lnTo>
                  <a:lnTo>
                    <a:pt x="2128806" y="785"/>
                  </a:lnTo>
                  <a:lnTo>
                    <a:pt x="2166241" y="156"/>
                  </a:lnTo>
                  <a:lnTo>
                    <a:pt x="2197520" y="46"/>
                  </a:lnTo>
                  <a:lnTo>
                    <a:pt x="2234070" y="14"/>
                  </a:lnTo>
                  <a:lnTo>
                    <a:pt x="2275637" y="3"/>
                  </a:lnTo>
                  <a:lnTo>
                    <a:pt x="2311360" y="1"/>
                  </a:lnTo>
                  <a:lnTo>
                    <a:pt x="2351735" y="1"/>
                  </a:lnTo>
                  <a:lnTo>
                    <a:pt x="2384499" y="0"/>
                  </a:lnTo>
                  <a:lnTo>
                    <a:pt x="2416576" y="0"/>
                  </a:lnTo>
                  <a:lnTo>
                    <a:pt x="2454407" y="0"/>
                  </a:lnTo>
                  <a:lnTo>
                    <a:pt x="2486417" y="0"/>
                  </a:lnTo>
                  <a:lnTo>
                    <a:pt x="2522764" y="0"/>
                  </a:lnTo>
                  <a:lnTo>
                    <a:pt x="2559730" y="0"/>
                  </a:lnTo>
                  <a:lnTo>
                    <a:pt x="2601874" y="0"/>
                  </a:lnTo>
                  <a:lnTo>
                    <a:pt x="2638143" y="0"/>
                  </a:lnTo>
                  <a:lnTo>
                    <a:pt x="2674965" y="0"/>
                  </a:lnTo>
                  <a:lnTo>
                    <a:pt x="2711150" y="0"/>
                  </a:lnTo>
                  <a:lnTo>
                    <a:pt x="2750074" y="0"/>
                  </a:lnTo>
                  <a:lnTo>
                    <a:pt x="2789713" y="0"/>
                  </a:lnTo>
                  <a:lnTo>
                    <a:pt x="2827119" y="0"/>
                  </a:lnTo>
                  <a:lnTo>
                    <a:pt x="2862561" y="0"/>
                  </a:lnTo>
                  <a:lnTo>
                    <a:pt x="2899681" y="0"/>
                  </a:lnTo>
                  <a:lnTo>
                    <a:pt x="2934278" y="0"/>
                  </a:lnTo>
                  <a:lnTo>
                    <a:pt x="2975572" y="0"/>
                  </a:lnTo>
                  <a:lnTo>
                    <a:pt x="3009269" y="941"/>
                  </a:lnTo>
                  <a:lnTo>
                    <a:pt x="3044154" y="5819"/>
                  </a:lnTo>
                  <a:lnTo>
                    <a:pt x="3085114" y="7944"/>
                  </a:lnTo>
                  <a:lnTo>
                    <a:pt x="3120869" y="8363"/>
                  </a:lnTo>
                  <a:lnTo>
                    <a:pt x="3162287" y="8447"/>
                  </a:lnTo>
                  <a:lnTo>
                    <a:pt x="3195554" y="8463"/>
                  </a:lnTo>
                  <a:lnTo>
                    <a:pt x="3233309" y="12961"/>
                  </a:lnTo>
                  <a:lnTo>
                    <a:pt x="3272280" y="16411"/>
                  </a:lnTo>
                  <a:lnTo>
                    <a:pt x="3312545" y="16865"/>
                  </a:lnTo>
                  <a:lnTo>
                    <a:pt x="3349761" y="16920"/>
                  </a:lnTo>
                  <a:lnTo>
                    <a:pt x="3388366" y="16931"/>
                  </a:lnTo>
                  <a:lnTo>
                    <a:pt x="3428626" y="9644"/>
                  </a:lnTo>
                  <a:lnTo>
                    <a:pt x="3450179" y="9640"/>
                  </a:lnTo>
                  <a:lnTo>
                    <a:pt x="3479800" y="169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29062042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65126"/>
            <a:ext cx="10515600" cy="465192"/>
          </a:xfrm>
        </p:spPr>
        <p:txBody>
          <a:bodyPr>
            <a:normAutofit fontScale="90000"/>
          </a:bodyPr>
          <a:lstStyle/>
          <a:p>
            <a:r>
              <a:rPr lang="en-US" sz="2800" dirty="0" smtClean="0"/>
              <a:t>Lesson </a:t>
            </a:r>
            <a:r>
              <a:rPr lang="en-US" sz="2800" dirty="0"/>
              <a:t>8</a:t>
            </a:r>
            <a:r>
              <a:rPr lang="en-US" sz="2800" dirty="0" smtClean="0"/>
              <a:t>: Ratio Fractional Situations</a:t>
            </a:r>
            <a:endParaRPr lang="en-US" sz="2800" dirty="0"/>
          </a:p>
        </p:txBody>
      </p:sp>
      <p:sp>
        <p:nvSpPr>
          <p:cNvPr id="6" name="Content Placeholder 5"/>
          <p:cNvSpPr>
            <a:spLocks noGrp="1"/>
          </p:cNvSpPr>
          <p:nvPr>
            <p:ph sz="half" idx="1"/>
          </p:nvPr>
        </p:nvSpPr>
        <p:spPr>
          <a:xfrm>
            <a:off x="838200" y="830318"/>
            <a:ext cx="11112062" cy="5346645"/>
          </a:xfrm>
        </p:spPr>
        <p:txBody>
          <a:bodyPr>
            <a:normAutofit/>
          </a:bodyPr>
          <a:lstStyle/>
          <a:p>
            <a:r>
              <a:rPr lang="en-US" sz="2000" dirty="0" smtClean="0"/>
              <a:t>Martina is hiking Mount Rainier in Washington. She starts at Paradise and is going to hike the 8.3 miles to Camp Muir.  She just looked at her watch and she has hiked 2.5 miles in the past two hours. </a:t>
            </a:r>
            <a:endParaRPr lang="en-US" sz="2000" dirty="0"/>
          </a:p>
          <a:p>
            <a:r>
              <a:rPr lang="en-US" sz="2000" dirty="0" smtClean="0"/>
              <a:t>14. Create a formula that models her hiking rate. </a:t>
            </a:r>
          </a:p>
          <a:p>
            <a:endParaRPr lang="en-US" sz="2000" dirty="0"/>
          </a:p>
          <a:p>
            <a:endParaRPr lang="en-US" sz="2000" dirty="0" smtClean="0"/>
          </a:p>
          <a:p>
            <a:r>
              <a:rPr lang="en-US" sz="2000" dirty="0" smtClean="0"/>
              <a:t>15. At this rate, when will she arrive at </a:t>
            </a:r>
            <a:r>
              <a:rPr lang="en-US" sz="2000" dirty="0"/>
              <a:t>Camp Muir? </a:t>
            </a:r>
            <a:endParaRPr lang="en-US" sz="2000" dirty="0" smtClean="0"/>
          </a:p>
          <a:p>
            <a:endParaRPr lang="en-US" sz="2000" dirty="0"/>
          </a:p>
          <a:p>
            <a:endParaRPr lang="en-US" sz="2000" dirty="0" smtClean="0"/>
          </a:p>
          <a:p>
            <a:r>
              <a:rPr lang="en-US" sz="2000" dirty="0" smtClean="0"/>
              <a:t>16. From Camp Muir to the top of the mountain is much more dangerous and slow. Martina’s rate slows by 40%. How fast is she traveling now? </a:t>
            </a:r>
          </a:p>
          <a:p>
            <a:endParaRPr lang="en-US" sz="2000" dirty="0"/>
          </a:p>
          <a:p>
            <a:endParaRPr lang="en-US" sz="2000" dirty="0" smtClean="0"/>
          </a:p>
          <a:p>
            <a:r>
              <a:rPr lang="en-US" sz="2000" dirty="0" smtClean="0"/>
              <a:t>17. Create a formula for her new rate and use it to calculate when she will arrive at the summit, which is 4 miles from Camp Muir. </a:t>
            </a:r>
          </a:p>
        </p:txBody>
      </p:sp>
      <p:sp>
        <p:nvSpPr>
          <p:cNvPr id="4" name="Footer Placeholder 3"/>
          <p:cNvSpPr>
            <a:spLocks noGrp="1"/>
          </p:cNvSpPr>
          <p:nvPr>
            <p:ph type="ftr" sz="quarter" idx="11"/>
          </p:nvPr>
        </p:nvSpPr>
        <p:spPr/>
        <p:txBody>
          <a:bodyPr/>
          <a:lstStyle/>
          <a:p>
            <a:r>
              <a:rPr lang="en-US" smtClean="0"/>
              <a:t>© DMTI (2016) | Resource Materials | www.dmtinstitute.com</a:t>
            </a:r>
            <a:endParaRPr lang="en-US" dirty="0"/>
          </a:p>
        </p:txBody>
      </p:sp>
    </p:spTree>
    <p:extLst>
      <p:ext uri="{BB962C8B-B14F-4D97-AF65-F5344CB8AC3E}">
        <p14:creationId xmlns:p14="http://schemas.microsoft.com/office/powerpoint/2010/main" val="2753141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65126"/>
            <a:ext cx="10515600" cy="465192"/>
          </a:xfrm>
        </p:spPr>
        <p:txBody>
          <a:bodyPr>
            <a:normAutofit fontScale="90000"/>
          </a:bodyPr>
          <a:lstStyle/>
          <a:p>
            <a:r>
              <a:rPr lang="en-US" sz="2800" dirty="0" smtClean="0"/>
              <a:t>Lesson </a:t>
            </a:r>
            <a:r>
              <a:rPr lang="en-US" sz="2800" dirty="0"/>
              <a:t>8</a:t>
            </a:r>
            <a:r>
              <a:rPr lang="en-US" sz="2800" dirty="0" smtClean="0"/>
              <a:t>: Ratio Fractional Situations</a:t>
            </a:r>
            <a:endParaRPr lang="en-US" sz="2800" dirty="0"/>
          </a:p>
        </p:txBody>
      </p:sp>
      <p:sp>
        <p:nvSpPr>
          <p:cNvPr id="6" name="Content Placeholder 5"/>
          <p:cNvSpPr>
            <a:spLocks noGrp="1"/>
          </p:cNvSpPr>
          <p:nvPr>
            <p:ph sz="half" idx="1"/>
          </p:nvPr>
        </p:nvSpPr>
        <p:spPr>
          <a:xfrm>
            <a:off x="838200" y="830318"/>
            <a:ext cx="11112062" cy="5346645"/>
          </a:xfrm>
        </p:spPr>
        <p:txBody>
          <a:bodyPr>
            <a:normAutofit/>
          </a:bodyPr>
          <a:lstStyle/>
          <a:p>
            <a:r>
              <a:rPr lang="en-US" sz="2000" dirty="0" smtClean="0"/>
              <a:t>Martina is hiking Mount Rainier in Washington. She starts at Paradise and is going to hike the 8.3 miles to Camp Muir.  She just looked at her watch and she has hiked 2.5 miles in the past two hours. </a:t>
            </a:r>
            <a:endParaRPr lang="en-US" sz="2000" dirty="0"/>
          </a:p>
          <a:p>
            <a:r>
              <a:rPr lang="en-US" sz="2000" dirty="0" smtClean="0"/>
              <a:t>14. Create a formula that models her hiking rate. </a:t>
            </a:r>
          </a:p>
          <a:p>
            <a:pPr lvl="1"/>
            <a:r>
              <a:rPr lang="en-US" sz="1600" b="1" dirty="0" smtClean="0"/>
              <a:t>Hours * 1.25 = Total Miles</a:t>
            </a:r>
            <a:endParaRPr lang="en-US" sz="1600" b="1" dirty="0"/>
          </a:p>
          <a:p>
            <a:endParaRPr lang="en-US" sz="2000" dirty="0" smtClean="0"/>
          </a:p>
          <a:p>
            <a:r>
              <a:rPr lang="en-US" sz="2000" dirty="0" smtClean="0"/>
              <a:t>15. At this rate, when will she arrive at </a:t>
            </a:r>
            <a:r>
              <a:rPr lang="en-US" sz="2000" dirty="0"/>
              <a:t>Camp Muir? </a:t>
            </a:r>
            <a:endParaRPr lang="en-US" sz="2000" dirty="0" smtClean="0"/>
          </a:p>
          <a:p>
            <a:endParaRPr lang="en-US" sz="2000" dirty="0"/>
          </a:p>
          <a:p>
            <a:endParaRPr lang="en-US" sz="2000" dirty="0" smtClean="0"/>
          </a:p>
          <a:p>
            <a:r>
              <a:rPr lang="en-US" sz="2000" dirty="0" smtClean="0"/>
              <a:t>16. From Camp Muir to the top of the mountain is much more dangerous and slow. Martina’s rate slows by 40%. How fast is she traveling now? </a:t>
            </a:r>
          </a:p>
          <a:p>
            <a:endParaRPr lang="en-US" sz="2000" dirty="0"/>
          </a:p>
          <a:p>
            <a:endParaRPr lang="en-US" sz="2000" dirty="0" smtClean="0"/>
          </a:p>
          <a:p>
            <a:r>
              <a:rPr lang="en-US" sz="2000" dirty="0" smtClean="0"/>
              <a:t>17. Create a formula for her new rate and use it to calculate when she will arrive at the summit, which is 4 miles from Camp Muir. </a:t>
            </a:r>
          </a:p>
        </p:txBody>
      </p:sp>
      <p:sp>
        <p:nvSpPr>
          <p:cNvPr id="4" name="Footer Placeholder 3"/>
          <p:cNvSpPr>
            <a:spLocks noGrp="1"/>
          </p:cNvSpPr>
          <p:nvPr>
            <p:ph type="ftr" sz="quarter" idx="11"/>
          </p:nvPr>
        </p:nvSpPr>
        <p:spPr/>
        <p:txBody>
          <a:bodyPr/>
          <a:lstStyle/>
          <a:p>
            <a:r>
              <a:rPr lang="en-US" smtClean="0"/>
              <a:t>© DMTI (2016) | Resource Materials | www.dmtinstitute.com</a:t>
            </a:r>
            <a:endParaRPr lang="en-US" dirty="0"/>
          </a:p>
        </p:txBody>
      </p:sp>
      <p:grpSp>
        <p:nvGrpSpPr>
          <p:cNvPr id="299" name="SMARTInkShape-Group312"/>
          <p:cNvGrpSpPr/>
          <p:nvPr/>
        </p:nvGrpSpPr>
        <p:grpSpPr>
          <a:xfrm>
            <a:off x="1549400" y="3005667"/>
            <a:ext cx="2006601" cy="252319"/>
            <a:chOff x="1549400" y="3005667"/>
            <a:chExt cx="2006601" cy="252319"/>
          </a:xfrm>
        </p:grpSpPr>
        <p:sp>
          <p:nvSpPr>
            <p:cNvPr id="285" name="SMARTInkShape-985"/>
            <p:cNvSpPr/>
            <p:nvPr/>
          </p:nvSpPr>
          <p:spPr>
            <a:xfrm>
              <a:off x="1744133" y="3125562"/>
              <a:ext cx="84163" cy="91267"/>
            </a:xfrm>
            <a:custGeom>
              <a:avLst/>
              <a:gdLst/>
              <a:ahLst/>
              <a:cxnLst/>
              <a:rect l="0" t="0" r="0" b="0"/>
              <a:pathLst>
                <a:path w="84163" h="91267">
                  <a:moveTo>
                    <a:pt x="16934" y="7105"/>
                  </a:moveTo>
                  <a:lnTo>
                    <a:pt x="9644" y="7105"/>
                  </a:lnTo>
                  <a:lnTo>
                    <a:pt x="9252" y="8046"/>
                  </a:lnTo>
                  <a:lnTo>
                    <a:pt x="8469" y="47013"/>
                  </a:lnTo>
                  <a:lnTo>
                    <a:pt x="8467" y="67945"/>
                  </a:lnTo>
                  <a:lnTo>
                    <a:pt x="10976" y="74284"/>
                  </a:lnTo>
                  <a:lnTo>
                    <a:pt x="20251" y="86017"/>
                  </a:lnTo>
                  <a:lnTo>
                    <a:pt x="25621" y="89214"/>
                  </a:lnTo>
                  <a:lnTo>
                    <a:pt x="36733" y="91266"/>
                  </a:lnTo>
                  <a:lnTo>
                    <a:pt x="49664" y="87127"/>
                  </a:lnTo>
                  <a:lnTo>
                    <a:pt x="64129" y="77300"/>
                  </a:lnTo>
                  <a:lnTo>
                    <a:pt x="73146" y="68146"/>
                  </a:lnTo>
                  <a:lnTo>
                    <a:pt x="80835" y="54877"/>
                  </a:lnTo>
                  <a:lnTo>
                    <a:pt x="83532" y="43628"/>
                  </a:lnTo>
                  <a:lnTo>
                    <a:pt x="84162" y="33999"/>
                  </a:lnTo>
                  <a:lnTo>
                    <a:pt x="80023" y="18000"/>
                  </a:lnTo>
                  <a:lnTo>
                    <a:pt x="72838" y="5838"/>
                  </a:lnTo>
                  <a:lnTo>
                    <a:pt x="69255" y="3438"/>
                  </a:lnTo>
                  <a:lnTo>
                    <a:pt x="60257" y="771"/>
                  </a:lnTo>
                  <a:lnTo>
                    <a:pt x="32390" y="0"/>
                  </a:lnTo>
                  <a:lnTo>
                    <a:pt x="0" y="710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6" name="SMARTInkShape-986"/>
            <p:cNvSpPr/>
            <p:nvPr/>
          </p:nvSpPr>
          <p:spPr>
            <a:xfrm>
              <a:off x="2006600" y="3124200"/>
              <a:ext cx="84668" cy="110011"/>
            </a:xfrm>
            <a:custGeom>
              <a:avLst/>
              <a:gdLst/>
              <a:ahLst/>
              <a:cxnLst/>
              <a:rect l="0" t="0" r="0" b="0"/>
              <a:pathLst>
                <a:path w="84668" h="110011">
                  <a:moveTo>
                    <a:pt x="0" y="0"/>
                  </a:moveTo>
                  <a:lnTo>
                    <a:pt x="0" y="11784"/>
                  </a:lnTo>
                  <a:lnTo>
                    <a:pt x="12613" y="53809"/>
                  </a:lnTo>
                  <a:lnTo>
                    <a:pt x="21049" y="90079"/>
                  </a:lnTo>
                  <a:lnTo>
                    <a:pt x="33826" y="110010"/>
                  </a:lnTo>
                  <a:lnTo>
                    <a:pt x="33866" y="71089"/>
                  </a:lnTo>
                  <a:lnTo>
                    <a:pt x="36375" y="62012"/>
                  </a:lnTo>
                  <a:lnTo>
                    <a:pt x="41156" y="53015"/>
                  </a:lnTo>
                  <a:lnTo>
                    <a:pt x="46725" y="27425"/>
                  </a:lnTo>
                  <a:lnTo>
                    <a:pt x="54087" y="15547"/>
                  </a:lnTo>
                  <a:lnTo>
                    <a:pt x="8466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7" name="SMARTInkShape-987"/>
            <p:cNvSpPr/>
            <p:nvPr/>
          </p:nvSpPr>
          <p:spPr>
            <a:xfrm>
              <a:off x="2895609" y="3031568"/>
              <a:ext cx="186259" cy="177297"/>
            </a:xfrm>
            <a:custGeom>
              <a:avLst/>
              <a:gdLst/>
              <a:ahLst/>
              <a:cxnLst/>
              <a:rect l="0" t="0" r="0" b="0"/>
              <a:pathLst>
                <a:path w="186259" h="177297">
                  <a:moveTo>
                    <a:pt x="8458" y="41832"/>
                  </a:moveTo>
                  <a:lnTo>
                    <a:pt x="8458" y="32843"/>
                  </a:lnTo>
                  <a:lnTo>
                    <a:pt x="10966" y="25921"/>
                  </a:lnTo>
                  <a:lnTo>
                    <a:pt x="12952" y="22758"/>
                  </a:lnTo>
                  <a:lnTo>
                    <a:pt x="35650" y="5203"/>
                  </a:lnTo>
                  <a:lnTo>
                    <a:pt x="44375" y="2034"/>
                  </a:lnTo>
                  <a:lnTo>
                    <a:pt x="65307" y="0"/>
                  </a:lnTo>
                  <a:lnTo>
                    <a:pt x="81956" y="4142"/>
                  </a:lnTo>
                  <a:lnTo>
                    <a:pt x="94310" y="11327"/>
                  </a:lnTo>
                  <a:lnTo>
                    <a:pt x="112736" y="35058"/>
                  </a:lnTo>
                  <a:lnTo>
                    <a:pt x="115952" y="46347"/>
                  </a:lnTo>
                  <a:lnTo>
                    <a:pt x="116440" y="60773"/>
                  </a:lnTo>
                  <a:lnTo>
                    <a:pt x="106589" y="96868"/>
                  </a:lnTo>
                  <a:lnTo>
                    <a:pt x="82956" y="127525"/>
                  </a:lnTo>
                  <a:lnTo>
                    <a:pt x="67946" y="141196"/>
                  </a:lnTo>
                  <a:lnTo>
                    <a:pt x="26973" y="165779"/>
                  </a:lnTo>
                  <a:lnTo>
                    <a:pt x="14414" y="168229"/>
                  </a:lnTo>
                  <a:lnTo>
                    <a:pt x="12428" y="169371"/>
                  </a:lnTo>
                  <a:lnTo>
                    <a:pt x="11105" y="171073"/>
                  </a:lnTo>
                  <a:lnTo>
                    <a:pt x="8981" y="176069"/>
                  </a:lnTo>
                  <a:lnTo>
                    <a:pt x="6181" y="176752"/>
                  </a:lnTo>
                  <a:lnTo>
                    <a:pt x="23" y="177296"/>
                  </a:lnTo>
                  <a:lnTo>
                    <a:pt x="0" y="172803"/>
                  </a:lnTo>
                  <a:lnTo>
                    <a:pt x="938" y="171479"/>
                  </a:lnTo>
                  <a:lnTo>
                    <a:pt x="2504" y="170597"/>
                  </a:lnTo>
                  <a:lnTo>
                    <a:pt x="4489" y="170008"/>
                  </a:lnTo>
                  <a:lnTo>
                    <a:pt x="5812" y="168676"/>
                  </a:lnTo>
                  <a:lnTo>
                    <a:pt x="9166" y="160278"/>
                  </a:lnTo>
                  <a:lnTo>
                    <a:pt x="15717" y="153188"/>
                  </a:lnTo>
                  <a:lnTo>
                    <a:pt x="24108" y="152012"/>
                  </a:lnTo>
                  <a:lnTo>
                    <a:pt x="62431" y="151899"/>
                  </a:lnTo>
                  <a:lnTo>
                    <a:pt x="67880" y="154407"/>
                  </a:lnTo>
                  <a:lnTo>
                    <a:pt x="74549" y="159188"/>
                  </a:lnTo>
                  <a:lnTo>
                    <a:pt x="83567" y="160133"/>
                  </a:lnTo>
                  <a:lnTo>
                    <a:pt x="98846" y="160335"/>
                  </a:lnTo>
                  <a:lnTo>
                    <a:pt x="110439" y="167063"/>
                  </a:lnTo>
                  <a:lnTo>
                    <a:pt x="152392" y="168828"/>
                  </a:lnTo>
                  <a:lnTo>
                    <a:pt x="159186" y="168831"/>
                  </a:lnTo>
                  <a:lnTo>
                    <a:pt x="167287" y="163013"/>
                  </a:lnTo>
                  <a:lnTo>
                    <a:pt x="175201" y="161150"/>
                  </a:lnTo>
                  <a:lnTo>
                    <a:pt x="186258" y="16036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8" name="SMARTInkShape-988"/>
            <p:cNvSpPr/>
            <p:nvPr/>
          </p:nvSpPr>
          <p:spPr>
            <a:xfrm>
              <a:off x="1685022" y="3032244"/>
              <a:ext cx="16779" cy="202024"/>
            </a:xfrm>
            <a:custGeom>
              <a:avLst/>
              <a:gdLst/>
              <a:ahLst/>
              <a:cxnLst/>
              <a:rect l="0" t="0" r="0" b="0"/>
              <a:pathLst>
                <a:path w="16779" h="202024">
                  <a:moveTo>
                    <a:pt x="8311" y="7289"/>
                  </a:moveTo>
                  <a:lnTo>
                    <a:pt x="8311" y="0"/>
                  </a:lnTo>
                  <a:lnTo>
                    <a:pt x="3817" y="3666"/>
                  </a:lnTo>
                  <a:lnTo>
                    <a:pt x="1610" y="10696"/>
                  </a:lnTo>
                  <a:lnTo>
                    <a:pt x="0" y="48156"/>
                  </a:lnTo>
                  <a:lnTo>
                    <a:pt x="806" y="89289"/>
                  </a:lnTo>
                  <a:lnTo>
                    <a:pt x="7137" y="126772"/>
                  </a:lnTo>
                  <a:lnTo>
                    <a:pt x="16778" y="20202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9" name="SMARTInkShape-989"/>
            <p:cNvSpPr/>
            <p:nvPr/>
          </p:nvSpPr>
          <p:spPr>
            <a:xfrm>
              <a:off x="2658533" y="3022600"/>
              <a:ext cx="16935" cy="211668"/>
            </a:xfrm>
            <a:custGeom>
              <a:avLst/>
              <a:gdLst/>
              <a:ahLst/>
              <a:cxnLst/>
              <a:rect l="0" t="0" r="0" b="0"/>
              <a:pathLst>
                <a:path w="16935" h="211668">
                  <a:moveTo>
                    <a:pt x="0" y="0"/>
                  </a:moveTo>
                  <a:lnTo>
                    <a:pt x="0" y="38058"/>
                  </a:lnTo>
                  <a:lnTo>
                    <a:pt x="0" y="72258"/>
                  </a:lnTo>
                  <a:lnTo>
                    <a:pt x="0" y="113190"/>
                  </a:lnTo>
                  <a:lnTo>
                    <a:pt x="2509" y="147338"/>
                  </a:lnTo>
                  <a:lnTo>
                    <a:pt x="16934" y="2116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0" name="SMARTInkShape-990"/>
            <p:cNvSpPr/>
            <p:nvPr/>
          </p:nvSpPr>
          <p:spPr>
            <a:xfrm>
              <a:off x="3437467" y="3149600"/>
              <a:ext cx="118534" cy="1"/>
            </a:xfrm>
            <a:custGeom>
              <a:avLst/>
              <a:gdLst/>
              <a:ahLst/>
              <a:cxnLst/>
              <a:rect l="0" t="0" r="0" b="0"/>
              <a:pathLst>
                <a:path w="118534" h="1">
                  <a:moveTo>
                    <a:pt x="0" y="0"/>
                  </a:moveTo>
                  <a:lnTo>
                    <a:pt x="38058" y="0"/>
                  </a:lnTo>
                  <a:lnTo>
                    <a:pt x="80157" y="0"/>
                  </a:lnTo>
                  <a:lnTo>
                    <a:pt x="118533"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1" name="SMARTInkShape-991"/>
            <p:cNvSpPr/>
            <p:nvPr/>
          </p:nvSpPr>
          <p:spPr>
            <a:xfrm>
              <a:off x="1549400" y="3158067"/>
              <a:ext cx="127001" cy="8467"/>
            </a:xfrm>
            <a:custGeom>
              <a:avLst/>
              <a:gdLst/>
              <a:ahLst/>
              <a:cxnLst/>
              <a:rect l="0" t="0" r="0" b="0"/>
              <a:pathLst>
                <a:path w="127001" h="8467">
                  <a:moveTo>
                    <a:pt x="0" y="8466"/>
                  </a:moveTo>
                  <a:lnTo>
                    <a:pt x="0" y="3972"/>
                  </a:lnTo>
                  <a:lnTo>
                    <a:pt x="1882" y="2648"/>
                  </a:lnTo>
                  <a:lnTo>
                    <a:pt x="18420" y="523"/>
                  </a:lnTo>
                  <a:lnTo>
                    <a:pt x="57929" y="69"/>
                  </a:lnTo>
                  <a:lnTo>
                    <a:pt x="12700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2" name="SMARTInkShape-992"/>
            <p:cNvSpPr/>
            <p:nvPr/>
          </p:nvSpPr>
          <p:spPr>
            <a:xfrm>
              <a:off x="2142067" y="3116910"/>
              <a:ext cx="117971" cy="141076"/>
            </a:xfrm>
            <a:custGeom>
              <a:avLst/>
              <a:gdLst/>
              <a:ahLst/>
              <a:cxnLst/>
              <a:rect l="0" t="0" r="0" b="0"/>
              <a:pathLst>
                <a:path w="117971" h="141076">
                  <a:moveTo>
                    <a:pt x="84666" y="7290"/>
                  </a:moveTo>
                  <a:lnTo>
                    <a:pt x="84666" y="0"/>
                  </a:lnTo>
                  <a:lnTo>
                    <a:pt x="75456" y="5680"/>
                  </a:lnTo>
                  <a:lnTo>
                    <a:pt x="40675" y="14552"/>
                  </a:lnTo>
                  <a:lnTo>
                    <a:pt x="13082" y="31991"/>
                  </a:lnTo>
                  <a:lnTo>
                    <a:pt x="10518" y="36456"/>
                  </a:lnTo>
                  <a:lnTo>
                    <a:pt x="9074" y="44259"/>
                  </a:lnTo>
                  <a:lnTo>
                    <a:pt x="9812" y="46047"/>
                  </a:lnTo>
                  <a:lnTo>
                    <a:pt x="11245" y="47239"/>
                  </a:lnTo>
                  <a:lnTo>
                    <a:pt x="15346" y="48563"/>
                  </a:lnTo>
                  <a:lnTo>
                    <a:pt x="23884" y="50250"/>
                  </a:lnTo>
                  <a:lnTo>
                    <a:pt x="38853" y="55349"/>
                  </a:lnTo>
                  <a:lnTo>
                    <a:pt x="58862" y="58219"/>
                  </a:lnTo>
                  <a:lnTo>
                    <a:pt x="97715" y="75196"/>
                  </a:lnTo>
                  <a:lnTo>
                    <a:pt x="112121" y="86346"/>
                  </a:lnTo>
                  <a:lnTo>
                    <a:pt x="115683" y="94481"/>
                  </a:lnTo>
                  <a:lnTo>
                    <a:pt x="117970" y="110539"/>
                  </a:lnTo>
                  <a:lnTo>
                    <a:pt x="115774" y="116835"/>
                  </a:lnTo>
                  <a:lnTo>
                    <a:pt x="113871" y="119831"/>
                  </a:lnTo>
                  <a:lnTo>
                    <a:pt x="102205" y="128542"/>
                  </a:lnTo>
                  <a:lnTo>
                    <a:pt x="75587" y="138973"/>
                  </a:lnTo>
                  <a:lnTo>
                    <a:pt x="63071" y="141075"/>
                  </a:lnTo>
                  <a:lnTo>
                    <a:pt x="21018" y="135319"/>
                  </a:lnTo>
                  <a:lnTo>
                    <a:pt x="0" y="13429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3" name="SMARTInkShape-993"/>
            <p:cNvSpPr/>
            <p:nvPr/>
          </p:nvSpPr>
          <p:spPr>
            <a:xfrm>
              <a:off x="3412067" y="3081867"/>
              <a:ext cx="135467" cy="8467"/>
            </a:xfrm>
            <a:custGeom>
              <a:avLst/>
              <a:gdLst/>
              <a:ahLst/>
              <a:cxnLst/>
              <a:rect l="0" t="0" r="0" b="0"/>
              <a:pathLst>
                <a:path w="135467" h="8467">
                  <a:moveTo>
                    <a:pt x="0" y="0"/>
                  </a:moveTo>
                  <a:lnTo>
                    <a:pt x="4495" y="0"/>
                  </a:lnTo>
                  <a:lnTo>
                    <a:pt x="9210" y="2508"/>
                  </a:lnTo>
                  <a:lnTo>
                    <a:pt x="11784" y="4494"/>
                  </a:lnTo>
                  <a:lnTo>
                    <a:pt x="19662" y="6701"/>
                  </a:lnTo>
                  <a:lnTo>
                    <a:pt x="61099" y="8363"/>
                  </a:lnTo>
                  <a:lnTo>
                    <a:pt x="135466" y="846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4" name="SMARTInkShape-994"/>
            <p:cNvSpPr/>
            <p:nvPr/>
          </p:nvSpPr>
          <p:spPr>
            <a:xfrm>
              <a:off x="3115733" y="3005667"/>
              <a:ext cx="135468" cy="194702"/>
            </a:xfrm>
            <a:custGeom>
              <a:avLst/>
              <a:gdLst/>
              <a:ahLst/>
              <a:cxnLst/>
              <a:rect l="0" t="0" r="0" b="0"/>
              <a:pathLst>
                <a:path w="135468" h="194702">
                  <a:moveTo>
                    <a:pt x="84667" y="0"/>
                  </a:moveTo>
                  <a:lnTo>
                    <a:pt x="84667" y="8363"/>
                  </a:lnTo>
                  <a:lnTo>
                    <a:pt x="77377" y="15747"/>
                  </a:lnTo>
                  <a:lnTo>
                    <a:pt x="69014" y="16829"/>
                  </a:lnTo>
                  <a:lnTo>
                    <a:pt x="61227" y="22731"/>
                  </a:lnTo>
                  <a:lnTo>
                    <a:pt x="52359" y="25048"/>
                  </a:lnTo>
                  <a:lnTo>
                    <a:pt x="39153" y="25369"/>
                  </a:lnTo>
                  <a:lnTo>
                    <a:pt x="33707" y="27895"/>
                  </a:lnTo>
                  <a:lnTo>
                    <a:pt x="28152" y="31212"/>
                  </a:lnTo>
                  <a:lnTo>
                    <a:pt x="18597" y="33517"/>
                  </a:lnTo>
                  <a:lnTo>
                    <a:pt x="1" y="33866"/>
                  </a:lnTo>
                  <a:lnTo>
                    <a:pt x="0" y="74888"/>
                  </a:lnTo>
                  <a:lnTo>
                    <a:pt x="0" y="101566"/>
                  </a:lnTo>
                  <a:lnTo>
                    <a:pt x="21070" y="101600"/>
                  </a:lnTo>
                  <a:lnTo>
                    <a:pt x="22514" y="100659"/>
                  </a:lnTo>
                  <a:lnTo>
                    <a:pt x="23476" y="99091"/>
                  </a:lnTo>
                  <a:lnTo>
                    <a:pt x="25020" y="94310"/>
                  </a:lnTo>
                  <a:lnTo>
                    <a:pt x="27740" y="93656"/>
                  </a:lnTo>
                  <a:lnTo>
                    <a:pt x="40798" y="93163"/>
                  </a:lnTo>
                  <a:lnTo>
                    <a:pt x="49489" y="85846"/>
                  </a:lnTo>
                  <a:lnTo>
                    <a:pt x="54906" y="85016"/>
                  </a:lnTo>
                  <a:lnTo>
                    <a:pt x="83101" y="84667"/>
                  </a:lnTo>
                  <a:lnTo>
                    <a:pt x="91117" y="90485"/>
                  </a:lnTo>
                  <a:lnTo>
                    <a:pt x="99017" y="92348"/>
                  </a:lnTo>
                  <a:lnTo>
                    <a:pt x="104529" y="92784"/>
                  </a:lnTo>
                  <a:lnTo>
                    <a:pt x="106375" y="93841"/>
                  </a:lnTo>
                  <a:lnTo>
                    <a:pt x="107605" y="95486"/>
                  </a:lnTo>
                  <a:lnTo>
                    <a:pt x="108426" y="97524"/>
                  </a:lnTo>
                  <a:lnTo>
                    <a:pt x="109914" y="98883"/>
                  </a:lnTo>
                  <a:lnTo>
                    <a:pt x="114075" y="100392"/>
                  </a:lnTo>
                  <a:lnTo>
                    <a:pt x="115562" y="101735"/>
                  </a:lnTo>
                  <a:lnTo>
                    <a:pt x="117213" y="105736"/>
                  </a:lnTo>
                  <a:lnTo>
                    <a:pt x="118594" y="107180"/>
                  </a:lnTo>
                  <a:lnTo>
                    <a:pt x="122637" y="108783"/>
                  </a:lnTo>
                  <a:lnTo>
                    <a:pt x="124092" y="110152"/>
                  </a:lnTo>
                  <a:lnTo>
                    <a:pt x="134607" y="126901"/>
                  </a:lnTo>
                  <a:lnTo>
                    <a:pt x="135467" y="169180"/>
                  </a:lnTo>
                  <a:lnTo>
                    <a:pt x="135467" y="173341"/>
                  </a:lnTo>
                  <a:lnTo>
                    <a:pt x="134526" y="174827"/>
                  </a:lnTo>
                  <a:lnTo>
                    <a:pt x="132958" y="175818"/>
                  </a:lnTo>
                  <a:lnTo>
                    <a:pt x="130972" y="176478"/>
                  </a:lnTo>
                  <a:lnTo>
                    <a:pt x="129648" y="177860"/>
                  </a:lnTo>
                  <a:lnTo>
                    <a:pt x="128177" y="181903"/>
                  </a:lnTo>
                  <a:lnTo>
                    <a:pt x="126844" y="183358"/>
                  </a:lnTo>
                  <a:lnTo>
                    <a:pt x="118446" y="186951"/>
                  </a:lnTo>
                  <a:lnTo>
                    <a:pt x="112027" y="192009"/>
                  </a:lnTo>
                  <a:lnTo>
                    <a:pt x="104167" y="193926"/>
                  </a:lnTo>
                  <a:lnTo>
                    <a:pt x="81835" y="194701"/>
                  </a:lnTo>
                  <a:lnTo>
                    <a:pt x="76196" y="192210"/>
                  </a:lnTo>
                  <a:lnTo>
                    <a:pt x="70554" y="188908"/>
                  </a:lnTo>
                  <a:lnTo>
                    <a:pt x="59266" y="186788"/>
                  </a:lnTo>
                  <a:lnTo>
                    <a:pt x="56444" y="186614"/>
                  </a:lnTo>
                  <a:lnTo>
                    <a:pt x="50800" y="183913"/>
                  </a:lnTo>
                  <a:lnTo>
                    <a:pt x="45156" y="180516"/>
                  </a:lnTo>
                  <a:lnTo>
                    <a:pt x="36689" y="177664"/>
                  </a:lnTo>
                  <a:lnTo>
                    <a:pt x="25400" y="1693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5" name="SMARTInkShape-995"/>
            <p:cNvSpPr/>
            <p:nvPr/>
          </p:nvSpPr>
          <p:spPr>
            <a:xfrm>
              <a:off x="2760585" y="3192040"/>
              <a:ext cx="41839" cy="33617"/>
            </a:xfrm>
            <a:custGeom>
              <a:avLst/>
              <a:gdLst/>
              <a:ahLst/>
              <a:cxnLst/>
              <a:rect l="0" t="0" r="0" b="0"/>
              <a:pathLst>
                <a:path w="41839" h="33617">
                  <a:moveTo>
                    <a:pt x="16482" y="25293"/>
                  </a:moveTo>
                  <a:lnTo>
                    <a:pt x="16482" y="20799"/>
                  </a:lnTo>
                  <a:lnTo>
                    <a:pt x="15541" y="19475"/>
                  </a:lnTo>
                  <a:lnTo>
                    <a:pt x="13973" y="18592"/>
                  </a:lnTo>
                  <a:lnTo>
                    <a:pt x="11987" y="18004"/>
                  </a:lnTo>
                  <a:lnTo>
                    <a:pt x="0" y="8739"/>
                  </a:lnTo>
                  <a:lnTo>
                    <a:pt x="4177" y="3978"/>
                  </a:lnTo>
                  <a:lnTo>
                    <a:pt x="8818" y="1709"/>
                  </a:lnTo>
                  <a:lnTo>
                    <a:pt x="27818" y="0"/>
                  </a:lnTo>
                  <a:lnTo>
                    <a:pt x="33436" y="2449"/>
                  </a:lnTo>
                  <a:lnTo>
                    <a:pt x="40213" y="7193"/>
                  </a:lnTo>
                  <a:lnTo>
                    <a:pt x="41141" y="10350"/>
                  </a:lnTo>
                  <a:lnTo>
                    <a:pt x="41838" y="28232"/>
                  </a:lnTo>
                  <a:lnTo>
                    <a:pt x="40912" y="30075"/>
                  </a:lnTo>
                  <a:lnTo>
                    <a:pt x="39354" y="31303"/>
                  </a:lnTo>
                  <a:lnTo>
                    <a:pt x="35114" y="32668"/>
                  </a:lnTo>
                  <a:lnTo>
                    <a:pt x="26473" y="33616"/>
                  </a:lnTo>
                  <a:lnTo>
                    <a:pt x="20905" y="29223"/>
                  </a:lnTo>
                  <a:lnTo>
                    <a:pt x="16482" y="1682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6" name="SMARTInkShape-996"/>
            <p:cNvSpPr/>
            <p:nvPr/>
          </p:nvSpPr>
          <p:spPr>
            <a:xfrm>
              <a:off x="2388052" y="3167710"/>
              <a:ext cx="49754" cy="32691"/>
            </a:xfrm>
            <a:custGeom>
              <a:avLst/>
              <a:gdLst/>
              <a:ahLst/>
              <a:cxnLst/>
              <a:rect l="0" t="0" r="0" b="0"/>
              <a:pathLst>
                <a:path w="49754" h="32691">
                  <a:moveTo>
                    <a:pt x="16481" y="7290"/>
                  </a:moveTo>
                  <a:lnTo>
                    <a:pt x="0" y="7290"/>
                  </a:lnTo>
                  <a:lnTo>
                    <a:pt x="4176" y="7290"/>
                  </a:lnTo>
                  <a:lnTo>
                    <a:pt x="5456" y="6349"/>
                  </a:lnTo>
                  <a:lnTo>
                    <a:pt x="6877" y="2795"/>
                  </a:lnTo>
                  <a:lnTo>
                    <a:pt x="8197" y="1471"/>
                  </a:lnTo>
                  <a:lnTo>
                    <a:pt x="12172" y="0"/>
                  </a:lnTo>
                  <a:lnTo>
                    <a:pt x="14549" y="549"/>
                  </a:lnTo>
                  <a:lnTo>
                    <a:pt x="25124" y="5679"/>
                  </a:lnTo>
                  <a:lnTo>
                    <a:pt x="27888" y="6216"/>
                  </a:lnTo>
                  <a:lnTo>
                    <a:pt x="40219" y="14485"/>
                  </a:lnTo>
                  <a:lnTo>
                    <a:pt x="41142" y="17700"/>
                  </a:lnTo>
                  <a:lnTo>
                    <a:pt x="41735" y="22935"/>
                  </a:lnTo>
                  <a:lnTo>
                    <a:pt x="34579" y="31400"/>
                  </a:lnTo>
                  <a:lnTo>
                    <a:pt x="18937" y="32577"/>
                  </a:lnTo>
                  <a:lnTo>
                    <a:pt x="12714" y="28162"/>
                  </a:lnTo>
                  <a:lnTo>
                    <a:pt x="10103" y="23465"/>
                  </a:lnTo>
                  <a:lnTo>
                    <a:pt x="8427" y="17279"/>
                  </a:lnTo>
                  <a:lnTo>
                    <a:pt x="9231" y="16772"/>
                  </a:lnTo>
                  <a:lnTo>
                    <a:pt x="43573" y="15768"/>
                  </a:lnTo>
                  <a:lnTo>
                    <a:pt x="45832" y="16705"/>
                  </a:lnTo>
                  <a:lnTo>
                    <a:pt x="47337" y="18271"/>
                  </a:lnTo>
                  <a:lnTo>
                    <a:pt x="49753" y="23048"/>
                  </a:lnTo>
                  <a:lnTo>
                    <a:pt x="45677" y="28370"/>
                  </a:lnTo>
                  <a:lnTo>
                    <a:pt x="24948" y="3269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7" name="SMARTInkShape-997"/>
            <p:cNvSpPr/>
            <p:nvPr/>
          </p:nvSpPr>
          <p:spPr>
            <a:xfrm>
              <a:off x="1862671" y="3117473"/>
              <a:ext cx="118530" cy="108328"/>
            </a:xfrm>
            <a:custGeom>
              <a:avLst/>
              <a:gdLst/>
              <a:ahLst/>
              <a:cxnLst/>
              <a:rect l="0" t="0" r="0" b="0"/>
              <a:pathLst>
                <a:path w="118530" h="108328">
                  <a:moveTo>
                    <a:pt x="8462" y="15194"/>
                  </a:moveTo>
                  <a:lnTo>
                    <a:pt x="345" y="15194"/>
                  </a:lnTo>
                  <a:lnTo>
                    <a:pt x="0" y="52746"/>
                  </a:lnTo>
                  <a:lnTo>
                    <a:pt x="938" y="65750"/>
                  </a:lnTo>
                  <a:lnTo>
                    <a:pt x="10448" y="97750"/>
                  </a:lnTo>
                  <a:lnTo>
                    <a:pt x="12608" y="101276"/>
                  </a:lnTo>
                  <a:lnTo>
                    <a:pt x="14989" y="103627"/>
                  </a:lnTo>
                  <a:lnTo>
                    <a:pt x="20144" y="106238"/>
                  </a:lnTo>
                  <a:lnTo>
                    <a:pt x="36719" y="108143"/>
                  </a:lnTo>
                  <a:lnTo>
                    <a:pt x="39530" y="106323"/>
                  </a:lnTo>
                  <a:lnTo>
                    <a:pt x="53309" y="92392"/>
                  </a:lnTo>
                  <a:lnTo>
                    <a:pt x="58115" y="89237"/>
                  </a:lnTo>
                  <a:lnTo>
                    <a:pt x="61320" y="84311"/>
                  </a:lnTo>
                  <a:lnTo>
                    <a:pt x="74055" y="45115"/>
                  </a:lnTo>
                  <a:lnTo>
                    <a:pt x="76159" y="4130"/>
                  </a:lnTo>
                  <a:lnTo>
                    <a:pt x="76185" y="0"/>
                  </a:lnTo>
                  <a:lnTo>
                    <a:pt x="77136" y="31224"/>
                  </a:lnTo>
                  <a:lnTo>
                    <a:pt x="90637" y="68365"/>
                  </a:lnTo>
                  <a:lnTo>
                    <a:pt x="118529" y="10832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8" name="SMARTInkShape-998"/>
            <p:cNvSpPr/>
            <p:nvPr/>
          </p:nvSpPr>
          <p:spPr>
            <a:xfrm>
              <a:off x="1574800" y="3031067"/>
              <a:ext cx="8468" cy="203201"/>
            </a:xfrm>
            <a:custGeom>
              <a:avLst/>
              <a:gdLst/>
              <a:ahLst/>
              <a:cxnLst/>
              <a:rect l="0" t="0" r="0" b="0"/>
              <a:pathLst>
                <a:path w="8468" h="203201">
                  <a:moveTo>
                    <a:pt x="8467" y="0"/>
                  </a:moveTo>
                  <a:lnTo>
                    <a:pt x="349" y="0"/>
                  </a:lnTo>
                  <a:lnTo>
                    <a:pt x="3" y="40050"/>
                  </a:lnTo>
                  <a:lnTo>
                    <a:pt x="0" y="80715"/>
                  </a:lnTo>
                  <a:lnTo>
                    <a:pt x="0" y="119127"/>
                  </a:lnTo>
                  <a:lnTo>
                    <a:pt x="0" y="160004"/>
                  </a:lnTo>
                  <a:lnTo>
                    <a:pt x="8467" y="2032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03" name="SMARTInkShape-Group313"/>
          <p:cNvGrpSpPr/>
          <p:nvPr/>
        </p:nvGrpSpPr>
        <p:grpSpPr>
          <a:xfrm>
            <a:off x="3778862" y="2971833"/>
            <a:ext cx="494977" cy="226890"/>
            <a:chOff x="3778862" y="2971833"/>
            <a:chExt cx="494977" cy="226890"/>
          </a:xfrm>
        </p:grpSpPr>
        <p:sp>
          <p:nvSpPr>
            <p:cNvPr id="300" name="SMARTInkShape-999"/>
            <p:cNvSpPr/>
            <p:nvPr/>
          </p:nvSpPr>
          <p:spPr>
            <a:xfrm>
              <a:off x="4114800" y="2971833"/>
              <a:ext cx="159039" cy="201642"/>
            </a:xfrm>
            <a:custGeom>
              <a:avLst/>
              <a:gdLst/>
              <a:ahLst/>
              <a:cxnLst/>
              <a:rect l="0" t="0" r="0" b="0"/>
              <a:pathLst>
                <a:path w="159039" h="201642">
                  <a:moveTo>
                    <a:pt x="0" y="16900"/>
                  </a:moveTo>
                  <a:lnTo>
                    <a:pt x="0" y="12406"/>
                  </a:lnTo>
                  <a:lnTo>
                    <a:pt x="941" y="11082"/>
                  </a:lnTo>
                  <a:lnTo>
                    <a:pt x="2508" y="10199"/>
                  </a:lnTo>
                  <a:lnTo>
                    <a:pt x="4495" y="9611"/>
                  </a:lnTo>
                  <a:lnTo>
                    <a:pt x="5819" y="8278"/>
                  </a:lnTo>
                  <a:lnTo>
                    <a:pt x="7289" y="4288"/>
                  </a:lnTo>
                  <a:lnTo>
                    <a:pt x="8623" y="2848"/>
                  </a:lnTo>
                  <a:lnTo>
                    <a:pt x="12612" y="1247"/>
                  </a:lnTo>
                  <a:lnTo>
                    <a:pt x="51303" y="0"/>
                  </a:lnTo>
                  <a:lnTo>
                    <a:pt x="77031" y="914"/>
                  </a:lnTo>
                  <a:lnTo>
                    <a:pt x="102488" y="7258"/>
                  </a:lnTo>
                  <a:lnTo>
                    <a:pt x="105955" y="9531"/>
                  </a:lnTo>
                  <a:lnTo>
                    <a:pt x="112316" y="17074"/>
                  </a:lnTo>
                  <a:lnTo>
                    <a:pt x="115770" y="24190"/>
                  </a:lnTo>
                  <a:lnTo>
                    <a:pt x="117987" y="40918"/>
                  </a:lnTo>
                  <a:lnTo>
                    <a:pt x="115782" y="48898"/>
                  </a:lnTo>
                  <a:lnTo>
                    <a:pt x="106743" y="61189"/>
                  </a:lnTo>
                  <a:lnTo>
                    <a:pt x="92148" y="74237"/>
                  </a:lnTo>
                  <a:lnTo>
                    <a:pt x="53565" y="95810"/>
                  </a:lnTo>
                  <a:lnTo>
                    <a:pt x="36030" y="108351"/>
                  </a:lnTo>
                  <a:lnTo>
                    <a:pt x="35309" y="107971"/>
                  </a:lnTo>
                  <a:lnTo>
                    <a:pt x="34056" y="102596"/>
                  </a:lnTo>
                  <a:lnTo>
                    <a:pt x="36460" y="102024"/>
                  </a:lnTo>
                  <a:lnTo>
                    <a:pt x="72848" y="101594"/>
                  </a:lnTo>
                  <a:lnTo>
                    <a:pt x="114488" y="101569"/>
                  </a:lnTo>
                  <a:lnTo>
                    <a:pt x="126456" y="106585"/>
                  </a:lnTo>
                  <a:lnTo>
                    <a:pt x="141264" y="114970"/>
                  </a:lnTo>
                  <a:lnTo>
                    <a:pt x="144976" y="116147"/>
                  </a:lnTo>
                  <a:lnTo>
                    <a:pt x="151609" y="122472"/>
                  </a:lnTo>
                  <a:lnTo>
                    <a:pt x="156752" y="131554"/>
                  </a:lnTo>
                  <a:lnTo>
                    <a:pt x="159038" y="141863"/>
                  </a:lnTo>
                  <a:lnTo>
                    <a:pt x="157545" y="150207"/>
                  </a:lnTo>
                  <a:lnTo>
                    <a:pt x="152805" y="157992"/>
                  </a:lnTo>
                  <a:lnTo>
                    <a:pt x="139559" y="172012"/>
                  </a:lnTo>
                  <a:lnTo>
                    <a:pt x="101290" y="196498"/>
                  </a:lnTo>
                  <a:lnTo>
                    <a:pt x="80707" y="201191"/>
                  </a:lnTo>
                  <a:lnTo>
                    <a:pt x="54435" y="201641"/>
                  </a:lnTo>
                  <a:lnTo>
                    <a:pt x="8467" y="1947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1" name="SMARTInkShape-1000"/>
            <p:cNvSpPr/>
            <p:nvPr/>
          </p:nvSpPr>
          <p:spPr>
            <a:xfrm>
              <a:off x="4014480" y="3158527"/>
              <a:ext cx="24079" cy="24941"/>
            </a:xfrm>
            <a:custGeom>
              <a:avLst/>
              <a:gdLst/>
              <a:ahLst/>
              <a:cxnLst/>
              <a:rect l="0" t="0" r="0" b="0"/>
              <a:pathLst>
                <a:path w="24079" h="24941">
                  <a:moveTo>
                    <a:pt x="7187" y="24940"/>
                  </a:moveTo>
                  <a:lnTo>
                    <a:pt x="15622" y="16503"/>
                  </a:lnTo>
                  <a:lnTo>
                    <a:pt x="8361" y="23766"/>
                  </a:lnTo>
                  <a:lnTo>
                    <a:pt x="7028" y="23216"/>
                  </a:lnTo>
                  <a:lnTo>
                    <a:pt x="0" y="17547"/>
                  </a:lnTo>
                  <a:lnTo>
                    <a:pt x="514" y="16248"/>
                  </a:lnTo>
                  <a:lnTo>
                    <a:pt x="10617" y="4783"/>
                  </a:lnTo>
                  <a:lnTo>
                    <a:pt x="15923" y="1870"/>
                  </a:lnTo>
                  <a:lnTo>
                    <a:pt x="22501" y="0"/>
                  </a:lnTo>
                  <a:lnTo>
                    <a:pt x="23041" y="787"/>
                  </a:lnTo>
                  <a:lnTo>
                    <a:pt x="24078" y="14959"/>
                  </a:lnTo>
                  <a:lnTo>
                    <a:pt x="16826" y="236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2" name="SMARTInkShape-1001"/>
            <p:cNvSpPr/>
            <p:nvPr/>
          </p:nvSpPr>
          <p:spPr>
            <a:xfrm>
              <a:off x="3778862" y="2998395"/>
              <a:ext cx="170490" cy="200328"/>
            </a:xfrm>
            <a:custGeom>
              <a:avLst/>
              <a:gdLst/>
              <a:ahLst/>
              <a:cxnLst/>
              <a:rect l="0" t="0" r="0" b="0"/>
              <a:pathLst>
                <a:path w="170490" h="200328">
                  <a:moveTo>
                    <a:pt x="132738" y="32672"/>
                  </a:moveTo>
                  <a:lnTo>
                    <a:pt x="132738" y="11623"/>
                  </a:lnTo>
                  <a:lnTo>
                    <a:pt x="131797" y="10173"/>
                  </a:lnTo>
                  <a:lnTo>
                    <a:pt x="130230" y="9205"/>
                  </a:lnTo>
                  <a:lnTo>
                    <a:pt x="101051" y="95"/>
                  </a:lnTo>
                  <a:lnTo>
                    <a:pt x="78048" y="0"/>
                  </a:lnTo>
                  <a:lnTo>
                    <a:pt x="35846" y="9272"/>
                  </a:lnTo>
                  <a:lnTo>
                    <a:pt x="23823" y="13805"/>
                  </a:lnTo>
                  <a:lnTo>
                    <a:pt x="3412" y="29927"/>
                  </a:lnTo>
                  <a:lnTo>
                    <a:pt x="0" y="35529"/>
                  </a:lnTo>
                  <a:lnTo>
                    <a:pt x="31" y="38340"/>
                  </a:lnTo>
                  <a:lnTo>
                    <a:pt x="4801" y="47935"/>
                  </a:lnTo>
                  <a:lnTo>
                    <a:pt x="7830" y="48863"/>
                  </a:lnTo>
                  <a:lnTo>
                    <a:pt x="13253" y="50216"/>
                  </a:lnTo>
                  <a:lnTo>
                    <a:pt x="55047" y="64230"/>
                  </a:lnTo>
                  <a:lnTo>
                    <a:pt x="83316" y="70577"/>
                  </a:lnTo>
                  <a:lnTo>
                    <a:pt x="98757" y="78188"/>
                  </a:lnTo>
                  <a:lnTo>
                    <a:pt x="140068" y="109629"/>
                  </a:lnTo>
                  <a:lnTo>
                    <a:pt x="150107" y="119556"/>
                  </a:lnTo>
                  <a:lnTo>
                    <a:pt x="156699" y="132316"/>
                  </a:lnTo>
                  <a:lnTo>
                    <a:pt x="166878" y="155941"/>
                  </a:lnTo>
                  <a:lnTo>
                    <a:pt x="169609" y="160007"/>
                  </a:lnTo>
                  <a:lnTo>
                    <a:pt x="170489" y="163658"/>
                  </a:lnTo>
                  <a:lnTo>
                    <a:pt x="170135" y="167033"/>
                  </a:lnTo>
                  <a:lnTo>
                    <a:pt x="167651" y="176277"/>
                  </a:lnTo>
                  <a:lnTo>
                    <a:pt x="167302" y="179209"/>
                  </a:lnTo>
                  <a:lnTo>
                    <a:pt x="161897" y="184974"/>
                  </a:lnTo>
                  <a:lnTo>
                    <a:pt x="143097" y="196341"/>
                  </a:lnTo>
                  <a:lnTo>
                    <a:pt x="122324" y="200327"/>
                  </a:lnTo>
                  <a:lnTo>
                    <a:pt x="98294" y="197013"/>
                  </a:lnTo>
                  <a:lnTo>
                    <a:pt x="59805" y="182059"/>
                  </a:lnTo>
                  <a:lnTo>
                    <a:pt x="55893" y="178359"/>
                  </a:lnTo>
                  <a:lnTo>
                    <a:pt x="51548" y="169231"/>
                  </a:lnTo>
                  <a:lnTo>
                    <a:pt x="49102" y="158009"/>
                  </a:lnTo>
                  <a:lnTo>
                    <a:pt x="52871" y="144232"/>
                  </a:lnTo>
                  <a:lnTo>
                    <a:pt x="79785" y="111577"/>
                  </a:lnTo>
                  <a:lnTo>
                    <a:pt x="118666" y="79858"/>
                  </a:lnTo>
                  <a:lnTo>
                    <a:pt x="138704" y="57916"/>
                  </a:lnTo>
                  <a:lnTo>
                    <a:pt x="146422" y="43601"/>
                  </a:lnTo>
                  <a:lnTo>
                    <a:pt x="158138" y="157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09" name="SMARTInkShape-Group314"/>
          <p:cNvGrpSpPr/>
          <p:nvPr/>
        </p:nvGrpSpPr>
        <p:grpSpPr>
          <a:xfrm>
            <a:off x="2565749" y="3302000"/>
            <a:ext cx="710852" cy="254001"/>
            <a:chOff x="2565749" y="3302000"/>
            <a:chExt cx="710852" cy="254001"/>
          </a:xfrm>
        </p:grpSpPr>
        <p:sp>
          <p:nvSpPr>
            <p:cNvPr id="304" name="SMARTInkShape-1002"/>
            <p:cNvSpPr/>
            <p:nvPr/>
          </p:nvSpPr>
          <p:spPr>
            <a:xfrm>
              <a:off x="3098800" y="3386667"/>
              <a:ext cx="135262" cy="143934"/>
            </a:xfrm>
            <a:custGeom>
              <a:avLst/>
              <a:gdLst/>
              <a:ahLst/>
              <a:cxnLst/>
              <a:rect l="0" t="0" r="0" b="0"/>
              <a:pathLst>
                <a:path w="135262" h="143934">
                  <a:moveTo>
                    <a:pt x="93133" y="0"/>
                  </a:moveTo>
                  <a:lnTo>
                    <a:pt x="85844" y="0"/>
                  </a:lnTo>
                  <a:lnTo>
                    <a:pt x="85451" y="941"/>
                  </a:lnTo>
                  <a:lnTo>
                    <a:pt x="85016" y="4495"/>
                  </a:lnTo>
                  <a:lnTo>
                    <a:pt x="83958" y="5819"/>
                  </a:lnTo>
                  <a:lnTo>
                    <a:pt x="77407" y="8118"/>
                  </a:lnTo>
                  <a:lnTo>
                    <a:pt x="35188" y="8466"/>
                  </a:lnTo>
                  <a:lnTo>
                    <a:pt x="8467" y="8466"/>
                  </a:lnTo>
                  <a:lnTo>
                    <a:pt x="8467" y="49613"/>
                  </a:lnTo>
                  <a:lnTo>
                    <a:pt x="9407" y="50008"/>
                  </a:lnTo>
                  <a:lnTo>
                    <a:pt x="12961" y="50448"/>
                  </a:lnTo>
                  <a:lnTo>
                    <a:pt x="14285" y="51506"/>
                  </a:lnTo>
                  <a:lnTo>
                    <a:pt x="16829" y="58909"/>
                  </a:lnTo>
                  <a:lnTo>
                    <a:pt x="16931" y="67375"/>
                  </a:lnTo>
                  <a:lnTo>
                    <a:pt x="32687" y="67733"/>
                  </a:lnTo>
                  <a:lnTo>
                    <a:pt x="33080" y="66792"/>
                  </a:lnTo>
                  <a:lnTo>
                    <a:pt x="33517" y="63238"/>
                  </a:lnTo>
                  <a:lnTo>
                    <a:pt x="34574" y="61914"/>
                  </a:lnTo>
                  <a:lnTo>
                    <a:pt x="41126" y="59615"/>
                  </a:lnTo>
                  <a:lnTo>
                    <a:pt x="46469" y="59370"/>
                  </a:lnTo>
                  <a:lnTo>
                    <a:pt x="51384" y="56804"/>
                  </a:lnTo>
                  <a:lnTo>
                    <a:pt x="57710" y="51986"/>
                  </a:lnTo>
                  <a:lnTo>
                    <a:pt x="65718" y="51034"/>
                  </a:lnTo>
                  <a:lnTo>
                    <a:pt x="79129" y="50831"/>
                  </a:lnTo>
                  <a:lnTo>
                    <a:pt x="80974" y="49879"/>
                  </a:lnTo>
                  <a:lnTo>
                    <a:pt x="82206" y="48305"/>
                  </a:lnTo>
                  <a:lnTo>
                    <a:pt x="83026" y="46314"/>
                  </a:lnTo>
                  <a:lnTo>
                    <a:pt x="84513" y="44987"/>
                  </a:lnTo>
                  <a:lnTo>
                    <a:pt x="88675" y="43512"/>
                  </a:lnTo>
                  <a:lnTo>
                    <a:pt x="105630" y="42364"/>
                  </a:lnTo>
                  <a:lnTo>
                    <a:pt x="110603" y="44855"/>
                  </a:lnTo>
                  <a:lnTo>
                    <a:pt x="116967" y="49626"/>
                  </a:lnTo>
                  <a:lnTo>
                    <a:pt x="122564" y="50452"/>
                  </a:lnTo>
                  <a:lnTo>
                    <a:pt x="127537" y="55662"/>
                  </a:lnTo>
                  <a:lnTo>
                    <a:pt x="131942" y="64250"/>
                  </a:lnTo>
                  <a:lnTo>
                    <a:pt x="135261" y="101726"/>
                  </a:lnTo>
                  <a:lnTo>
                    <a:pt x="134434" y="112004"/>
                  </a:lnTo>
                  <a:lnTo>
                    <a:pt x="130931" y="119708"/>
                  </a:lnTo>
                  <a:lnTo>
                    <a:pt x="121221" y="126267"/>
                  </a:lnTo>
                  <a:lnTo>
                    <a:pt x="102396" y="132741"/>
                  </a:lnTo>
                  <a:lnTo>
                    <a:pt x="66723" y="140926"/>
                  </a:lnTo>
                  <a:lnTo>
                    <a:pt x="0" y="1439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5" name="SMARTInkShape-1003"/>
            <p:cNvSpPr/>
            <p:nvPr/>
          </p:nvSpPr>
          <p:spPr>
            <a:xfrm>
              <a:off x="2565749" y="3302000"/>
              <a:ext cx="710852" cy="21812"/>
            </a:xfrm>
            <a:custGeom>
              <a:avLst/>
              <a:gdLst/>
              <a:ahLst/>
              <a:cxnLst/>
              <a:rect l="0" t="0" r="0" b="0"/>
              <a:pathLst>
                <a:path w="710852" h="21812">
                  <a:moveTo>
                    <a:pt x="8118" y="16933"/>
                  </a:moveTo>
                  <a:lnTo>
                    <a:pt x="0" y="16933"/>
                  </a:lnTo>
                  <a:lnTo>
                    <a:pt x="4249" y="16933"/>
                  </a:lnTo>
                  <a:lnTo>
                    <a:pt x="8907" y="19442"/>
                  </a:lnTo>
                  <a:lnTo>
                    <a:pt x="11466" y="21428"/>
                  </a:lnTo>
                  <a:lnTo>
                    <a:pt x="15054" y="21811"/>
                  </a:lnTo>
                  <a:lnTo>
                    <a:pt x="55709" y="17301"/>
                  </a:lnTo>
                  <a:lnTo>
                    <a:pt x="96646" y="17006"/>
                  </a:lnTo>
                  <a:lnTo>
                    <a:pt x="135149" y="11129"/>
                  </a:lnTo>
                  <a:lnTo>
                    <a:pt x="167007" y="9256"/>
                  </a:lnTo>
                  <a:lnTo>
                    <a:pt x="206467" y="8622"/>
                  </a:lnTo>
                  <a:lnTo>
                    <a:pt x="241927" y="8498"/>
                  </a:lnTo>
                  <a:lnTo>
                    <a:pt x="274470" y="8473"/>
                  </a:lnTo>
                  <a:lnTo>
                    <a:pt x="309156" y="8468"/>
                  </a:lnTo>
                  <a:lnTo>
                    <a:pt x="342743" y="8467"/>
                  </a:lnTo>
                  <a:lnTo>
                    <a:pt x="382362" y="5958"/>
                  </a:lnTo>
                  <a:lnTo>
                    <a:pt x="403048" y="3589"/>
                  </a:lnTo>
                  <a:lnTo>
                    <a:pt x="441833" y="7224"/>
                  </a:lnTo>
                  <a:lnTo>
                    <a:pt x="474352" y="5590"/>
                  </a:lnTo>
                  <a:lnTo>
                    <a:pt x="510328" y="1656"/>
                  </a:lnTo>
                  <a:lnTo>
                    <a:pt x="551140" y="327"/>
                  </a:lnTo>
                  <a:lnTo>
                    <a:pt x="584716" y="97"/>
                  </a:lnTo>
                  <a:lnTo>
                    <a:pt x="622756" y="13"/>
                  </a:lnTo>
                  <a:lnTo>
                    <a:pt x="710851"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6" name="SMARTInkShape-1004"/>
            <p:cNvSpPr/>
            <p:nvPr/>
          </p:nvSpPr>
          <p:spPr>
            <a:xfrm>
              <a:off x="2895600" y="3403600"/>
              <a:ext cx="127001" cy="127001"/>
            </a:xfrm>
            <a:custGeom>
              <a:avLst/>
              <a:gdLst/>
              <a:ahLst/>
              <a:cxnLst/>
              <a:rect l="0" t="0" r="0" b="0"/>
              <a:pathLst>
                <a:path w="127001" h="127001">
                  <a:moveTo>
                    <a:pt x="0" y="25400"/>
                  </a:moveTo>
                  <a:lnTo>
                    <a:pt x="0" y="12788"/>
                  </a:lnTo>
                  <a:lnTo>
                    <a:pt x="940" y="11347"/>
                  </a:lnTo>
                  <a:lnTo>
                    <a:pt x="2509" y="10387"/>
                  </a:lnTo>
                  <a:lnTo>
                    <a:pt x="7290" y="8846"/>
                  </a:lnTo>
                  <a:lnTo>
                    <a:pt x="14993" y="2723"/>
                  </a:lnTo>
                  <a:lnTo>
                    <a:pt x="23844" y="359"/>
                  </a:lnTo>
                  <a:lnTo>
                    <a:pt x="62440" y="0"/>
                  </a:lnTo>
                  <a:lnTo>
                    <a:pt x="64205" y="941"/>
                  </a:lnTo>
                  <a:lnTo>
                    <a:pt x="65381" y="2509"/>
                  </a:lnTo>
                  <a:lnTo>
                    <a:pt x="67269" y="7290"/>
                  </a:lnTo>
                  <a:lnTo>
                    <a:pt x="70035" y="7943"/>
                  </a:lnTo>
                  <a:lnTo>
                    <a:pt x="74982" y="8363"/>
                  </a:lnTo>
                  <a:lnTo>
                    <a:pt x="75388" y="9339"/>
                  </a:lnTo>
                  <a:lnTo>
                    <a:pt x="75839" y="12931"/>
                  </a:lnTo>
                  <a:lnTo>
                    <a:pt x="76900" y="14265"/>
                  </a:lnTo>
                  <a:lnTo>
                    <a:pt x="80588" y="15747"/>
                  </a:lnTo>
                  <a:lnTo>
                    <a:pt x="81948" y="17084"/>
                  </a:lnTo>
                  <a:lnTo>
                    <a:pt x="84309" y="24119"/>
                  </a:lnTo>
                  <a:lnTo>
                    <a:pt x="84664" y="45538"/>
                  </a:lnTo>
                  <a:lnTo>
                    <a:pt x="82157" y="50970"/>
                  </a:lnTo>
                  <a:lnTo>
                    <a:pt x="78847" y="56520"/>
                  </a:lnTo>
                  <a:lnTo>
                    <a:pt x="76044" y="64934"/>
                  </a:lnTo>
                  <a:lnTo>
                    <a:pt x="70614" y="73384"/>
                  </a:lnTo>
                  <a:lnTo>
                    <a:pt x="69013" y="79025"/>
                  </a:lnTo>
                  <a:lnTo>
                    <a:pt x="67646" y="80906"/>
                  </a:lnTo>
                  <a:lnTo>
                    <a:pt x="65793" y="82159"/>
                  </a:lnTo>
                  <a:lnTo>
                    <a:pt x="63618" y="82995"/>
                  </a:lnTo>
                  <a:lnTo>
                    <a:pt x="50629" y="97849"/>
                  </a:lnTo>
                  <a:lnTo>
                    <a:pt x="45080" y="100874"/>
                  </a:lnTo>
                  <a:lnTo>
                    <a:pt x="27436" y="115610"/>
                  </a:lnTo>
                  <a:lnTo>
                    <a:pt x="22228" y="117234"/>
                  </a:lnTo>
                  <a:lnTo>
                    <a:pt x="20463" y="118608"/>
                  </a:lnTo>
                  <a:lnTo>
                    <a:pt x="18502" y="122643"/>
                  </a:lnTo>
                  <a:lnTo>
                    <a:pt x="17038" y="124095"/>
                  </a:lnTo>
                  <a:lnTo>
                    <a:pt x="9781" y="126617"/>
                  </a:lnTo>
                  <a:lnTo>
                    <a:pt x="0" y="127000"/>
                  </a:lnTo>
                  <a:lnTo>
                    <a:pt x="7290" y="127000"/>
                  </a:lnTo>
                  <a:lnTo>
                    <a:pt x="15653" y="119711"/>
                  </a:lnTo>
                  <a:lnTo>
                    <a:pt x="21049" y="118882"/>
                  </a:lnTo>
                  <a:lnTo>
                    <a:pt x="62366" y="118533"/>
                  </a:lnTo>
                  <a:lnTo>
                    <a:pt x="67856" y="116025"/>
                  </a:lnTo>
                  <a:lnTo>
                    <a:pt x="73433" y="112715"/>
                  </a:lnTo>
                  <a:lnTo>
                    <a:pt x="84678" y="110590"/>
                  </a:lnTo>
                  <a:lnTo>
                    <a:pt x="127000" y="1100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7" name="SMARTInkShape-1005"/>
            <p:cNvSpPr/>
            <p:nvPr/>
          </p:nvSpPr>
          <p:spPr>
            <a:xfrm>
              <a:off x="2667000" y="3386667"/>
              <a:ext cx="1" cy="169334"/>
            </a:xfrm>
            <a:custGeom>
              <a:avLst/>
              <a:gdLst/>
              <a:ahLst/>
              <a:cxnLst/>
              <a:rect l="0" t="0" r="0" b="0"/>
              <a:pathLst>
                <a:path w="1" h="169334">
                  <a:moveTo>
                    <a:pt x="0" y="0"/>
                  </a:moveTo>
                  <a:lnTo>
                    <a:pt x="0" y="40951"/>
                  </a:lnTo>
                  <a:lnTo>
                    <a:pt x="0" y="77999"/>
                  </a:lnTo>
                  <a:lnTo>
                    <a:pt x="0" y="119267"/>
                  </a:lnTo>
                  <a:lnTo>
                    <a:pt x="0" y="1693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8" name="SMARTInkShape-1006"/>
            <p:cNvSpPr/>
            <p:nvPr/>
          </p:nvSpPr>
          <p:spPr>
            <a:xfrm>
              <a:off x="2777559" y="3513667"/>
              <a:ext cx="40665" cy="33407"/>
            </a:xfrm>
            <a:custGeom>
              <a:avLst/>
              <a:gdLst/>
              <a:ahLst/>
              <a:cxnLst/>
              <a:rect l="0" t="0" r="0" b="0"/>
              <a:pathLst>
                <a:path w="40665" h="33407">
                  <a:moveTo>
                    <a:pt x="33374" y="16933"/>
                  </a:moveTo>
                  <a:lnTo>
                    <a:pt x="33374" y="12438"/>
                  </a:lnTo>
                  <a:lnTo>
                    <a:pt x="34315" y="11114"/>
                  </a:lnTo>
                  <a:lnTo>
                    <a:pt x="35883" y="10232"/>
                  </a:lnTo>
                  <a:lnTo>
                    <a:pt x="37869" y="9644"/>
                  </a:lnTo>
                  <a:lnTo>
                    <a:pt x="39193" y="10192"/>
                  </a:lnTo>
                  <a:lnTo>
                    <a:pt x="40076" y="11498"/>
                  </a:lnTo>
                  <a:lnTo>
                    <a:pt x="40664" y="13310"/>
                  </a:lnTo>
                  <a:lnTo>
                    <a:pt x="40116" y="14517"/>
                  </a:lnTo>
                  <a:lnTo>
                    <a:pt x="38809" y="15323"/>
                  </a:lnTo>
                  <a:lnTo>
                    <a:pt x="36998" y="15859"/>
                  </a:lnTo>
                  <a:lnTo>
                    <a:pt x="35790" y="17158"/>
                  </a:lnTo>
                  <a:lnTo>
                    <a:pt x="31343" y="26002"/>
                  </a:lnTo>
                  <a:lnTo>
                    <a:pt x="29198" y="28623"/>
                  </a:lnTo>
                  <a:lnTo>
                    <a:pt x="24306" y="31536"/>
                  </a:lnTo>
                  <a:lnTo>
                    <a:pt x="13500" y="33406"/>
                  </a:lnTo>
                  <a:lnTo>
                    <a:pt x="7922" y="31153"/>
                  </a:lnTo>
                  <a:lnTo>
                    <a:pt x="1170" y="26536"/>
                  </a:lnTo>
                  <a:lnTo>
                    <a:pt x="247" y="23397"/>
                  </a:lnTo>
                  <a:lnTo>
                    <a:pt x="0" y="21242"/>
                  </a:lnTo>
                  <a:lnTo>
                    <a:pt x="2235" y="16340"/>
                  </a:lnTo>
                  <a:lnTo>
                    <a:pt x="24908"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16" name="SMARTInkShape-Group315"/>
          <p:cNvGrpSpPr/>
          <p:nvPr/>
        </p:nvGrpSpPr>
        <p:grpSpPr>
          <a:xfrm>
            <a:off x="3742267" y="3285067"/>
            <a:ext cx="609601" cy="245534"/>
            <a:chOff x="3742267" y="3285067"/>
            <a:chExt cx="609601" cy="245534"/>
          </a:xfrm>
        </p:grpSpPr>
        <p:sp>
          <p:nvSpPr>
            <p:cNvPr id="310" name="SMARTInkShape-1007"/>
            <p:cNvSpPr/>
            <p:nvPr/>
          </p:nvSpPr>
          <p:spPr>
            <a:xfrm>
              <a:off x="4157133" y="3310467"/>
              <a:ext cx="194735" cy="8364"/>
            </a:xfrm>
            <a:custGeom>
              <a:avLst/>
              <a:gdLst/>
              <a:ahLst/>
              <a:cxnLst/>
              <a:rect l="0" t="0" r="0" b="0"/>
              <a:pathLst>
                <a:path w="194735" h="8364">
                  <a:moveTo>
                    <a:pt x="0" y="0"/>
                  </a:moveTo>
                  <a:lnTo>
                    <a:pt x="0" y="4495"/>
                  </a:lnTo>
                  <a:lnTo>
                    <a:pt x="941" y="5819"/>
                  </a:lnTo>
                  <a:lnTo>
                    <a:pt x="2509" y="6701"/>
                  </a:lnTo>
                  <a:lnTo>
                    <a:pt x="8641" y="7682"/>
                  </a:lnTo>
                  <a:lnTo>
                    <a:pt x="43471" y="8363"/>
                  </a:lnTo>
                  <a:lnTo>
                    <a:pt x="82244" y="7505"/>
                  </a:lnTo>
                  <a:lnTo>
                    <a:pt x="123072" y="1761"/>
                  </a:lnTo>
                  <a:lnTo>
                    <a:pt x="194734"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1" name="SMARTInkShape-1008"/>
            <p:cNvSpPr/>
            <p:nvPr/>
          </p:nvSpPr>
          <p:spPr>
            <a:xfrm>
              <a:off x="4157482" y="3386667"/>
              <a:ext cx="143054" cy="142221"/>
            </a:xfrm>
            <a:custGeom>
              <a:avLst/>
              <a:gdLst/>
              <a:ahLst/>
              <a:cxnLst/>
              <a:rect l="0" t="0" r="0" b="0"/>
              <a:pathLst>
                <a:path w="143054" h="142221">
                  <a:moveTo>
                    <a:pt x="92785" y="0"/>
                  </a:moveTo>
                  <a:lnTo>
                    <a:pt x="88290" y="0"/>
                  </a:lnTo>
                  <a:lnTo>
                    <a:pt x="46718" y="14052"/>
                  </a:lnTo>
                  <a:lnTo>
                    <a:pt x="23781" y="16554"/>
                  </a:lnTo>
                  <a:lnTo>
                    <a:pt x="17274" y="14256"/>
                  </a:lnTo>
                  <a:lnTo>
                    <a:pt x="8277" y="8567"/>
                  </a:lnTo>
                  <a:lnTo>
                    <a:pt x="8119" y="24120"/>
                  </a:lnTo>
                  <a:lnTo>
                    <a:pt x="2299" y="31907"/>
                  </a:lnTo>
                  <a:lnTo>
                    <a:pt x="436" y="39766"/>
                  </a:lnTo>
                  <a:lnTo>
                    <a:pt x="0" y="45269"/>
                  </a:lnTo>
                  <a:lnTo>
                    <a:pt x="2315" y="50850"/>
                  </a:lnTo>
                  <a:lnTo>
                    <a:pt x="5539" y="56467"/>
                  </a:lnTo>
                  <a:lnTo>
                    <a:pt x="6972" y="62098"/>
                  </a:lnTo>
                  <a:lnTo>
                    <a:pt x="8294" y="63977"/>
                  </a:lnTo>
                  <a:lnTo>
                    <a:pt x="10117" y="65229"/>
                  </a:lnTo>
                  <a:lnTo>
                    <a:pt x="15307" y="67238"/>
                  </a:lnTo>
                  <a:lnTo>
                    <a:pt x="31052" y="67690"/>
                  </a:lnTo>
                  <a:lnTo>
                    <a:pt x="68764" y="52324"/>
                  </a:lnTo>
                  <a:lnTo>
                    <a:pt x="101593" y="50934"/>
                  </a:lnTo>
                  <a:lnTo>
                    <a:pt x="111124" y="55877"/>
                  </a:lnTo>
                  <a:lnTo>
                    <a:pt x="137527" y="78823"/>
                  </a:lnTo>
                  <a:lnTo>
                    <a:pt x="140892" y="87086"/>
                  </a:lnTo>
                  <a:lnTo>
                    <a:pt x="143053" y="107722"/>
                  </a:lnTo>
                  <a:lnTo>
                    <a:pt x="141349" y="112266"/>
                  </a:lnTo>
                  <a:lnTo>
                    <a:pt x="124464" y="129368"/>
                  </a:lnTo>
                  <a:lnTo>
                    <a:pt x="111056" y="138154"/>
                  </a:lnTo>
                  <a:lnTo>
                    <a:pt x="95167" y="142220"/>
                  </a:lnTo>
                  <a:lnTo>
                    <a:pt x="25051" y="13546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2" name="SMARTInkShape-1009"/>
            <p:cNvSpPr/>
            <p:nvPr/>
          </p:nvSpPr>
          <p:spPr>
            <a:xfrm>
              <a:off x="4013979" y="3395513"/>
              <a:ext cx="117755" cy="134909"/>
            </a:xfrm>
            <a:custGeom>
              <a:avLst/>
              <a:gdLst/>
              <a:ahLst/>
              <a:cxnLst/>
              <a:rect l="0" t="0" r="0" b="0"/>
              <a:pathLst>
                <a:path w="117755" h="134909">
                  <a:moveTo>
                    <a:pt x="16154" y="16554"/>
                  </a:moveTo>
                  <a:lnTo>
                    <a:pt x="23444" y="9264"/>
                  </a:lnTo>
                  <a:lnTo>
                    <a:pt x="36966" y="2501"/>
                  </a:lnTo>
                  <a:lnTo>
                    <a:pt x="52181" y="189"/>
                  </a:lnTo>
                  <a:lnTo>
                    <a:pt x="57105" y="0"/>
                  </a:lnTo>
                  <a:lnTo>
                    <a:pt x="65086" y="2297"/>
                  </a:lnTo>
                  <a:lnTo>
                    <a:pt x="80820" y="14084"/>
                  </a:lnTo>
                  <a:lnTo>
                    <a:pt x="86601" y="19532"/>
                  </a:lnTo>
                  <a:lnTo>
                    <a:pt x="87578" y="23243"/>
                  </a:lnTo>
                  <a:lnTo>
                    <a:pt x="84458" y="38396"/>
                  </a:lnTo>
                  <a:lnTo>
                    <a:pt x="74976" y="63306"/>
                  </a:lnTo>
                  <a:lnTo>
                    <a:pt x="50022" y="97456"/>
                  </a:lnTo>
                  <a:lnTo>
                    <a:pt x="23185" y="121067"/>
                  </a:lnTo>
                  <a:lnTo>
                    <a:pt x="19279" y="128229"/>
                  </a:lnTo>
                  <a:lnTo>
                    <a:pt x="16356" y="130515"/>
                  </a:lnTo>
                  <a:lnTo>
                    <a:pt x="0" y="134908"/>
                  </a:lnTo>
                  <a:lnTo>
                    <a:pt x="11074" y="123287"/>
                  </a:lnTo>
                  <a:lnTo>
                    <a:pt x="18914" y="120435"/>
                  </a:lnTo>
                  <a:lnTo>
                    <a:pt x="43562" y="115846"/>
                  </a:lnTo>
                  <a:lnTo>
                    <a:pt x="59082" y="111512"/>
                  </a:lnTo>
                  <a:lnTo>
                    <a:pt x="81183" y="110047"/>
                  </a:lnTo>
                  <a:lnTo>
                    <a:pt x="89898" y="112356"/>
                  </a:lnTo>
                  <a:lnTo>
                    <a:pt x="96907" y="115577"/>
                  </a:lnTo>
                  <a:lnTo>
                    <a:pt x="117754" y="11815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3" name="SMARTInkShape-1010"/>
            <p:cNvSpPr/>
            <p:nvPr/>
          </p:nvSpPr>
          <p:spPr>
            <a:xfrm>
              <a:off x="3920067" y="3505588"/>
              <a:ext cx="33824" cy="25013"/>
            </a:xfrm>
            <a:custGeom>
              <a:avLst/>
              <a:gdLst/>
              <a:ahLst/>
              <a:cxnLst/>
              <a:rect l="0" t="0" r="0" b="0"/>
              <a:pathLst>
                <a:path w="33824" h="25013">
                  <a:moveTo>
                    <a:pt x="0" y="25012"/>
                  </a:moveTo>
                  <a:lnTo>
                    <a:pt x="0" y="9604"/>
                  </a:lnTo>
                  <a:lnTo>
                    <a:pt x="4494" y="4036"/>
                  </a:lnTo>
                  <a:lnTo>
                    <a:pt x="9209" y="1579"/>
                  </a:lnTo>
                  <a:lnTo>
                    <a:pt x="19902" y="0"/>
                  </a:lnTo>
                  <a:lnTo>
                    <a:pt x="25465" y="2293"/>
                  </a:lnTo>
                  <a:lnTo>
                    <a:pt x="28265" y="4222"/>
                  </a:lnTo>
                  <a:lnTo>
                    <a:pt x="31377" y="8873"/>
                  </a:lnTo>
                  <a:lnTo>
                    <a:pt x="33539" y="16476"/>
                  </a:lnTo>
                  <a:lnTo>
                    <a:pt x="33823" y="23702"/>
                  </a:lnTo>
                  <a:lnTo>
                    <a:pt x="32897" y="24139"/>
                  </a:lnTo>
                  <a:lnTo>
                    <a:pt x="16933" y="2501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4" name="SMARTInkShape-1011"/>
            <p:cNvSpPr/>
            <p:nvPr/>
          </p:nvSpPr>
          <p:spPr>
            <a:xfrm>
              <a:off x="3810003" y="3378549"/>
              <a:ext cx="8465" cy="152052"/>
            </a:xfrm>
            <a:custGeom>
              <a:avLst/>
              <a:gdLst/>
              <a:ahLst/>
              <a:cxnLst/>
              <a:rect l="0" t="0" r="0" b="0"/>
              <a:pathLst>
                <a:path w="8465" h="152052">
                  <a:moveTo>
                    <a:pt x="8464" y="8118"/>
                  </a:moveTo>
                  <a:lnTo>
                    <a:pt x="3969" y="8118"/>
                  </a:lnTo>
                  <a:lnTo>
                    <a:pt x="2645" y="7177"/>
                  </a:lnTo>
                  <a:lnTo>
                    <a:pt x="1762" y="5609"/>
                  </a:lnTo>
                  <a:lnTo>
                    <a:pt x="100" y="0"/>
                  </a:lnTo>
                  <a:lnTo>
                    <a:pt x="0" y="12273"/>
                  </a:lnTo>
                  <a:lnTo>
                    <a:pt x="7941" y="44022"/>
                  </a:lnTo>
                  <a:lnTo>
                    <a:pt x="8433" y="86109"/>
                  </a:lnTo>
                  <a:lnTo>
                    <a:pt x="8461" y="123490"/>
                  </a:lnTo>
                  <a:lnTo>
                    <a:pt x="8464" y="15205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5" name="SMARTInkShape-1012"/>
            <p:cNvSpPr/>
            <p:nvPr/>
          </p:nvSpPr>
          <p:spPr>
            <a:xfrm>
              <a:off x="3742267" y="3285067"/>
              <a:ext cx="474134" cy="16934"/>
            </a:xfrm>
            <a:custGeom>
              <a:avLst/>
              <a:gdLst/>
              <a:ahLst/>
              <a:cxnLst/>
              <a:rect l="0" t="0" r="0" b="0"/>
              <a:pathLst>
                <a:path w="474134" h="16934">
                  <a:moveTo>
                    <a:pt x="0" y="0"/>
                  </a:moveTo>
                  <a:lnTo>
                    <a:pt x="38058" y="0"/>
                  </a:lnTo>
                  <a:lnTo>
                    <a:pt x="71070" y="0"/>
                  </a:lnTo>
                  <a:lnTo>
                    <a:pt x="109053" y="0"/>
                  </a:lnTo>
                  <a:lnTo>
                    <a:pt x="148611" y="0"/>
                  </a:lnTo>
                  <a:lnTo>
                    <a:pt x="181511" y="0"/>
                  </a:lnTo>
                  <a:lnTo>
                    <a:pt x="223688" y="0"/>
                  </a:lnTo>
                  <a:lnTo>
                    <a:pt x="256619" y="0"/>
                  </a:lnTo>
                  <a:lnTo>
                    <a:pt x="297408" y="0"/>
                  </a:lnTo>
                  <a:lnTo>
                    <a:pt x="325501" y="2508"/>
                  </a:lnTo>
                  <a:lnTo>
                    <a:pt x="360839" y="7289"/>
                  </a:lnTo>
                  <a:lnTo>
                    <a:pt x="399274" y="10820"/>
                  </a:lnTo>
                  <a:lnTo>
                    <a:pt x="474133" y="169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17" name="SMARTInkShape-1013"/>
          <p:cNvSpPr/>
          <p:nvPr/>
        </p:nvSpPr>
        <p:spPr>
          <a:xfrm>
            <a:off x="2540000" y="2988733"/>
            <a:ext cx="685801" cy="558801"/>
          </a:xfrm>
          <a:custGeom>
            <a:avLst/>
            <a:gdLst/>
            <a:ahLst/>
            <a:cxnLst/>
            <a:rect l="0" t="0" r="0" b="0"/>
            <a:pathLst>
              <a:path w="685801" h="558801">
                <a:moveTo>
                  <a:pt x="0" y="0"/>
                </a:moveTo>
                <a:lnTo>
                  <a:pt x="4495" y="4495"/>
                </a:lnTo>
                <a:lnTo>
                  <a:pt x="43471" y="24397"/>
                </a:lnTo>
                <a:lnTo>
                  <a:pt x="84244" y="59400"/>
                </a:lnTo>
                <a:lnTo>
                  <a:pt x="122437" y="91251"/>
                </a:lnTo>
                <a:lnTo>
                  <a:pt x="163857" y="123467"/>
                </a:lnTo>
                <a:lnTo>
                  <a:pt x="206110" y="155408"/>
                </a:lnTo>
                <a:lnTo>
                  <a:pt x="245917" y="183469"/>
                </a:lnTo>
                <a:lnTo>
                  <a:pt x="287917" y="218371"/>
                </a:lnTo>
                <a:lnTo>
                  <a:pt x="330206" y="254883"/>
                </a:lnTo>
                <a:lnTo>
                  <a:pt x="372534" y="296450"/>
                </a:lnTo>
                <a:lnTo>
                  <a:pt x="414867" y="338682"/>
                </a:lnTo>
                <a:lnTo>
                  <a:pt x="453228" y="372537"/>
                </a:lnTo>
                <a:lnTo>
                  <a:pt x="490282" y="406401"/>
                </a:lnTo>
                <a:lnTo>
                  <a:pt x="524778" y="437758"/>
                </a:lnTo>
                <a:lnTo>
                  <a:pt x="563264" y="466844"/>
                </a:lnTo>
                <a:lnTo>
                  <a:pt x="600343" y="493948"/>
                </a:lnTo>
                <a:lnTo>
                  <a:pt x="685800" y="5588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330" name="SMARTInkShape-Group317"/>
          <p:cNvGrpSpPr/>
          <p:nvPr/>
        </p:nvGrpSpPr>
        <p:grpSpPr>
          <a:xfrm>
            <a:off x="4538133" y="3039533"/>
            <a:ext cx="2224527" cy="287868"/>
            <a:chOff x="4538133" y="3039533"/>
            <a:chExt cx="2224527" cy="287868"/>
          </a:xfrm>
        </p:grpSpPr>
        <p:sp>
          <p:nvSpPr>
            <p:cNvPr id="318" name="SMARTInkShape-1014"/>
            <p:cNvSpPr/>
            <p:nvPr/>
          </p:nvSpPr>
          <p:spPr>
            <a:xfrm>
              <a:off x="5274737" y="3251579"/>
              <a:ext cx="40763" cy="32761"/>
            </a:xfrm>
            <a:custGeom>
              <a:avLst/>
              <a:gdLst/>
              <a:ahLst/>
              <a:cxnLst/>
              <a:rect l="0" t="0" r="0" b="0"/>
              <a:pathLst>
                <a:path w="40763" h="32761">
                  <a:moveTo>
                    <a:pt x="8463" y="8088"/>
                  </a:moveTo>
                  <a:lnTo>
                    <a:pt x="1174" y="8088"/>
                  </a:lnTo>
                  <a:lnTo>
                    <a:pt x="781" y="9029"/>
                  </a:lnTo>
                  <a:lnTo>
                    <a:pt x="6" y="16451"/>
                  </a:lnTo>
                  <a:lnTo>
                    <a:pt x="0" y="12029"/>
                  </a:lnTo>
                  <a:lnTo>
                    <a:pt x="939" y="10715"/>
                  </a:lnTo>
                  <a:lnTo>
                    <a:pt x="17150" y="1540"/>
                  </a:lnTo>
                  <a:lnTo>
                    <a:pt x="23767" y="0"/>
                  </a:lnTo>
                  <a:lnTo>
                    <a:pt x="34392" y="6372"/>
                  </a:lnTo>
                  <a:lnTo>
                    <a:pt x="37038" y="6944"/>
                  </a:lnTo>
                  <a:lnTo>
                    <a:pt x="38801" y="8266"/>
                  </a:lnTo>
                  <a:lnTo>
                    <a:pt x="39979" y="10088"/>
                  </a:lnTo>
                  <a:lnTo>
                    <a:pt x="40762" y="12243"/>
                  </a:lnTo>
                  <a:lnTo>
                    <a:pt x="40344" y="14621"/>
                  </a:lnTo>
                  <a:lnTo>
                    <a:pt x="35421" y="25197"/>
                  </a:lnTo>
                  <a:lnTo>
                    <a:pt x="34902" y="27960"/>
                  </a:lnTo>
                  <a:lnTo>
                    <a:pt x="33615" y="29802"/>
                  </a:lnTo>
                  <a:lnTo>
                    <a:pt x="31815" y="31031"/>
                  </a:lnTo>
                  <a:lnTo>
                    <a:pt x="24790" y="32760"/>
                  </a:lnTo>
                  <a:lnTo>
                    <a:pt x="16930" y="2502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9" name="SMARTInkShape-1015"/>
            <p:cNvSpPr/>
            <p:nvPr/>
          </p:nvSpPr>
          <p:spPr>
            <a:xfrm>
              <a:off x="6155297" y="3132667"/>
              <a:ext cx="96776" cy="122821"/>
            </a:xfrm>
            <a:custGeom>
              <a:avLst/>
              <a:gdLst/>
              <a:ahLst/>
              <a:cxnLst/>
              <a:rect l="0" t="0" r="0" b="0"/>
              <a:pathLst>
                <a:path w="96776" h="122821">
                  <a:moveTo>
                    <a:pt x="8436" y="16933"/>
                  </a:moveTo>
                  <a:lnTo>
                    <a:pt x="3942" y="21428"/>
                  </a:lnTo>
                  <a:lnTo>
                    <a:pt x="1735" y="26143"/>
                  </a:lnTo>
                  <a:lnTo>
                    <a:pt x="0" y="65419"/>
                  </a:lnTo>
                  <a:lnTo>
                    <a:pt x="912" y="98633"/>
                  </a:lnTo>
                  <a:lnTo>
                    <a:pt x="4465" y="108434"/>
                  </a:lnTo>
                  <a:lnTo>
                    <a:pt x="6729" y="111800"/>
                  </a:lnTo>
                  <a:lnTo>
                    <a:pt x="11754" y="115540"/>
                  </a:lnTo>
                  <a:lnTo>
                    <a:pt x="24366" y="122141"/>
                  </a:lnTo>
                  <a:lnTo>
                    <a:pt x="28464" y="122820"/>
                  </a:lnTo>
                  <a:lnTo>
                    <a:pt x="32136" y="122332"/>
                  </a:lnTo>
                  <a:lnTo>
                    <a:pt x="69847" y="104240"/>
                  </a:lnTo>
                  <a:lnTo>
                    <a:pt x="77437" y="98696"/>
                  </a:lnTo>
                  <a:lnTo>
                    <a:pt x="92898" y="75446"/>
                  </a:lnTo>
                  <a:lnTo>
                    <a:pt x="95789" y="70053"/>
                  </a:lnTo>
                  <a:lnTo>
                    <a:pt x="96775" y="64576"/>
                  </a:lnTo>
                  <a:lnTo>
                    <a:pt x="93772" y="41139"/>
                  </a:lnTo>
                  <a:lnTo>
                    <a:pt x="91667" y="37774"/>
                  </a:lnTo>
                  <a:lnTo>
                    <a:pt x="79716" y="28544"/>
                  </a:lnTo>
                  <a:lnTo>
                    <a:pt x="41004" y="11317"/>
                  </a:lnTo>
                  <a:lnTo>
                    <a:pt x="8436"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0" name="SMARTInkShape-1016"/>
            <p:cNvSpPr/>
            <p:nvPr/>
          </p:nvSpPr>
          <p:spPr>
            <a:xfrm>
              <a:off x="5613400" y="3073400"/>
              <a:ext cx="135468" cy="101601"/>
            </a:xfrm>
            <a:custGeom>
              <a:avLst/>
              <a:gdLst/>
              <a:ahLst/>
              <a:cxnLst/>
              <a:rect l="0" t="0" r="0" b="0"/>
              <a:pathLst>
                <a:path w="135468" h="101601">
                  <a:moveTo>
                    <a:pt x="25400" y="0"/>
                  </a:moveTo>
                  <a:lnTo>
                    <a:pt x="25400" y="29513"/>
                  </a:lnTo>
                  <a:lnTo>
                    <a:pt x="22892" y="34440"/>
                  </a:lnTo>
                  <a:lnTo>
                    <a:pt x="19582" y="39766"/>
                  </a:lnTo>
                  <a:lnTo>
                    <a:pt x="17283" y="49161"/>
                  </a:lnTo>
                  <a:lnTo>
                    <a:pt x="16943" y="70660"/>
                  </a:lnTo>
                  <a:lnTo>
                    <a:pt x="15998" y="72506"/>
                  </a:lnTo>
                  <a:lnTo>
                    <a:pt x="14429" y="73738"/>
                  </a:lnTo>
                  <a:lnTo>
                    <a:pt x="12441" y="74558"/>
                  </a:lnTo>
                  <a:lnTo>
                    <a:pt x="11117" y="76047"/>
                  </a:lnTo>
                  <a:lnTo>
                    <a:pt x="8816" y="83346"/>
                  </a:lnTo>
                  <a:lnTo>
                    <a:pt x="8497" y="91840"/>
                  </a:lnTo>
                  <a:lnTo>
                    <a:pt x="7546" y="92271"/>
                  </a:lnTo>
                  <a:lnTo>
                    <a:pt x="1180" y="93020"/>
                  </a:lnTo>
                  <a:lnTo>
                    <a:pt x="524" y="95592"/>
                  </a:lnTo>
                  <a:lnTo>
                    <a:pt x="0" y="101600"/>
                  </a:lnTo>
                  <a:lnTo>
                    <a:pt x="8117" y="93482"/>
                  </a:lnTo>
                  <a:lnTo>
                    <a:pt x="49161" y="93133"/>
                  </a:lnTo>
                  <a:lnTo>
                    <a:pt x="88945" y="93133"/>
                  </a:lnTo>
                  <a:lnTo>
                    <a:pt x="116942" y="93133"/>
                  </a:lnTo>
                  <a:lnTo>
                    <a:pt x="135467" y="1016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1" name="SMARTInkShape-1017"/>
            <p:cNvSpPr/>
            <p:nvPr/>
          </p:nvSpPr>
          <p:spPr>
            <a:xfrm>
              <a:off x="6451600" y="3132667"/>
              <a:ext cx="101601" cy="109552"/>
            </a:xfrm>
            <a:custGeom>
              <a:avLst/>
              <a:gdLst/>
              <a:ahLst/>
              <a:cxnLst/>
              <a:rect l="0" t="0" r="0" b="0"/>
              <a:pathLst>
                <a:path w="101601" h="109552">
                  <a:moveTo>
                    <a:pt x="0" y="0"/>
                  </a:moveTo>
                  <a:lnTo>
                    <a:pt x="0" y="8989"/>
                  </a:lnTo>
                  <a:lnTo>
                    <a:pt x="2508" y="15911"/>
                  </a:lnTo>
                  <a:lnTo>
                    <a:pt x="4494" y="19074"/>
                  </a:lnTo>
                  <a:lnTo>
                    <a:pt x="9176" y="56716"/>
                  </a:lnTo>
                  <a:lnTo>
                    <a:pt x="15157" y="76071"/>
                  </a:lnTo>
                  <a:lnTo>
                    <a:pt x="23098" y="91993"/>
                  </a:lnTo>
                  <a:lnTo>
                    <a:pt x="25361" y="109551"/>
                  </a:lnTo>
                  <a:lnTo>
                    <a:pt x="29883" y="105419"/>
                  </a:lnTo>
                  <a:lnTo>
                    <a:pt x="32096" y="98280"/>
                  </a:lnTo>
                  <a:lnTo>
                    <a:pt x="40557" y="58178"/>
                  </a:lnTo>
                  <a:lnTo>
                    <a:pt x="51006" y="36717"/>
                  </a:lnTo>
                  <a:lnTo>
                    <a:pt x="64938" y="15253"/>
                  </a:lnTo>
                  <a:lnTo>
                    <a:pt x="101600" y="846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2" name="SMARTInkShape-1018"/>
            <p:cNvSpPr/>
            <p:nvPr/>
          </p:nvSpPr>
          <p:spPr>
            <a:xfrm>
              <a:off x="6290734" y="3125640"/>
              <a:ext cx="118534" cy="108010"/>
            </a:xfrm>
            <a:custGeom>
              <a:avLst/>
              <a:gdLst/>
              <a:ahLst/>
              <a:cxnLst/>
              <a:rect l="0" t="0" r="0" b="0"/>
              <a:pathLst>
                <a:path w="118534" h="108010">
                  <a:moveTo>
                    <a:pt x="8466" y="15493"/>
                  </a:moveTo>
                  <a:lnTo>
                    <a:pt x="350" y="7376"/>
                  </a:lnTo>
                  <a:lnTo>
                    <a:pt x="0" y="47666"/>
                  </a:lnTo>
                  <a:lnTo>
                    <a:pt x="940" y="66418"/>
                  </a:lnTo>
                  <a:lnTo>
                    <a:pt x="10452" y="98071"/>
                  </a:lnTo>
                  <a:lnTo>
                    <a:pt x="12612" y="101590"/>
                  </a:lnTo>
                  <a:lnTo>
                    <a:pt x="14993" y="103936"/>
                  </a:lnTo>
                  <a:lnTo>
                    <a:pt x="20147" y="106542"/>
                  </a:lnTo>
                  <a:lnTo>
                    <a:pt x="28339" y="108009"/>
                  </a:lnTo>
                  <a:lnTo>
                    <a:pt x="33918" y="105844"/>
                  </a:lnTo>
                  <a:lnTo>
                    <a:pt x="53624" y="88708"/>
                  </a:lnTo>
                  <a:lnTo>
                    <a:pt x="70554" y="60139"/>
                  </a:lnTo>
                  <a:lnTo>
                    <a:pt x="75084" y="38911"/>
                  </a:lnTo>
                  <a:lnTo>
                    <a:pt x="76186" y="3419"/>
                  </a:lnTo>
                  <a:lnTo>
                    <a:pt x="75250" y="1799"/>
                  </a:lnTo>
                  <a:lnTo>
                    <a:pt x="73685" y="719"/>
                  </a:lnTo>
                  <a:lnTo>
                    <a:pt x="71701" y="0"/>
                  </a:lnTo>
                  <a:lnTo>
                    <a:pt x="70377" y="460"/>
                  </a:lnTo>
                  <a:lnTo>
                    <a:pt x="69496" y="1708"/>
                  </a:lnTo>
                  <a:lnTo>
                    <a:pt x="68256" y="7960"/>
                  </a:lnTo>
                  <a:lnTo>
                    <a:pt x="67763" y="38621"/>
                  </a:lnTo>
                  <a:lnTo>
                    <a:pt x="72237" y="55167"/>
                  </a:lnTo>
                  <a:lnTo>
                    <a:pt x="118533" y="10016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3" name="SMARTInkShape-1019"/>
            <p:cNvSpPr/>
            <p:nvPr/>
          </p:nvSpPr>
          <p:spPr>
            <a:xfrm>
              <a:off x="5706533" y="3039533"/>
              <a:ext cx="8468" cy="237068"/>
            </a:xfrm>
            <a:custGeom>
              <a:avLst/>
              <a:gdLst/>
              <a:ahLst/>
              <a:cxnLst/>
              <a:rect l="0" t="0" r="0" b="0"/>
              <a:pathLst>
                <a:path w="8468" h="237068">
                  <a:moveTo>
                    <a:pt x="0" y="0"/>
                  </a:moveTo>
                  <a:lnTo>
                    <a:pt x="0" y="39583"/>
                  </a:lnTo>
                  <a:lnTo>
                    <a:pt x="0" y="70557"/>
                  </a:lnTo>
                  <a:lnTo>
                    <a:pt x="8234" y="107953"/>
                  </a:lnTo>
                  <a:lnTo>
                    <a:pt x="8463" y="146283"/>
                  </a:lnTo>
                  <a:lnTo>
                    <a:pt x="8467" y="185011"/>
                  </a:lnTo>
                  <a:lnTo>
                    <a:pt x="8467" y="222595"/>
                  </a:lnTo>
                  <a:lnTo>
                    <a:pt x="8467" y="2370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4" name="SMARTInkShape-1020"/>
            <p:cNvSpPr/>
            <p:nvPr/>
          </p:nvSpPr>
          <p:spPr>
            <a:xfrm>
              <a:off x="5926667" y="3048000"/>
              <a:ext cx="177801" cy="219590"/>
            </a:xfrm>
            <a:custGeom>
              <a:avLst/>
              <a:gdLst/>
              <a:ahLst/>
              <a:cxnLst/>
              <a:rect l="0" t="0" r="0" b="0"/>
              <a:pathLst>
                <a:path w="177801" h="219590">
                  <a:moveTo>
                    <a:pt x="8466" y="0"/>
                  </a:moveTo>
                  <a:lnTo>
                    <a:pt x="2" y="0"/>
                  </a:lnTo>
                  <a:lnTo>
                    <a:pt x="0" y="4495"/>
                  </a:lnTo>
                  <a:lnTo>
                    <a:pt x="941" y="5819"/>
                  </a:lnTo>
                  <a:lnTo>
                    <a:pt x="2508" y="6701"/>
                  </a:lnTo>
                  <a:lnTo>
                    <a:pt x="7289" y="8118"/>
                  </a:lnTo>
                  <a:lnTo>
                    <a:pt x="17068" y="48934"/>
                  </a:lnTo>
                  <a:lnTo>
                    <a:pt x="24544" y="81135"/>
                  </a:lnTo>
                  <a:lnTo>
                    <a:pt x="32050" y="122849"/>
                  </a:lnTo>
                  <a:lnTo>
                    <a:pt x="33628" y="158961"/>
                  </a:lnTo>
                  <a:lnTo>
                    <a:pt x="33852" y="200415"/>
                  </a:lnTo>
                  <a:lnTo>
                    <a:pt x="33866" y="219589"/>
                  </a:lnTo>
                  <a:lnTo>
                    <a:pt x="34807" y="189748"/>
                  </a:lnTo>
                  <a:lnTo>
                    <a:pt x="45651" y="151743"/>
                  </a:lnTo>
                  <a:lnTo>
                    <a:pt x="53769" y="135795"/>
                  </a:lnTo>
                  <a:lnTo>
                    <a:pt x="77858" y="108698"/>
                  </a:lnTo>
                  <a:lnTo>
                    <a:pt x="91639" y="99208"/>
                  </a:lnTo>
                  <a:lnTo>
                    <a:pt x="107638" y="94934"/>
                  </a:lnTo>
                  <a:lnTo>
                    <a:pt x="124294" y="93667"/>
                  </a:lnTo>
                  <a:lnTo>
                    <a:pt x="135518" y="98388"/>
                  </a:lnTo>
                  <a:lnTo>
                    <a:pt x="144897" y="105817"/>
                  </a:lnTo>
                  <a:lnTo>
                    <a:pt x="149066" y="112254"/>
                  </a:lnTo>
                  <a:lnTo>
                    <a:pt x="158662" y="142828"/>
                  </a:lnTo>
                  <a:lnTo>
                    <a:pt x="162721" y="160539"/>
                  </a:lnTo>
                  <a:lnTo>
                    <a:pt x="167375" y="177703"/>
                  </a:lnTo>
                  <a:lnTo>
                    <a:pt x="177800" y="2116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5" name="SMARTInkShape-1021"/>
            <p:cNvSpPr/>
            <p:nvPr/>
          </p:nvSpPr>
          <p:spPr>
            <a:xfrm>
              <a:off x="4995445" y="3056467"/>
              <a:ext cx="185964" cy="236907"/>
            </a:xfrm>
            <a:custGeom>
              <a:avLst/>
              <a:gdLst/>
              <a:ahLst/>
              <a:cxnLst/>
              <a:rect l="0" t="0" r="0" b="0"/>
              <a:pathLst>
                <a:path w="185964" h="236907">
                  <a:moveTo>
                    <a:pt x="25288" y="0"/>
                  </a:moveTo>
                  <a:lnTo>
                    <a:pt x="20794" y="0"/>
                  </a:lnTo>
                  <a:lnTo>
                    <a:pt x="19469" y="1881"/>
                  </a:lnTo>
                  <a:lnTo>
                    <a:pt x="9563" y="40295"/>
                  </a:lnTo>
                  <a:lnTo>
                    <a:pt x="743" y="80008"/>
                  </a:lnTo>
                  <a:lnTo>
                    <a:pt x="0" y="119035"/>
                  </a:lnTo>
                  <a:lnTo>
                    <a:pt x="9113" y="160933"/>
                  </a:lnTo>
                  <a:lnTo>
                    <a:pt x="17689" y="196449"/>
                  </a:lnTo>
                  <a:lnTo>
                    <a:pt x="35762" y="221137"/>
                  </a:lnTo>
                  <a:lnTo>
                    <a:pt x="53791" y="230883"/>
                  </a:lnTo>
                  <a:lnTo>
                    <a:pt x="71649" y="235845"/>
                  </a:lnTo>
                  <a:lnTo>
                    <a:pt x="87164" y="236906"/>
                  </a:lnTo>
                  <a:lnTo>
                    <a:pt x="92927" y="234486"/>
                  </a:lnTo>
                  <a:lnTo>
                    <a:pt x="95781" y="232524"/>
                  </a:lnTo>
                  <a:lnTo>
                    <a:pt x="135856" y="216251"/>
                  </a:lnTo>
                  <a:lnTo>
                    <a:pt x="166093" y="196115"/>
                  </a:lnTo>
                  <a:lnTo>
                    <a:pt x="178747" y="180195"/>
                  </a:lnTo>
                  <a:lnTo>
                    <a:pt x="182862" y="169143"/>
                  </a:lnTo>
                  <a:lnTo>
                    <a:pt x="185963" y="141595"/>
                  </a:lnTo>
                  <a:lnTo>
                    <a:pt x="184145" y="138612"/>
                  </a:lnTo>
                  <a:lnTo>
                    <a:pt x="177109" y="132787"/>
                  </a:lnTo>
                  <a:lnTo>
                    <a:pt x="170219" y="129572"/>
                  </a:lnTo>
                  <a:lnTo>
                    <a:pt x="153635" y="127508"/>
                  </a:lnTo>
                  <a:lnTo>
                    <a:pt x="132242" y="128041"/>
                  </a:lnTo>
                  <a:lnTo>
                    <a:pt x="121115" y="131539"/>
                  </a:lnTo>
                  <a:lnTo>
                    <a:pt x="93004" y="153369"/>
                  </a:lnTo>
                  <a:lnTo>
                    <a:pt x="83607" y="164120"/>
                  </a:lnTo>
                  <a:lnTo>
                    <a:pt x="79430" y="175169"/>
                  </a:lnTo>
                  <a:lnTo>
                    <a:pt x="77078" y="191968"/>
                  </a:lnTo>
                  <a:lnTo>
                    <a:pt x="93022" y="2286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6" name="SMARTInkShape-1022"/>
            <p:cNvSpPr/>
            <p:nvPr/>
          </p:nvSpPr>
          <p:spPr>
            <a:xfrm>
              <a:off x="6612467" y="3158067"/>
              <a:ext cx="150193" cy="126779"/>
            </a:xfrm>
            <a:custGeom>
              <a:avLst/>
              <a:gdLst/>
              <a:ahLst/>
              <a:cxnLst/>
              <a:rect l="0" t="0" r="0" b="0"/>
              <a:pathLst>
                <a:path w="150193" h="126779">
                  <a:moveTo>
                    <a:pt x="101600" y="0"/>
                  </a:moveTo>
                  <a:lnTo>
                    <a:pt x="93483" y="0"/>
                  </a:lnTo>
                  <a:lnTo>
                    <a:pt x="86443" y="5818"/>
                  </a:lnTo>
                  <a:lnTo>
                    <a:pt x="78712" y="7682"/>
                  </a:lnTo>
                  <a:lnTo>
                    <a:pt x="39173" y="9387"/>
                  </a:lnTo>
                  <a:lnTo>
                    <a:pt x="12374" y="17087"/>
                  </a:lnTo>
                  <a:lnTo>
                    <a:pt x="1815" y="24119"/>
                  </a:lnTo>
                  <a:lnTo>
                    <a:pt x="2150" y="25487"/>
                  </a:lnTo>
                  <a:lnTo>
                    <a:pt x="5032" y="29515"/>
                  </a:lnTo>
                  <a:lnTo>
                    <a:pt x="11957" y="31933"/>
                  </a:lnTo>
                  <a:lnTo>
                    <a:pt x="26434" y="35802"/>
                  </a:lnTo>
                  <a:lnTo>
                    <a:pt x="61866" y="50970"/>
                  </a:lnTo>
                  <a:lnTo>
                    <a:pt x="101002" y="64933"/>
                  </a:lnTo>
                  <a:lnTo>
                    <a:pt x="120341" y="74325"/>
                  </a:lnTo>
                  <a:lnTo>
                    <a:pt x="144949" y="94779"/>
                  </a:lnTo>
                  <a:lnTo>
                    <a:pt x="149088" y="101077"/>
                  </a:lnTo>
                  <a:lnTo>
                    <a:pt x="150192" y="104073"/>
                  </a:lnTo>
                  <a:lnTo>
                    <a:pt x="149988" y="107012"/>
                  </a:lnTo>
                  <a:lnTo>
                    <a:pt x="147251" y="112785"/>
                  </a:lnTo>
                  <a:lnTo>
                    <a:pt x="140421" y="121325"/>
                  </a:lnTo>
                  <a:lnTo>
                    <a:pt x="132651" y="124477"/>
                  </a:lnTo>
                  <a:lnTo>
                    <a:pt x="92143" y="126778"/>
                  </a:lnTo>
                  <a:lnTo>
                    <a:pt x="67439" y="124425"/>
                  </a:lnTo>
                  <a:lnTo>
                    <a:pt x="0" y="11006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7" name="SMARTInkShape-1023"/>
            <p:cNvSpPr/>
            <p:nvPr/>
          </p:nvSpPr>
          <p:spPr>
            <a:xfrm>
              <a:off x="4546600" y="3251200"/>
              <a:ext cx="84668" cy="16934"/>
            </a:xfrm>
            <a:custGeom>
              <a:avLst/>
              <a:gdLst/>
              <a:ahLst/>
              <a:cxnLst/>
              <a:rect l="0" t="0" r="0" b="0"/>
              <a:pathLst>
                <a:path w="84668" h="16934">
                  <a:moveTo>
                    <a:pt x="0" y="16933"/>
                  </a:moveTo>
                  <a:lnTo>
                    <a:pt x="15911" y="10232"/>
                  </a:lnTo>
                  <a:lnTo>
                    <a:pt x="55709" y="6004"/>
                  </a:lnTo>
                  <a:lnTo>
                    <a:pt x="64271" y="2668"/>
                  </a:lnTo>
                  <a:lnTo>
                    <a:pt x="84667"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8" name="SMARTInkShape-1024"/>
            <p:cNvSpPr/>
            <p:nvPr/>
          </p:nvSpPr>
          <p:spPr>
            <a:xfrm>
              <a:off x="4538133" y="3318933"/>
              <a:ext cx="118535" cy="8468"/>
            </a:xfrm>
            <a:custGeom>
              <a:avLst/>
              <a:gdLst/>
              <a:ahLst/>
              <a:cxnLst/>
              <a:rect l="0" t="0" r="0" b="0"/>
              <a:pathLst>
                <a:path w="118535" h="8468">
                  <a:moveTo>
                    <a:pt x="0" y="8467"/>
                  </a:moveTo>
                  <a:lnTo>
                    <a:pt x="4495" y="3972"/>
                  </a:lnTo>
                  <a:lnTo>
                    <a:pt x="11718" y="1765"/>
                  </a:lnTo>
                  <a:lnTo>
                    <a:pt x="49321" y="155"/>
                  </a:lnTo>
                  <a:lnTo>
                    <a:pt x="85587" y="21"/>
                  </a:lnTo>
                  <a:lnTo>
                    <a:pt x="118534"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9" name="SMARTInkShape-1025"/>
            <p:cNvSpPr/>
            <p:nvPr/>
          </p:nvSpPr>
          <p:spPr>
            <a:xfrm>
              <a:off x="5410200" y="3073400"/>
              <a:ext cx="139732" cy="203201"/>
            </a:xfrm>
            <a:custGeom>
              <a:avLst/>
              <a:gdLst/>
              <a:ahLst/>
              <a:cxnLst/>
              <a:rect l="0" t="0" r="0" b="0"/>
              <a:pathLst>
                <a:path w="139732" h="203201">
                  <a:moveTo>
                    <a:pt x="8467" y="0"/>
                  </a:moveTo>
                  <a:lnTo>
                    <a:pt x="3972" y="0"/>
                  </a:lnTo>
                  <a:lnTo>
                    <a:pt x="2649" y="1881"/>
                  </a:lnTo>
                  <a:lnTo>
                    <a:pt x="523" y="18420"/>
                  </a:lnTo>
                  <a:lnTo>
                    <a:pt x="46" y="53439"/>
                  </a:lnTo>
                  <a:lnTo>
                    <a:pt x="4" y="95130"/>
                  </a:lnTo>
                  <a:lnTo>
                    <a:pt x="0" y="137408"/>
                  </a:lnTo>
                  <a:lnTo>
                    <a:pt x="941" y="171296"/>
                  </a:lnTo>
                  <a:lnTo>
                    <a:pt x="4494" y="183062"/>
                  </a:lnTo>
                  <a:lnTo>
                    <a:pt x="14227" y="192055"/>
                  </a:lnTo>
                  <a:lnTo>
                    <a:pt x="30556" y="199897"/>
                  </a:lnTo>
                  <a:lnTo>
                    <a:pt x="46370" y="202221"/>
                  </a:lnTo>
                  <a:lnTo>
                    <a:pt x="72503" y="203007"/>
                  </a:lnTo>
                  <a:lnTo>
                    <a:pt x="94547" y="194153"/>
                  </a:lnTo>
                  <a:lnTo>
                    <a:pt x="124983" y="170680"/>
                  </a:lnTo>
                  <a:lnTo>
                    <a:pt x="130809" y="162720"/>
                  </a:lnTo>
                  <a:lnTo>
                    <a:pt x="139041" y="140954"/>
                  </a:lnTo>
                  <a:lnTo>
                    <a:pt x="139731" y="135362"/>
                  </a:lnTo>
                  <a:lnTo>
                    <a:pt x="137990" y="126640"/>
                  </a:lnTo>
                  <a:lnTo>
                    <a:pt x="131720" y="116440"/>
                  </a:lnTo>
                  <a:lnTo>
                    <a:pt x="119409" y="107461"/>
                  </a:lnTo>
                  <a:lnTo>
                    <a:pt x="108340" y="103336"/>
                  </a:lnTo>
                  <a:lnTo>
                    <a:pt x="90113" y="102114"/>
                  </a:lnTo>
                  <a:lnTo>
                    <a:pt x="79875" y="104337"/>
                  </a:lnTo>
                  <a:lnTo>
                    <a:pt x="61142" y="113430"/>
                  </a:lnTo>
                  <a:lnTo>
                    <a:pt x="52888" y="121282"/>
                  </a:lnTo>
                  <a:lnTo>
                    <a:pt x="47024" y="131044"/>
                  </a:lnTo>
                  <a:lnTo>
                    <a:pt x="43261" y="152641"/>
                  </a:lnTo>
                  <a:lnTo>
                    <a:pt x="50800" y="2032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31" name="SMARTInkShape-1026"/>
          <p:cNvSpPr/>
          <p:nvPr/>
        </p:nvSpPr>
        <p:spPr>
          <a:xfrm>
            <a:off x="4834467" y="2921034"/>
            <a:ext cx="2048894" cy="541803"/>
          </a:xfrm>
          <a:custGeom>
            <a:avLst/>
            <a:gdLst/>
            <a:ahLst/>
            <a:cxnLst/>
            <a:rect l="0" t="0" r="0" b="0"/>
            <a:pathLst>
              <a:path w="2048894" h="541803">
                <a:moveTo>
                  <a:pt x="0" y="50766"/>
                </a:moveTo>
                <a:lnTo>
                  <a:pt x="39804" y="50766"/>
                </a:lnTo>
                <a:lnTo>
                  <a:pt x="76982" y="48257"/>
                </a:lnTo>
                <a:lnTo>
                  <a:pt x="114716" y="43476"/>
                </a:lnTo>
                <a:lnTo>
                  <a:pt x="151791" y="42648"/>
                </a:lnTo>
                <a:lnTo>
                  <a:pt x="188073" y="42403"/>
                </a:lnTo>
                <a:lnTo>
                  <a:pt x="227148" y="37836"/>
                </a:lnTo>
                <a:lnTo>
                  <a:pt x="265037" y="34623"/>
                </a:lnTo>
                <a:lnTo>
                  <a:pt x="301590" y="34067"/>
                </a:lnTo>
                <a:lnTo>
                  <a:pt x="340328" y="33902"/>
                </a:lnTo>
                <a:lnTo>
                  <a:pt x="372398" y="32912"/>
                </a:lnTo>
                <a:lnTo>
                  <a:pt x="409914" y="28020"/>
                </a:lnTo>
                <a:lnTo>
                  <a:pt x="447161" y="26153"/>
                </a:lnTo>
                <a:lnTo>
                  <a:pt x="477198" y="25716"/>
                </a:lnTo>
                <a:lnTo>
                  <a:pt x="509362" y="25522"/>
                </a:lnTo>
                <a:lnTo>
                  <a:pt x="551677" y="25412"/>
                </a:lnTo>
                <a:lnTo>
                  <a:pt x="589615" y="25379"/>
                </a:lnTo>
                <a:lnTo>
                  <a:pt x="621414" y="25372"/>
                </a:lnTo>
                <a:lnTo>
                  <a:pt x="657497" y="25369"/>
                </a:lnTo>
                <a:lnTo>
                  <a:pt x="696856" y="25367"/>
                </a:lnTo>
                <a:lnTo>
                  <a:pt x="724580" y="25367"/>
                </a:lnTo>
                <a:lnTo>
                  <a:pt x="756657" y="25366"/>
                </a:lnTo>
                <a:lnTo>
                  <a:pt x="792865" y="25366"/>
                </a:lnTo>
                <a:lnTo>
                  <a:pt x="832293" y="29861"/>
                </a:lnTo>
                <a:lnTo>
                  <a:pt x="860034" y="32067"/>
                </a:lnTo>
                <a:lnTo>
                  <a:pt x="902366" y="30801"/>
                </a:lnTo>
                <a:lnTo>
                  <a:pt x="929749" y="27782"/>
                </a:lnTo>
                <a:lnTo>
                  <a:pt x="963868" y="26440"/>
                </a:lnTo>
                <a:lnTo>
                  <a:pt x="998475" y="25843"/>
                </a:lnTo>
                <a:lnTo>
                  <a:pt x="1033611" y="25578"/>
                </a:lnTo>
                <a:lnTo>
                  <a:pt x="1071178" y="25460"/>
                </a:lnTo>
                <a:lnTo>
                  <a:pt x="1111370" y="25394"/>
                </a:lnTo>
                <a:lnTo>
                  <a:pt x="1139290" y="25379"/>
                </a:lnTo>
                <a:lnTo>
                  <a:pt x="1179217" y="25370"/>
                </a:lnTo>
                <a:lnTo>
                  <a:pt x="1216447" y="25367"/>
                </a:lnTo>
                <a:lnTo>
                  <a:pt x="1247140" y="25367"/>
                </a:lnTo>
                <a:lnTo>
                  <a:pt x="1279595" y="25366"/>
                </a:lnTo>
                <a:lnTo>
                  <a:pt x="1316117" y="25366"/>
                </a:lnTo>
                <a:lnTo>
                  <a:pt x="1353802" y="25366"/>
                </a:lnTo>
                <a:lnTo>
                  <a:pt x="1394757" y="25366"/>
                </a:lnTo>
                <a:lnTo>
                  <a:pt x="1427695" y="25366"/>
                </a:lnTo>
                <a:lnTo>
                  <a:pt x="1464316" y="25366"/>
                </a:lnTo>
                <a:lnTo>
                  <a:pt x="1493711" y="25366"/>
                </a:lnTo>
                <a:lnTo>
                  <a:pt x="1531958" y="25366"/>
                </a:lnTo>
                <a:lnTo>
                  <a:pt x="1562734" y="25366"/>
                </a:lnTo>
                <a:lnTo>
                  <a:pt x="1601642" y="25366"/>
                </a:lnTo>
                <a:lnTo>
                  <a:pt x="1643445" y="25366"/>
                </a:lnTo>
                <a:lnTo>
                  <a:pt x="1681458" y="25366"/>
                </a:lnTo>
                <a:lnTo>
                  <a:pt x="1716561" y="25366"/>
                </a:lnTo>
                <a:lnTo>
                  <a:pt x="1754465" y="25366"/>
                </a:lnTo>
                <a:lnTo>
                  <a:pt x="1790468" y="25366"/>
                </a:lnTo>
                <a:lnTo>
                  <a:pt x="1827918" y="20871"/>
                </a:lnTo>
                <a:lnTo>
                  <a:pt x="1866832" y="11313"/>
                </a:lnTo>
                <a:lnTo>
                  <a:pt x="1907073" y="2867"/>
                </a:lnTo>
                <a:lnTo>
                  <a:pt x="1942710" y="0"/>
                </a:lnTo>
                <a:lnTo>
                  <a:pt x="1944251" y="929"/>
                </a:lnTo>
                <a:lnTo>
                  <a:pt x="1945278" y="2490"/>
                </a:lnTo>
                <a:lnTo>
                  <a:pt x="1947361" y="6732"/>
                </a:lnTo>
                <a:lnTo>
                  <a:pt x="1952881" y="14409"/>
                </a:lnTo>
                <a:lnTo>
                  <a:pt x="1954502" y="19869"/>
                </a:lnTo>
                <a:lnTo>
                  <a:pt x="1958257" y="61967"/>
                </a:lnTo>
                <a:lnTo>
                  <a:pt x="1964416" y="101926"/>
                </a:lnTo>
                <a:lnTo>
                  <a:pt x="1970811" y="138012"/>
                </a:lnTo>
                <a:lnTo>
                  <a:pt x="1972480" y="173820"/>
                </a:lnTo>
                <a:lnTo>
                  <a:pt x="1972683" y="206567"/>
                </a:lnTo>
                <a:lnTo>
                  <a:pt x="1973652" y="224434"/>
                </a:lnTo>
                <a:lnTo>
                  <a:pt x="1980020" y="260518"/>
                </a:lnTo>
                <a:lnTo>
                  <a:pt x="1990254" y="302006"/>
                </a:lnTo>
                <a:lnTo>
                  <a:pt x="1995799" y="320881"/>
                </a:lnTo>
                <a:lnTo>
                  <a:pt x="2004630" y="359687"/>
                </a:lnTo>
                <a:lnTo>
                  <a:pt x="2015637" y="399004"/>
                </a:lnTo>
                <a:lnTo>
                  <a:pt x="2022493" y="428741"/>
                </a:lnTo>
                <a:lnTo>
                  <a:pt x="2027890" y="466349"/>
                </a:lnTo>
                <a:lnTo>
                  <a:pt x="2034349" y="494894"/>
                </a:lnTo>
                <a:lnTo>
                  <a:pt x="2041162" y="506601"/>
                </a:lnTo>
                <a:lnTo>
                  <a:pt x="2045480" y="513004"/>
                </a:lnTo>
                <a:lnTo>
                  <a:pt x="2048479" y="523147"/>
                </a:lnTo>
                <a:lnTo>
                  <a:pt x="2048893" y="532035"/>
                </a:lnTo>
                <a:lnTo>
                  <a:pt x="2047966" y="532479"/>
                </a:lnTo>
                <a:lnTo>
                  <a:pt x="2044426" y="532971"/>
                </a:lnTo>
                <a:lnTo>
                  <a:pt x="2009934" y="525661"/>
                </a:lnTo>
                <a:lnTo>
                  <a:pt x="1971162" y="522541"/>
                </a:lnTo>
                <a:lnTo>
                  <a:pt x="1938401" y="518243"/>
                </a:lnTo>
                <a:lnTo>
                  <a:pt x="1902609" y="516790"/>
                </a:lnTo>
                <a:lnTo>
                  <a:pt x="1865782" y="516503"/>
                </a:lnTo>
                <a:lnTo>
                  <a:pt x="1830914" y="516446"/>
                </a:lnTo>
                <a:lnTo>
                  <a:pt x="1793050" y="513928"/>
                </a:lnTo>
                <a:lnTo>
                  <a:pt x="1757059" y="509733"/>
                </a:lnTo>
                <a:lnTo>
                  <a:pt x="1723504" y="508490"/>
                </a:lnTo>
                <a:lnTo>
                  <a:pt x="1683771" y="508121"/>
                </a:lnTo>
                <a:lnTo>
                  <a:pt x="1647226" y="508012"/>
                </a:lnTo>
                <a:lnTo>
                  <a:pt x="1610998" y="507980"/>
                </a:lnTo>
                <a:lnTo>
                  <a:pt x="1580540" y="507972"/>
                </a:lnTo>
                <a:lnTo>
                  <a:pt x="1548187" y="507969"/>
                </a:lnTo>
                <a:lnTo>
                  <a:pt x="1516219" y="507966"/>
                </a:lnTo>
                <a:lnTo>
                  <a:pt x="1476852" y="507966"/>
                </a:lnTo>
                <a:lnTo>
                  <a:pt x="1445660" y="507966"/>
                </a:lnTo>
                <a:lnTo>
                  <a:pt x="1406401" y="507966"/>
                </a:lnTo>
                <a:lnTo>
                  <a:pt x="1372817" y="507966"/>
                </a:lnTo>
                <a:lnTo>
                  <a:pt x="1334644" y="507966"/>
                </a:lnTo>
                <a:lnTo>
                  <a:pt x="1300442" y="507966"/>
                </a:lnTo>
                <a:lnTo>
                  <a:pt x="1273181" y="507966"/>
                </a:lnTo>
                <a:lnTo>
                  <a:pt x="1242250" y="507966"/>
                </a:lnTo>
                <a:lnTo>
                  <a:pt x="1206588" y="507966"/>
                </a:lnTo>
                <a:lnTo>
                  <a:pt x="1169158" y="507966"/>
                </a:lnTo>
                <a:lnTo>
                  <a:pt x="1139574" y="507966"/>
                </a:lnTo>
                <a:lnTo>
                  <a:pt x="1098711" y="507966"/>
                </a:lnTo>
                <a:lnTo>
                  <a:pt x="1061203" y="507966"/>
                </a:lnTo>
                <a:lnTo>
                  <a:pt x="1030446" y="507966"/>
                </a:lnTo>
                <a:lnTo>
                  <a:pt x="997960" y="507966"/>
                </a:lnTo>
                <a:lnTo>
                  <a:pt x="961423" y="507966"/>
                </a:lnTo>
                <a:lnTo>
                  <a:pt x="923732" y="507966"/>
                </a:lnTo>
                <a:lnTo>
                  <a:pt x="894089" y="507966"/>
                </a:lnTo>
                <a:lnTo>
                  <a:pt x="855699" y="510475"/>
                </a:lnTo>
                <a:lnTo>
                  <a:pt x="822375" y="514668"/>
                </a:lnTo>
                <a:lnTo>
                  <a:pt x="793537" y="515648"/>
                </a:lnTo>
                <a:lnTo>
                  <a:pt x="752738" y="516200"/>
                </a:lnTo>
                <a:lnTo>
                  <a:pt x="720059" y="516364"/>
                </a:lnTo>
                <a:lnTo>
                  <a:pt x="683303" y="516412"/>
                </a:lnTo>
                <a:lnTo>
                  <a:pt x="651820" y="516426"/>
                </a:lnTo>
                <a:lnTo>
                  <a:pt x="613537" y="516431"/>
                </a:lnTo>
                <a:lnTo>
                  <a:pt x="575229" y="516432"/>
                </a:lnTo>
                <a:lnTo>
                  <a:pt x="536470" y="516433"/>
                </a:lnTo>
                <a:lnTo>
                  <a:pt x="497934" y="516433"/>
                </a:lnTo>
                <a:lnTo>
                  <a:pt x="456257" y="516433"/>
                </a:lnTo>
                <a:lnTo>
                  <a:pt x="416387" y="516433"/>
                </a:lnTo>
                <a:lnTo>
                  <a:pt x="377294" y="516433"/>
                </a:lnTo>
                <a:lnTo>
                  <a:pt x="341907" y="520928"/>
                </a:lnTo>
                <a:lnTo>
                  <a:pt x="305237" y="523722"/>
                </a:lnTo>
                <a:lnTo>
                  <a:pt x="264582" y="524551"/>
                </a:lnTo>
                <a:lnTo>
                  <a:pt x="231735" y="524796"/>
                </a:lnTo>
                <a:lnTo>
                  <a:pt x="190474" y="525820"/>
                </a:lnTo>
                <a:lnTo>
                  <a:pt x="157238" y="531597"/>
                </a:lnTo>
                <a:lnTo>
                  <a:pt x="116522" y="534074"/>
                </a:lnTo>
                <a:lnTo>
                  <a:pt x="75060" y="541296"/>
                </a:lnTo>
                <a:lnTo>
                  <a:pt x="48407" y="541802"/>
                </a:lnTo>
                <a:lnTo>
                  <a:pt x="46381" y="540871"/>
                </a:lnTo>
                <a:lnTo>
                  <a:pt x="45032" y="539310"/>
                </a:lnTo>
                <a:lnTo>
                  <a:pt x="42865" y="534540"/>
                </a:lnTo>
                <a:lnTo>
                  <a:pt x="42380" y="514395"/>
                </a:lnTo>
                <a:lnTo>
                  <a:pt x="50567" y="474346"/>
                </a:lnTo>
                <a:lnTo>
                  <a:pt x="50769" y="436479"/>
                </a:lnTo>
                <a:lnTo>
                  <a:pt x="50790" y="404731"/>
                </a:lnTo>
                <a:lnTo>
                  <a:pt x="46303" y="365534"/>
                </a:lnTo>
                <a:lnTo>
                  <a:pt x="43509" y="328625"/>
                </a:lnTo>
                <a:lnTo>
                  <a:pt x="39978" y="286979"/>
                </a:lnTo>
                <a:lnTo>
                  <a:pt x="34671" y="250265"/>
                </a:lnTo>
                <a:lnTo>
                  <a:pt x="31517" y="210344"/>
                </a:lnTo>
                <a:lnTo>
                  <a:pt x="26608" y="175212"/>
                </a:lnTo>
                <a:lnTo>
                  <a:pt x="25638" y="142454"/>
                </a:lnTo>
                <a:lnTo>
                  <a:pt x="33866" y="6769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334" name="SMARTInkShape-Group319"/>
          <p:cNvGrpSpPr/>
          <p:nvPr/>
        </p:nvGrpSpPr>
        <p:grpSpPr>
          <a:xfrm>
            <a:off x="7078133" y="3090344"/>
            <a:ext cx="431801" cy="211657"/>
            <a:chOff x="7078133" y="3090344"/>
            <a:chExt cx="431801" cy="211657"/>
          </a:xfrm>
        </p:grpSpPr>
        <p:sp>
          <p:nvSpPr>
            <p:cNvPr id="332" name="SMARTInkShape-1027"/>
            <p:cNvSpPr/>
            <p:nvPr/>
          </p:nvSpPr>
          <p:spPr>
            <a:xfrm>
              <a:off x="7154333" y="3191949"/>
              <a:ext cx="338668" cy="110052"/>
            </a:xfrm>
            <a:custGeom>
              <a:avLst/>
              <a:gdLst/>
              <a:ahLst/>
              <a:cxnLst/>
              <a:rect l="0" t="0" r="0" b="0"/>
              <a:pathLst>
                <a:path w="338668" h="110052">
                  <a:moveTo>
                    <a:pt x="0" y="110051"/>
                  </a:moveTo>
                  <a:lnTo>
                    <a:pt x="0" y="105556"/>
                  </a:lnTo>
                  <a:lnTo>
                    <a:pt x="2508" y="100841"/>
                  </a:lnTo>
                  <a:lnTo>
                    <a:pt x="33886" y="59400"/>
                  </a:lnTo>
                  <a:lnTo>
                    <a:pt x="52858" y="39341"/>
                  </a:lnTo>
                  <a:lnTo>
                    <a:pt x="66404" y="14155"/>
                  </a:lnTo>
                  <a:lnTo>
                    <a:pt x="81890" y="2036"/>
                  </a:lnTo>
                  <a:lnTo>
                    <a:pt x="101750" y="104"/>
                  </a:lnTo>
                  <a:lnTo>
                    <a:pt x="120446" y="0"/>
                  </a:lnTo>
                  <a:lnTo>
                    <a:pt x="126597" y="2500"/>
                  </a:lnTo>
                  <a:lnTo>
                    <a:pt x="141999" y="13486"/>
                  </a:lnTo>
                  <a:lnTo>
                    <a:pt x="183589" y="21278"/>
                  </a:lnTo>
                  <a:lnTo>
                    <a:pt x="224614" y="32314"/>
                  </a:lnTo>
                  <a:lnTo>
                    <a:pt x="253004" y="34488"/>
                  </a:lnTo>
                  <a:lnTo>
                    <a:pt x="274639" y="40492"/>
                  </a:lnTo>
                  <a:lnTo>
                    <a:pt x="338667" y="4231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3" name="SMARTInkShape-1028"/>
            <p:cNvSpPr/>
            <p:nvPr/>
          </p:nvSpPr>
          <p:spPr>
            <a:xfrm>
              <a:off x="7078133" y="3090344"/>
              <a:ext cx="431801" cy="118524"/>
            </a:xfrm>
            <a:custGeom>
              <a:avLst/>
              <a:gdLst/>
              <a:ahLst/>
              <a:cxnLst/>
              <a:rect l="0" t="0" r="0" b="0"/>
              <a:pathLst>
                <a:path w="431801" h="118524">
                  <a:moveTo>
                    <a:pt x="0" y="118523"/>
                  </a:moveTo>
                  <a:lnTo>
                    <a:pt x="0" y="111233"/>
                  </a:lnTo>
                  <a:lnTo>
                    <a:pt x="0" y="114899"/>
                  </a:lnTo>
                  <a:lnTo>
                    <a:pt x="941" y="116107"/>
                  </a:lnTo>
                  <a:lnTo>
                    <a:pt x="7290" y="118205"/>
                  </a:lnTo>
                  <a:lnTo>
                    <a:pt x="20148" y="118494"/>
                  </a:lnTo>
                  <a:lnTo>
                    <a:pt x="25574" y="116002"/>
                  </a:lnTo>
                  <a:lnTo>
                    <a:pt x="65970" y="84636"/>
                  </a:lnTo>
                  <a:lnTo>
                    <a:pt x="81613" y="69602"/>
                  </a:lnTo>
                  <a:lnTo>
                    <a:pt x="112571" y="31502"/>
                  </a:lnTo>
                  <a:lnTo>
                    <a:pt x="120587" y="22462"/>
                  </a:lnTo>
                  <a:lnTo>
                    <a:pt x="124150" y="15308"/>
                  </a:lnTo>
                  <a:lnTo>
                    <a:pt x="126981" y="13024"/>
                  </a:lnTo>
                  <a:lnTo>
                    <a:pt x="138075" y="8869"/>
                  </a:lnTo>
                  <a:lnTo>
                    <a:pt x="140027" y="6849"/>
                  </a:lnTo>
                  <a:lnTo>
                    <a:pt x="141329" y="4563"/>
                  </a:lnTo>
                  <a:lnTo>
                    <a:pt x="144079" y="3039"/>
                  </a:lnTo>
                  <a:lnTo>
                    <a:pt x="162779" y="391"/>
                  </a:lnTo>
                  <a:lnTo>
                    <a:pt x="201678" y="0"/>
                  </a:lnTo>
                  <a:lnTo>
                    <a:pt x="238883" y="10442"/>
                  </a:lnTo>
                  <a:lnTo>
                    <a:pt x="271093" y="23055"/>
                  </a:lnTo>
                  <a:lnTo>
                    <a:pt x="287914" y="27206"/>
                  </a:lnTo>
                  <a:lnTo>
                    <a:pt x="321738" y="39973"/>
                  </a:lnTo>
                  <a:lnTo>
                    <a:pt x="358108" y="42117"/>
                  </a:lnTo>
                  <a:lnTo>
                    <a:pt x="393386" y="41355"/>
                  </a:lnTo>
                  <a:lnTo>
                    <a:pt x="431800" y="338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41" name="SMARTInkShape-Group320"/>
          <p:cNvGrpSpPr/>
          <p:nvPr/>
        </p:nvGrpSpPr>
        <p:grpSpPr>
          <a:xfrm>
            <a:off x="7975600" y="2997200"/>
            <a:ext cx="1165399" cy="287868"/>
            <a:chOff x="7975600" y="2997200"/>
            <a:chExt cx="1165399" cy="287868"/>
          </a:xfrm>
        </p:grpSpPr>
        <p:sp>
          <p:nvSpPr>
            <p:cNvPr id="335" name="SMARTInkShape-1029"/>
            <p:cNvSpPr/>
            <p:nvPr/>
          </p:nvSpPr>
          <p:spPr>
            <a:xfrm>
              <a:off x="8703733" y="3094281"/>
              <a:ext cx="127001" cy="104651"/>
            </a:xfrm>
            <a:custGeom>
              <a:avLst/>
              <a:gdLst/>
              <a:ahLst/>
              <a:cxnLst/>
              <a:rect l="0" t="0" r="0" b="0"/>
              <a:pathLst>
                <a:path w="127001" h="104651">
                  <a:moveTo>
                    <a:pt x="0" y="12986"/>
                  </a:moveTo>
                  <a:lnTo>
                    <a:pt x="0" y="24770"/>
                  </a:lnTo>
                  <a:lnTo>
                    <a:pt x="7944" y="64025"/>
                  </a:lnTo>
                  <a:lnTo>
                    <a:pt x="9176" y="75181"/>
                  </a:lnTo>
                  <a:lnTo>
                    <a:pt x="15725" y="94321"/>
                  </a:lnTo>
                  <a:lnTo>
                    <a:pt x="21070" y="101160"/>
                  </a:lnTo>
                  <a:lnTo>
                    <a:pt x="25985" y="103915"/>
                  </a:lnTo>
                  <a:lnTo>
                    <a:pt x="28612" y="104650"/>
                  </a:lnTo>
                  <a:lnTo>
                    <a:pt x="31305" y="104199"/>
                  </a:lnTo>
                  <a:lnTo>
                    <a:pt x="40529" y="100010"/>
                  </a:lnTo>
                  <a:lnTo>
                    <a:pt x="49684" y="98700"/>
                  </a:lnTo>
                  <a:lnTo>
                    <a:pt x="53819" y="96469"/>
                  </a:lnTo>
                  <a:lnTo>
                    <a:pt x="60923" y="88974"/>
                  </a:lnTo>
                  <a:lnTo>
                    <a:pt x="64706" y="81879"/>
                  </a:lnTo>
                  <a:lnTo>
                    <a:pt x="75297" y="43745"/>
                  </a:lnTo>
                  <a:lnTo>
                    <a:pt x="76196" y="2817"/>
                  </a:lnTo>
                  <a:lnTo>
                    <a:pt x="76199" y="0"/>
                  </a:lnTo>
                  <a:lnTo>
                    <a:pt x="77141" y="17883"/>
                  </a:lnTo>
                  <a:lnTo>
                    <a:pt x="86654" y="55441"/>
                  </a:lnTo>
                  <a:lnTo>
                    <a:pt x="93723" y="69780"/>
                  </a:lnTo>
                  <a:lnTo>
                    <a:pt x="127000" y="9765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6" name="SMARTInkShape-1030"/>
            <p:cNvSpPr/>
            <p:nvPr/>
          </p:nvSpPr>
          <p:spPr>
            <a:xfrm>
              <a:off x="8830733" y="3090333"/>
              <a:ext cx="118535" cy="118272"/>
            </a:xfrm>
            <a:custGeom>
              <a:avLst/>
              <a:gdLst/>
              <a:ahLst/>
              <a:cxnLst/>
              <a:rect l="0" t="0" r="0" b="0"/>
              <a:pathLst>
                <a:path w="118535" h="118272">
                  <a:moveTo>
                    <a:pt x="0" y="0"/>
                  </a:moveTo>
                  <a:lnTo>
                    <a:pt x="4495" y="4495"/>
                  </a:lnTo>
                  <a:lnTo>
                    <a:pt x="6702" y="11719"/>
                  </a:lnTo>
                  <a:lnTo>
                    <a:pt x="10454" y="26364"/>
                  </a:lnTo>
                  <a:lnTo>
                    <a:pt x="23065" y="59352"/>
                  </a:lnTo>
                  <a:lnTo>
                    <a:pt x="27217" y="76225"/>
                  </a:lnTo>
                  <a:lnTo>
                    <a:pt x="32553" y="94288"/>
                  </a:lnTo>
                  <a:lnTo>
                    <a:pt x="33857" y="118271"/>
                  </a:lnTo>
                  <a:lnTo>
                    <a:pt x="34806" y="104963"/>
                  </a:lnTo>
                  <a:lnTo>
                    <a:pt x="41156" y="83217"/>
                  </a:lnTo>
                  <a:lnTo>
                    <a:pt x="44687" y="52003"/>
                  </a:lnTo>
                  <a:lnTo>
                    <a:pt x="57733" y="15854"/>
                  </a:lnTo>
                  <a:lnTo>
                    <a:pt x="60126" y="13392"/>
                  </a:lnTo>
                  <a:lnTo>
                    <a:pt x="87247" y="1369"/>
                  </a:lnTo>
                  <a:lnTo>
                    <a:pt x="118534" y="84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7" name="SMARTInkShape-1031"/>
            <p:cNvSpPr/>
            <p:nvPr/>
          </p:nvSpPr>
          <p:spPr>
            <a:xfrm>
              <a:off x="9017000" y="3090333"/>
              <a:ext cx="123999" cy="134298"/>
            </a:xfrm>
            <a:custGeom>
              <a:avLst/>
              <a:gdLst/>
              <a:ahLst/>
              <a:cxnLst/>
              <a:rect l="0" t="0" r="0" b="0"/>
              <a:pathLst>
                <a:path w="123999" h="134298">
                  <a:moveTo>
                    <a:pt x="59267" y="0"/>
                  </a:moveTo>
                  <a:lnTo>
                    <a:pt x="47482" y="0"/>
                  </a:lnTo>
                  <a:lnTo>
                    <a:pt x="15633" y="8623"/>
                  </a:lnTo>
                  <a:lnTo>
                    <a:pt x="13245" y="10452"/>
                  </a:lnTo>
                  <a:lnTo>
                    <a:pt x="11652" y="12613"/>
                  </a:lnTo>
                  <a:lnTo>
                    <a:pt x="7373" y="15013"/>
                  </a:lnTo>
                  <a:lnTo>
                    <a:pt x="1457" y="16555"/>
                  </a:lnTo>
                  <a:lnTo>
                    <a:pt x="970" y="17622"/>
                  </a:lnTo>
                  <a:lnTo>
                    <a:pt x="12" y="37078"/>
                  </a:lnTo>
                  <a:lnTo>
                    <a:pt x="948" y="38830"/>
                  </a:lnTo>
                  <a:lnTo>
                    <a:pt x="2514" y="39998"/>
                  </a:lnTo>
                  <a:lnTo>
                    <a:pt x="39921" y="56684"/>
                  </a:lnTo>
                  <a:lnTo>
                    <a:pt x="66421" y="65273"/>
                  </a:lnTo>
                  <a:lnTo>
                    <a:pt x="84278" y="69513"/>
                  </a:lnTo>
                  <a:lnTo>
                    <a:pt x="98976" y="76728"/>
                  </a:lnTo>
                  <a:lnTo>
                    <a:pt x="123998" y="98782"/>
                  </a:lnTo>
                  <a:lnTo>
                    <a:pt x="123116" y="101603"/>
                  </a:lnTo>
                  <a:lnTo>
                    <a:pt x="107662" y="120427"/>
                  </a:lnTo>
                  <a:lnTo>
                    <a:pt x="94407" y="129547"/>
                  </a:lnTo>
                  <a:lnTo>
                    <a:pt x="60495" y="134297"/>
                  </a:lnTo>
                  <a:lnTo>
                    <a:pt x="0" y="1270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8" name="SMARTInkShape-1032"/>
            <p:cNvSpPr/>
            <p:nvPr/>
          </p:nvSpPr>
          <p:spPr>
            <a:xfrm>
              <a:off x="8559800" y="3098800"/>
              <a:ext cx="96876" cy="109880"/>
            </a:xfrm>
            <a:custGeom>
              <a:avLst/>
              <a:gdLst/>
              <a:ahLst/>
              <a:cxnLst/>
              <a:rect l="0" t="0" r="0" b="0"/>
              <a:pathLst>
                <a:path w="96876" h="109880">
                  <a:moveTo>
                    <a:pt x="0" y="25400"/>
                  </a:moveTo>
                  <a:lnTo>
                    <a:pt x="4495" y="29895"/>
                  </a:lnTo>
                  <a:lnTo>
                    <a:pt x="6702" y="34610"/>
                  </a:lnTo>
                  <a:lnTo>
                    <a:pt x="12931" y="74714"/>
                  </a:lnTo>
                  <a:lnTo>
                    <a:pt x="23872" y="102867"/>
                  </a:lnTo>
                  <a:lnTo>
                    <a:pt x="26263" y="105267"/>
                  </a:lnTo>
                  <a:lnTo>
                    <a:pt x="33937" y="107934"/>
                  </a:lnTo>
                  <a:lnTo>
                    <a:pt x="57875" y="109879"/>
                  </a:lnTo>
                  <a:lnTo>
                    <a:pt x="65860" y="107475"/>
                  </a:lnTo>
                  <a:lnTo>
                    <a:pt x="78652" y="98266"/>
                  </a:lnTo>
                  <a:lnTo>
                    <a:pt x="95924" y="74510"/>
                  </a:lnTo>
                  <a:lnTo>
                    <a:pt x="96875" y="69429"/>
                  </a:lnTo>
                  <a:lnTo>
                    <a:pt x="95423" y="56257"/>
                  </a:lnTo>
                  <a:lnTo>
                    <a:pt x="91642" y="46013"/>
                  </a:lnTo>
                  <a:lnTo>
                    <a:pt x="77886" y="22888"/>
                  </a:lnTo>
                  <a:lnTo>
                    <a:pt x="53101" y="6057"/>
                  </a:lnTo>
                  <a:lnTo>
                    <a:pt x="2540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9" name="SMARTInkShape-1033"/>
            <p:cNvSpPr/>
            <p:nvPr/>
          </p:nvSpPr>
          <p:spPr>
            <a:xfrm>
              <a:off x="7975600" y="3022600"/>
              <a:ext cx="176600" cy="262468"/>
            </a:xfrm>
            <a:custGeom>
              <a:avLst/>
              <a:gdLst/>
              <a:ahLst/>
              <a:cxnLst/>
              <a:rect l="0" t="0" r="0" b="0"/>
              <a:pathLst>
                <a:path w="176600" h="262468">
                  <a:moveTo>
                    <a:pt x="8467" y="0"/>
                  </a:moveTo>
                  <a:lnTo>
                    <a:pt x="3972" y="4495"/>
                  </a:lnTo>
                  <a:lnTo>
                    <a:pt x="1765" y="9210"/>
                  </a:lnTo>
                  <a:lnTo>
                    <a:pt x="69" y="46455"/>
                  </a:lnTo>
                  <a:lnTo>
                    <a:pt x="7" y="87677"/>
                  </a:lnTo>
                  <a:lnTo>
                    <a:pt x="1" y="127396"/>
                  </a:lnTo>
                  <a:lnTo>
                    <a:pt x="0" y="169386"/>
                  </a:lnTo>
                  <a:lnTo>
                    <a:pt x="2509" y="192240"/>
                  </a:lnTo>
                  <a:lnTo>
                    <a:pt x="7701" y="204914"/>
                  </a:lnTo>
                  <a:lnTo>
                    <a:pt x="31298" y="238851"/>
                  </a:lnTo>
                  <a:lnTo>
                    <a:pt x="40878" y="246640"/>
                  </a:lnTo>
                  <a:lnTo>
                    <a:pt x="51407" y="250729"/>
                  </a:lnTo>
                  <a:lnTo>
                    <a:pt x="87229" y="253713"/>
                  </a:lnTo>
                  <a:lnTo>
                    <a:pt x="110825" y="251407"/>
                  </a:lnTo>
                  <a:lnTo>
                    <a:pt x="130673" y="244765"/>
                  </a:lnTo>
                  <a:lnTo>
                    <a:pt x="154765" y="225503"/>
                  </a:lnTo>
                  <a:lnTo>
                    <a:pt x="162231" y="218443"/>
                  </a:lnTo>
                  <a:lnTo>
                    <a:pt x="171724" y="200190"/>
                  </a:lnTo>
                  <a:lnTo>
                    <a:pt x="176599" y="181317"/>
                  </a:lnTo>
                  <a:lnTo>
                    <a:pt x="176503" y="165881"/>
                  </a:lnTo>
                  <a:lnTo>
                    <a:pt x="173147" y="154942"/>
                  </a:lnTo>
                  <a:lnTo>
                    <a:pt x="170935" y="151272"/>
                  </a:lnTo>
                  <a:lnTo>
                    <a:pt x="157884" y="140405"/>
                  </a:lnTo>
                  <a:lnTo>
                    <a:pt x="152328" y="137662"/>
                  </a:lnTo>
                  <a:lnTo>
                    <a:pt x="136602" y="135900"/>
                  </a:lnTo>
                  <a:lnTo>
                    <a:pt x="128759" y="138168"/>
                  </a:lnTo>
                  <a:lnTo>
                    <a:pt x="111565" y="147289"/>
                  </a:lnTo>
                  <a:lnTo>
                    <a:pt x="108242" y="150874"/>
                  </a:lnTo>
                  <a:lnTo>
                    <a:pt x="97979" y="180015"/>
                  </a:lnTo>
                  <a:lnTo>
                    <a:pt x="93559" y="219805"/>
                  </a:lnTo>
                  <a:lnTo>
                    <a:pt x="93259" y="234983"/>
                  </a:lnTo>
                  <a:lnTo>
                    <a:pt x="94158" y="238500"/>
                  </a:lnTo>
                  <a:lnTo>
                    <a:pt x="95699" y="240844"/>
                  </a:lnTo>
                  <a:lnTo>
                    <a:pt x="97665" y="242407"/>
                  </a:lnTo>
                  <a:lnTo>
                    <a:pt x="110067" y="2624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0" name="SMARTInkShape-1034"/>
            <p:cNvSpPr/>
            <p:nvPr/>
          </p:nvSpPr>
          <p:spPr>
            <a:xfrm>
              <a:off x="8365067" y="2997200"/>
              <a:ext cx="152401" cy="245306"/>
            </a:xfrm>
            <a:custGeom>
              <a:avLst/>
              <a:gdLst/>
              <a:ahLst/>
              <a:cxnLst/>
              <a:rect l="0" t="0" r="0" b="0"/>
              <a:pathLst>
                <a:path w="152401" h="245306">
                  <a:moveTo>
                    <a:pt x="0" y="0"/>
                  </a:moveTo>
                  <a:lnTo>
                    <a:pt x="0" y="4495"/>
                  </a:lnTo>
                  <a:lnTo>
                    <a:pt x="14645" y="45127"/>
                  </a:lnTo>
                  <a:lnTo>
                    <a:pt x="22450" y="86916"/>
                  </a:lnTo>
                  <a:lnTo>
                    <a:pt x="24526" y="121813"/>
                  </a:lnTo>
                  <a:lnTo>
                    <a:pt x="27736" y="162351"/>
                  </a:lnTo>
                  <a:lnTo>
                    <a:pt x="32655" y="197326"/>
                  </a:lnTo>
                  <a:lnTo>
                    <a:pt x="41050" y="236771"/>
                  </a:lnTo>
                  <a:lnTo>
                    <a:pt x="42417" y="239692"/>
                  </a:lnTo>
                  <a:lnTo>
                    <a:pt x="44272" y="241639"/>
                  </a:lnTo>
                  <a:lnTo>
                    <a:pt x="50419" y="245305"/>
                  </a:lnTo>
                  <a:lnTo>
                    <a:pt x="57537" y="218501"/>
                  </a:lnTo>
                  <a:lnTo>
                    <a:pt x="65440" y="194968"/>
                  </a:lnTo>
                  <a:lnTo>
                    <a:pt x="67655" y="184490"/>
                  </a:lnTo>
                  <a:lnTo>
                    <a:pt x="74234" y="170097"/>
                  </a:lnTo>
                  <a:lnTo>
                    <a:pt x="76267" y="164029"/>
                  </a:lnTo>
                  <a:lnTo>
                    <a:pt x="104456" y="124531"/>
                  </a:lnTo>
                  <a:lnTo>
                    <a:pt x="112590" y="121199"/>
                  </a:lnTo>
                  <a:lnTo>
                    <a:pt x="117393" y="120310"/>
                  </a:lnTo>
                  <a:lnTo>
                    <a:pt x="125240" y="121832"/>
                  </a:lnTo>
                  <a:lnTo>
                    <a:pt x="128649" y="123554"/>
                  </a:lnTo>
                  <a:lnTo>
                    <a:pt x="130921" y="125643"/>
                  </a:lnTo>
                  <a:lnTo>
                    <a:pt x="139362" y="142977"/>
                  </a:lnTo>
                  <a:lnTo>
                    <a:pt x="143532" y="182432"/>
                  </a:lnTo>
                  <a:lnTo>
                    <a:pt x="152400" y="2370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48" name="SMARTInkShape-Group321"/>
          <p:cNvGrpSpPr/>
          <p:nvPr/>
        </p:nvGrpSpPr>
        <p:grpSpPr>
          <a:xfrm>
            <a:off x="9465733" y="2929971"/>
            <a:ext cx="1219089" cy="304297"/>
            <a:chOff x="9465733" y="2929971"/>
            <a:chExt cx="1219089" cy="304297"/>
          </a:xfrm>
        </p:grpSpPr>
        <p:sp>
          <p:nvSpPr>
            <p:cNvPr id="342" name="SMARTInkShape-1035"/>
            <p:cNvSpPr/>
            <p:nvPr/>
          </p:nvSpPr>
          <p:spPr>
            <a:xfrm>
              <a:off x="10659533" y="3191952"/>
              <a:ext cx="25289" cy="33357"/>
            </a:xfrm>
            <a:custGeom>
              <a:avLst/>
              <a:gdLst/>
              <a:ahLst/>
              <a:cxnLst/>
              <a:rect l="0" t="0" r="0" b="0"/>
              <a:pathLst>
                <a:path w="25289" h="33357">
                  <a:moveTo>
                    <a:pt x="8467" y="16915"/>
                  </a:moveTo>
                  <a:lnTo>
                    <a:pt x="1177" y="16915"/>
                  </a:lnTo>
                  <a:lnTo>
                    <a:pt x="31" y="679"/>
                  </a:lnTo>
                  <a:lnTo>
                    <a:pt x="7292" y="43"/>
                  </a:lnTo>
                  <a:lnTo>
                    <a:pt x="12613" y="0"/>
                  </a:lnTo>
                  <a:lnTo>
                    <a:pt x="14052" y="934"/>
                  </a:lnTo>
                  <a:lnTo>
                    <a:pt x="15012" y="2498"/>
                  </a:lnTo>
                  <a:lnTo>
                    <a:pt x="15652" y="4481"/>
                  </a:lnTo>
                  <a:lnTo>
                    <a:pt x="23465" y="17136"/>
                  </a:lnTo>
                  <a:lnTo>
                    <a:pt x="25288" y="32188"/>
                  </a:lnTo>
                  <a:lnTo>
                    <a:pt x="24385" y="32742"/>
                  </a:lnTo>
                  <a:lnTo>
                    <a:pt x="20873" y="33356"/>
                  </a:lnTo>
                  <a:lnTo>
                    <a:pt x="19559" y="32579"/>
                  </a:lnTo>
                  <a:lnTo>
                    <a:pt x="18684" y="31121"/>
                  </a:lnTo>
                  <a:lnTo>
                    <a:pt x="18101" y="29208"/>
                  </a:lnTo>
                  <a:lnTo>
                    <a:pt x="0" y="844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3" name="SMARTInkShape-1036"/>
            <p:cNvSpPr/>
            <p:nvPr/>
          </p:nvSpPr>
          <p:spPr>
            <a:xfrm>
              <a:off x="10354733" y="3082606"/>
              <a:ext cx="169335" cy="134728"/>
            </a:xfrm>
            <a:custGeom>
              <a:avLst/>
              <a:gdLst/>
              <a:ahLst/>
              <a:cxnLst/>
              <a:rect l="0" t="0" r="0" b="0"/>
              <a:pathLst>
                <a:path w="169335" h="134728">
                  <a:moveTo>
                    <a:pt x="0" y="24661"/>
                  </a:moveTo>
                  <a:lnTo>
                    <a:pt x="0" y="16543"/>
                  </a:lnTo>
                  <a:lnTo>
                    <a:pt x="0" y="20792"/>
                  </a:lnTo>
                  <a:lnTo>
                    <a:pt x="2510" y="25450"/>
                  </a:lnTo>
                  <a:lnTo>
                    <a:pt x="4496" y="28009"/>
                  </a:lnTo>
                  <a:lnTo>
                    <a:pt x="12613" y="68031"/>
                  </a:lnTo>
                  <a:lnTo>
                    <a:pt x="22498" y="109999"/>
                  </a:lnTo>
                  <a:lnTo>
                    <a:pt x="24541" y="116425"/>
                  </a:lnTo>
                  <a:lnTo>
                    <a:pt x="25018" y="121262"/>
                  </a:lnTo>
                  <a:lnTo>
                    <a:pt x="26087" y="122928"/>
                  </a:lnTo>
                  <a:lnTo>
                    <a:pt x="27738" y="124039"/>
                  </a:lnTo>
                  <a:lnTo>
                    <a:pt x="29783" y="124780"/>
                  </a:lnTo>
                  <a:lnTo>
                    <a:pt x="31144" y="124333"/>
                  </a:lnTo>
                  <a:lnTo>
                    <a:pt x="32052" y="123094"/>
                  </a:lnTo>
                  <a:lnTo>
                    <a:pt x="50973" y="81116"/>
                  </a:lnTo>
                  <a:lnTo>
                    <a:pt x="63276" y="43570"/>
                  </a:lnTo>
                  <a:lnTo>
                    <a:pt x="79127" y="7680"/>
                  </a:lnTo>
                  <a:lnTo>
                    <a:pt x="82856" y="4874"/>
                  </a:lnTo>
                  <a:lnTo>
                    <a:pt x="96152" y="924"/>
                  </a:lnTo>
                  <a:lnTo>
                    <a:pt x="103255" y="0"/>
                  </a:lnTo>
                  <a:lnTo>
                    <a:pt x="105525" y="694"/>
                  </a:lnTo>
                  <a:lnTo>
                    <a:pt x="107040" y="2098"/>
                  </a:lnTo>
                  <a:lnTo>
                    <a:pt x="110603" y="7107"/>
                  </a:lnTo>
                  <a:lnTo>
                    <a:pt x="128964" y="30967"/>
                  </a:lnTo>
                  <a:lnTo>
                    <a:pt x="146679" y="71519"/>
                  </a:lnTo>
                  <a:lnTo>
                    <a:pt x="169334" y="13472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4" name="SMARTInkShape-1037"/>
            <p:cNvSpPr/>
            <p:nvPr/>
          </p:nvSpPr>
          <p:spPr>
            <a:xfrm>
              <a:off x="10278533" y="3115733"/>
              <a:ext cx="25401" cy="76201"/>
            </a:xfrm>
            <a:custGeom>
              <a:avLst/>
              <a:gdLst/>
              <a:ahLst/>
              <a:cxnLst/>
              <a:rect l="0" t="0" r="0" b="0"/>
              <a:pathLst>
                <a:path w="25401" h="76201">
                  <a:moveTo>
                    <a:pt x="0" y="0"/>
                  </a:moveTo>
                  <a:lnTo>
                    <a:pt x="941" y="39697"/>
                  </a:lnTo>
                  <a:lnTo>
                    <a:pt x="10454" y="67166"/>
                  </a:lnTo>
                  <a:lnTo>
                    <a:pt x="25400" y="762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5" name="SMARTInkShape-1038"/>
            <p:cNvSpPr/>
            <p:nvPr/>
          </p:nvSpPr>
          <p:spPr>
            <a:xfrm>
              <a:off x="9991015" y="3094889"/>
              <a:ext cx="253653" cy="138737"/>
            </a:xfrm>
            <a:custGeom>
              <a:avLst/>
              <a:gdLst/>
              <a:ahLst/>
              <a:cxnLst/>
              <a:rect l="0" t="0" r="0" b="0"/>
              <a:pathLst>
                <a:path w="253653" h="138737">
                  <a:moveTo>
                    <a:pt x="8118" y="37778"/>
                  </a:moveTo>
                  <a:lnTo>
                    <a:pt x="0" y="37778"/>
                  </a:lnTo>
                  <a:lnTo>
                    <a:pt x="6400" y="53689"/>
                  </a:lnTo>
                  <a:lnTo>
                    <a:pt x="10117" y="65384"/>
                  </a:lnTo>
                  <a:lnTo>
                    <a:pt x="27991" y="102818"/>
                  </a:lnTo>
                  <a:lnTo>
                    <a:pt x="35300" y="128419"/>
                  </a:lnTo>
                  <a:lnTo>
                    <a:pt x="41594" y="138736"/>
                  </a:lnTo>
                  <a:lnTo>
                    <a:pt x="41981" y="97994"/>
                  </a:lnTo>
                  <a:lnTo>
                    <a:pt x="44493" y="77884"/>
                  </a:lnTo>
                  <a:lnTo>
                    <a:pt x="57393" y="36993"/>
                  </a:lnTo>
                  <a:lnTo>
                    <a:pt x="62960" y="27093"/>
                  </a:lnTo>
                  <a:lnTo>
                    <a:pt x="67927" y="23621"/>
                  </a:lnTo>
                  <a:lnTo>
                    <a:pt x="74212" y="22079"/>
                  </a:lnTo>
                  <a:lnTo>
                    <a:pt x="83276" y="21393"/>
                  </a:lnTo>
                  <a:lnTo>
                    <a:pt x="86445" y="22151"/>
                  </a:lnTo>
                  <a:lnTo>
                    <a:pt x="88558" y="23597"/>
                  </a:lnTo>
                  <a:lnTo>
                    <a:pt x="114743" y="63790"/>
                  </a:lnTo>
                  <a:lnTo>
                    <a:pt x="135081" y="102873"/>
                  </a:lnTo>
                  <a:lnTo>
                    <a:pt x="139805" y="109983"/>
                  </a:lnTo>
                  <a:lnTo>
                    <a:pt x="143087" y="120617"/>
                  </a:lnTo>
                  <a:lnTo>
                    <a:pt x="143253" y="120286"/>
                  </a:lnTo>
                  <a:lnTo>
                    <a:pt x="144426" y="114384"/>
                  </a:lnTo>
                  <a:lnTo>
                    <a:pt x="149375" y="100196"/>
                  </a:lnTo>
                  <a:lnTo>
                    <a:pt x="157635" y="60063"/>
                  </a:lnTo>
                  <a:lnTo>
                    <a:pt x="161546" y="36855"/>
                  </a:lnTo>
                  <a:lnTo>
                    <a:pt x="172844" y="14926"/>
                  </a:lnTo>
                  <a:lnTo>
                    <a:pt x="188506" y="867"/>
                  </a:lnTo>
                  <a:lnTo>
                    <a:pt x="190465" y="0"/>
                  </a:lnTo>
                  <a:lnTo>
                    <a:pt x="191772" y="363"/>
                  </a:lnTo>
                  <a:lnTo>
                    <a:pt x="192643" y="1546"/>
                  </a:lnTo>
                  <a:lnTo>
                    <a:pt x="196119" y="2860"/>
                  </a:lnTo>
                  <a:lnTo>
                    <a:pt x="198363" y="3210"/>
                  </a:lnTo>
                  <a:lnTo>
                    <a:pt x="203365" y="8617"/>
                  </a:lnTo>
                  <a:lnTo>
                    <a:pt x="207783" y="16351"/>
                  </a:lnTo>
                  <a:lnTo>
                    <a:pt x="220321" y="53591"/>
                  </a:lnTo>
                  <a:lnTo>
                    <a:pt x="225902" y="71313"/>
                  </a:lnTo>
                  <a:lnTo>
                    <a:pt x="228148" y="81845"/>
                  </a:lnTo>
                  <a:lnTo>
                    <a:pt x="234701" y="93064"/>
                  </a:lnTo>
                  <a:lnTo>
                    <a:pt x="253652" y="11397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6" name="SMARTInkShape-1039"/>
            <p:cNvSpPr/>
            <p:nvPr/>
          </p:nvSpPr>
          <p:spPr>
            <a:xfrm>
              <a:off x="9686503" y="2929971"/>
              <a:ext cx="151765" cy="304297"/>
            </a:xfrm>
            <a:custGeom>
              <a:avLst/>
              <a:gdLst/>
              <a:ahLst/>
              <a:cxnLst/>
              <a:rect l="0" t="0" r="0" b="0"/>
              <a:pathLst>
                <a:path w="151765" h="304297">
                  <a:moveTo>
                    <a:pt x="126364" y="92629"/>
                  </a:moveTo>
                  <a:lnTo>
                    <a:pt x="126364" y="56173"/>
                  </a:lnTo>
                  <a:lnTo>
                    <a:pt x="123854" y="50399"/>
                  </a:lnTo>
                  <a:lnTo>
                    <a:pt x="121869" y="47542"/>
                  </a:lnTo>
                  <a:lnTo>
                    <a:pt x="115910" y="26670"/>
                  </a:lnTo>
                  <a:lnTo>
                    <a:pt x="106216" y="13957"/>
                  </a:lnTo>
                  <a:lnTo>
                    <a:pt x="93530" y="5244"/>
                  </a:lnTo>
                  <a:lnTo>
                    <a:pt x="82351" y="1199"/>
                  </a:lnTo>
                  <a:lnTo>
                    <a:pt x="68585" y="0"/>
                  </a:lnTo>
                  <a:lnTo>
                    <a:pt x="52590" y="4140"/>
                  </a:lnTo>
                  <a:lnTo>
                    <a:pt x="44031" y="11281"/>
                  </a:lnTo>
                  <a:lnTo>
                    <a:pt x="14332" y="52307"/>
                  </a:lnTo>
                  <a:lnTo>
                    <a:pt x="4192" y="78562"/>
                  </a:lnTo>
                  <a:lnTo>
                    <a:pt x="0" y="115898"/>
                  </a:lnTo>
                  <a:lnTo>
                    <a:pt x="587" y="127430"/>
                  </a:lnTo>
                  <a:lnTo>
                    <a:pt x="3985" y="135691"/>
                  </a:lnTo>
                  <a:lnTo>
                    <a:pt x="11138" y="142498"/>
                  </a:lnTo>
                  <a:lnTo>
                    <a:pt x="20589" y="147719"/>
                  </a:lnTo>
                  <a:lnTo>
                    <a:pt x="31062" y="150039"/>
                  </a:lnTo>
                  <a:lnTo>
                    <a:pt x="52030" y="146851"/>
                  </a:lnTo>
                  <a:lnTo>
                    <a:pt x="93837" y="131945"/>
                  </a:lnTo>
                  <a:lnTo>
                    <a:pt x="105009" y="123901"/>
                  </a:lnTo>
                  <a:lnTo>
                    <a:pt x="113110" y="113112"/>
                  </a:lnTo>
                  <a:lnTo>
                    <a:pt x="122018" y="92113"/>
                  </a:lnTo>
                  <a:lnTo>
                    <a:pt x="126194" y="52031"/>
                  </a:lnTo>
                  <a:lnTo>
                    <a:pt x="123780" y="43855"/>
                  </a:lnTo>
                  <a:lnTo>
                    <a:pt x="119059" y="35435"/>
                  </a:lnTo>
                  <a:lnTo>
                    <a:pt x="118670" y="35685"/>
                  </a:lnTo>
                  <a:lnTo>
                    <a:pt x="117943" y="53105"/>
                  </a:lnTo>
                  <a:lnTo>
                    <a:pt x="118858" y="63774"/>
                  </a:lnTo>
                  <a:lnTo>
                    <a:pt x="124601" y="96127"/>
                  </a:lnTo>
                  <a:lnTo>
                    <a:pt x="127072" y="136956"/>
                  </a:lnTo>
                  <a:lnTo>
                    <a:pt x="133621" y="173064"/>
                  </a:lnTo>
                  <a:lnTo>
                    <a:pt x="134671" y="214229"/>
                  </a:lnTo>
                  <a:lnTo>
                    <a:pt x="135750" y="254492"/>
                  </a:lnTo>
                  <a:lnTo>
                    <a:pt x="151764" y="30429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7" name="SMARTInkShape-1040"/>
            <p:cNvSpPr/>
            <p:nvPr/>
          </p:nvSpPr>
          <p:spPr>
            <a:xfrm>
              <a:off x="9465733" y="2971801"/>
              <a:ext cx="143935" cy="253999"/>
            </a:xfrm>
            <a:custGeom>
              <a:avLst/>
              <a:gdLst/>
              <a:ahLst/>
              <a:cxnLst/>
              <a:rect l="0" t="0" r="0" b="0"/>
              <a:pathLst>
                <a:path w="143935" h="253999">
                  <a:moveTo>
                    <a:pt x="16934" y="33866"/>
                  </a:moveTo>
                  <a:lnTo>
                    <a:pt x="16934" y="25430"/>
                  </a:lnTo>
                  <a:lnTo>
                    <a:pt x="24224" y="25402"/>
                  </a:lnTo>
                  <a:lnTo>
                    <a:pt x="24616" y="24460"/>
                  </a:lnTo>
                  <a:lnTo>
                    <a:pt x="25052" y="20905"/>
                  </a:lnTo>
                  <a:lnTo>
                    <a:pt x="26109" y="19581"/>
                  </a:lnTo>
                  <a:lnTo>
                    <a:pt x="32660" y="17281"/>
                  </a:lnTo>
                  <a:lnTo>
                    <a:pt x="38003" y="17036"/>
                  </a:lnTo>
                  <a:lnTo>
                    <a:pt x="39447" y="16061"/>
                  </a:lnTo>
                  <a:lnTo>
                    <a:pt x="40409" y="14470"/>
                  </a:lnTo>
                  <a:lnTo>
                    <a:pt x="41953" y="9652"/>
                  </a:lnTo>
                  <a:lnTo>
                    <a:pt x="44673" y="8993"/>
                  </a:lnTo>
                  <a:lnTo>
                    <a:pt x="57731" y="8496"/>
                  </a:lnTo>
                  <a:lnTo>
                    <a:pt x="66422" y="1179"/>
                  </a:lnTo>
                  <a:lnTo>
                    <a:pt x="74909" y="102"/>
                  </a:lnTo>
                  <a:lnTo>
                    <a:pt x="91844" y="0"/>
                  </a:lnTo>
                  <a:lnTo>
                    <a:pt x="101218" y="8117"/>
                  </a:lnTo>
                  <a:lnTo>
                    <a:pt x="105981" y="8362"/>
                  </a:lnTo>
                  <a:lnTo>
                    <a:pt x="107344" y="9337"/>
                  </a:lnTo>
                  <a:lnTo>
                    <a:pt x="108251" y="10928"/>
                  </a:lnTo>
                  <a:lnTo>
                    <a:pt x="109828" y="17082"/>
                  </a:lnTo>
                  <a:lnTo>
                    <a:pt x="110066" y="46341"/>
                  </a:lnTo>
                  <a:lnTo>
                    <a:pt x="107558" y="51327"/>
                  </a:lnTo>
                  <a:lnTo>
                    <a:pt x="104248" y="56678"/>
                  </a:lnTo>
                  <a:lnTo>
                    <a:pt x="102123" y="67779"/>
                  </a:lnTo>
                  <a:lnTo>
                    <a:pt x="101949" y="70585"/>
                  </a:lnTo>
                  <a:lnTo>
                    <a:pt x="99247" y="76212"/>
                  </a:lnTo>
                  <a:lnTo>
                    <a:pt x="95851" y="81850"/>
                  </a:lnTo>
                  <a:lnTo>
                    <a:pt x="92998" y="90312"/>
                  </a:lnTo>
                  <a:lnTo>
                    <a:pt x="87554" y="98777"/>
                  </a:lnTo>
                  <a:lnTo>
                    <a:pt x="84583" y="107243"/>
                  </a:lnTo>
                  <a:lnTo>
                    <a:pt x="52367" y="142363"/>
                  </a:lnTo>
                  <a:lnTo>
                    <a:pt x="48989" y="143235"/>
                  </a:lnTo>
                  <a:lnTo>
                    <a:pt x="46771" y="143468"/>
                  </a:lnTo>
                  <a:lnTo>
                    <a:pt x="41798" y="146234"/>
                  </a:lnTo>
                  <a:lnTo>
                    <a:pt x="34004" y="152292"/>
                  </a:lnTo>
                  <a:lnTo>
                    <a:pt x="33907" y="147873"/>
                  </a:lnTo>
                  <a:lnTo>
                    <a:pt x="34834" y="146559"/>
                  </a:lnTo>
                  <a:lnTo>
                    <a:pt x="36393" y="145684"/>
                  </a:lnTo>
                  <a:lnTo>
                    <a:pt x="41985" y="144035"/>
                  </a:lnTo>
                  <a:lnTo>
                    <a:pt x="42230" y="139468"/>
                  </a:lnTo>
                  <a:lnTo>
                    <a:pt x="43206" y="138134"/>
                  </a:lnTo>
                  <a:lnTo>
                    <a:pt x="49614" y="135818"/>
                  </a:lnTo>
                  <a:lnTo>
                    <a:pt x="54944" y="135570"/>
                  </a:lnTo>
                  <a:lnTo>
                    <a:pt x="56384" y="134594"/>
                  </a:lnTo>
                  <a:lnTo>
                    <a:pt x="57345" y="133003"/>
                  </a:lnTo>
                  <a:lnTo>
                    <a:pt x="57986" y="131002"/>
                  </a:lnTo>
                  <a:lnTo>
                    <a:pt x="59354" y="129668"/>
                  </a:lnTo>
                  <a:lnTo>
                    <a:pt x="63382" y="128185"/>
                  </a:lnTo>
                  <a:lnTo>
                    <a:pt x="104781" y="126999"/>
                  </a:lnTo>
                  <a:lnTo>
                    <a:pt x="116892" y="126999"/>
                  </a:lnTo>
                  <a:lnTo>
                    <a:pt x="122543" y="131494"/>
                  </a:lnTo>
                  <a:lnTo>
                    <a:pt x="125019" y="136209"/>
                  </a:lnTo>
                  <a:lnTo>
                    <a:pt x="125679" y="138783"/>
                  </a:lnTo>
                  <a:lnTo>
                    <a:pt x="127061" y="140500"/>
                  </a:lnTo>
                  <a:lnTo>
                    <a:pt x="131104" y="142407"/>
                  </a:lnTo>
                  <a:lnTo>
                    <a:pt x="132559" y="143856"/>
                  </a:lnTo>
                  <a:lnTo>
                    <a:pt x="134174" y="147975"/>
                  </a:lnTo>
                  <a:lnTo>
                    <a:pt x="135545" y="149449"/>
                  </a:lnTo>
                  <a:lnTo>
                    <a:pt x="139578" y="151088"/>
                  </a:lnTo>
                  <a:lnTo>
                    <a:pt x="141029" y="152466"/>
                  </a:lnTo>
                  <a:lnTo>
                    <a:pt x="142644" y="156505"/>
                  </a:lnTo>
                  <a:lnTo>
                    <a:pt x="143932" y="197659"/>
                  </a:lnTo>
                  <a:lnTo>
                    <a:pt x="143934" y="214839"/>
                  </a:lnTo>
                  <a:lnTo>
                    <a:pt x="141424" y="220288"/>
                  </a:lnTo>
                  <a:lnTo>
                    <a:pt x="131321" y="232607"/>
                  </a:lnTo>
                  <a:lnTo>
                    <a:pt x="126413" y="235084"/>
                  </a:lnTo>
                  <a:lnTo>
                    <a:pt x="123786" y="235744"/>
                  </a:lnTo>
                  <a:lnTo>
                    <a:pt x="122035" y="237126"/>
                  </a:lnTo>
                  <a:lnTo>
                    <a:pt x="120090" y="241169"/>
                  </a:lnTo>
                  <a:lnTo>
                    <a:pt x="117689" y="242624"/>
                  </a:lnTo>
                  <a:lnTo>
                    <a:pt x="102828" y="247467"/>
                  </a:lnTo>
                  <a:lnTo>
                    <a:pt x="96501" y="251095"/>
                  </a:lnTo>
                  <a:lnTo>
                    <a:pt x="84775" y="253425"/>
                  </a:lnTo>
                  <a:lnTo>
                    <a:pt x="44099" y="253995"/>
                  </a:lnTo>
                  <a:lnTo>
                    <a:pt x="31395" y="253998"/>
                  </a:lnTo>
                  <a:lnTo>
                    <a:pt x="25554" y="251490"/>
                  </a:lnTo>
                  <a:lnTo>
                    <a:pt x="19824" y="248180"/>
                  </a:lnTo>
                  <a:lnTo>
                    <a:pt x="11309" y="245376"/>
                  </a:lnTo>
                  <a:lnTo>
                    <a:pt x="0" y="23706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49" name="SMARTInkShape-1041"/>
          <p:cNvSpPr/>
          <p:nvPr/>
        </p:nvSpPr>
        <p:spPr>
          <a:xfrm>
            <a:off x="7764036" y="2751667"/>
            <a:ext cx="3157956" cy="685697"/>
          </a:xfrm>
          <a:custGeom>
            <a:avLst/>
            <a:gdLst/>
            <a:ahLst/>
            <a:cxnLst/>
            <a:rect l="0" t="0" r="0" b="0"/>
            <a:pathLst>
              <a:path w="3157956" h="685697">
                <a:moveTo>
                  <a:pt x="8364" y="152400"/>
                </a:moveTo>
                <a:lnTo>
                  <a:pt x="246" y="152400"/>
                </a:lnTo>
                <a:lnTo>
                  <a:pt x="0" y="147905"/>
                </a:lnTo>
                <a:lnTo>
                  <a:pt x="906" y="146581"/>
                </a:lnTo>
                <a:lnTo>
                  <a:pt x="2451" y="145698"/>
                </a:lnTo>
                <a:lnTo>
                  <a:pt x="38876" y="136746"/>
                </a:lnTo>
                <a:lnTo>
                  <a:pt x="74459" y="129901"/>
                </a:lnTo>
                <a:lnTo>
                  <a:pt x="109641" y="125064"/>
                </a:lnTo>
                <a:lnTo>
                  <a:pt x="147376" y="119393"/>
                </a:lnTo>
                <a:lnTo>
                  <a:pt x="187422" y="116194"/>
                </a:lnTo>
                <a:lnTo>
                  <a:pt x="227073" y="111277"/>
                </a:lnTo>
                <a:lnTo>
                  <a:pt x="267902" y="110305"/>
                </a:lnTo>
                <a:lnTo>
                  <a:pt x="304119" y="107605"/>
                </a:lnTo>
                <a:lnTo>
                  <a:pt x="338449" y="102786"/>
                </a:lnTo>
                <a:lnTo>
                  <a:pt x="372919" y="101951"/>
                </a:lnTo>
                <a:lnTo>
                  <a:pt x="413188" y="100728"/>
                </a:lnTo>
                <a:lnTo>
                  <a:pt x="448319" y="94912"/>
                </a:lnTo>
                <a:lnTo>
                  <a:pt x="486930" y="93485"/>
                </a:lnTo>
                <a:lnTo>
                  <a:pt x="516138" y="93289"/>
                </a:lnTo>
                <a:lnTo>
                  <a:pt x="547309" y="92262"/>
                </a:lnTo>
                <a:lnTo>
                  <a:pt x="581664" y="86394"/>
                </a:lnTo>
                <a:lnTo>
                  <a:pt x="615256" y="79638"/>
                </a:lnTo>
                <a:lnTo>
                  <a:pt x="649043" y="77219"/>
                </a:lnTo>
                <a:lnTo>
                  <a:pt x="682885" y="75561"/>
                </a:lnTo>
                <a:lnTo>
                  <a:pt x="719567" y="69530"/>
                </a:lnTo>
                <a:lnTo>
                  <a:pt x="752805" y="64455"/>
                </a:lnTo>
                <a:lnTo>
                  <a:pt x="795056" y="60804"/>
                </a:lnTo>
                <a:lnTo>
                  <a:pt x="835902" y="55227"/>
                </a:lnTo>
                <a:lnTo>
                  <a:pt x="873300" y="52111"/>
                </a:lnTo>
                <a:lnTo>
                  <a:pt x="908213" y="46693"/>
                </a:lnTo>
                <a:lnTo>
                  <a:pt x="946883" y="43625"/>
                </a:lnTo>
                <a:lnTo>
                  <a:pt x="988131" y="42716"/>
                </a:lnTo>
                <a:lnTo>
                  <a:pt x="1025648" y="42446"/>
                </a:lnTo>
                <a:lnTo>
                  <a:pt x="1060597" y="37872"/>
                </a:lnTo>
                <a:lnTo>
                  <a:pt x="1099280" y="35053"/>
                </a:lnTo>
                <a:lnTo>
                  <a:pt x="1136035" y="34218"/>
                </a:lnTo>
                <a:lnTo>
                  <a:pt x="1175254" y="29476"/>
                </a:lnTo>
                <a:lnTo>
                  <a:pt x="1212170" y="26607"/>
                </a:lnTo>
                <a:lnTo>
                  <a:pt x="1251435" y="25757"/>
                </a:lnTo>
                <a:lnTo>
                  <a:pt x="1288363" y="25506"/>
                </a:lnTo>
                <a:lnTo>
                  <a:pt x="1327632" y="25431"/>
                </a:lnTo>
                <a:lnTo>
                  <a:pt x="1369058" y="25409"/>
                </a:lnTo>
                <a:lnTo>
                  <a:pt x="1411122" y="25402"/>
                </a:lnTo>
                <a:lnTo>
                  <a:pt x="1448881" y="20906"/>
                </a:lnTo>
                <a:lnTo>
                  <a:pt x="1488395" y="18110"/>
                </a:lnTo>
                <a:lnTo>
                  <a:pt x="1529893" y="17282"/>
                </a:lnTo>
                <a:lnTo>
                  <a:pt x="1567485" y="17037"/>
                </a:lnTo>
                <a:lnTo>
                  <a:pt x="1606949" y="16964"/>
                </a:lnTo>
                <a:lnTo>
                  <a:pt x="1643939" y="16942"/>
                </a:lnTo>
                <a:lnTo>
                  <a:pt x="1683225" y="16936"/>
                </a:lnTo>
                <a:lnTo>
                  <a:pt x="1720160" y="16934"/>
                </a:lnTo>
                <a:lnTo>
                  <a:pt x="1759432" y="16933"/>
                </a:lnTo>
                <a:lnTo>
                  <a:pt x="1800857" y="12438"/>
                </a:lnTo>
                <a:lnTo>
                  <a:pt x="1838427" y="9643"/>
                </a:lnTo>
                <a:lnTo>
                  <a:pt x="1873391" y="8815"/>
                </a:lnTo>
                <a:lnTo>
                  <a:pt x="1912078" y="8570"/>
                </a:lnTo>
                <a:lnTo>
                  <a:pt x="1948835" y="8497"/>
                </a:lnTo>
                <a:lnTo>
                  <a:pt x="1983559" y="8476"/>
                </a:lnTo>
                <a:lnTo>
                  <a:pt x="2022174" y="8469"/>
                </a:lnTo>
                <a:lnTo>
                  <a:pt x="2058911" y="8467"/>
                </a:lnTo>
                <a:lnTo>
                  <a:pt x="2093629" y="8466"/>
                </a:lnTo>
                <a:lnTo>
                  <a:pt x="2127747" y="8466"/>
                </a:lnTo>
                <a:lnTo>
                  <a:pt x="2161688" y="8466"/>
                </a:lnTo>
                <a:lnTo>
                  <a:pt x="2195577" y="3972"/>
                </a:lnTo>
                <a:lnTo>
                  <a:pt x="2229450" y="1177"/>
                </a:lnTo>
                <a:lnTo>
                  <a:pt x="2263319" y="349"/>
                </a:lnTo>
                <a:lnTo>
                  <a:pt x="2297188" y="104"/>
                </a:lnTo>
                <a:lnTo>
                  <a:pt x="2331053" y="30"/>
                </a:lnTo>
                <a:lnTo>
                  <a:pt x="2361157" y="13"/>
                </a:lnTo>
                <a:lnTo>
                  <a:pt x="2396487" y="6"/>
                </a:lnTo>
                <a:lnTo>
                  <a:pt x="2434139" y="2"/>
                </a:lnTo>
                <a:lnTo>
                  <a:pt x="2470316" y="1"/>
                </a:lnTo>
                <a:lnTo>
                  <a:pt x="2502386" y="0"/>
                </a:lnTo>
                <a:lnTo>
                  <a:pt x="2537249" y="0"/>
                </a:lnTo>
                <a:lnTo>
                  <a:pt x="2570053" y="0"/>
                </a:lnTo>
                <a:lnTo>
                  <a:pt x="2609406" y="0"/>
                </a:lnTo>
                <a:lnTo>
                  <a:pt x="2647041" y="2508"/>
                </a:lnTo>
                <a:lnTo>
                  <a:pt x="2677828" y="5818"/>
                </a:lnTo>
                <a:lnTo>
                  <a:pt x="2710326" y="7289"/>
                </a:lnTo>
                <a:lnTo>
                  <a:pt x="2742377" y="8117"/>
                </a:lnTo>
                <a:lnTo>
                  <a:pt x="2781768" y="8363"/>
                </a:lnTo>
                <a:lnTo>
                  <a:pt x="2810459" y="8420"/>
                </a:lnTo>
                <a:lnTo>
                  <a:pt x="2845527" y="8453"/>
                </a:lnTo>
                <a:lnTo>
                  <a:pt x="2887717" y="8463"/>
                </a:lnTo>
                <a:lnTo>
                  <a:pt x="2923088" y="8466"/>
                </a:lnTo>
                <a:lnTo>
                  <a:pt x="2964169" y="8466"/>
                </a:lnTo>
                <a:lnTo>
                  <a:pt x="3006272" y="8466"/>
                </a:lnTo>
                <a:lnTo>
                  <a:pt x="3046132" y="8466"/>
                </a:lnTo>
                <a:lnTo>
                  <a:pt x="3057462" y="9407"/>
                </a:lnTo>
                <a:lnTo>
                  <a:pt x="3065632" y="12961"/>
                </a:lnTo>
                <a:lnTo>
                  <a:pt x="3075522" y="20251"/>
                </a:lnTo>
                <a:lnTo>
                  <a:pt x="3078990" y="28128"/>
                </a:lnTo>
                <a:lnTo>
                  <a:pt x="3081520" y="64523"/>
                </a:lnTo>
                <a:lnTo>
                  <a:pt x="3081717" y="100966"/>
                </a:lnTo>
                <a:lnTo>
                  <a:pt x="3087574" y="141160"/>
                </a:lnTo>
                <a:lnTo>
                  <a:pt x="3092214" y="179760"/>
                </a:lnTo>
                <a:lnTo>
                  <a:pt x="3097416" y="214353"/>
                </a:lnTo>
                <a:lnTo>
                  <a:pt x="3104264" y="250941"/>
                </a:lnTo>
                <a:lnTo>
                  <a:pt x="3111278" y="288764"/>
                </a:lnTo>
                <a:lnTo>
                  <a:pt x="3124267" y="326126"/>
                </a:lnTo>
                <a:lnTo>
                  <a:pt x="3130925" y="363261"/>
                </a:lnTo>
                <a:lnTo>
                  <a:pt x="3133181" y="403593"/>
                </a:lnTo>
                <a:lnTo>
                  <a:pt x="3139202" y="439712"/>
                </a:lnTo>
                <a:lnTo>
                  <a:pt x="3145162" y="478518"/>
                </a:lnTo>
                <a:lnTo>
                  <a:pt x="3148641" y="519597"/>
                </a:lnTo>
                <a:lnTo>
                  <a:pt x="3149385" y="556726"/>
                </a:lnTo>
                <a:lnTo>
                  <a:pt x="3155294" y="595253"/>
                </a:lnTo>
                <a:lnTo>
                  <a:pt x="3157893" y="637168"/>
                </a:lnTo>
                <a:lnTo>
                  <a:pt x="3157955" y="654298"/>
                </a:lnTo>
                <a:lnTo>
                  <a:pt x="3157016" y="656332"/>
                </a:lnTo>
                <a:lnTo>
                  <a:pt x="3155450" y="657688"/>
                </a:lnTo>
                <a:lnTo>
                  <a:pt x="3153466" y="658592"/>
                </a:lnTo>
                <a:lnTo>
                  <a:pt x="3117288" y="660241"/>
                </a:lnTo>
                <a:lnTo>
                  <a:pt x="3081150" y="653608"/>
                </a:lnTo>
                <a:lnTo>
                  <a:pt x="3041260" y="645748"/>
                </a:lnTo>
                <a:lnTo>
                  <a:pt x="3001431" y="639422"/>
                </a:lnTo>
                <a:lnTo>
                  <a:pt x="2959498" y="631815"/>
                </a:lnTo>
                <a:lnTo>
                  <a:pt x="2919916" y="627577"/>
                </a:lnTo>
                <a:lnTo>
                  <a:pt x="2880321" y="624230"/>
                </a:lnTo>
                <a:lnTo>
                  <a:pt x="2846159" y="619893"/>
                </a:lnTo>
                <a:lnTo>
                  <a:pt x="2807815" y="616099"/>
                </a:lnTo>
                <a:lnTo>
                  <a:pt x="2771054" y="611525"/>
                </a:lnTo>
                <a:lnTo>
                  <a:pt x="2731940" y="607662"/>
                </a:lnTo>
                <a:lnTo>
                  <a:pt x="2699966" y="603067"/>
                </a:lnTo>
                <a:lnTo>
                  <a:pt x="2659945" y="601515"/>
                </a:lnTo>
                <a:lnTo>
                  <a:pt x="2623922" y="595390"/>
                </a:lnTo>
                <a:lnTo>
                  <a:pt x="2592492" y="593473"/>
                </a:lnTo>
                <a:lnTo>
                  <a:pt x="2556527" y="592906"/>
                </a:lnTo>
                <a:lnTo>
                  <a:pt x="2523456" y="592773"/>
                </a:lnTo>
                <a:lnTo>
                  <a:pt x="2486808" y="592714"/>
                </a:lnTo>
                <a:lnTo>
                  <a:pt x="2452330" y="592687"/>
                </a:lnTo>
                <a:lnTo>
                  <a:pt x="2416115" y="592673"/>
                </a:lnTo>
                <a:lnTo>
                  <a:pt x="2381970" y="592668"/>
                </a:lnTo>
                <a:lnTo>
                  <a:pt x="2345198" y="592667"/>
                </a:lnTo>
                <a:lnTo>
                  <a:pt x="2311940" y="592666"/>
                </a:lnTo>
                <a:lnTo>
                  <a:pt x="2269677" y="592666"/>
                </a:lnTo>
                <a:lnTo>
                  <a:pt x="2233323" y="588171"/>
                </a:lnTo>
                <a:lnTo>
                  <a:pt x="2198719" y="585377"/>
                </a:lnTo>
                <a:lnTo>
                  <a:pt x="2164635" y="589043"/>
                </a:lnTo>
                <a:lnTo>
                  <a:pt x="2130703" y="591593"/>
                </a:lnTo>
                <a:lnTo>
                  <a:pt x="2096816" y="592348"/>
                </a:lnTo>
                <a:lnTo>
                  <a:pt x="2064199" y="592525"/>
                </a:lnTo>
                <a:lnTo>
                  <a:pt x="2025558" y="592604"/>
                </a:lnTo>
                <a:lnTo>
                  <a:pt x="1986432" y="592638"/>
                </a:lnTo>
                <a:lnTo>
                  <a:pt x="1952111" y="592654"/>
                </a:lnTo>
                <a:lnTo>
                  <a:pt x="1918355" y="592661"/>
                </a:lnTo>
                <a:lnTo>
                  <a:pt x="1878266" y="592664"/>
                </a:lnTo>
                <a:lnTo>
                  <a:pt x="1845397" y="592665"/>
                </a:lnTo>
                <a:lnTo>
                  <a:pt x="1805736" y="592666"/>
                </a:lnTo>
                <a:lnTo>
                  <a:pt x="1770154" y="592666"/>
                </a:lnTo>
                <a:lnTo>
                  <a:pt x="1735778" y="592666"/>
                </a:lnTo>
                <a:lnTo>
                  <a:pt x="1701761" y="592666"/>
                </a:lnTo>
                <a:lnTo>
                  <a:pt x="1667850" y="595175"/>
                </a:lnTo>
                <a:lnTo>
                  <a:pt x="1626444" y="599368"/>
                </a:lnTo>
                <a:lnTo>
                  <a:pt x="1592992" y="600348"/>
                </a:lnTo>
                <a:lnTo>
                  <a:pt x="1562446" y="600784"/>
                </a:lnTo>
                <a:lnTo>
                  <a:pt x="1525664" y="600978"/>
                </a:lnTo>
                <a:lnTo>
                  <a:pt x="1487994" y="602005"/>
                </a:lnTo>
                <a:lnTo>
                  <a:pt x="1446571" y="606931"/>
                </a:lnTo>
                <a:lnTo>
                  <a:pt x="1404306" y="609072"/>
                </a:lnTo>
                <a:lnTo>
                  <a:pt x="1371184" y="609444"/>
                </a:lnTo>
                <a:lnTo>
                  <a:pt x="1337538" y="609553"/>
                </a:lnTo>
                <a:lnTo>
                  <a:pt x="1296211" y="609586"/>
                </a:lnTo>
                <a:lnTo>
                  <a:pt x="1263719" y="609593"/>
                </a:lnTo>
                <a:lnTo>
                  <a:pt x="1221447" y="609598"/>
                </a:lnTo>
                <a:lnTo>
                  <a:pt x="1186902" y="609599"/>
                </a:lnTo>
                <a:lnTo>
                  <a:pt x="1157124" y="609600"/>
                </a:lnTo>
                <a:lnTo>
                  <a:pt x="1119205" y="609600"/>
                </a:lnTo>
                <a:lnTo>
                  <a:pt x="1077173" y="609600"/>
                </a:lnTo>
                <a:lnTo>
                  <a:pt x="1036875" y="609600"/>
                </a:lnTo>
                <a:lnTo>
                  <a:pt x="998176" y="609600"/>
                </a:lnTo>
                <a:lnTo>
                  <a:pt x="966942" y="609600"/>
                </a:lnTo>
                <a:lnTo>
                  <a:pt x="932050" y="609600"/>
                </a:lnTo>
                <a:lnTo>
                  <a:pt x="897728" y="609600"/>
                </a:lnTo>
                <a:lnTo>
                  <a:pt x="863660" y="609600"/>
                </a:lnTo>
                <a:lnTo>
                  <a:pt x="832525" y="610541"/>
                </a:lnTo>
                <a:lnTo>
                  <a:pt x="798189" y="615419"/>
                </a:lnTo>
                <a:lnTo>
                  <a:pt x="758369" y="617543"/>
                </a:lnTo>
                <a:lnTo>
                  <a:pt x="722839" y="617963"/>
                </a:lnTo>
                <a:lnTo>
                  <a:pt x="686145" y="618035"/>
                </a:lnTo>
                <a:lnTo>
                  <a:pt x="656734" y="620561"/>
                </a:lnTo>
                <a:lnTo>
                  <a:pt x="624847" y="623879"/>
                </a:lnTo>
                <a:lnTo>
                  <a:pt x="591859" y="625354"/>
                </a:lnTo>
                <a:lnTo>
                  <a:pt x="555039" y="626183"/>
                </a:lnTo>
                <a:lnTo>
                  <a:pt x="517266" y="630924"/>
                </a:lnTo>
                <a:lnTo>
                  <a:pt x="475881" y="635135"/>
                </a:lnTo>
                <a:lnTo>
                  <a:pt x="440530" y="641542"/>
                </a:lnTo>
                <a:lnTo>
                  <a:pt x="406370" y="647581"/>
                </a:lnTo>
                <a:lnTo>
                  <a:pt x="371930" y="650644"/>
                </a:lnTo>
                <a:lnTo>
                  <a:pt x="331935" y="656046"/>
                </a:lnTo>
                <a:lnTo>
                  <a:pt x="294789" y="659110"/>
                </a:lnTo>
                <a:lnTo>
                  <a:pt x="254345" y="666905"/>
                </a:lnTo>
                <a:lnTo>
                  <a:pt x="222149" y="673825"/>
                </a:lnTo>
                <a:lnTo>
                  <a:pt x="182576" y="676640"/>
                </a:lnTo>
                <a:lnTo>
                  <a:pt x="143359" y="678182"/>
                </a:lnTo>
                <a:lnTo>
                  <a:pt x="104627" y="685007"/>
                </a:lnTo>
                <a:lnTo>
                  <a:pt x="66929" y="685696"/>
                </a:lnTo>
                <a:lnTo>
                  <a:pt x="26233" y="677852"/>
                </a:lnTo>
                <a:lnTo>
                  <a:pt x="23099" y="677679"/>
                </a:lnTo>
                <a:lnTo>
                  <a:pt x="20069" y="675682"/>
                </a:lnTo>
                <a:lnTo>
                  <a:pt x="14194" y="668446"/>
                </a:lnTo>
                <a:lnTo>
                  <a:pt x="10955" y="658959"/>
                </a:lnTo>
                <a:lnTo>
                  <a:pt x="10091" y="653795"/>
                </a:lnTo>
                <a:lnTo>
                  <a:pt x="11641" y="645548"/>
                </a:lnTo>
                <a:lnTo>
                  <a:pt x="13371" y="642032"/>
                </a:lnTo>
                <a:lnTo>
                  <a:pt x="16527" y="600264"/>
                </a:lnTo>
                <a:lnTo>
                  <a:pt x="16741" y="566486"/>
                </a:lnTo>
                <a:lnTo>
                  <a:pt x="16812" y="531329"/>
                </a:lnTo>
                <a:lnTo>
                  <a:pt x="16827" y="495117"/>
                </a:lnTo>
                <a:lnTo>
                  <a:pt x="16830" y="455805"/>
                </a:lnTo>
                <a:lnTo>
                  <a:pt x="16831" y="414032"/>
                </a:lnTo>
                <a:lnTo>
                  <a:pt x="16831" y="378242"/>
                </a:lnTo>
                <a:lnTo>
                  <a:pt x="14322" y="341571"/>
                </a:lnTo>
                <a:lnTo>
                  <a:pt x="10129" y="303152"/>
                </a:lnTo>
                <a:lnTo>
                  <a:pt x="8887" y="266995"/>
                </a:lnTo>
                <a:lnTo>
                  <a:pt x="3973" y="225000"/>
                </a:lnTo>
                <a:lnTo>
                  <a:pt x="1105" y="191680"/>
                </a:lnTo>
                <a:lnTo>
                  <a:pt x="1077" y="159288"/>
                </a:lnTo>
                <a:lnTo>
                  <a:pt x="16831" y="11006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363" name="SMARTInkShape-Group323"/>
          <p:cNvGrpSpPr/>
          <p:nvPr/>
        </p:nvGrpSpPr>
        <p:grpSpPr>
          <a:xfrm>
            <a:off x="2108200" y="4538133"/>
            <a:ext cx="2235201" cy="313268"/>
            <a:chOff x="2108200" y="4538133"/>
            <a:chExt cx="2235201" cy="313268"/>
          </a:xfrm>
        </p:grpSpPr>
        <p:sp>
          <p:nvSpPr>
            <p:cNvPr id="350" name="SMARTInkShape-1042"/>
            <p:cNvSpPr/>
            <p:nvPr/>
          </p:nvSpPr>
          <p:spPr>
            <a:xfrm>
              <a:off x="4216400" y="4758267"/>
              <a:ext cx="127001" cy="8467"/>
            </a:xfrm>
            <a:custGeom>
              <a:avLst/>
              <a:gdLst/>
              <a:ahLst/>
              <a:cxnLst/>
              <a:rect l="0" t="0" r="0" b="0"/>
              <a:pathLst>
                <a:path w="127001" h="8467">
                  <a:moveTo>
                    <a:pt x="0" y="8466"/>
                  </a:moveTo>
                  <a:lnTo>
                    <a:pt x="32310" y="8466"/>
                  </a:lnTo>
                  <a:lnTo>
                    <a:pt x="40319" y="2647"/>
                  </a:lnTo>
                  <a:lnTo>
                    <a:pt x="48217" y="785"/>
                  </a:lnTo>
                  <a:lnTo>
                    <a:pt x="90312" y="1"/>
                  </a:lnTo>
                  <a:lnTo>
                    <a:pt x="12700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1" name="SMARTInkShape-1043"/>
            <p:cNvSpPr/>
            <p:nvPr/>
          </p:nvSpPr>
          <p:spPr>
            <a:xfrm>
              <a:off x="4174067" y="4656667"/>
              <a:ext cx="152401" cy="8467"/>
            </a:xfrm>
            <a:custGeom>
              <a:avLst/>
              <a:gdLst/>
              <a:ahLst/>
              <a:cxnLst/>
              <a:rect l="0" t="0" r="0" b="0"/>
              <a:pathLst>
                <a:path w="152401" h="8467">
                  <a:moveTo>
                    <a:pt x="0" y="8466"/>
                  </a:moveTo>
                  <a:lnTo>
                    <a:pt x="39766" y="8466"/>
                  </a:lnTo>
                  <a:lnTo>
                    <a:pt x="81681" y="8466"/>
                  </a:lnTo>
                  <a:lnTo>
                    <a:pt x="104416" y="8466"/>
                  </a:lnTo>
                  <a:lnTo>
                    <a:pt x="110063" y="5958"/>
                  </a:lnTo>
                  <a:lnTo>
                    <a:pt x="115710" y="2647"/>
                  </a:lnTo>
                  <a:lnTo>
                    <a:pt x="126999" y="523"/>
                  </a:lnTo>
                  <a:lnTo>
                    <a:pt x="15240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2" name="SMARTInkShape-1044"/>
            <p:cNvSpPr/>
            <p:nvPr/>
          </p:nvSpPr>
          <p:spPr>
            <a:xfrm>
              <a:off x="3869267" y="4734306"/>
              <a:ext cx="67481" cy="99735"/>
            </a:xfrm>
            <a:custGeom>
              <a:avLst/>
              <a:gdLst/>
              <a:ahLst/>
              <a:cxnLst/>
              <a:rect l="0" t="0" r="0" b="0"/>
              <a:pathLst>
                <a:path w="67481" h="99735">
                  <a:moveTo>
                    <a:pt x="0" y="15494"/>
                  </a:moveTo>
                  <a:lnTo>
                    <a:pt x="0" y="55544"/>
                  </a:lnTo>
                  <a:lnTo>
                    <a:pt x="0" y="81629"/>
                  </a:lnTo>
                  <a:lnTo>
                    <a:pt x="941" y="84984"/>
                  </a:lnTo>
                  <a:lnTo>
                    <a:pt x="2508" y="87221"/>
                  </a:lnTo>
                  <a:lnTo>
                    <a:pt x="4494" y="88713"/>
                  </a:lnTo>
                  <a:lnTo>
                    <a:pt x="6701" y="92878"/>
                  </a:lnTo>
                  <a:lnTo>
                    <a:pt x="7289" y="95305"/>
                  </a:lnTo>
                  <a:lnTo>
                    <a:pt x="8622" y="96924"/>
                  </a:lnTo>
                  <a:lnTo>
                    <a:pt x="12612" y="98722"/>
                  </a:lnTo>
                  <a:lnTo>
                    <a:pt x="24642" y="99734"/>
                  </a:lnTo>
                  <a:lnTo>
                    <a:pt x="32275" y="97463"/>
                  </a:lnTo>
                  <a:lnTo>
                    <a:pt x="44841" y="88339"/>
                  </a:lnTo>
                  <a:lnTo>
                    <a:pt x="58023" y="75753"/>
                  </a:lnTo>
                  <a:lnTo>
                    <a:pt x="63417" y="65480"/>
                  </a:lnTo>
                  <a:lnTo>
                    <a:pt x="67354" y="34865"/>
                  </a:lnTo>
                  <a:lnTo>
                    <a:pt x="67480" y="31230"/>
                  </a:lnTo>
                  <a:lnTo>
                    <a:pt x="63164" y="17125"/>
                  </a:lnTo>
                  <a:lnTo>
                    <a:pt x="60924" y="13759"/>
                  </a:lnTo>
                  <a:lnTo>
                    <a:pt x="55926" y="10020"/>
                  </a:lnTo>
                  <a:lnTo>
                    <a:pt x="28862" y="720"/>
                  </a:lnTo>
                  <a:lnTo>
                    <a:pt x="2488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3" name="SMARTInkShape-1045"/>
            <p:cNvSpPr/>
            <p:nvPr/>
          </p:nvSpPr>
          <p:spPr>
            <a:xfrm>
              <a:off x="3793067" y="4573526"/>
              <a:ext cx="76201" cy="260942"/>
            </a:xfrm>
            <a:custGeom>
              <a:avLst/>
              <a:gdLst/>
              <a:ahLst/>
              <a:cxnLst/>
              <a:rect l="0" t="0" r="0" b="0"/>
              <a:pathLst>
                <a:path w="76201" h="260942">
                  <a:moveTo>
                    <a:pt x="76200" y="15407"/>
                  </a:moveTo>
                  <a:lnTo>
                    <a:pt x="76200" y="3623"/>
                  </a:lnTo>
                  <a:lnTo>
                    <a:pt x="75259" y="1908"/>
                  </a:lnTo>
                  <a:lnTo>
                    <a:pt x="73691" y="763"/>
                  </a:lnTo>
                  <a:lnTo>
                    <a:pt x="71705" y="0"/>
                  </a:lnTo>
                  <a:lnTo>
                    <a:pt x="69441" y="432"/>
                  </a:lnTo>
                  <a:lnTo>
                    <a:pt x="64415" y="3421"/>
                  </a:lnTo>
                  <a:lnTo>
                    <a:pt x="62699" y="5535"/>
                  </a:lnTo>
                  <a:lnTo>
                    <a:pt x="60792" y="10391"/>
                  </a:lnTo>
                  <a:lnTo>
                    <a:pt x="52624" y="48277"/>
                  </a:lnTo>
                  <a:lnTo>
                    <a:pt x="45222" y="89002"/>
                  </a:lnTo>
                  <a:lnTo>
                    <a:pt x="41307" y="110695"/>
                  </a:lnTo>
                  <a:lnTo>
                    <a:pt x="26103" y="147893"/>
                  </a:lnTo>
                  <a:lnTo>
                    <a:pt x="15044" y="186084"/>
                  </a:lnTo>
                  <a:lnTo>
                    <a:pt x="0" y="26094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4" name="SMARTInkShape-1046"/>
            <p:cNvSpPr/>
            <p:nvPr/>
          </p:nvSpPr>
          <p:spPr>
            <a:xfrm>
              <a:off x="3725334" y="4538133"/>
              <a:ext cx="50305" cy="72281"/>
            </a:xfrm>
            <a:custGeom>
              <a:avLst/>
              <a:gdLst/>
              <a:ahLst/>
              <a:cxnLst/>
              <a:rect l="0" t="0" r="0" b="0"/>
              <a:pathLst>
                <a:path w="50305" h="72281">
                  <a:moveTo>
                    <a:pt x="8466" y="0"/>
                  </a:moveTo>
                  <a:lnTo>
                    <a:pt x="3971" y="4495"/>
                  </a:lnTo>
                  <a:lnTo>
                    <a:pt x="1764" y="9210"/>
                  </a:lnTo>
                  <a:lnTo>
                    <a:pt x="3" y="50693"/>
                  </a:lnTo>
                  <a:lnTo>
                    <a:pt x="0" y="62068"/>
                  </a:lnTo>
                  <a:lnTo>
                    <a:pt x="940" y="63957"/>
                  </a:lnTo>
                  <a:lnTo>
                    <a:pt x="2508" y="65216"/>
                  </a:lnTo>
                  <a:lnTo>
                    <a:pt x="6759" y="67556"/>
                  </a:lnTo>
                  <a:lnTo>
                    <a:pt x="11784" y="71731"/>
                  </a:lnTo>
                  <a:lnTo>
                    <a:pt x="14441" y="72280"/>
                  </a:lnTo>
                  <a:lnTo>
                    <a:pt x="17153" y="71705"/>
                  </a:lnTo>
                  <a:lnTo>
                    <a:pt x="22675" y="69499"/>
                  </a:lnTo>
                  <a:lnTo>
                    <a:pt x="31073" y="67316"/>
                  </a:lnTo>
                  <a:lnTo>
                    <a:pt x="45159" y="56018"/>
                  </a:lnTo>
                  <a:lnTo>
                    <a:pt x="48292" y="50611"/>
                  </a:lnTo>
                  <a:lnTo>
                    <a:pt x="50304" y="39474"/>
                  </a:lnTo>
                  <a:lnTo>
                    <a:pt x="48071" y="33850"/>
                  </a:lnTo>
                  <a:lnTo>
                    <a:pt x="44883" y="28215"/>
                  </a:lnTo>
                  <a:lnTo>
                    <a:pt x="43467" y="22575"/>
                  </a:lnTo>
                  <a:lnTo>
                    <a:pt x="37819" y="16932"/>
                  </a:lnTo>
                  <a:lnTo>
                    <a:pt x="29978" y="12229"/>
                  </a:lnTo>
                  <a:lnTo>
                    <a:pt x="8466" y="84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5" name="SMARTInkShape-1047"/>
            <p:cNvSpPr/>
            <p:nvPr/>
          </p:nvSpPr>
          <p:spPr>
            <a:xfrm>
              <a:off x="3513667" y="4572000"/>
              <a:ext cx="142440" cy="245476"/>
            </a:xfrm>
            <a:custGeom>
              <a:avLst/>
              <a:gdLst/>
              <a:ahLst/>
              <a:cxnLst/>
              <a:rect l="0" t="0" r="0" b="0"/>
              <a:pathLst>
                <a:path w="142440" h="245476">
                  <a:moveTo>
                    <a:pt x="0" y="50800"/>
                  </a:moveTo>
                  <a:lnTo>
                    <a:pt x="0" y="87917"/>
                  </a:lnTo>
                  <a:lnTo>
                    <a:pt x="0" y="124757"/>
                  </a:lnTo>
                  <a:lnTo>
                    <a:pt x="5819" y="166242"/>
                  </a:lnTo>
                  <a:lnTo>
                    <a:pt x="12612" y="206765"/>
                  </a:lnTo>
                  <a:lnTo>
                    <a:pt x="20147" y="225161"/>
                  </a:lnTo>
                  <a:lnTo>
                    <a:pt x="28082" y="234285"/>
                  </a:lnTo>
                  <a:lnTo>
                    <a:pt x="39518" y="243311"/>
                  </a:lnTo>
                  <a:lnTo>
                    <a:pt x="43591" y="244546"/>
                  </a:lnTo>
                  <a:lnTo>
                    <a:pt x="62162" y="245475"/>
                  </a:lnTo>
                  <a:lnTo>
                    <a:pt x="98102" y="233743"/>
                  </a:lnTo>
                  <a:lnTo>
                    <a:pt x="132585" y="198193"/>
                  </a:lnTo>
                  <a:lnTo>
                    <a:pt x="138890" y="179024"/>
                  </a:lnTo>
                  <a:lnTo>
                    <a:pt x="142439" y="144295"/>
                  </a:lnTo>
                  <a:lnTo>
                    <a:pt x="140982" y="112683"/>
                  </a:lnTo>
                  <a:lnTo>
                    <a:pt x="136036" y="94296"/>
                  </a:lnTo>
                  <a:lnTo>
                    <a:pt x="112617" y="54073"/>
                  </a:lnTo>
                  <a:lnTo>
                    <a:pt x="90013" y="26882"/>
                  </a:lnTo>
                  <a:lnTo>
                    <a:pt x="71826" y="13923"/>
                  </a:lnTo>
                  <a:lnTo>
                    <a:pt x="2540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6" name="SMARTInkShape-1048"/>
            <p:cNvSpPr/>
            <p:nvPr/>
          </p:nvSpPr>
          <p:spPr>
            <a:xfrm>
              <a:off x="3403600" y="4555067"/>
              <a:ext cx="25401" cy="279401"/>
            </a:xfrm>
            <a:custGeom>
              <a:avLst/>
              <a:gdLst/>
              <a:ahLst/>
              <a:cxnLst/>
              <a:rect l="0" t="0" r="0" b="0"/>
              <a:pathLst>
                <a:path w="25401" h="279401">
                  <a:moveTo>
                    <a:pt x="0" y="0"/>
                  </a:moveTo>
                  <a:lnTo>
                    <a:pt x="0" y="4494"/>
                  </a:lnTo>
                  <a:lnTo>
                    <a:pt x="8623" y="43877"/>
                  </a:lnTo>
                  <a:lnTo>
                    <a:pt x="15653" y="84870"/>
                  </a:lnTo>
                  <a:lnTo>
                    <a:pt x="16554" y="119116"/>
                  </a:lnTo>
                  <a:lnTo>
                    <a:pt x="16858" y="155372"/>
                  </a:lnTo>
                  <a:lnTo>
                    <a:pt x="16919" y="197376"/>
                  </a:lnTo>
                  <a:lnTo>
                    <a:pt x="16930" y="233616"/>
                  </a:lnTo>
                  <a:lnTo>
                    <a:pt x="25400" y="2794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7" name="SMARTInkShape-1049"/>
            <p:cNvSpPr/>
            <p:nvPr/>
          </p:nvSpPr>
          <p:spPr>
            <a:xfrm>
              <a:off x="3285079" y="4580467"/>
              <a:ext cx="177789" cy="152326"/>
            </a:xfrm>
            <a:custGeom>
              <a:avLst/>
              <a:gdLst/>
              <a:ahLst/>
              <a:cxnLst/>
              <a:rect l="0" t="0" r="0" b="0"/>
              <a:pathLst>
                <a:path w="177789" h="152326">
                  <a:moveTo>
                    <a:pt x="25388" y="0"/>
                  </a:moveTo>
                  <a:lnTo>
                    <a:pt x="25388" y="38058"/>
                  </a:lnTo>
                  <a:lnTo>
                    <a:pt x="25388" y="76751"/>
                  </a:lnTo>
                  <a:lnTo>
                    <a:pt x="16178" y="111904"/>
                  </a:lnTo>
                  <a:lnTo>
                    <a:pt x="8234" y="130994"/>
                  </a:lnTo>
                  <a:lnTo>
                    <a:pt x="3652" y="139123"/>
                  </a:lnTo>
                  <a:lnTo>
                    <a:pt x="131" y="151827"/>
                  </a:lnTo>
                  <a:lnTo>
                    <a:pt x="0" y="140565"/>
                  </a:lnTo>
                  <a:lnTo>
                    <a:pt x="937" y="138865"/>
                  </a:lnTo>
                  <a:lnTo>
                    <a:pt x="2502" y="137732"/>
                  </a:lnTo>
                  <a:lnTo>
                    <a:pt x="7279" y="135914"/>
                  </a:lnTo>
                  <a:lnTo>
                    <a:pt x="12601" y="135599"/>
                  </a:lnTo>
                  <a:lnTo>
                    <a:pt x="17509" y="138034"/>
                  </a:lnTo>
                  <a:lnTo>
                    <a:pt x="20136" y="140000"/>
                  </a:lnTo>
                  <a:lnTo>
                    <a:pt x="28070" y="142185"/>
                  </a:lnTo>
                  <a:lnTo>
                    <a:pt x="36928" y="144097"/>
                  </a:lnTo>
                  <a:lnTo>
                    <a:pt x="48144" y="149521"/>
                  </a:lnTo>
                  <a:lnTo>
                    <a:pt x="87398" y="152325"/>
                  </a:lnTo>
                  <a:lnTo>
                    <a:pt x="121437" y="151452"/>
                  </a:lnTo>
                  <a:lnTo>
                    <a:pt x="177788" y="1439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8" name="SMARTInkShape-1050"/>
            <p:cNvSpPr/>
            <p:nvPr/>
          </p:nvSpPr>
          <p:spPr>
            <a:xfrm>
              <a:off x="3005819" y="4707500"/>
              <a:ext cx="66013" cy="49445"/>
            </a:xfrm>
            <a:custGeom>
              <a:avLst/>
              <a:gdLst/>
              <a:ahLst/>
              <a:cxnLst/>
              <a:rect l="0" t="0" r="0" b="0"/>
              <a:pathLst>
                <a:path w="66013" h="49445">
                  <a:moveTo>
                    <a:pt x="42181" y="8433"/>
                  </a:moveTo>
                  <a:lnTo>
                    <a:pt x="42181" y="24159"/>
                  </a:lnTo>
                  <a:lnTo>
                    <a:pt x="41241" y="24562"/>
                  </a:lnTo>
                  <a:lnTo>
                    <a:pt x="25074" y="25336"/>
                  </a:lnTo>
                  <a:lnTo>
                    <a:pt x="17958" y="22844"/>
                  </a:lnTo>
                  <a:lnTo>
                    <a:pt x="11660" y="19542"/>
                  </a:lnTo>
                  <a:lnTo>
                    <a:pt x="5725" y="18074"/>
                  </a:lnTo>
                  <a:lnTo>
                    <a:pt x="3766" y="16742"/>
                  </a:lnTo>
                  <a:lnTo>
                    <a:pt x="2460" y="14913"/>
                  </a:lnTo>
                  <a:lnTo>
                    <a:pt x="363" y="9713"/>
                  </a:lnTo>
                  <a:lnTo>
                    <a:pt x="0" y="4318"/>
                  </a:lnTo>
                  <a:lnTo>
                    <a:pt x="890" y="2867"/>
                  </a:lnTo>
                  <a:lnTo>
                    <a:pt x="2424" y="1901"/>
                  </a:lnTo>
                  <a:lnTo>
                    <a:pt x="9078" y="539"/>
                  </a:lnTo>
                  <a:lnTo>
                    <a:pt x="32609" y="0"/>
                  </a:lnTo>
                  <a:lnTo>
                    <a:pt x="40436" y="2490"/>
                  </a:lnTo>
                  <a:lnTo>
                    <a:pt x="53125" y="11753"/>
                  </a:lnTo>
                  <a:lnTo>
                    <a:pt x="56452" y="17121"/>
                  </a:lnTo>
                  <a:lnTo>
                    <a:pt x="58588" y="28231"/>
                  </a:lnTo>
                  <a:lnTo>
                    <a:pt x="59068" y="40632"/>
                  </a:lnTo>
                  <a:lnTo>
                    <a:pt x="54606" y="46300"/>
                  </a:lnTo>
                  <a:lnTo>
                    <a:pt x="49898" y="48782"/>
                  </a:lnTo>
                  <a:lnTo>
                    <a:pt x="47326" y="49444"/>
                  </a:lnTo>
                  <a:lnTo>
                    <a:pt x="20763" y="43362"/>
                  </a:lnTo>
                  <a:lnTo>
                    <a:pt x="9841" y="35103"/>
                  </a:lnTo>
                  <a:lnTo>
                    <a:pt x="8993" y="31889"/>
                  </a:lnTo>
                  <a:lnTo>
                    <a:pt x="8766" y="29715"/>
                  </a:lnTo>
                  <a:lnTo>
                    <a:pt x="11024" y="24791"/>
                  </a:lnTo>
                  <a:lnTo>
                    <a:pt x="12943" y="22161"/>
                  </a:lnTo>
                  <a:lnTo>
                    <a:pt x="17583" y="19238"/>
                  </a:lnTo>
                  <a:lnTo>
                    <a:pt x="28229" y="17362"/>
                  </a:lnTo>
                  <a:lnTo>
                    <a:pt x="45017" y="16941"/>
                  </a:lnTo>
                  <a:lnTo>
                    <a:pt x="46894" y="17869"/>
                  </a:lnTo>
                  <a:lnTo>
                    <a:pt x="48146" y="19427"/>
                  </a:lnTo>
                  <a:lnTo>
                    <a:pt x="48980" y="21407"/>
                  </a:lnTo>
                  <a:lnTo>
                    <a:pt x="50476" y="22726"/>
                  </a:lnTo>
                  <a:lnTo>
                    <a:pt x="54648" y="24193"/>
                  </a:lnTo>
                  <a:lnTo>
                    <a:pt x="62286" y="25019"/>
                  </a:lnTo>
                  <a:lnTo>
                    <a:pt x="64050" y="26076"/>
                  </a:lnTo>
                  <a:lnTo>
                    <a:pt x="65228" y="27721"/>
                  </a:lnTo>
                  <a:lnTo>
                    <a:pt x="66012" y="29758"/>
                  </a:lnTo>
                  <a:lnTo>
                    <a:pt x="65594" y="31117"/>
                  </a:lnTo>
                  <a:lnTo>
                    <a:pt x="64375" y="32022"/>
                  </a:lnTo>
                  <a:lnTo>
                    <a:pt x="62621" y="32626"/>
                  </a:lnTo>
                  <a:lnTo>
                    <a:pt x="52132" y="41018"/>
                  </a:lnTo>
                  <a:lnTo>
                    <a:pt x="43488" y="42188"/>
                  </a:lnTo>
                  <a:lnTo>
                    <a:pt x="22313" y="22395"/>
                  </a:lnTo>
                  <a:lnTo>
                    <a:pt x="19240" y="16833"/>
                  </a:lnTo>
                  <a:lnTo>
                    <a:pt x="18420" y="14034"/>
                  </a:lnTo>
                  <a:lnTo>
                    <a:pt x="18814" y="12167"/>
                  </a:lnTo>
                  <a:lnTo>
                    <a:pt x="33714" y="84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9" name="SMARTInkShape-1051"/>
            <p:cNvSpPr/>
            <p:nvPr/>
          </p:nvSpPr>
          <p:spPr>
            <a:xfrm>
              <a:off x="2573867" y="4572000"/>
              <a:ext cx="151871" cy="253356"/>
            </a:xfrm>
            <a:custGeom>
              <a:avLst/>
              <a:gdLst/>
              <a:ahLst/>
              <a:cxnLst/>
              <a:rect l="0" t="0" r="0" b="0"/>
              <a:pathLst>
                <a:path w="151871" h="253356">
                  <a:moveTo>
                    <a:pt x="135466" y="0"/>
                  </a:moveTo>
                  <a:lnTo>
                    <a:pt x="135466" y="4494"/>
                  </a:lnTo>
                  <a:lnTo>
                    <a:pt x="134526" y="5818"/>
                  </a:lnTo>
                  <a:lnTo>
                    <a:pt x="132958" y="6702"/>
                  </a:lnTo>
                  <a:lnTo>
                    <a:pt x="130972" y="7289"/>
                  </a:lnTo>
                  <a:lnTo>
                    <a:pt x="118313" y="17521"/>
                  </a:lnTo>
                  <a:lnTo>
                    <a:pt x="115564" y="20148"/>
                  </a:lnTo>
                  <a:lnTo>
                    <a:pt x="107492" y="23066"/>
                  </a:lnTo>
                  <a:lnTo>
                    <a:pt x="65910" y="29758"/>
                  </a:lnTo>
                  <a:lnTo>
                    <a:pt x="24665" y="39444"/>
                  </a:lnTo>
                  <a:lnTo>
                    <a:pt x="28" y="42331"/>
                  </a:lnTo>
                  <a:lnTo>
                    <a:pt x="0" y="82029"/>
                  </a:lnTo>
                  <a:lnTo>
                    <a:pt x="0" y="119800"/>
                  </a:lnTo>
                  <a:lnTo>
                    <a:pt x="2508" y="126309"/>
                  </a:lnTo>
                  <a:lnTo>
                    <a:pt x="15653" y="142598"/>
                  </a:lnTo>
                  <a:lnTo>
                    <a:pt x="17020" y="142103"/>
                  </a:lnTo>
                  <a:lnTo>
                    <a:pt x="55832" y="110043"/>
                  </a:lnTo>
                  <a:lnTo>
                    <a:pt x="67148" y="104412"/>
                  </a:lnTo>
                  <a:lnTo>
                    <a:pt x="75399" y="96893"/>
                  </a:lnTo>
                  <a:lnTo>
                    <a:pt x="83997" y="94805"/>
                  </a:lnTo>
                  <a:lnTo>
                    <a:pt x="94090" y="96385"/>
                  </a:lnTo>
                  <a:lnTo>
                    <a:pt x="107841" y="102564"/>
                  </a:lnTo>
                  <a:lnTo>
                    <a:pt x="125410" y="117574"/>
                  </a:lnTo>
                  <a:lnTo>
                    <a:pt x="136981" y="133196"/>
                  </a:lnTo>
                  <a:lnTo>
                    <a:pt x="148379" y="162091"/>
                  </a:lnTo>
                  <a:lnTo>
                    <a:pt x="151870" y="198867"/>
                  </a:lnTo>
                  <a:lnTo>
                    <a:pt x="147748" y="216863"/>
                  </a:lnTo>
                  <a:lnTo>
                    <a:pt x="136074" y="234111"/>
                  </a:lnTo>
                  <a:lnTo>
                    <a:pt x="120699" y="246644"/>
                  </a:lnTo>
                  <a:lnTo>
                    <a:pt x="109774" y="250731"/>
                  </a:lnTo>
                  <a:lnTo>
                    <a:pt x="82936" y="253355"/>
                  </a:lnTo>
                  <a:lnTo>
                    <a:pt x="33866" y="2286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0" name="SMARTInkShape-1052"/>
            <p:cNvSpPr/>
            <p:nvPr/>
          </p:nvSpPr>
          <p:spPr>
            <a:xfrm>
              <a:off x="2370667" y="4597825"/>
              <a:ext cx="169334" cy="253407"/>
            </a:xfrm>
            <a:custGeom>
              <a:avLst/>
              <a:gdLst/>
              <a:ahLst/>
              <a:cxnLst/>
              <a:rect l="0" t="0" r="0" b="0"/>
              <a:pathLst>
                <a:path w="169334" h="253407">
                  <a:moveTo>
                    <a:pt x="0" y="67308"/>
                  </a:moveTo>
                  <a:lnTo>
                    <a:pt x="0" y="42912"/>
                  </a:lnTo>
                  <a:lnTo>
                    <a:pt x="2508" y="35142"/>
                  </a:lnTo>
                  <a:lnTo>
                    <a:pt x="16279" y="17994"/>
                  </a:lnTo>
                  <a:lnTo>
                    <a:pt x="26363" y="12465"/>
                  </a:lnTo>
                  <a:lnTo>
                    <a:pt x="61860" y="1729"/>
                  </a:lnTo>
                  <a:lnTo>
                    <a:pt x="84656" y="0"/>
                  </a:lnTo>
                  <a:lnTo>
                    <a:pt x="99611" y="4196"/>
                  </a:lnTo>
                  <a:lnTo>
                    <a:pt x="107928" y="11349"/>
                  </a:lnTo>
                  <a:lnTo>
                    <a:pt x="113820" y="20800"/>
                  </a:lnTo>
                  <a:lnTo>
                    <a:pt x="117136" y="38580"/>
                  </a:lnTo>
                  <a:lnTo>
                    <a:pt x="117179" y="64963"/>
                  </a:lnTo>
                  <a:lnTo>
                    <a:pt x="106694" y="102167"/>
                  </a:lnTo>
                  <a:lnTo>
                    <a:pt x="93061" y="136938"/>
                  </a:lnTo>
                  <a:lnTo>
                    <a:pt x="77335" y="169283"/>
                  </a:lnTo>
                  <a:lnTo>
                    <a:pt x="47094" y="207014"/>
                  </a:lnTo>
                  <a:lnTo>
                    <a:pt x="12537" y="249262"/>
                  </a:lnTo>
                  <a:lnTo>
                    <a:pt x="8625" y="253406"/>
                  </a:lnTo>
                  <a:lnTo>
                    <a:pt x="8513" y="249031"/>
                  </a:lnTo>
                  <a:lnTo>
                    <a:pt x="10996" y="244343"/>
                  </a:lnTo>
                  <a:lnTo>
                    <a:pt x="12975" y="241776"/>
                  </a:lnTo>
                  <a:lnTo>
                    <a:pt x="17683" y="238924"/>
                  </a:lnTo>
                  <a:lnTo>
                    <a:pt x="22911" y="236715"/>
                  </a:lnTo>
                  <a:lnTo>
                    <a:pt x="41227" y="224991"/>
                  </a:lnTo>
                  <a:lnTo>
                    <a:pt x="79122" y="214199"/>
                  </a:lnTo>
                  <a:lnTo>
                    <a:pt x="112397" y="211357"/>
                  </a:lnTo>
                  <a:lnTo>
                    <a:pt x="169333" y="21970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1" name="SMARTInkShape-1053"/>
            <p:cNvSpPr/>
            <p:nvPr/>
          </p:nvSpPr>
          <p:spPr>
            <a:xfrm>
              <a:off x="2219938" y="4800713"/>
              <a:ext cx="61892" cy="41800"/>
            </a:xfrm>
            <a:custGeom>
              <a:avLst/>
              <a:gdLst/>
              <a:ahLst/>
              <a:cxnLst/>
              <a:rect l="0" t="0" r="0" b="0"/>
              <a:pathLst>
                <a:path w="61892" h="41800">
                  <a:moveTo>
                    <a:pt x="15262" y="16820"/>
                  </a:moveTo>
                  <a:lnTo>
                    <a:pt x="10767" y="16820"/>
                  </a:lnTo>
                  <a:lnTo>
                    <a:pt x="9443" y="15880"/>
                  </a:lnTo>
                  <a:lnTo>
                    <a:pt x="8561" y="14312"/>
                  </a:lnTo>
                  <a:lnTo>
                    <a:pt x="7972" y="12326"/>
                  </a:lnTo>
                  <a:lnTo>
                    <a:pt x="8521" y="11001"/>
                  </a:lnTo>
                  <a:lnTo>
                    <a:pt x="9827" y="10119"/>
                  </a:lnTo>
                  <a:lnTo>
                    <a:pt x="11639" y="9531"/>
                  </a:lnTo>
                  <a:lnTo>
                    <a:pt x="23995" y="1807"/>
                  </a:lnTo>
                  <a:lnTo>
                    <a:pt x="43500" y="0"/>
                  </a:lnTo>
                  <a:lnTo>
                    <a:pt x="45376" y="903"/>
                  </a:lnTo>
                  <a:lnTo>
                    <a:pt x="46627" y="2445"/>
                  </a:lnTo>
                  <a:lnTo>
                    <a:pt x="48017" y="6668"/>
                  </a:lnTo>
                  <a:lnTo>
                    <a:pt x="48635" y="11680"/>
                  </a:lnTo>
                  <a:lnTo>
                    <a:pt x="44488" y="24287"/>
                  </a:lnTo>
                  <a:lnTo>
                    <a:pt x="42271" y="27442"/>
                  </a:lnTo>
                  <a:lnTo>
                    <a:pt x="26444" y="39018"/>
                  </a:lnTo>
                  <a:lnTo>
                    <a:pt x="18053" y="41272"/>
                  </a:lnTo>
                  <a:lnTo>
                    <a:pt x="12426" y="41799"/>
                  </a:lnTo>
                  <a:lnTo>
                    <a:pt x="6789" y="39525"/>
                  </a:lnTo>
                  <a:lnTo>
                    <a:pt x="3969" y="37601"/>
                  </a:lnTo>
                  <a:lnTo>
                    <a:pt x="2089" y="35378"/>
                  </a:lnTo>
                  <a:lnTo>
                    <a:pt x="0" y="30399"/>
                  </a:lnTo>
                  <a:lnTo>
                    <a:pt x="384" y="27754"/>
                  </a:lnTo>
                  <a:lnTo>
                    <a:pt x="3318" y="22307"/>
                  </a:lnTo>
                  <a:lnTo>
                    <a:pt x="10260" y="13952"/>
                  </a:lnTo>
                  <a:lnTo>
                    <a:pt x="18056" y="10841"/>
                  </a:lnTo>
                  <a:lnTo>
                    <a:pt x="26852" y="8519"/>
                  </a:lnTo>
                  <a:lnTo>
                    <a:pt x="38033" y="2862"/>
                  </a:lnTo>
                  <a:lnTo>
                    <a:pt x="54647" y="279"/>
                  </a:lnTo>
                  <a:lnTo>
                    <a:pt x="58794" y="2570"/>
                  </a:lnTo>
                  <a:lnTo>
                    <a:pt x="61217" y="4498"/>
                  </a:lnTo>
                  <a:lnTo>
                    <a:pt x="61891" y="6724"/>
                  </a:lnTo>
                  <a:lnTo>
                    <a:pt x="61400" y="9148"/>
                  </a:lnTo>
                  <a:lnTo>
                    <a:pt x="60132" y="11706"/>
                  </a:lnTo>
                  <a:lnTo>
                    <a:pt x="49358" y="19799"/>
                  </a:lnTo>
                  <a:lnTo>
                    <a:pt x="34249" y="23661"/>
                  </a:lnTo>
                  <a:lnTo>
                    <a:pt x="22351" y="24805"/>
                  </a:lnTo>
                  <a:lnTo>
                    <a:pt x="19988" y="240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2" name="SMARTInkShape-1054"/>
            <p:cNvSpPr/>
            <p:nvPr/>
          </p:nvSpPr>
          <p:spPr>
            <a:xfrm>
              <a:off x="2108200" y="4606215"/>
              <a:ext cx="16934" cy="245186"/>
            </a:xfrm>
            <a:custGeom>
              <a:avLst/>
              <a:gdLst/>
              <a:ahLst/>
              <a:cxnLst/>
              <a:rect l="0" t="0" r="0" b="0"/>
              <a:pathLst>
                <a:path w="16934" h="245186">
                  <a:moveTo>
                    <a:pt x="0" y="8118"/>
                  </a:moveTo>
                  <a:lnTo>
                    <a:pt x="0" y="0"/>
                  </a:lnTo>
                  <a:lnTo>
                    <a:pt x="0" y="40042"/>
                  </a:lnTo>
                  <a:lnTo>
                    <a:pt x="0" y="76710"/>
                  </a:lnTo>
                  <a:lnTo>
                    <a:pt x="0" y="116094"/>
                  </a:lnTo>
                  <a:lnTo>
                    <a:pt x="0" y="155400"/>
                  </a:lnTo>
                  <a:lnTo>
                    <a:pt x="941" y="195418"/>
                  </a:lnTo>
                  <a:lnTo>
                    <a:pt x="16933" y="24518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71" name="SMARTInkShape-Group324"/>
          <p:cNvGrpSpPr/>
          <p:nvPr/>
        </p:nvGrpSpPr>
        <p:grpSpPr>
          <a:xfrm>
            <a:off x="4616313" y="4492491"/>
            <a:ext cx="1217221" cy="401243"/>
            <a:chOff x="4616313" y="4492491"/>
            <a:chExt cx="1217221" cy="401243"/>
          </a:xfrm>
        </p:grpSpPr>
        <p:sp>
          <p:nvSpPr>
            <p:cNvPr id="364" name="SMARTInkShape-1055"/>
            <p:cNvSpPr/>
            <p:nvPr/>
          </p:nvSpPr>
          <p:spPr>
            <a:xfrm>
              <a:off x="4616313" y="4540342"/>
              <a:ext cx="158412" cy="300591"/>
            </a:xfrm>
            <a:custGeom>
              <a:avLst/>
              <a:gdLst/>
              <a:ahLst/>
              <a:cxnLst/>
              <a:rect l="0" t="0" r="0" b="0"/>
              <a:pathLst>
                <a:path w="158412" h="300591">
                  <a:moveTo>
                    <a:pt x="40354" y="6258"/>
                  </a:moveTo>
                  <a:lnTo>
                    <a:pt x="33064" y="6258"/>
                  </a:lnTo>
                  <a:lnTo>
                    <a:pt x="32672" y="7199"/>
                  </a:lnTo>
                  <a:lnTo>
                    <a:pt x="31015" y="20699"/>
                  </a:lnTo>
                  <a:lnTo>
                    <a:pt x="26089" y="29875"/>
                  </a:lnTo>
                  <a:lnTo>
                    <a:pt x="16876" y="70768"/>
                  </a:lnTo>
                  <a:lnTo>
                    <a:pt x="10839" y="107221"/>
                  </a:lnTo>
                  <a:lnTo>
                    <a:pt x="3281" y="142059"/>
                  </a:lnTo>
                  <a:lnTo>
                    <a:pt x="0" y="184333"/>
                  </a:lnTo>
                  <a:lnTo>
                    <a:pt x="4146" y="219679"/>
                  </a:lnTo>
                  <a:lnTo>
                    <a:pt x="10673" y="260675"/>
                  </a:lnTo>
                  <a:lnTo>
                    <a:pt x="15560" y="269851"/>
                  </a:lnTo>
                  <a:lnTo>
                    <a:pt x="20868" y="275811"/>
                  </a:lnTo>
                  <a:lnTo>
                    <a:pt x="30086" y="288803"/>
                  </a:lnTo>
                  <a:lnTo>
                    <a:pt x="39240" y="295836"/>
                  </a:lnTo>
                  <a:lnTo>
                    <a:pt x="59465" y="300590"/>
                  </a:lnTo>
                  <a:lnTo>
                    <a:pt x="72680" y="299193"/>
                  </a:lnTo>
                  <a:lnTo>
                    <a:pt x="93206" y="290608"/>
                  </a:lnTo>
                  <a:lnTo>
                    <a:pt x="126222" y="266650"/>
                  </a:lnTo>
                  <a:lnTo>
                    <a:pt x="134962" y="257455"/>
                  </a:lnTo>
                  <a:lnTo>
                    <a:pt x="148100" y="224411"/>
                  </a:lnTo>
                  <a:lnTo>
                    <a:pt x="156477" y="189625"/>
                  </a:lnTo>
                  <a:lnTo>
                    <a:pt x="158411" y="151291"/>
                  </a:lnTo>
                  <a:lnTo>
                    <a:pt x="152123" y="110512"/>
                  </a:lnTo>
                  <a:lnTo>
                    <a:pt x="146263" y="81310"/>
                  </a:lnTo>
                  <a:lnTo>
                    <a:pt x="129286" y="49305"/>
                  </a:lnTo>
                  <a:lnTo>
                    <a:pt x="96677" y="13154"/>
                  </a:lnTo>
                  <a:lnTo>
                    <a:pt x="85456" y="5246"/>
                  </a:lnTo>
                  <a:lnTo>
                    <a:pt x="68560" y="0"/>
                  </a:lnTo>
                  <a:lnTo>
                    <a:pt x="31887" y="625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5" name="SMARTInkShape-1056"/>
            <p:cNvSpPr/>
            <p:nvPr/>
          </p:nvSpPr>
          <p:spPr>
            <a:xfrm>
              <a:off x="5545667" y="4673600"/>
              <a:ext cx="33867" cy="220134"/>
            </a:xfrm>
            <a:custGeom>
              <a:avLst/>
              <a:gdLst/>
              <a:ahLst/>
              <a:cxnLst/>
              <a:rect l="0" t="0" r="0" b="0"/>
              <a:pathLst>
                <a:path w="33867" h="220134">
                  <a:moveTo>
                    <a:pt x="0" y="0"/>
                  </a:moveTo>
                  <a:lnTo>
                    <a:pt x="0" y="7289"/>
                  </a:lnTo>
                  <a:lnTo>
                    <a:pt x="8622" y="45904"/>
                  </a:lnTo>
                  <a:lnTo>
                    <a:pt x="15013" y="79414"/>
                  </a:lnTo>
                  <a:lnTo>
                    <a:pt x="18873" y="111019"/>
                  </a:lnTo>
                  <a:lnTo>
                    <a:pt x="23466" y="144216"/>
                  </a:lnTo>
                  <a:lnTo>
                    <a:pt x="27336" y="172867"/>
                  </a:lnTo>
                  <a:lnTo>
                    <a:pt x="33866" y="2201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6" name="SMARTInkShape-1057"/>
            <p:cNvSpPr/>
            <p:nvPr/>
          </p:nvSpPr>
          <p:spPr>
            <a:xfrm>
              <a:off x="5520267" y="4639837"/>
              <a:ext cx="123968" cy="101497"/>
            </a:xfrm>
            <a:custGeom>
              <a:avLst/>
              <a:gdLst/>
              <a:ahLst/>
              <a:cxnLst/>
              <a:rect l="0" t="0" r="0" b="0"/>
              <a:pathLst>
                <a:path w="123968" h="101497">
                  <a:moveTo>
                    <a:pt x="0" y="8363"/>
                  </a:moveTo>
                  <a:lnTo>
                    <a:pt x="0" y="1074"/>
                  </a:lnTo>
                  <a:lnTo>
                    <a:pt x="940" y="681"/>
                  </a:lnTo>
                  <a:lnTo>
                    <a:pt x="16279" y="0"/>
                  </a:lnTo>
                  <a:lnTo>
                    <a:pt x="51829" y="9120"/>
                  </a:lnTo>
                  <a:lnTo>
                    <a:pt x="91387" y="22573"/>
                  </a:lnTo>
                  <a:lnTo>
                    <a:pt x="116410" y="36598"/>
                  </a:lnTo>
                  <a:lnTo>
                    <a:pt x="119940" y="40357"/>
                  </a:lnTo>
                  <a:lnTo>
                    <a:pt x="123862" y="49551"/>
                  </a:lnTo>
                  <a:lnTo>
                    <a:pt x="123967" y="53695"/>
                  </a:lnTo>
                  <a:lnTo>
                    <a:pt x="121575" y="60809"/>
                  </a:lnTo>
                  <a:lnTo>
                    <a:pt x="114941" y="70103"/>
                  </a:lnTo>
                  <a:lnTo>
                    <a:pt x="85873" y="86550"/>
                  </a:lnTo>
                  <a:lnTo>
                    <a:pt x="49658" y="96671"/>
                  </a:lnTo>
                  <a:lnTo>
                    <a:pt x="14530" y="101214"/>
                  </a:lnTo>
                  <a:lnTo>
                    <a:pt x="0" y="10149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7" name="SMARTInkShape-1058"/>
            <p:cNvSpPr/>
            <p:nvPr/>
          </p:nvSpPr>
          <p:spPr>
            <a:xfrm>
              <a:off x="5672697" y="4492491"/>
              <a:ext cx="160837" cy="257310"/>
            </a:xfrm>
            <a:custGeom>
              <a:avLst/>
              <a:gdLst/>
              <a:ahLst/>
              <a:cxnLst/>
              <a:rect l="0" t="0" r="0" b="0"/>
              <a:pathLst>
                <a:path w="160837" h="257310">
                  <a:moveTo>
                    <a:pt x="8436" y="20242"/>
                  </a:moveTo>
                  <a:lnTo>
                    <a:pt x="1736" y="4331"/>
                  </a:lnTo>
                  <a:lnTo>
                    <a:pt x="754" y="0"/>
                  </a:lnTo>
                  <a:lnTo>
                    <a:pt x="493" y="162"/>
                  </a:lnTo>
                  <a:lnTo>
                    <a:pt x="0" y="23899"/>
                  </a:lnTo>
                  <a:lnTo>
                    <a:pt x="11757" y="64073"/>
                  </a:lnTo>
                  <a:lnTo>
                    <a:pt x="16451" y="101723"/>
                  </a:lnTo>
                  <a:lnTo>
                    <a:pt x="23543" y="141155"/>
                  </a:lnTo>
                  <a:lnTo>
                    <a:pt x="27718" y="182061"/>
                  </a:lnTo>
                  <a:lnTo>
                    <a:pt x="37973" y="221357"/>
                  </a:lnTo>
                  <a:lnTo>
                    <a:pt x="42190" y="255160"/>
                  </a:lnTo>
                  <a:lnTo>
                    <a:pt x="46764" y="247683"/>
                  </a:lnTo>
                  <a:lnTo>
                    <a:pt x="49583" y="238046"/>
                  </a:lnTo>
                  <a:lnTo>
                    <a:pt x="53122" y="200894"/>
                  </a:lnTo>
                  <a:lnTo>
                    <a:pt x="59933" y="184463"/>
                  </a:lnTo>
                  <a:lnTo>
                    <a:pt x="70663" y="161493"/>
                  </a:lnTo>
                  <a:lnTo>
                    <a:pt x="74538" y="146970"/>
                  </a:lnTo>
                  <a:lnTo>
                    <a:pt x="82970" y="137400"/>
                  </a:lnTo>
                  <a:lnTo>
                    <a:pt x="105880" y="118073"/>
                  </a:lnTo>
                  <a:lnTo>
                    <a:pt x="115286" y="114767"/>
                  </a:lnTo>
                  <a:lnTo>
                    <a:pt x="121149" y="113994"/>
                  </a:lnTo>
                  <a:lnTo>
                    <a:pt x="126891" y="116159"/>
                  </a:lnTo>
                  <a:lnTo>
                    <a:pt x="129739" y="118054"/>
                  </a:lnTo>
                  <a:lnTo>
                    <a:pt x="131638" y="120257"/>
                  </a:lnTo>
                  <a:lnTo>
                    <a:pt x="133749" y="125215"/>
                  </a:lnTo>
                  <a:lnTo>
                    <a:pt x="147177" y="166358"/>
                  </a:lnTo>
                  <a:lnTo>
                    <a:pt x="151684" y="206796"/>
                  </a:lnTo>
                  <a:lnTo>
                    <a:pt x="160836" y="25730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8" name="SMARTInkShape-1059"/>
            <p:cNvSpPr/>
            <p:nvPr/>
          </p:nvSpPr>
          <p:spPr>
            <a:xfrm>
              <a:off x="5300133" y="4636252"/>
              <a:ext cx="186268" cy="130482"/>
            </a:xfrm>
            <a:custGeom>
              <a:avLst/>
              <a:gdLst/>
              <a:ahLst/>
              <a:cxnLst/>
              <a:rect l="0" t="0" r="0" b="0"/>
              <a:pathLst>
                <a:path w="186268" h="130482">
                  <a:moveTo>
                    <a:pt x="0" y="20415"/>
                  </a:moveTo>
                  <a:lnTo>
                    <a:pt x="941" y="41616"/>
                  </a:lnTo>
                  <a:lnTo>
                    <a:pt x="7290" y="68583"/>
                  </a:lnTo>
                  <a:lnTo>
                    <a:pt x="8398" y="109778"/>
                  </a:lnTo>
                  <a:lnTo>
                    <a:pt x="8466" y="130209"/>
                  </a:lnTo>
                  <a:lnTo>
                    <a:pt x="9408" y="92419"/>
                  </a:lnTo>
                  <a:lnTo>
                    <a:pt x="17090" y="53146"/>
                  </a:lnTo>
                  <a:lnTo>
                    <a:pt x="23460" y="41506"/>
                  </a:lnTo>
                  <a:lnTo>
                    <a:pt x="32312" y="30730"/>
                  </a:lnTo>
                  <a:lnTo>
                    <a:pt x="35684" y="29702"/>
                  </a:lnTo>
                  <a:lnTo>
                    <a:pt x="37901" y="29429"/>
                  </a:lnTo>
                  <a:lnTo>
                    <a:pt x="39378" y="30187"/>
                  </a:lnTo>
                  <a:lnTo>
                    <a:pt x="40364" y="31632"/>
                  </a:lnTo>
                  <a:lnTo>
                    <a:pt x="41020" y="33539"/>
                  </a:lnTo>
                  <a:lnTo>
                    <a:pt x="54003" y="53293"/>
                  </a:lnTo>
                  <a:lnTo>
                    <a:pt x="65763" y="95420"/>
                  </a:lnTo>
                  <a:lnTo>
                    <a:pt x="67699" y="113032"/>
                  </a:lnTo>
                  <a:lnTo>
                    <a:pt x="68668" y="99927"/>
                  </a:lnTo>
                  <a:lnTo>
                    <a:pt x="80694" y="60103"/>
                  </a:lnTo>
                  <a:lnTo>
                    <a:pt x="107089" y="17976"/>
                  </a:lnTo>
                  <a:lnTo>
                    <a:pt x="116607" y="7253"/>
                  </a:lnTo>
                  <a:lnTo>
                    <a:pt x="125830" y="1081"/>
                  </a:lnTo>
                  <a:lnTo>
                    <a:pt x="130923" y="0"/>
                  </a:lnTo>
                  <a:lnTo>
                    <a:pt x="141602" y="1306"/>
                  </a:lnTo>
                  <a:lnTo>
                    <a:pt x="153694" y="7331"/>
                  </a:lnTo>
                  <a:lnTo>
                    <a:pt x="163236" y="15075"/>
                  </a:lnTo>
                  <a:lnTo>
                    <a:pt x="166624" y="23059"/>
                  </a:lnTo>
                  <a:lnTo>
                    <a:pt x="169096" y="61215"/>
                  </a:lnTo>
                  <a:lnTo>
                    <a:pt x="169313" y="100672"/>
                  </a:lnTo>
                  <a:lnTo>
                    <a:pt x="169320" y="104964"/>
                  </a:lnTo>
                  <a:lnTo>
                    <a:pt x="171206" y="108767"/>
                  </a:lnTo>
                  <a:lnTo>
                    <a:pt x="186267" y="13048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9" name="SMARTInkShape-1060"/>
            <p:cNvSpPr/>
            <p:nvPr/>
          </p:nvSpPr>
          <p:spPr>
            <a:xfrm>
              <a:off x="4986867" y="4512733"/>
              <a:ext cx="143323" cy="236538"/>
            </a:xfrm>
            <a:custGeom>
              <a:avLst/>
              <a:gdLst/>
              <a:ahLst/>
              <a:cxnLst/>
              <a:rect l="0" t="0" r="0" b="0"/>
              <a:pathLst>
                <a:path w="143323" h="236538">
                  <a:moveTo>
                    <a:pt x="135466" y="0"/>
                  </a:moveTo>
                  <a:lnTo>
                    <a:pt x="126477" y="0"/>
                  </a:lnTo>
                  <a:lnTo>
                    <a:pt x="119555" y="2509"/>
                  </a:lnTo>
                  <a:lnTo>
                    <a:pt x="98738" y="13501"/>
                  </a:lnTo>
                  <a:lnTo>
                    <a:pt x="58907" y="24089"/>
                  </a:lnTo>
                  <a:lnTo>
                    <a:pt x="17485" y="25385"/>
                  </a:lnTo>
                  <a:lnTo>
                    <a:pt x="5753" y="25398"/>
                  </a:lnTo>
                  <a:lnTo>
                    <a:pt x="3835" y="26339"/>
                  </a:lnTo>
                  <a:lnTo>
                    <a:pt x="2557" y="27908"/>
                  </a:lnTo>
                  <a:lnTo>
                    <a:pt x="44" y="33764"/>
                  </a:lnTo>
                  <a:lnTo>
                    <a:pt x="0" y="71050"/>
                  </a:lnTo>
                  <a:lnTo>
                    <a:pt x="0" y="110915"/>
                  </a:lnTo>
                  <a:lnTo>
                    <a:pt x="0" y="120771"/>
                  </a:lnTo>
                  <a:lnTo>
                    <a:pt x="2508" y="126741"/>
                  </a:lnTo>
                  <a:lnTo>
                    <a:pt x="7289" y="133743"/>
                  </a:lnTo>
                  <a:lnTo>
                    <a:pt x="10452" y="134701"/>
                  </a:lnTo>
                  <a:lnTo>
                    <a:pt x="20147" y="135315"/>
                  </a:lnTo>
                  <a:lnTo>
                    <a:pt x="25573" y="132892"/>
                  </a:lnTo>
                  <a:lnTo>
                    <a:pt x="49661" y="115561"/>
                  </a:lnTo>
                  <a:lnTo>
                    <a:pt x="65409" y="111695"/>
                  </a:lnTo>
                  <a:lnTo>
                    <a:pt x="76421" y="113299"/>
                  </a:lnTo>
                  <a:lnTo>
                    <a:pt x="103509" y="124604"/>
                  </a:lnTo>
                  <a:lnTo>
                    <a:pt x="129668" y="142090"/>
                  </a:lnTo>
                  <a:lnTo>
                    <a:pt x="136966" y="151266"/>
                  </a:lnTo>
                  <a:lnTo>
                    <a:pt x="140837" y="161617"/>
                  </a:lnTo>
                  <a:lnTo>
                    <a:pt x="143322" y="183593"/>
                  </a:lnTo>
                  <a:lnTo>
                    <a:pt x="141153" y="192291"/>
                  </a:lnTo>
                  <a:lnTo>
                    <a:pt x="132134" y="204985"/>
                  </a:lnTo>
                  <a:lnTo>
                    <a:pt x="117545" y="218153"/>
                  </a:lnTo>
                  <a:lnTo>
                    <a:pt x="91121" y="233043"/>
                  </a:lnTo>
                  <a:lnTo>
                    <a:pt x="79157" y="235875"/>
                  </a:lnTo>
                  <a:lnTo>
                    <a:pt x="69362" y="236537"/>
                  </a:lnTo>
                  <a:lnTo>
                    <a:pt x="61245" y="234323"/>
                  </a:lnTo>
                  <a:lnTo>
                    <a:pt x="54501" y="231144"/>
                  </a:lnTo>
                  <a:lnTo>
                    <a:pt x="42333" y="2201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0" name="SMARTInkShape-1061"/>
            <p:cNvSpPr/>
            <p:nvPr/>
          </p:nvSpPr>
          <p:spPr>
            <a:xfrm>
              <a:off x="4885750" y="4741755"/>
              <a:ext cx="41459" cy="41809"/>
            </a:xfrm>
            <a:custGeom>
              <a:avLst/>
              <a:gdLst/>
              <a:ahLst/>
              <a:cxnLst/>
              <a:rect l="0" t="0" r="0" b="0"/>
              <a:pathLst>
                <a:path w="41459" h="41809">
                  <a:moveTo>
                    <a:pt x="16450" y="24978"/>
                  </a:moveTo>
                  <a:lnTo>
                    <a:pt x="11956" y="24978"/>
                  </a:lnTo>
                  <a:lnTo>
                    <a:pt x="10632" y="24038"/>
                  </a:lnTo>
                  <a:lnTo>
                    <a:pt x="9748" y="22470"/>
                  </a:lnTo>
                  <a:lnTo>
                    <a:pt x="8332" y="17689"/>
                  </a:lnTo>
                  <a:lnTo>
                    <a:pt x="9157" y="17297"/>
                  </a:lnTo>
                  <a:lnTo>
                    <a:pt x="15304" y="16615"/>
                  </a:lnTo>
                  <a:lnTo>
                    <a:pt x="23639" y="23810"/>
                  </a:lnTo>
                  <a:lnTo>
                    <a:pt x="29033" y="24632"/>
                  </a:lnTo>
                  <a:lnTo>
                    <a:pt x="30482" y="25688"/>
                  </a:lnTo>
                  <a:lnTo>
                    <a:pt x="31449" y="27333"/>
                  </a:lnTo>
                  <a:lnTo>
                    <a:pt x="33001" y="32238"/>
                  </a:lnTo>
                  <a:lnTo>
                    <a:pt x="32188" y="32640"/>
                  </a:lnTo>
                  <a:lnTo>
                    <a:pt x="26060" y="33339"/>
                  </a:lnTo>
                  <a:lnTo>
                    <a:pt x="25425" y="35907"/>
                  </a:lnTo>
                  <a:lnTo>
                    <a:pt x="25255" y="37909"/>
                  </a:lnTo>
                  <a:lnTo>
                    <a:pt x="24201" y="39243"/>
                  </a:lnTo>
                  <a:lnTo>
                    <a:pt x="20522" y="40726"/>
                  </a:lnTo>
                  <a:lnTo>
                    <a:pt x="5023" y="41808"/>
                  </a:lnTo>
                  <a:lnTo>
                    <a:pt x="3188" y="40902"/>
                  </a:lnTo>
                  <a:lnTo>
                    <a:pt x="1964" y="39357"/>
                  </a:lnTo>
                  <a:lnTo>
                    <a:pt x="604" y="35132"/>
                  </a:lnTo>
                  <a:lnTo>
                    <a:pt x="0" y="30118"/>
                  </a:lnTo>
                  <a:lnTo>
                    <a:pt x="4155" y="17511"/>
                  </a:lnTo>
                  <a:lnTo>
                    <a:pt x="6372" y="14356"/>
                  </a:lnTo>
                  <a:lnTo>
                    <a:pt x="22200" y="2780"/>
                  </a:lnTo>
                  <a:lnTo>
                    <a:pt x="31725" y="0"/>
                  </a:lnTo>
                  <a:lnTo>
                    <a:pt x="37387" y="4198"/>
                  </a:lnTo>
                  <a:lnTo>
                    <a:pt x="39866" y="8844"/>
                  </a:lnTo>
                  <a:lnTo>
                    <a:pt x="41458" y="19492"/>
                  </a:lnTo>
                  <a:lnTo>
                    <a:pt x="39167" y="25049"/>
                  </a:lnTo>
                  <a:lnTo>
                    <a:pt x="34526" y="31787"/>
                  </a:lnTo>
                  <a:lnTo>
                    <a:pt x="33204" y="31399"/>
                  </a:lnTo>
                  <a:lnTo>
                    <a:pt x="24917" y="2497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72" name="SMARTInkShape-1062"/>
          <p:cNvSpPr/>
          <p:nvPr/>
        </p:nvSpPr>
        <p:spPr>
          <a:xfrm>
            <a:off x="6129867" y="4250267"/>
            <a:ext cx="270934" cy="863601"/>
          </a:xfrm>
          <a:custGeom>
            <a:avLst/>
            <a:gdLst/>
            <a:ahLst/>
            <a:cxnLst/>
            <a:rect l="0" t="0" r="0" b="0"/>
            <a:pathLst>
              <a:path w="270934" h="863601">
                <a:moveTo>
                  <a:pt x="270933" y="8466"/>
                </a:moveTo>
                <a:lnTo>
                  <a:pt x="270933" y="30"/>
                </a:lnTo>
                <a:lnTo>
                  <a:pt x="262816" y="0"/>
                </a:lnTo>
                <a:lnTo>
                  <a:pt x="262476" y="8118"/>
                </a:lnTo>
                <a:lnTo>
                  <a:pt x="255177" y="15725"/>
                </a:lnTo>
                <a:lnTo>
                  <a:pt x="254103" y="24117"/>
                </a:lnTo>
                <a:lnTo>
                  <a:pt x="254030" y="29514"/>
                </a:lnTo>
                <a:lnTo>
                  <a:pt x="251505" y="34440"/>
                </a:lnTo>
                <a:lnTo>
                  <a:pt x="248187" y="39766"/>
                </a:lnTo>
                <a:lnTo>
                  <a:pt x="236478" y="81894"/>
                </a:lnTo>
                <a:lnTo>
                  <a:pt x="218000" y="124161"/>
                </a:lnTo>
                <a:lnTo>
                  <a:pt x="203512" y="166288"/>
                </a:lnTo>
                <a:lnTo>
                  <a:pt x="188767" y="204480"/>
                </a:lnTo>
                <a:lnTo>
                  <a:pt x="174046" y="241941"/>
                </a:lnTo>
                <a:lnTo>
                  <a:pt x="158709" y="280948"/>
                </a:lnTo>
                <a:lnTo>
                  <a:pt x="144621" y="320367"/>
                </a:lnTo>
                <a:lnTo>
                  <a:pt x="132780" y="355329"/>
                </a:lnTo>
                <a:lnTo>
                  <a:pt x="121381" y="389413"/>
                </a:lnTo>
                <a:lnTo>
                  <a:pt x="110072" y="423323"/>
                </a:lnTo>
                <a:lnTo>
                  <a:pt x="98778" y="457198"/>
                </a:lnTo>
                <a:lnTo>
                  <a:pt x="93308" y="491066"/>
                </a:lnTo>
                <a:lnTo>
                  <a:pt x="84143" y="524933"/>
                </a:lnTo>
                <a:lnTo>
                  <a:pt x="73275" y="563294"/>
                </a:lnTo>
                <a:lnTo>
                  <a:pt x="62068" y="600348"/>
                </a:lnTo>
                <a:lnTo>
                  <a:pt x="50796" y="634845"/>
                </a:lnTo>
                <a:lnTo>
                  <a:pt x="42332" y="665371"/>
                </a:lnTo>
                <a:lnTo>
                  <a:pt x="33866" y="699189"/>
                </a:lnTo>
                <a:lnTo>
                  <a:pt x="25573" y="738782"/>
                </a:lnTo>
                <a:lnTo>
                  <a:pt x="16410" y="773406"/>
                </a:lnTo>
                <a:lnTo>
                  <a:pt x="5540" y="811708"/>
                </a:lnTo>
                <a:lnTo>
                  <a:pt x="0" y="8636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391" name="SMARTInkShape-Group326"/>
          <p:cNvGrpSpPr/>
          <p:nvPr/>
        </p:nvGrpSpPr>
        <p:grpSpPr>
          <a:xfrm>
            <a:off x="6883400" y="4343400"/>
            <a:ext cx="3979017" cy="448734"/>
            <a:chOff x="6883400" y="4343400"/>
            <a:chExt cx="3979017" cy="448734"/>
          </a:xfrm>
        </p:grpSpPr>
        <p:sp>
          <p:nvSpPr>
            <p:cNvPr id="373" name="SMARTInkShape-1063"/>
            <p:cNvSpPr/>
            <p:nvPr/>
          </p:nvSpPr>
          <p:spPr>
            <a:xfrm>
              <a:off x="10642600" y="4377615"/>
              <a:ext cx="219817" cy="329853"/>
            </a:xfrm>
            <a:custGeom>
              <a:avLst/>
              <a:gdLst/>
              <a:ahLst/>
              <a:cxnLst/>
              <a:rect l="0" t="0" r="0" b="0"/>
              <a:pathLst>
                <a:path w="219817" h="329853">
                  <a:moveTo>
                    <a:pt x="0" y="8118"/>
                  </a:moveTo>
                  <a:lnTo>
                    <a:pt x="0" y="0"/>
                  </a:lnTo>
                  <a:lnTo>
                    <a:pt x="4496" y="4250"/>
                  </a:lnTo>
                  <a:lnTo>
                    <a:pt x="6701" y="8908"/>
                  </a:lnTo>
                  <a:lnTo>
                    <a:pt x="14994" y="33970"/>
                  </a:lnTo>
                  <a:lnTo>
                    <a:pt x="21899" y="47972"/>
                  </a:lnTo>
                  <a:lnTo>
                    <a:pt x="29434" y="89601"/>
                  </a:lnTo>
                  <a:lnTo>
                    <a:pt x="35791" y="123805"/>
                  </a:lnTo>
                  <a:lnTo>
                    <a:pt x="45535" y="159956"/>
                  </a:lnTo>
                  <a:lnTo>
                    <a:pt x="51433" y="197629"/>
                  </a:lnTo>
                  <a:lnTo>
                    <a:pt x="58455" y="231110"/>
                  </a:lnTo>
                  <a:lnTo>
                    <a:pt x="59968" y="247078"/>
                  </a:lnTo>
                  <a:lnTo>
                    <a:pt x="66524" y="264446"/>
                  </a:lnTo>
                  <a:lnTo>
                    <a:pt x="70083" y="281495"/>
                  </a:lnTo>
                  <a:lnTo>
                    <a:pt x="74387" y="294201"/>
                  </a:lnTo>
                  <a:lnTo>
                    <a:pt x="75843" y="302427"/>
                  </a:lnTo>
                  <a:lnTo>
                    <a:pt x="76903" y="303102"/>
                  </a:lnTo>
                  <a:lnTo>
                    <a:pt x="83458" y="304274"/>
                  </a:lnTo>
                  <a:lnTo>
                    <a:pt x="87129" y="262612"/>
                  </a:lnTo>
                  <a:lnTo>
                    <a:pt x="91948" y="226049"/>
                  </a:lnTo>
                  <a:lnTo>
                    <a:pt x="100319" y="186248"/>
                  </a:lnTo>
                  <a:lnTo>
                    <a:pt x="110210" y="166574"/>
                  </a:lnTo>
                  <a:lnTo>
                    <a:pt x="125056" y="151860"/>
                  </a:lnTo>
                  <a:lnTo>
                    <a:pt x="141371" y="141542"/>
                  </a:lnTo>
                  <a:lnTo>
                    <a:pt x="145988" y="140342"/>
                  </a:lnTo>
                  <a:lnTo>
                    <a:pt x="150006" y="140482"/>
                  </a:lnTo>
                  <a:lnTo>
                    <a:pt x="153628" y="141516"/>
                  </a:lnTo>
                  <a:lnTo>
                    <a:pt x="167713" y="151961"/>
                  </a:lnTo>
                  <a:lnTo>
                    <a:pt x="193192" y="187832"/>
                  </a:lnTo>
                  <a:lnTo>
                    <a:pt x="204391" y="228503"/>
                  </a:lnTo>
                  <a:lnTo>
                    <a:pt x="212019" y="248709"/>
                  </a:lnTo>
                  <a:lnTo>
                    <a:pt x="216529" y="258040"/>
                  </a:lnTo>
                  <a:lnTo>
                    <a:pt x="219816" y="296297"/>
                  </a:lnTo>
                  <a:lnTo>
                    <a:pt x="211667" y="32985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4" name="SMARTInkShape-1064"/>
            <p:cNvSpPr/>
            <p:nvPr/>
          </p:nvSpPr>
          <p:spPr>
            <a:xfrm>
              <a:off x="10456333" y="4497990"/>
              <a:ext cx="183333" cy="157947"/>
            </a:xfrm>
            <a:custGeom>
              <a:avLst/>
              <a:gdLst/>
              <a:ahLst/>
              <a:cxnLst/>
              <a:rect l="0" t="0" r="0" b="0"/>
              <a:pathLst>
                <a:path w="183333" h="157947">
                  <a:moveTo>
                    <a:pt x="0" y="23210"/>
                  </a:moveTo>
                  <a:lnTo>
                    <a:pt x="0" y="14220"/>
                  </a:lnTo>
                  <a:lnTo>
                    <a:pt x="1881" y="10631"/>
                  </a:lnTo>
                  <a:lnTo>
                    <a:pt x="8989" y="4136"/>
                  </a:lnTo>
                  <a:lnTo>
                    <a:pt x="18420" y="621"/>
                  </a:lnTo>
                  <a:lnTo>
                    <a:pt x="30764" y="0"/>
                  </a:lnTo>
                  <a:lnTo>
                    <a:pt x="66842" y="7267"/>
                  </a:lnTo>
                  <a:lnTo>
                    <a:pt x="108068" y="20519"/>
                  </a:lnTo>
                  <a:lnTo>
                    <a:pt x="117958" y="26090"/>
                  </a:lnTo>
                  <a:lnTo>
                    <a:pt x="158445" y="67008"/>
                  </a:lnTo>
                  <a:lnTo>
                    <a:pt x="183276" y="103441"/>
                  </a:lnTo>
                  <a:lnTo>
                    <a:pt x="183332" y="106801"/>
                  </a:lnTo>
                  <a:lnTo>
                    <a:pt x="174221" y="135551"/>
                  </a:lnTo>
                  <a:lnTo>
                    <a:pt x="166488" y="146203"/>
                  </a:lnTo>
                  <a:lnTo>
                    <a:pt x="161793" y="150361"/>
                  </a:lnTo>
                  <a:lnTo>
                    <a:pt x="146540" y="154981"/>
                  </a:lnTo>
                  <a:lnTo>
                    <a:pt x="106088" y="157946"/>
                  </a:lnTo>
                  <a:lnTo>
                    <a:pt x="77532" y="153966"/>
                  </a:lnTo>
                  <a:lnTo>
                    <a:pt x="60182" y="146828"/>
                  </a:lnTo>
                  <a:lnTo>
                    <a:pt x="8467" y="10787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5" name="SMARTInkShape-1065"/>
            <p:cNvSpPr/>
            <p:nvPr/>
          </p:nvSpPr>
          <p:spPr>
            <a:xfrm>
              <a:off x="9394229" y="4614437"/>
              <a:ext cx="45611" cy="50572"/>
            </a:xfrm>
            <a:custGeom>
              <a:avLst/>
              <a:gdLst/>
              <a:ahLst/>
              <a:cxnLst/>
              <a:rect l="0" t="0" r="0" b="0"/>
              <a:pathLst>
                <a:path w="45611" h="50572">
                  <a:moveTo>
                    <a:pt x="3771" y="8363"/>
                  </a:moveTo>
                  <a:lnTo>
                    <a:pt x="3771" y="1074"/>
                  </a:lnTo>
                  <a:lnTo>
                    <a:pt x="4711" y="681"/>
                  </a:lnTo>
                  <a:lnTo>
                    <a:pt x="11061" y="0"/>
                  </a:lnTo>
                  <a:lnTo>
                    <a:pt x="20878" y="4422"/>
                  </a:lnTo>
                  <a:lnTo>
                    <a:pt x="23643" y="6676"/>
                  </a:lnTo>
                  <a:lnTo>
                    <a:pt x="32937" y="19801"/>
                  </a:lnTo>
                  <a:lnTo>
                    <a:pt x="35550" y="27871"/>
                  </a:lnTo>
                  <a:lnTo>
                    <a:pt x="37515" y="45884"/>
                  </a:lnTo>
                  <a:lnTo>
                    <a:pt x="36616" y="47488"/>
                  </a:lnTo>
                  <a:lnTo>
                    <a:pt x="35075" y="48558"/>
                  </a:lnTo>
                  <a:lnTo>
                    <a:pt x="28411" y="50062"/>
                  </a:lnTo>
                  <a:lnTo>
                    <a:pt x="17732" y="50571"/>
                  </a:lnTo>
                  <a:lnTo>
                    <a:pt x="12171" y="48132"/>
                  </a:lnTo>
                  <a:lnTo>
                    <a:pt x="936" y="38901"/>
                  </a:lnTo>
                  <a:lnTo>
                    <a:pt x="0" y="36247"/>
                  </a:lnTo>
                  <a:lnTo>
                    <a:pt x="316" y="33538"/>
                  </a:lnTo>
                  <a:lnTo>
                    <a:pt x="1467" y="30791"/>
                  </a:lnTo>
                  <a:lnTo>
                    <a:pt x="3176" y="28959"/>
                  </a:lnTo>
                  <a:lnTo>
                    <a:pt x="20834" y="18809"/>
                  </a:lnTo>
                  <a:lnTo>
                    <a:pt x="32020" y="17220"/>
                  </a:lnTo>
                  <a:lnTo>
                    <a:pt x="37650" y="19512"/>
                  </a:lnTo>
                  <a:lnTo>
                    <a:pt x="40467" y="21440"/>
                  </a:lnTo>
                  <a:lnTo>
                    <a:pt x="43599" y="26091"/>
                  </a:lnTo>
                  <a:lnTo>
                    <a:pt x="45610" y="32247"/>
                  </a:lnTo>
                  <a:lnTo>
                    <a:pt x="41462" y="37809"/>
                  </a:lnTo>
                  <a:lnTo>
                    <a:pt x="36830" y="40265"/>
                  </a:lnTo>
                  <a:lnTo>
                    <a:pt x="20704" y="3376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6" name="SMARTInkShape-1066"/>
            <p:cNvSpPr/>
            <p:nvPr/>
          </p:nvSpPr>
          <p:spPr>
            <a:xfrm>
              <a:off x="9113976" y="4408496"/>
              <a:ext cx="198077" cy="280134"/>
            </a:xfrm>
            <a:custGeom>
              <a:avLst/>
              <a:gdLst/>
              <a:ahLst/>
              <a:cxnLst/>
              <a:rect l="0" t="0" r="0" b="0"/>
              <a:pathLst>
                <a:path w="198077" h="280134">
                  <a:moveTo>
                    <a:pt x="30024" y="28037"/>
                  </a:moveTo>
                  <a:lnTo>
                    <a:pt x="25529" y="32532"/>
                  </a:lnTo>
                  <a:lnTo>
                    <a:pt x="23323" y="37247"/>
                  </a:lnTo>
                  <a:lnTo>
                    <a:pt x="13004" y="79371"/>
                  </a:lnTo>
                  <a:lnTo>
                    <a:pt x="5913" y="114076"/>
                  </a:lnTo>
                  <a:lnTo>
                    <a:pt x="0" y="146842"/>
                  </a:lnTo>
                  <a:lnTo>
                    <a:pt x="3828" y="188940"/>
                  </a:lnTo>
                  <a:lnTo>
                    <a:pt x="11843" y="230717"/>
                  </a:lnTo>
                  <a:lnTo>
                    <a:pt x="21711" y="250525"/>
                  </a:lnTo>
                  <a:lnTo>
                    <a:pt x="36550" y="265279"/>
                  </a:lnTo>
                  <a:lnTo>
                    <a:pt x="52863" y="275609"/>
                  </a:lnTo>
                  <a:lnTo>
                    <a:pt x="74107" y="280133"/>
                  </a:lnTo>
                  <a:lnTo>
                    <a:pt x="98275" y="276978"/>
                  </a:lnTo>
                  <a:lnTo>
                    <a:pt x="133457" y="255600"/>
                  </a:lnTo>
                  <a:lnTo>
                    <a:pt x="155059" y="236888"/>
                  </a:lnTo>
                  <a:lnTo>
                    <a:pt x="170866" y="213470"/>
                  </a:lnTo>
                  <a:lnTo>
                    <a:pt x="190620" y="176833"/>
                  </a:lnTo>
                  <a:lnTo>
                    <a:pt x="197632" y="154848"/>
                  </a:lnTo>
                  <a:lnTo>
                    <a:pt x="198076" y="126987"/>
                  </a:lnTo>
                  <a:lnTo>
                    <a:pt x="190080" y="88732"/>
                  </a:lnTo>
                  <a:lnTo>
                    <a:pt x="179676" y="62327"/>
                  </a:lnTo>
                  <a:lnTo>
                    <a:pt x="163798" y="32615"/>
                  </a:lnTo>
                  <a:lnTo>
                    <a:pt x="141052" y="14447"/>
                  </a:lnTo>
                  <a:lnTo>
                    <a:pt x="114976" y="1641"/>
                  </a:lnTo>
                  <a:lnTo>
                    <a:pt x="95375" y="0"/>
                  </a:lnTo>
                  <a:lnTo>
                    <a:pt x="56626" y="6611"/>
                  </a:lnTo>
                  <a:lnTo>
                    <a:pt x="24617" y="16976"/>
                  </a:lnTo>
                  <a:lnTo>
                    <a:pt x="4624" y="3650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7" name="SMARTInkShape-1067"/>
            <p:cNvSpPr/>
            <p:nvPr/>
          </p:nvSpPr>
          <p:spPr>
            <a:xfrm>
              <a:off x="10473267" y="4512733"/>
              <a:ext cx="59267" cy="279401"/>
            </a:xfrm>
            <a:custGeom>
              <a:avLst/>
              <a:gdLst/>
              <a:ahLst/>
              <a:cxnLst/>
              <a:rect l="0" t="0" r="0" b="0"/>
              <a:pathLst>
                <a:path w="59267" h="279401">
                  <a:moveTo>
                    <a:pt x="0" y="0"/>
                  </a:moveTo>
                  <a:lnTo>
                    <a:pt x="0" y="40935"/>
                  </a:lnTo>
                  <a:lnTo>
                    <a:pt x="0" y="79608"/>
                  </a:lnTo>
                  <a:lnTo>
                    <a:pt x="2509" y="102610"/>
                  </a:lnTo>
                  <a:lnTo>
                    <a:pt x="8623" y="138248"/>
                  </a:lnTo>
                  <a:lnTo>
                    <a:pt x="20030" y="172391"/>
                  </a:lnTo>
                  <a:lnTo>
                    <a:pt x="29767" y="199089"/>
                  </a:lnTo>
                  <a:lnTo>
                    <a:pt x="40086" y="237639"/>
                  </a:lnTo>
                  <a:lnTo>
                    <a:pt x="59266" y="2794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8" name="SMARTInkShape-1068"/>
            <p:cNvSpPr/>
            <p:nvPr/>
          </p:nvSpPr>
          <p:spPr>
            <a:xfrm>
              <a:off x="9525009" y="4386941"/>
              <a:ext cx="151884" cy="244327"/>
            </a:xfrm>
            <a:custGeom>
              <a:avLst/>
              <a:gdLst/>
              <a:ahLst/>
              <a:cxnLst/>
              <a:rect l="0" t="0" r="0" b="0"/>
              <a:pathLst>
                <a:path w="151884" h="244327">
                  <a:moveTo>
                    <a:pt x="8458" y="15726"/>
                  </a:moveTo>
                  <a:lnTo>
                    <a:pt x="339" y="15726"/>
                  </a:lnTo>
                  <a:lnTo>
                    <a:pt x="0" y="35628"/>
                  </a:lnTo>
                  <a:lnTo>
                    <a:pt x="8412" y="64650"/>
                  </a:lnTo>
                  <a:lnTo>
                    <a:pt x="8427" y="65275"/>
                  </a:lnTo>
                  <a:lnTo>
                    <a:pt x="8458" y="25861"/>
                  </a:lnTo>
                  <a:lnTo>
                    <a:pt x="21071" y="11623"/>
                  </a:lnTo>
                  <a:lnTo>
                    <a:pt x="23451" y="11110"/>
                  </a:lnTo>
                  <a:lnTo>
                    <a:pt x="25979" y="11707"/>
                  </a:lnTo>
                  <a:lnTo>
                    <a:pt x="31297" y="13940"/>
                  </a:lnTo>
                  <a:lnTo>
                    <a:pt x="70885" y="15679"/>
                  </a:lnTo>
                  <a:lnTo>
                    <a:pt x="104443" y="14781"/>
                  </a:lnTo>
                  <a:lnTo>
                    <a:pt x="140772" y="6551"/>
                  </a:lnTo>
                  <a:lnTo>
                    <a:pt x="150676" y="0"/>
                  </a:lnTo>
                  <a:lnTo>
                    <a:pt x="151247" y="538"/>
                  </a:lnTo>
                  <a:lnTo>
                    <a:pt x="151883" y="3645"/>
                  </a:lnTo>
                  <a:lnTo>
                    <a:pt x="151111" y="4849"/>
                  </a:lnTo>
                  <a:lnTo>
                    <a:pt x="149656" y="5653"/>
                  </a:lnTo>
                  <a:lnTo>
                    <a:pt x="147746" y="6188"/>
                  </a:lnTo>
                  <a:lnTo>
                    <a:pt x="146472" y="8427"/>
                  </a:lnTo>
                  <a:lnTo>
                    <a:pt x="143738" y="19626"/>
                  </a:lnTo>
                  <a:lnTo>
                    <a:pt x="138329" y="31201"/>
                  </a:lnTo>
                  <a:lnTo>
                    <a:pt x="129892" y="70730"/>
                  </a:lnTo>
                  <a:lnTo>
                    <a:pt x="127372" y="112084"/>
                  </a:lnTo>
                  <a:lnTo>
                    <a:pt x="119736" y="150953"/>
                  </a:lnTo>
                  <a:lnTo>
                    <a:pt x="111340" y="192548"/>
                  </a:lnTo>
                  <a:lnTo>
                    <a:pt x="101591" y="24432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9" name="SMARTInkShape-1069"/>
            <p:cNvSpPr/>
            <p:nvPr/>
          </p:nvSpPr>
          <p:spPr>
            <a:xfrm>
              <a:off x="10109200" y="4504948"/>
              <a:ext cx="296334" cy="134786"/>
            </a:xfrm>
            <a:custGeom>
              <a:avLst/>
              <a:gdLst/>
              <a:ahLst/>
              <a:cxnLst/>
              <a:rect l="0" t="0" r="0" b="0"/>
              <a:pathLst>
                <a:path w="296334" h="134786">
                  <a:moveTo>
                    <a:pt x="0" y="16252"/>
                  </a:moveTo>
                  <a:lnTo>
                    <a:pt x="0" y="28036"/>
                  </a:lnTo>
                  <a:lnTo>
                    <a:pt x="14442" y="66644"/>
                  </a:lnTo>
                  <a:lnTo>
                    <a:pt x="30134" y="100736"/>
                  </a:lnTo>
                  <a:lnTo>
                    <a:pt x="33701" y="113303"/>
                  </a:lnTo>
                  <a:lnTo>
                    <a:pt x="41942" y="125757"/>
                  </a:lnTo>
                  <a:lnTo>
                    <a:pt x="48145" y="87311"/>
                  </a:lnTo>
                  <a:lnTo>
                    <a:pt x="52784" y="51054"/>
                  </a:lnTo>
                  <a:lnTo>
                    <a:pt x="58269" y="35482"/>
                  </a:lnTo>
                  <a:lnTo>
                    <a:pt x="81137" y="6427"/>
                  </a:lnTo>
                  <a:lnTo>
                    <a:pt x="87175" y="2478"/>
                  </a:lnTo>
                  <a:lnTo>
                    <a:pt x="100357" y="255"/>
                  </a:lnTo>
                  <a:lnTo>
                    <a:pt x="108260" y="2244"/>
                  </a:lnTo>
                  <a:lnTo>
                    <a:pt x="111685" y="4090"/>
                  </a:lnTo>
                  <a:lnTo>
                    <a:pt x="121000" y="15680"/>
                  </a:lnTo>
                  <a:lnTo>
                    <a:pt x="135419" y="53667"/>
                  </a:lnTo>
                  <a:lnTo>
                    <a:pt x="142811" y="93511"/>
                  </a:lnTo>
                  <a:lnTo>
                    <a:pt x="143890" y="116792"/>
                  </a:lnTo>
                  <a:lnTo>
                    <a:pt x="148415" y="113043"/>
                  </a:lnTo>
                  <a:lnTo>
                    <a:pt x="150629" y="105993"/>
                  </a:lnTo>
                  <a:lnTo>
                    <a:pt x="154382" y="91447"/>
                  </a:lnTo>
                  <a:lnTo>
                    <a:pt x="172017" y="49287"/>
                  </a:lnTo>
                  <a:lnTo>
                    <a:pt x="204505" y="7082"/>
                  </a:lnTo>
                  <a:lnTo>
                    <a:pt x="210993" y="2769"/>
                  </a:lnTo>
                  <a:lnTo>
                    <a:pt x="217953" y="853"/>
                  </a:lnTo>
                  <a:lnTo>
                    <a:pt x="227316" y="0"/>
                  </a:lnTo>
                  <a:lnTo>
                    <a:pt x="231508" y="1654"/>
                  </a:lnTo>
                  <a:lnTo>
                    <a:pt x="238673" y="8510"/>
                  </a:lnTo>
                  <a:lnTo>
                    <a:pt x="242484" y="17829"/>
                  </a:lnTo>
                  <a:lnTo>
                    <a:pt x="254475" y="56958"/>
                  </a:lnTo>
                  <a:lnTo>
                    <a:pt x="270975" y="96503"/>
                  </a:lnTo>
                  <a:lnTo>
                    <a:pt x="296333" y="13478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0" name="SMARTInkShape-1070"/>
            <p:cNvSpPr/>
            <p:nvPr/>
          </p:nvSpPr>
          <p:spPr>
            <a:xfrm>
              <a:off x="9728200" y="4343400"/>
              <a:ext cx="202589" cy="278159"/>
            </a:xfrm>
            <a:custGeom>
              <a:avLst/>
              <a:gdLst/>
              <a:ahLst/>
              <a:cxnLst/>
              <a:rect l="0" t="0" r="0" b="0"/>
              <a:pathLst>
                <a:path w="202589" h="278159">
                  <a:moveTo>
                    <a:pt x="186267" y="0"/>
                  </a:moveTo>
                  <a:lnTo>
                    <a:pt x="186267" y="4494"/>
                  </a:lnTo>
                  <a:lnTo>
                    <a:pt x="183757" y="9210"/>
                  </a:lnTo>
                  <a:lnTo>
                    <a:pt x="181772" y="11784"/>
                  </a:lnTo>
                  <a:lnTo>
                    <a:pt x="174547" y="14644"/>
                  </a:lnTo>
                  <a:lnTo>
                    <a:pt x="159903" y="18764"/>
                  </a:lnTo>
                  <a:lnTo>
                    <a:pt x="148209" y="22450"/>
                  </a:lnTo>
                  <a:lnTo>
                    <a:pt x="107051" y="25141"/>
                  </a:lnTo>
                  <a:lnTo>
                    <a:pt x="66702" y="25377"/>
                  </a:lnTo>
                  <a:lnTo>
                    <a:pt x="43710" y="25400"/>
                  </a:lnTo>
                  <a:lnTo>
                    <a:pt x="43251" y="26341"/>
                  </a:lnTo>
                  <a:lnTo>
                    <a:pt x="42369" y="45301"/>
                  </a:lnTo>
                  <a:lnTo>
                    <a:pt x="47219" y="63233"/>
                  </a:lnTo>
                  <a:lnTo>
                    <a:pt x="37068" y="101874"/>
                  </a:lnTo>
                  <a:lnTo>
                    <a:pt x="34289" y="132309"/>
                  </a:lnTo>
                  <a:lnTo>
                    <a:pt x="35089" y="136184"/>
                  </a:lnTo>
                  <a:lnTo>
                    <a:pt x="36563" y="138767"/>
                  </a:lnTo>
                  <a:lnTo>
                    <a:pt x="38487" y="140489"/>
                  </a:lnTo>
                  <a:lnTo>
                    <a:pt x="40624" y="144911"/>
                  </a:lnTo>
                  <a:lnTo>
                    <a:pt x="41194" y="147408"/>
                  </a:lnTo>
                  <a:lnTo>
                    <a:pt x="42513" y="149072"/>
                  </a:lnTo>
                  <a:lnTo>
                    <a:pt x="46493" y="150921"/>
                  </a:lnTo>
                  <a:lnTo>
                    <a:pt x="54016" y="151961"/>
                  </a:lnTo>
                  <a:lnTo>
                    <a:pt x="61952" y="147188"/>
                  </a:lnTo>
                  <a:lnTo>
                    <a:pt x="102192" y="118618"/>
                  </a:lnTo>
                  <a:lnTo>
                    <a:pt x="129900" y="105375"/>
                  </a:lnTo>
                  <a:lnTo>
                    <a:pt x="141147" y="103277"/>
                  </a:lnTo>
                  <a:lnTo>
                    <a:pt x="152416" y="104854"/>
                  </a:lnTo>
                  <a:lnTo>
                    <a:pt x="166828" y="111031"/>
                  </a:lnTo>
                  <a:lnTo>
                    <a:pt x="174807" y="118021"/>
                  </a:lnTo>
                  <a:lnTo>
                    <a:pt x="188933" y="137824"/>
                  </a:lnTo>
                  <a:lnTo>
                    <a:pt x="198555" y="161565"/>
                  </a:lnTo>
                  <a:lnTo>
                    <a:pt x="202588" y="203292"/>
                  </a:lnTo>
                  <a:lnTo>
                    <a:pt x="198524" y="228628"/>
                  </a:lnTo>
                  <a:lnTo>
                    <a:pt x="186867" y="249513"/>
                  </a:lnTo>
                  <a:lnTo>
                    <a:pt x="174303" y="259218"/>
                  </a:lnTo>
                  <a:lnTo>
                    <a:pt x="138748" y="273114"/>
                  </a:lnTo>
                  <a:lnTo>
                    <a:pt x="100368" y="278158"/>
                  </a:lnTo>
                  <a:lnTo>
                    <a:pt x="65695" y="278092"/>
                  </a:lnTo>
                  <a:lnTo>
                    <a:pt x="41310" y="271591"/>
                  </a:lnTo>
                  <a:lnTo>
                    <a:pt x="24945" y="263072"/>
                  </a:lnTo>
                  <a:lnTo>
                    <a:pt x="0" y="2286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1" name="SMARTInkShape-1071"/>
            <p:cNvSpPr/>
            <p:nvPr/>
          </p:nvSpPr>
          <p:spPr>
            <a:xfrm>
              <a:off x="8737600" y="4597400"/>
              <a:ext cx="135468" cy="16586"/>
            </a:xfrm>
            <a:custGeom>
              <a:avLst/>
              <a:gdLst/>
              <a:ahLst/>
              <a:cxnLst/>
              <a:rect l="0" t="0" r="0" b="0"/>
              <a:pathLst>
                <a:path w="135468" h="16586">
                  <a:moveTo>
                    <a:pt x="0" y="8467"/>
                  </a:moveTo>
                  <a:lnTo>
                    <a:pt x="7290" y="15756"/>
                  </a:lnTo>
                  <a:lnTo>
                    <a:pt x="12613" y="16585"/>
                  </a:lnTo>
                  <a:lnTo>
                    <a:pt x="40686" y="15972"/>
                  </a:lnTo>
                  <a:lnTo>
                    <a:pt x="79447" y="8308"/>
                  </a:lnTo>
                  <a:lnTo>
                    <a:pt x="135467"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2" name="SMARTInkShape-1072"/>
            <p:cNvSpPr/>
            <p:nvPr/>
          </p:nvSpPr>
          <p:spPr>
            <a:xfrm>
              <a:off x="8729133" y="4538133"/>
              <a:ext cx="127001" cy="8468"/>
            </a:xfrm>
            <a:custGeom>
              <a:avLst/>
              <a:gdLst/>
              <a:ahLst/>
              <a:cxnLst/>
              <a:rect l="0" t="0" r="0" b="0"/>
              <a:pathLst>
                <a:path w="127001" h="8468">
                  <a:moveTo>
                    <a:pt x="0" y="8467"/>
                  </a:moveTo>
                  <a:lnTo>
                    <a:pt x="4495" y="3973"/>
                  </a:lnTo>
                  <a:lnTo>
                    <a:pt x="9210" y="1765"/>
                  </a:lnTo>
                  <a:lnTo>
                    <a:pt x="47340" y="104"/>
                  </a:lnTo>
                  <a:lnTo>
                    <a:pt x="12700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3" name="SMARTInkShape-1073"/>
            <p:cNvSpPr/>
            <p:nvPr/>
          </p:nvSpPr>
          <p:spPr>
            <a:xfrm>
              <a:off x="8398933" y="4428067"/>
              <a:ext cx="169228" cy="269723"/>
            </a:xfrm>
            <a:custGeom>
              <a:avLst/>
              <a:gdLst/>
              <a:ahLst/>
              <a:cxnLst/>
              <a:rect l="0" t="0" r="0" b="0"/>
              <a:pathLst>
                <a:path w="169228" h="269723">
                  <a:moveTo>
                    <a:pt x="110067" y="0"/>
                  </a:moveTo>
                  <a:lnTo>
                    <a:pt x="118431" y="0"/>
                  </a:lnTo>
                  <a:lnTo>
                    <a:pt x="118525" y="7289"/>
                  </a:lnTo>
                  <a:lnTo>
                    <a:pt x="111243" y="15652"/>
                  </a:lnTo>
                  <a:lnTo>
                    <a:pt x="110415" y="21049"/>
                  </a:lnTo>
                  <a:lnTo>
                    <a:pt x="109358" y="22499"/>
                  </a:lnTo>
                  <a:lnTo>
                    <a:pt x="107713" y="23466"/>
                  </a:lnTo>
                  <a:lnTo>
                    <a:pt x="105676" y="24110"/>
                  </a:lnTo>
                  <a:lnTo>
                    <a:pt x="78688" y="41043"/>
                  </a:lnTo>
                  <a:lnTo>
                    <a:pt x="69932" y="43019"/>
                  </a:lnTo>
                  <a:lnTo>
                    <a:pt x="61905" y="48076"/>
                  </a:lnTo>
                  <a:lnTo>
                    <a:pt x="50764" y="50262"/>
                  </a:lnTo>
                  <a:lnTo>
                    <a:pt x="43999" y="50693"/>
                  </a:lnTo>
                  <a:lnTo>
                    <a:pt x="35903" y="56597"/>
                  </a:lnTo>
                  <a:lnTo>
                    <a:pt x="26969" y="58915"/>
                  </a:lnTo>
                  <a:lnTo>
                    <a:pt x="8850" y="59266"/>
                  </a:lnTo>
                  <a:lnTo>
                    <a:pt x="8467" y="50800"/>
                  </a:lnTo>
                  <a:lnTo>
                    <a:pt x="8467" y="58089"/>
                  </a:lnTo>
                  <a:lnTo>
                    <a:pt x="7527" y="58481"/>
                  </a:lnTo>
                  <a:lnTo>
                    <a:pt x="1177" y="59163"/>
                  </a:lnTo>
                  <a:lnTo>
                    <a:pt x="523" y="61729"/>
                  </a:lnTo>
                  <a:lnTo>
                    <a:pt x="0" y="101982"/>
                  </a:lnTo>
                  <a:lnTo>
                    <a:pt x="0" y="122539"/>
                  </a:lnTo>
                  <a:lnTo>
                    <a:pt x="2509" y="127526"/>
                  </a:lnTo>
                  <a:lnTo>
                    <a:pt x="8119" y="135002"/>
                  </a:lnTo>
                  <a:lnTo>
                    <a:pt x="8364" y="139823"/>
                  </a:lnTo>
                  <a:lnTo>
                    <a:pt x="9339" y="141193"/>
                  </a:lnTo>
                  <a:lnTo>
                    <a:pt x="10930" y="142107"/>
                  </a:lnTo>
                  <a:lnTo>
                    <a:pt x="12931" y="142716"/>
                  </a:lnTo>
                  <a:lnTo>
                    <a:pt x="14265" y="144062"/>
                  </a:lnTo>
                  <a:lnTo>
                    <a:pt x="16582" y="151116"/>
                  </a:lnTo>
                  <a:lnTo>
                    <a:pt x="19286" y="151829"/>
                  </a:lnTo>
                  <a:lnTo>
                    <a:pt x="29789" y="152390"/>
                  </a:lnTo>
                  <a:lnTo>
                    <a:pt x="34564" y="149887"/>
                  </a:lnTo>
                  <a:lnTo>
                    <a:pt x="48789" y="138347"/>
                  </a:lnTo>
                  <a:lnTo>
                    <a:pt x="57702" y="135846"/>
                  </a:lnTo>
                  <a:lnTo>
                    <a:pt x="65717" y="129723"/>
                  </a:lnTo>
                  <a:lnTo>
                    <a:pt x="73617" y="127806"/>
                  </a:lnTo>
                  <a:lnTo>
                    <a:pt x="87520" y="127106"/>
                  </a:lnTo>
                  <a:lnTo>
                    <a:pt x="93148" y="124538"/>
                  </a:lnTo>
                  <a:lnTo>
                    <a:pt x="98785" y="121201"/>
                  </a:lnTo>
                  <a:lnTo>
                    <a:pt x="110068" y="119060"/>
                  </a:lnTo>
                  <a:lnTo>
                    <a:pt x="116861" y="118637"/>
                  </a:lnTo>
                  <a:lnTo>
                    <a:pt x="127523" y="125248"/>
                  </a:lnTo>
                  <a:lnTo>
                    <a:pt x="141180" y="127709"/>
                  </a:lnTo>
                  <a:lnTo>
                    <a:pt x="152232" y="135602"/>
                  </a:lnTo>
                  <a:lnTo>
                    <a:pt x="156402" y="139603"/>
                  </a:lnTo>
                  <a:lnTo>
                    <a:pt x="158883" y="144517"/>
                  </a:lnTo>
                  <a:lnTo>
                    <a:pt x="160475" y="150843"/>
                  </a:lnTo>
                  <a:lnTo>
                    <a:pt x="166608" y="158852"/>
                  </a:lnTo>
                  <a:lnTo>
                    <a:pt x="168526" y="166750"/>
                  </a:lnTo>
                  <a:lnTo>
                    <a:pt x="169227" y="180653"/>
                  </a:lnTo>
                  <a:lnTo>
                    <a:pt x="160156" y="217079"/>
                  </a:lnTo>
                  <a:lnTo>
                    <a:pt x="154211" y="228554"/>
                  </a:lnTo>
                  <a:lnTo>
                    <a:pt x="153608" y="231391"/>
                  </a:lnTo>
                  <a:lnTo>
                    <a:pt x="152265" y="233283"/>
                  </a:lnTo>
                  <a:lnTo>
                    <a:pt x="150429" y="234544"/>
                  </a:lnTo>
                  <a:lnTo>
                    <a:pt x="148264" y="235385"/>
                  </a:lnTo>
                  <a:lnTo>
                    <a:pt x="146821" y="236886"/>
                  </a:lnTo>
                  <a:lnTo>
                    <a:pt x="141995" y="246054"/>
                  </a:lnTo>
                  <a:lnTo>
                    <a:pt x="139819" y="248703"/>
                  </a:lnTo>
                  <a:lnTo>
                    <a:pt x="134893" y="251645"/>
                  </a:lnTo>
                  <a:lnTo>
                    <a:pt x="132262" y="252430"/>
                  </a:lnTo>
                  <a:lnTo>
                    <a:pt x="130508" y="253894"/>
                  </a:lnTo>
                  <a:lnTo>
                    <a:pt x="128560" y="258030"/>
                  </a:lnTo>
                  <a:lnTo>
                    <a:pt x="127099" y="259509"/>
                  </a:lnTo>
                  <a:lnTo>
                    <a:pt x="118469" y="263147"/>
                  </a:lnTo>
                  <a:lnTo>
                    <a:pt x="112034" y="268208"/>
                  </a:lnTo>
                  <a:lnTo>
                    <a:pt x="106865" y="269722"/>
                  </a:lnTo>
                  <a:lnTo>
                    <a:pt x="70472" y="257371"/>
                  </a:lnTo>
                  <a:lnTo>
                    <a:pt x="59543" y="254557"/>
                  </a:lnTo>
                  <a:lnTo>
                    <a:pt x="56628" y="252490"/>
                  </a:lnTo>
                  <a:lnTo>
                    <a:pt x="54686" y="250171"/>
                  </a:lnTo>
                  <a:lnTo>
                    <a:pt x="16934" y="2201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4" name="SMARTInkShape-1074"/>
            <p:cNvSpPr/>
            <p:nvPr/>
          </p:nvSpPr>
          <p:spPr>
            <a:xfrm>
              <a:off x="8221237" y="4656667"/>
              <a:ext cx="76088" cy="50801"/>
            </a:xfrm>
            <a:custGeom>
              <a:avLst/>
              <a:gdLst/>
              <a:ahLst/>
              <a:cxnLst/>
              <a:rect l="0" t="0" r="0" b="0"/>
              <a:pathLst>
                <a:path w="76088" h="50801">
                  <a:moveTo>
                    <a:pt x="25296" y="25400"/>
                  </a:moveTo>
                  <a:lnTo>
                    <a:pt x="25296" y="33857"/>
                  </a:lnTo>
                  <a:lnTo>
                    <a:pt x="8466" y="33866"/>
                  </a:lnTo>
                  <a:lnTo>
                    <a:pt x="8393" y="29372"/>
                  </a:lnTo>
                  <a:lnTo>
                    <a:pt x="7443" y="28047"/>
                  </a:lnTo>
                  <a:lnTo>
                    <a:pt x="246" y="25503"/>
                  </a:lnTo>
                  <a:lnTo>
                    <a:pt x="0" y="20935"/>
                  </a:lnTo>
                  <a:lnTo>
                    <a:pt x="905" y="19601"/>
                  </a:lnTo>
                  <a:lnTo>
                    <a:pt x="2450" y="18712"/>
                  </a:lnTo>
                  <a:lnTo>
                    <a:pt x="4421" y="18119"/>
                  </a:lnTo>
                  <a:lnTo>
                    <a:pt x="5735" y="16783"/>
                  </a:lnTo>
                  <a:lnTo>
                    <a:pt x="8017" y="9747"/>
                  </a:lnTo>
                  <a:lnTo>
                    <a:pt x="10719" y="9036"/>
                  </a:lnTo>
                  <a:lnTo>
                    <a:pt x="12756" y="8846"/>
                  </a:lnTo>
                  <a:lnTo>
                    <a:pt x="14114" y="7779"/>
                  </a:lnTo>
                  <a:lnTo>
                    <a:pt x="15622" y="4084"/>
                  </a:lnTo>
                  <a:lnTo>
                    <a:pt x="16965" y="2723"/>
                  </a:lnTo>
                  <a:lnTo>
                    <a:pt x="20966" y="1210"/>
                  </a:lnTo>
                  <a:lnTo>
                    <a:pt x="62016" y="0"/>
                  </a:lnTo>
                  <a:lnTo>
                    <a:pt x="65966" y="0"/>
                  </a:lnTo>
                  <a:lnTo>
                    <a:pt x="66521" y="940"/>
                  </a:lnTo>
                  <a:lnTo>
                    <a:pt x="67137" y="4494"/>
                  </a:lnTo>
                  <a:lnTo>
                    <a:pt x="68242" y="5819"/>
                  </a:lnTo>
                  <a:lnTo>
                    <a:pt x="71978" y="7289"/>
                  </a:lnTo>
                  <a:lnTo>
                    <a:pt x="73351" y="8622"/>
                  </a:lnTo>
                  <a:lnTo>
                    <a:pt x="75735" y="15652"/>
                  </a:lnTo>
                  <a:lnTo>
                    <a:pt x="76087" y="29512"/>
                  </a:lnTo>
                  <a:lnTo>
                    <a:pt x="73584" y="34440"/>
                  </a:lnTo>
                  <a:lnTo>
                    <a:pt x="68806" y="40775"/>
                  </a:lnTo>
                  <a:lnTo>
                    <a:pt x="65643" y="41640"/>
                  </a:lnTo>
                  <a:lnTo>
                    <a:pt x="63483" y="41871"/>
                  </a:lnTo>
                  <a:lnTo>
                    <a:pt x="58574" y="44637"/>
                  </a:lnTo>
                  <a:lnTo>
                    <a:pt x="53257" y="48061"/>
                  </a:lnTo>
                  <a:lnTo>
                    <a:pt x="42715" y="50693"/>
                  </a:lnTo>
                  <a:lnTo>
                    <a:pt x="26505" y="50800"/>
                  </a:lnTo>
                  <a:lnTo>
                    <a:pt x="26101" y="49859"/>
                  </a:lnTo>
                  <a:lnTo>
                    <a:pt x="25296" y="3386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5" name="SMARTInkShape-1075"/>
            <p:cNvSpPr/>
            <p:nvPr/>
          </p:nvSpPr>
          <p:spPr>
            <a:xfrm>
              <a:off x="7958667" y="4480839"/>
              <a:ext cx="175967" cy="235040"/>
            </a:xfrm>
            <a:custGeom>
              <a:avLst/>
              <a:gdLst/>
              <a:ahLst/>
              <a:cxnLst/>
              <a:rect l="0" t="0" r="0" b="0"/>
              <a:pathLst>
                <a:path w="175967" h="235040">
                  <a:moveTo>
                    <a:pt x="8466" y="31894"/>
                  </a:moveTo>
                  <a:lnTo>
                    <a:pt x="1177" y="31894"/>
                  </a:lnTo>
                  <a:lnTo>
                    <a:pt x="784" y="30954"/>
                  </a:lnTo>
                  <a:lnTo>
                    <a:pt x="102" y="24605"/>
                  </a:lnTo>
                  <a:lnTo>
                    <a:pt x="0" y="66145"/>
                  </a:lnTo>
                  <a:lnTo>
                    <a:pt x="0" y="102572"/>
                  </a:lnTo>
                  <a:lnTo>
                    <a:pt x="0" y="142349"/>
                  </a:lnTo>
                  <a:lnTo>
                    <a:pt x="2508" y="175904"/>
                  </a:lnTo>
                  <a:lnTo>
                    <a:pt x="9209" y="196232"/>
                  </a:lnTo>
                  <a:lnTo>
                    <a:pt x="28265" y="227981"/>
                  </a:lnTo>
                  <a:lnTo>
                    <a:pt x="33885" y="231932"/>
                  </a:lnTo>
                  <a:lnTo>
                    <a:pt x="42338" y="234157"/>
                  </a:lnTo>
                  <a:lnTo>
                    <a:pt x="78368" y="235039"/>
                  </a:lnTo>
                  <a:lnTo>
                    <a:pt x="97747" y="230583"/>
                  </a:lnTo>
                  <a:lnTo>
                    <a:pt x="139844" y="196116"/>
                  </a:lnTo>
                  <a:lnTo>
                    <a:pt x="153174" y="178808"/>
                  </a:lnTo>
                  <a:lnTo>
                    <a:pt x="166554" y="146256"/>
                  </a:lnTo>
                  <a:lnTo>
                    <a:pt x="175791" y="111178"/>
                  </a:lnTo>
                  <a:lnTo>
                    <a:pt x="175966" y="93472"/>
                  </a:lnTo>
                  <a:lnTo>
                    <a:pt x="172908" y="79331"/>
                  </a:lnTo>
                  <a:lnTo>
                    <a:pt x="156521" y="49103"/>
                  </a:lnTo>
                  <a:lnTo>
                    <a:pt x="141600" y="31872"/>
                  </a:lnTo>
                  <a:lnTo>
                    <a:pt x="104500" y="8011"/>
                  </a:lnTo>
                  <a:lnTo>
                    <a:pt x="72800" y="0"/>
                  </a:lnTo>
                  <a:lnTo>
                    <a:pt x="16933" y="1496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6" name="SMARTInkShape-1076"/>
            <p:cNvSpPr/>
            <p:nvPr/>
          </p:nvSpPr>
          <p:spPr>
            <a:xfrm>
              <a:off x="7662333" y="4597400"/>
              <a:ext cx="127001" cy="16934"/>
            </a:xfrm>
            <a:custGeom>
              <a:avLst/>
              <a:gdLst/>
              <a:ahLst/>
              <a:cxnLst/>
              <a:rect l="0" t="0" r="0" b="0"/>
              <a:pathLst>
                <a:path w="127001" h="16934">
                  <a:moveTo>
                    <a:pt x="0" y="16933"/>
                  </a:moveTo>
                  <a:lnTo>
                    <a:pt x="0" y="9644"/>
                  </a:lnTo>
                  <a:lnTo>
                    <a:pt x="37010" y="8497"/>
                  </a:lnTo>
                  <a:lnTo>
                    <a:pt x="72422" y="5962"/>
                  </a:lnTo>
                  <a:lnTo>
                    <a:pt x="12700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7" name="SMARTInkShape-1077"/>
            <p:cNvSpPr/>
            <p:nvPr/>
          </p:nvSpPr>
          <p:spPr>
            <a:xfrm>
              <a:off x="7357537" y="4470400"/>
              <a:ext cx="139454" cy="228578"/>
            </a:xfrm>
            <a:custGeom>
              <a:avLst/>
              <a:gdLst/>
              <a:ahLst/>
              <a:cxnLst/>
              <a:rect l="0" t="0" r="0" b="0"/>
              <a:pathLst>
                <a:path w="139454" h="228578">
                  <a:moveTo>
                    <a:pt x="118530" y="0"/>
                  </a:moveTo>
                  <a:lnTo>
                    <a:pt x="118530" y="4494"/>
                  </a:lnTo>
                  <a:lnTo>
                    <a:pt x="116022" y="9210"/>
                  </a:lnTo>
                  <a:lnTo>
                    <a:pt x="106745" y="19901"/>
                  </a:lnTo>
                  <a:lnTo>
                    <a:pt x="71151" y="38579"/>
                  </a:lnTo>
                  <a:lnTo>
                    <a:pt x="45131" y="42004"/>
                  </a:lnTo>
                  <a:lnTo>
                    <a:pt x="28366" y="42290"/>
                  </a:lnTo>
                  <a:lnTo>
                    <a:pt x="24208" y="39805"/>
                  </a:lnTo>
                  <a:lnTo>
                    <a:pt x="19224" y="36506"/>
                  </a:lnTo>
                  <a:lnTo>
                    <a:pt x="11129" y="34649"/>
                  </a:lnTo>
                  <a:lnTo>
                    <a:pt x="5571" y="34215"/>
                  </a:lnTo>
                  <a:lnTo>
                    <a:pt x="3713" y="35039"/>
                  </a:lnTo>
                  <a:lnTo>
                    <a:pt x="2474" y="36530"/>
                  </a:lnTo>
                  <a:lnTo>
                    <a:pt x="142" y="41994"/>
                  </a:lnTo>
                  <a:lnTo>
                    <a:pt x="0" y="66722"/>
                  </a:lnTo>
                  <a:lnTo>
                    <a:pt x="8115" y="108468"/>
                  </a:lnTo>
                  <a:lnTo>
                    <a:pt x="8433" y="122144"/>
                  </a:lnTo>
                  <a:lnTo>
                    <a:pt x="10958" y="127350"/>
                  </a:lnTo>
                  <a:lnTo>
                    <a:pt x="12949" y="130056"/>
                  </a:lnTo>
                  <a:lnTo>
                    <a:pt x="17669" y="133062"/>
                  </a:lnTo>
                  <a:lnTo>
                    <a:pt x="20244" y="133864"/>
                  </a:lnTo>
                  <a:lnTo>
                    <a:pt x="22902" y="133457"/>
                  </a:lnTo>
                  <a:lnTo>
                    <a:pt x="28364" y="130497"/>
                  </a:lnTo>
                  <a:lnTo>
                    <a:pt x="49660" y="115523"/>
                  </a:lnTo>
                  <a:lnTo>
                    <a:pt x="82743" y="103578"/>
                  </a:lnTo>
                  <a:lnTo>
                    <a:pt x="100067" y="101991"/>
                  </a:lnTo>
                  <a:lnTo>
                    <a:pt x="108129" y="104282"/>
                  </a:lnTo>
                  <a:lnTo>
                    <a:pt x="120970" y="113419"/>
                  </a:lnTo>
                  <a:lnTo>
                    <a:pt x="129705" y="130502"/>
                  </a:lnTo>
                  <a:lnTo>
                    <a:pt x="139453" y="163528"/>
                  </a:lnTo>
                  <a:lnTo>
                    <a:pt x="139431" y="173966"/>
                  </a:lnTo>
                  <a:lnTo>
                    <a:pt x="136639" y="187639"/>
                  </a:lnTo>
                  <a:lnTo>
                    <a:pt x="135045" y="197225"/>
                  </a:lnTo>
                  <a:lnTo>
                    <a:pt x="131200" y="204621"/>
                  </a:lnTo>
                  <a:lnTo>
                    <a:pt x="119252" y="218568"/>
                  </a:lnTo>
                  <a:lnTo>
                    <a:pt x="109130" y="224141"/>
                  </a:lnTo>
                  <a:lnTo>
                    <a:pt x="87301" y="227719"/>
                  </a:lnTo>
                  <a:lnTo>
                    <a:pt x="46313" y="228523"/>
                  </a:lnTo>
                  <a:lnTo>
                    <a:pt x="37552" y="228577"/>
                  </a:lnTo>
                  <a:lnTo>
                    <a:pt x="36323" y="227644"/>
                  </a:lnTo>
                  <a:lnTo>
                    <a:pt x="25396" y="2116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8" name="SMARTInkShape-1078"/>
            <p:cNvSpPr/>
            <p:nvPr/>
          </p:nvSpPr>
          <p:spPr>
            <a:xfrm>
              <a:off x="7155773" y="4496296"/>
              <a:ext cx="134028" cy="219476"/>
            </a:xfrm>
            <a:custGeom>
              <a:avLst/>
              <a:gdLst/>
              <a:ahLst/>
              <a:cxnLst/>
              <a:rect l="0" t="0" r="0" b="0"/>
              <a:pathLst>
                <a:path w="134028" h="219476">
                  <a:moveTo>
                    <a:pt x="7027" y="67237"/>
                  </a:moveTo>
                  <a:lnTo>
                    <a:pt x="7027" y="50958"/>
                  </a:lnTo>
                  <a:lnTo>
                    <a:pt x="9535" y="43382"/>
                  </a:lnTo>
                  <a:lnTo>
                    <a:pt x="18812" y="30854"/>
                  </a:lnTo>
                  <a:lnTo>
                    <a:pt x="47077" y="13642"/>
                  </a:lnTo>
                  <a:lnTo>
                    <a:pt x="83247" y="1178"/>
                  </a:lnTo>
                  <a:lnTo>
                    <a:pt x="98180" y="0"/>
                  </a:lnTo>
                  <a:lnTo>
                    <a:pt x="102603" y="1716"/>
                  </a:lnTo>
                  <a:lnTo>
                    <a:pt x="110026" y="8640"/>
                  </a:lnTo>
                  <a:lnTo>
                    <a:pt x="113952" y="17990"/>
                  </a:lnTo>
                  <a:lnTo>
                    <a:pt x="116472" y="39322"/>
                  </a:lnTo>
                  <a:lnTo>
                    <a:pt x="107801" y="80680"/>
                  </a:lnTo>
                  <a:lnTo>
                    <a:pt x="91621" y="121923"/>
                  </a:lnTo>
                  <a:lnTo>
                    <a:pt x="65544" y="161455"/>
                  </a:lnTo>
                  <a:lnTo>
                    <a:pt x="31233" y="203422"/>
                  </a:lnTo>
                  <a:lnTo>
                    <a:pt x="10020" y="217780"/>
                  </a:lnTo>
                  <a:lnTo>
                    <a:pt x="0" y="219475"/>
                  </a:lnTo>
                  <a:lnTo>
                    <a:pt x="1709" y="217055"/>
                  </a:lnTo>
                  <a:lnTo>
                    <a:pt x="3481" y="215094"/>
                  </a:lnTo>
                  <a:lnTo>
                    <a:pt x="5451" y="210406"/>
                  </a:lnTo>
                  <a:lnTo>
                    <a:pt x="5977" y="207839"/>
                  </a:lnTo>
                  <a:lnTo>
                    <a:pt x="8208" y="206127"/>
                  </a:lnTo>
                  <a:lnTo>
                    <a:pt x="22800" y="200872"/>
                  </a:lnTo>
                  <a:lnTo>
                    <a:pt x="29088" y="197186"/>
                  </a:lnTo>
                  <a:lnTo>
                    <a:pt x="38860" y="195111"/>
                  </a:lnTo>
                  <a:lnTo>
                    <a:pt x="68761" y="194272"/>
                  </a:lnTo>
                  <a:lnTo>
                    <a:pt x="74602" y="196761"/>
                  </a:lnTo>
                  <a:lnTo>
                    <a:pt x="94669" y="207741"/>
                  </a:lnTo>
                  <a:lnTo>
                    <a:pt x="101797" y="209646"/>
                  </a:lnTo>
                  <a:lnTo>
                    <a:pt x="104074" y="211095"/>
                  </a:lnTo>
                  <a:lnTo>
                    <a:pt x="105591" y="213001"/>
                  </a:lnTo>
                  <a:lnTo>
                    <a:pt x="106603" y="215213"/>
                  </a:lnTo>
                  <a:lnTo>
                    <a:pt x="109160" y="215747"/>
                  </a:lnTo>
                  <a:lnTo>
                    <a:pt x="134027" y="21117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9" name="SMARTInkShape-1079"/>
            <p:cNvSpPr/>
            <p:nvPr/>
          </p:nvSpPr>
          <p:spPr>
            <a:xfrm>
              <a:off x="6993849" y="4699010"/>
              <a:ext cx="50303" cy="33858"/>
            </a:xfrm>
            <a:custGeom>
              <a:avLst/>
              <a:gdLst/>
              <a:ahLst/>
              <a:cxnLst/>
              <a:rect l="0" t="0" r="0" b="0"/>
              <a:pathLst>
                <a:path w="50303" h="33858">
                  <a:moveTo>
                    <a:pt x="25018" y="8457"/>
                  </a:moveTo>
                  <a:lnTo>
                    <a:pt x="25018" y="21069"/>
                  </a:lnTo>
                  <a:lnTo>
                    <a:pt x="24077" y="22510"/>
                  </a:lnTo>
                  <a:lnTo>
                    <a:pt x="22510" y="23470"/>
                  </a:lnTo>
                  <a:lnTo>
                    <a:pt x="16395" y="25137"/>
                  </a:lnTo>
                  <a:lnTo>
                    <a:pt x="9365" y="25356"/>
                  </a:lnTo>
                  <a:lnTo>
                    <a:pt x="3969" y="20886"/>
                  </a:lnTo>
                  <a:lnTo>
                    <a:pt x="1551" y="16176"/>
                  </a:lnTo>
                  <a:lnTo>
                    <a:pt x="0" y="9982"/>
                  </a:lnTo>
                  <a:lnTo>
                    <a:pt x="4225" y="4414"/>
                  </a:lnTo>
                  <a:lnTo>
                    <a:pt x="8878" y="1956"/>
                  </a:lnTo>
                  <a:lnTo>
                    <a:pt x="25088" y="162"/>
                  </a:lnTo>
                  <a:lnTo>
                    <a:pt x="40283" y="0"/>
                  </a:lnTo>
                  <a:lnTo>
                    <a:pt x="45952" y="4487"/>
                  </a:lnTo>
                  <a:lnTo>
                    <a:pt x="48433" y="9201"/>
                  </a:lnTo>
                  <a:lnTo>
                    <a:pt x="50244" y="18754"/>
                  </a:lnTo>
                  <a:lnTo>
                    <a:pt x="50302" y="20966"/>
                  </a:lnTo>
                  <a:lnTo>
                    <a:pt x="49399" y="22441"/>
                  </a:lnTo>
                  <a:lnTo>
                    <a:pt x="47857" y="23424"/>
                  </a:lnTo>
                  <a:lnTo>
                    <a:pt x="45889" y="24079"/>
                  </a:lnTo>
                  <a:lnTo>
                    <a:pt x="35028" y="30949"/>
                  </a:lnTo>
                  <a:lnTo>
                    <a:pt x="8084" y="3385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0" name="SMARTInkShape-1080"/>
            <p:cNvSpPr/>
            <p:nvPr/>
          </p:nvSpPr>
          <p:spPr>
            <a:xfrm>
              <a:off x="6883400" y="4470400"/>
              <a:ext cx="8468" cy="245534"/>
            </a:xfrm>
            <a:custGeom>
              <a:avLst/>
              <a:gdLst/>
              <a:ahLst/>
              <a:cxnLst/>
              <a:rect l="0" t="0" r="0" b="0"/>
              <a:pathLst>
                <a:path w="8468" h="245534">
                  <a:moveTo>
                    <a:pt x="8467" y="0"/>
                  </a:moveTo>
                  <a:lnTo>
                    <a:pt x="8467" y="38536"/>
                  </a:lnTo>
                  <a:lnTo>
                    <a:pt x="8467" y="71937"/>
                  </a:lnTo>
                  <a:lnTo>
                    <a:pt x="8467" y="113963"/>
                  </a:lnTo>
                  <a:lnTo>
                    <a:pt x="8467" y="148537"/>
                  </a:lnTo>
                  <a:lnTo>
                    <a:pt x="3973" y="185504"/>
                  </a:lnTo>
                  <a:lnTo>
                    <a:pt x="0" y="2455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92" name="SMARTInkShape-1081"/>
          <p:cNvSpPr/>
          <p:nvPr/>
        </p:nvSpPr>
        <p:spPr>
          <a:xfrm>
            <a:off x="8906933" y="4250267"/>
            <a:ext cx="2108170" cy="677325"/>
          </a:xfrm>
          <a:custGeom>
            <a:avLst/>
            <a:gdLst/>
            <a:ahLst/>
            <a:cxnLst/>
            <a:rect l="0" t="0" r="0" b="0"/>
            <a:pathLst>
              <a:path w="2108170" h="677325">
                <a:moveTo>
                  <a:pt x="0" y="25400"/>
                </a:moveTo>
                <a:lnTo>
                  <a:pt x="13519" y="31218"/>
                </a:lnTo>
                <a:lnTo>
                  <a:pt x="48794" y="33518"/>
                </a:lnTo>
                <a:lnTo>
                  <a:pt x="87092" y="33797"/>
                </a:lnTo>
                <a:lnTo>
                  <a:pt x="129287" y="33846"/>
                </a:lnTo>
                <a:lnTo>
                  <a:pt x="157807" y="33857"/>
                </a:lnTo>
                <a:lnTo>
                  <a:pt x="186162" y="33862"/>
                </a:lnTo>
                <a:lnTo>
                  <a:pt x="223552" y="33865"/>
                </a:lnTo>
                <a:lnTo>
                  <a:pt x="260031" y="33866"/>
                </a:lnTo>
                <a:lnTo>
                  <a:pt x="299061" y="31358"/>
                </a:lnTo>
                <a:lnTo>
                  <a:pt x="331008" y="27165"/>
                </a:lnTo>
                <a:lnTo>
                  <a:pt x="371021" y="25748"/>
                </a:lnTo>
                <a:lnTo>
                  <a:pt x="410970" y="25503"/>
                </a:lnTo>
                <a:lnTo>
                  <a:pt x="449565" y="25430"/>
                </a:lnTo>
                <a:lnTo>
                  <a:pt x="484832" y="25409"/>
                </a:lnTo>
                <a:lnTo>
                  <a:pt x="519114" y="20908"/>
                </a:lnTo>
                <a:lnTo>
                  <a:pt x="549315" y="18700"/>
                </a:lnTo>
                <a:lnTo>
                  <a:pt x="581867" y="17718"/>
                </a:lnTo>
                <a:lnTo>
                  <a:pt x="621347" y="17166"/>
                </a:lnTo>
                <a:lnTo>
                  <a:pt x="656877" y="17002"/>
                </a:lnTo>
                <a:lnTo>
                  <a:pt x="691238" y="16013"/>
                </a:lnTo>
                <a:lnTo>
                  <a:pt x="725249" y="11121"/>
                </a:lnTo>
                <a:lnTo>
                  <a:pt x="759160" y="9253"/>
                </a:lnTo>
                <a:lnTo>
                  <a:pt x="793981" y="8699"/>
                </a:lnTo>
                <a:lnTo>
                  <a:pt x="831788" y="8535"/>
                </a:lnTo>
                <a:lnTo>
                  <a:pt x="863581" y="7546"/>
                </a:lnTo>
                <a:lnTo>
                  <a:pt x="901016" y="2654"/>
                </a:lnTo>
                <a:lnTo>
                  <a:pt x="935416" y="786"/>
                </a:lnTo>
                <a:lnTo>
                  <a:pt x="975310" y="155"/>
                </a:lnTo>
                <a:lnTo>
                  <a:pt x="1008019" y="46"/>
                </a:lnTo>
                <a:lnTo>
                  <a:pt x="1041543" y="13"/>
                </a:lnTo>
                <a:lnTo>
                  <a:pt x="1075308" y="4"/>
                </a:lnTo>
                <a:lnTo>
                  <a:pt x="1115937" y="0"/>
                </a:lnTo>
                <a:lnTo>
                  <a:pt x="1157898" y="0"/>
                </a:lnTo>
                <a:lnTo>
                  <a:pt x="1191211" y="0"/>
                </a:lnTo>
                <a:lnTo>
                  <a:pt x="1227735" y="0"/>
                </a:lnTo>
                <a:lnTo>
                  <a:pt x="1260937" y="0"/>
                </a:lnTo>
                <a:lnTo>
                  <a:pt x="1303167" y="0"/>
                </a:lnTo>
                <a:lnTo>
                  <a:pt x="1339512" y="0"/>
                </a:lnTo>
                <a:lnTo>
                  <a:pt x="1374114" y="0"/>
                </a:lnTo>
                <a:lnTo>
                  <a:pt x="1404389" y="0"/>
                </a:lnTo>
                <a:lnTo>
                  <a:pt x="1436974" y="0"/>
                </a:lnTo>
                <a:lnTo>
                  <a:pt x="1478353" y="0"/>
                </a:lnTo>
                <a:lnTo>
                  <a:pt x="1509358" y="0"/>
                </a:lnTo>
                <a:lnTo>
                  <a:pt x="1549557" y="0"/>
                </a:lnTo>
                <a:lnTo>
                  <a:pt x="1580805" y="0"/>
                </a:lnTo>
                <a:lnTo>
                  <a:pt x="1609141" y="0"/>
                </a:lnTo>
                <a:lnTo>
                  <a:pt x="1639922" y="0"/>
                </a:lnTo>
                <a:lnTo>
                  <a:pt x="1674999" y="0"/>
                </a:lnTo>
                <a:lnTo>
                  <a:pt x="1714347" y="0"/>
                </a:lnTo>
                <a:lnTo>
                  <a:pt x="1752972" y="0"/>
                </a:lnTo>
                <a:lnTo>
                  <a:pt x="1791837" y="0"/>
                </a:lnTo>
                <a:lnTo>
                  <a:pt x="1830488" y="0"/>
                </a:lnTo>
                <a:lnTo>
                  <a:pt x="1868819" y="940"/>
                </a:lnTo>
                <a:lnTo>
                  <a:pt x="1910093" y="7681"/>
                </a:lnTo>
                <a:lnTo>
                  <a:pt x="1948004" y="8363"/>
                </a:lnTo>
                <a:lnTo>
                  <a:pt x="1968438" y="12931"/>
                </a:lnTo>
                <a:lnTo>
                  <a:pt x="1991865" y="23871"/>
                </a:lnTo>
                <a:lnTo>
                  <a:pt x="1993954" y="26262"/>
                </a:lnTo>
                <a:lnTo>
                  <a:pt x="1996895" y="37676"/>
                </a:lnTo>
                <a:lnTo>
                  <a:pt x="2000569" y="77579"/>
                </a:lnTo>
                <a:lnTo>
                  <a:pt x="2005806" y="119655"/>
                </a:lnTo>
                <a:lnTo>
                  <a:pt x="2006443" y="161645"/>
                </a:lnTo>
                <a:lnTo>
                  <a:pt x="2009062" y="199981"/>
                </a:lnTo>
                <a:lnTo>
                  <a:pt x="2013287" y="242071"/>
                </a:lnTo>
                <a:lnTo>
                  <a:pt x="2017048" y="273356"/>
                </a:lnTo>
                <a:lnTo>
                  <a:pt x="2025475" y="312736"/>
                </a:lnTo>
                <a:lnTo>
                  <a:pt x="2035206" y="344729"/>
                </a:lnTo>
                <a:lnTo>
                  <a:pt x="2043402" y="380810"/>
                </a:lnTo>
                <a:lnTo>
                  <a:pt x="2048782" y="415805"/>
                </a:lnTo>
                <a:lnTo>
                  <a:pt x="2056079" y="452828"/>
                </a:lnTo>
                <a:lnTo>
                  <a:pt x="2070824" y="493798"/>
                </a:lnTo>
                <a:lnTo>
                  <a:pt x="2074128" y="533394"/>
                </a:lnTo>
                <a:lnTo>
                  <a:pt x="2075183" y="543745"/>
                </a:lnTo>
                <a:lnTo>
                  <a:pt x="2081017" y="560565"/>
                </a:lnTo>
                <a:lnTo>
                  <a:pt x="2083506" y="586313"/>
                </a:lnTo>
                <a:lnTo>
                  <a:pt x="2089454" y="602944"/>
                </a:lnTo>
                <a:lnTo>
                  <a:pt x="2092137" y="629114"/>
                </a:lnTo>
                <a:lnTo>
                  <a:pt x="2093729" y="631074"/>
                </a:lnTo>
                <a:lnTo>
                  <a:pt x="2095730" y="632383"/>
                </a:lnTo>
                <a:lnTo>
                  <a:pt x="2097065" y="634196"/>
                </a:lnTo>
                <a:lnTo>
                  <a:pt x="2098550" y="638719"/>
                </a:lnTo>
                <a:lnTo>
                  <a:pt x="2100653" y="658378"/>
                </a:lnTo>
                <a:lnTo>
                  <a:pt x="2108169" y="668826"/>
                </a:lnTo>
                <a:lnTo>
                  <a:pt x="2100082" y="676984"/>
                </a:lnTo>
                <a:lnTo>
                  <a:pt x="2092474" y="677302"/>
                </a:lnTo>
                <a:lnTo>
                  <a:pt x="2084746" y="671508"/>
                </a:lnTo>
                <a:lnTo>
                  <a:pt x="2076896" y="669649"/>
                </a:lnTo>
                <a:lnTo>
                  <a:pt x="2054568" y="668897"/>
                </a:lnTo>
                <a:lnTo>
                  <a:pt x="2048929" y="666371"/>
                </a:lnTo>
                <a:lnTo>
                  <a:pt x="2046109" y="664381"/>
                </a:lnTo>
                <a:lnTo>
                  <a:pt x="2033150" y="661580"/>
                </a:lnTo>
                <a:lnTo>
                  <a:pt x="1992402" y="660420"/>
                </a:lnTo>
                <a:lnTo>
                  <a:pt x="1955631" y="660401"/>
                </a:lnTo>
                <a:lnTo>
                  <a:pt x="1919410" y="660400"/>
                </a:lnTo>
                <a:lnTo>
                  <a:pt x="1877614" y="660400"/>
                </a:lnTo>
                <a:lnTo>
                  <a:pt x="1853611" y="662908"/>
                </a:lnTo>
                <a:lnTo>
                  <a:pt x="1812730" y="668082"/>
                </a:lnTo>
                <a:lnTo>
                  <a:pt x="1776812" y="668763"/>
                </a:lnTo>
                <a:lnTo>
                  <a:pt x="1735510" y="668853"/>
                </a:lnTo>
                <a:lnTo>
                  <a:pt x="1693312" y="668865"/>
                </a:lnTo>
                <a:lnTo>
                  <a:pt x="1650999" y="668866"/>
                </a:lnTo>
                <a:lnTo>
                  <a:pt x="1611315" y="668866"/>
                </a:lnTo>
                <a:lnTo>
                  <a:pt x="1575323" y="671375"/>
                </a:lnTo>
                <a:lnTo>
                  <a:pt x="1541037" y="676156"/>
                </a:lnTo>
                <a:lnTo>
                  <a:pt x="1506147" y="677099"/>
                </a:lnTo>
                <a:lnTo>
                  <a:pt x="1466503" y="677287"/>
                </a:lnTo>
                <a:lnTo>
                  <a:pt x="1431217" y="677324"/>
                </a:lnTo>
                <a:lnTo>
                  <a:pt x="1396128" y="676390"/>
                </a:lnTo>
                <a:lnTo>
                  <a:pt x="1356447" y="670631"/>
                </a:lnTo>
                <a:lnTo>
                  <a:pt x="1321152" y="669215"/>
                </a:lnTo>
                <a:lnTo>
                  <a:pt x="1287004" y="668935"/>
                </a:lnTo>
                <a:lnTo>
                  <a:pt x="1253080" y="668880"/>
                </a:lnTo>
                <a:lnTo>
                  <a:pt x="1214709" y="664374"/>
                </a:lnTo>
                <a:lnTo>
                  <a:pt x="1176711" y="661184"/>
                </a:lnTo>
                <a:lnTo>
                  <a:pt x="1136455" y="660555"/>
                </a:lnTo>
                <a:lnTo>
                  <a:pt x="1101048" y="655935"/>
                </a:lnTo>
                <a:lnTo>
                  <a:pt x="1065934" y="652725"/>
                </a:lnTo>
                <a:lnTo>
                  <a:pt x="1026249" y="649581"/>
                </a:lnTo>
                <a:lnTo>
                  <a:pt x="990952" y="644673"/>
                </a:lnTo>
                <a:lnTo>
                  <a:pt x="950985" y="642764"/>
                </a:lnTo>
                <a:lnTo>
                  <a:pt x="914938" y="636812"/>
                </a:lnTo>
                <a:lnTo>
                  <a:pt x="880640" y="635357"/>
                </a:lnTo>
                <a:lnTo>
                  <a:pt x="846689" y="629251"/>
                </a:lnTo>
                <a:lnTo>
                  <a:pt x="812805" y="624561"/>
                </a:lnTo>
                <a:lnTo>
                  <a:pt x="778935" y="619349"/>
                </a:lnTo>
                <a:lnTo>
                  <a:pt x="745067" y="612501"/>
                </a:lnTo>
                <a:lnTo>
                  <a:pt x="707228" y="609982"/>
                </a:lnTo>
                <a:lnTo>
                  <a:pt x="668344" y="602949"/>
                </a:lnTo>
                <a:lnTo>
                  <a:pt x="632283" y="600432"/>
                </a:lnTo>
                <a:lnTo>
                  <a:pt x="596803" y="593876"/>
                </a:lnTo>
                <a:lnTo>
                  <a:pt x="560739" y="590317"/>
                </a:lnTo>
                <a:lnTo>
                  <a:pt x="539933" y="586012"/>
                </a:lnTo>
                <a:lnTo>
                  <a:pt x="500220" y="584438"/>
                </a:lnTo>
                <a:lnTo>
                  <a:pt x="462212" y="584220"/>
                </a:lnTo>
                <a:lnTo>
                  <a:pt x="420382" y="584201"/>
                </a:lnTo>
                <a:lnTo>
                  <a:pt x="398000" y="583259"/>
                </a:lnTo>
                <a:lnTo>
                  <a:pt x="355770" y="576256"/>
                </a:lnTo>
                <a:lnTo>
                  <a:pt x="316100" y="575764"/>
                </a:lnTo>
                <a:lnTo>
                  <a:pt x="276578" y="575735"/>
                </a:lnTo>
                <a:lnTo>
                  <a:pt x="237067" y="575733"/>
                </a:lnTo>
                <a:lnTo>
                  <a:pt x="209786" y="574792"/>
                </a:lnTo>
                <a:lnTo>
                  <a:pt x="192968" y="569031"/>
                </a:lnTo>
                <a:lnTo>
                  <a:pt x="150871" y="567297"/>
                </a:lnTo>
                <a:lnTo>
                  <a:pt x="112203" y="567267"/>
                </a:lnTo>
                <a:lnTo>
                  <a:pt x="80773" y="567266"/>
                </a:lnTo>
                <a:lnTo>
                  <a:pt x="53053" y="575500"/>
                </a:lnTo>
                <a:lnTo>
                  <a:pt x="33972" y="575733"/>
                </a:lnTo>
                <a:lnTo>
                  <a:pt x="33867" y="537531"/>
                </a:lnTo>
                <a:lnTo>
                  <a:pt x="33867" y="496978"/>
                </a:lnTo>
                <a:lnTo>
                  <a:pt x="33867" y="458705"/>
                </a:lnTo>
                <a:lnTo>
                  <a:pt x="32927" y="437184"/>
                </a:lnTo>
                <a:lnTo>
                  <a:pt x="26186" y="397736"/>
                </a:lnTo>
                <a:lnTo>
                  <a:pt x="25468" y="360534"/>
                </a:lnTo>
                <a:lnTo>
                  <a:pt x="25406" y="319716"/>
                </a:lnTo>
                <a:lnTo>
                  <a:pt x="25400" y="279296"/>
                </a:lnTo>
                <a:lnTo>
                  <a:pt x="22891" y="252028"/>
                </a:lnTo>
                <a:lnTo>
                  <a:pt x="17456" y="209729"/>
                </a:lnTo>
                <a:lnTo>
                  <a:pt x="14581" y="188200"/>
                </a:lnTo>
                <a:lnTo>
                  <a:pt x="9674" y="164071"/>
                </a:lnTo>
                <a:lnTo>
                  <a:pt x="8538" y="124199"/>
                </a:lnTo>
                <a:lnTo>
                  <a:pt x="8471" y="84667"/>
                </a:lnTo>
                <a:lnTo>
                  <a:pt x="8467" y="43076"/>
                </a:lnTo>
                <a:lnTo>
                  <a:pt x="8467" y="169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404" name="SMARTInkShape-Group328"/>
          <p:cNvGrpSpPr/>
          <p:nvPr/>
        </p:nvGrpSpPr>
        <p:grpSpPr>
          <a:xfrm>
            <a:off x="2404543" y="5901267"/>
            <a:ext cx="1650991" cy="372534"/>
            <a:chOff x="2404543" y="5901267"/>
            <a:chExt cx="1650991" cy="372534"/>
          </a:xfrm>
        </p:grpSpPr>
        <p:sp>
          <p:nvSpPr>
            <p:cNvPr id="393" name="SMARTInkShape-1082"/>
            <p:cNvSpPr/>
            <p:nvPr/>
          </p:nvSpPr>
          <p:spPr>
            <a:xfrm>
              <a:off x="3920067" y="6155267"/>
              <a:ext cx="135467" cy="1"/>
            </a:xfrm>
            <a:custGeom>
              <a:avLst/>
              <a:gdLst/>
              <a:ahLst/>
              <a:cxnLst/>
              <a:rect l="0" t="0" r="0" b="0"/>
              <a:pathLst>
                <a:path w="135467" h="1">
                  <a:moveTo>
                    <a:pt x="0" y="0"/>
                  </a:moveTo>
                  <a:lnTo>
                    <a:pt x="39368" y="0"/>
                  </a:lnTo>
                  <a:lnTo>
                    <a:pt x="76924" y="0"/>
                  </a:lnTo>
                  <a:lnTo>
                    <a:pt x="135466"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4" name="SMARTInkShape-1083"/>
            <p:cNvSpPr/>
            <p:nvPr/>
          </p:nvSpPr>
          <p:spPr>
            <a:xfrm>
              <a:off x="3903133" y="6053667"/>
              <a:ext cx="143935" cy="8467"/>
            </a:xfrm>
            <a:custGeom>
              <a:avLst/>
              <a:gdLst/>
              <a:ahLst/>
              <a:cxnLst/>
              <a:rect l="0" t="0" r="0" b="0"/>
              <a:pathLst>
                <a:path w="143935" h="8467">
                  <a:moveTo>
                    <a:pt x="0" y="8466"/>
                  </a:moveTo>
                  <a:lnTo>
                    <a:pt x="35254" y="7526"/>
                  </a:lnTo>
                  <a:lnTo>
                    <a:pt x="73711" y="1177"/>
                  </a:lnTo>
                  <a:lnTo>
                    <a:pt x="143934"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5" name="SMARTInkShape-1084"/>
            <p:cNvSpPr/>
            <p:nvPr/>
          </p:nvSpPr>
          <p:spPr>
            <a:xfrm>
              <a:off x="3584989" y="5935133"/>
              <a:ext cx="148274" cy="296153"/>
            </a:xfrm>
            <a:custGeom>
              <a:avLst/>
              <a:gdLst/>
              <a:ahLst/>
              <a:cxnLst/>
              <a:rect l="0" t="0" r="0" b="0"/>
              <a:pathLst>
                <a:path w="148274" h="296153">
                  <a:moveTo>
                    <a:pt x="114944" y="0"/>
                  </a:moveTo>
                  <a:lnTo>
                    <a:pt x="114944" y="4495"/>
                  </a:lnTo>
                  <a:lnTo>
                    <a:pt x="112436" y="9210"/>
                  </a:lnTo>
                  <a:lnTo>
                    <a:pt x="109125" y="14442"/>
                  </a:lnTo>
                  <a:lnTo>
                    <a:pt x="106322" y="22676"/>
                  </a:lnTo>
                  <a:lnTo>
                    <a:pt x="86606" y="52449"/>
                  </a:lnTo>
                  <a:lnTo>
                    <a:pt x="76008" y="56237"/>
                  </a:lnTo>
                  <a:lnTo>
                    <a:pt x="63773" y="58862"/>
                  </a:lnTo>
                  <a:lnTo>
                    <a:pt x="49714" y="64687"/>
                  </a:lnTo>
                  <a:lnTo>
                    <a:pt x="8006" y="67710"/>
                  </a:lnTo>
                  <a:lnTo>
                    <a:pt x="5290" y="67730"/>
                  </a:lnTo>
                  <a:lnTo>
                    <a:pt x="4879" y="107856"/>
                  </a:lnTo>
                  <a:lnTo>
                    <a:pt x="4878" y="145660"/>
                  </a:lnTo>
                  <a:lnTo>
                    <a:pt x="2369" y="156616"/>
                  </a:lnTo>
                  <a:lnTo>
                    <a:pt x="383" y="160856"/>
                  </a:lnTo>
                  <a:lnTo>
                    <a:pt x="0" y="164623"/>
                  </a:lnTo>
                  <a:lnTo>
                    <a:pt x="4050" y="175880"/>
                  </a:lnTo>
                  <a:lnTo>
                    <a:pt x="12095" y="184923"/>
                  </a:lnTo>
                  <a:lnTo>
                    <a:pt x="12511" y="184430"/>
                  </a:lnTo>
                  <a:lnTo>
                    <a:pt x="12974" y="181373"/>
                  </a:lnTo>
                  <a:lnTo>
                    <a:pt x="14038" y="180182"/>
                  </a:lnTo>
                  <a:lnTo>
                    <a:pt x="17729" y="178859"/>
                  </a:lnTo>
                  <a:lnTo>
                    <a:pt x="22506" y="173253"/>
                  </a:lnTo>
                  <a:lnTo>
                    <a:pt x="28705" y="165431"/>
                  </a:lnTo>
                  <a:lnTo>
                    <a:pt x="37732" y="158819"/>
                  </a:lnTo>
                  <a:lnTo>
                    <a:pt x="48015" y="155253"/>
                  </a:lnTo>
                  <a:lnTo>
                    <a:pt x="77780" y="152568"/>
                  </a:lnTo>
                  <a:lnTo>
                    <a:pt x="104357" y="164199"/>
                  </a:lnTo>
                  <a:lnTo>
                    <a:pt x="133089" y="195247"/>
                  </a:lnTo>
                  <a:lnTo>
                    <a:pt x="142689" y="214326"/>
                  </a:lnTo>
                  <a:lnTo>
                    <a:pt x="147601" y="239299"/>
                  </a:lnTo>
                  <a:lnTo>
                    <a:pt x="148273" y="250916"/>
                  </a:lnTo>
                  <a:lnTo>
                    <a:pt x="146063" y="259842"/>
                  </a:lnTo>
                  <a:lnTo>
                    <a:pt x="137021" y="272664"/>
                  </a:lnTo>
                  <a:lnTo>
                    <a:pt x="122426" y="285871"/>
                  </a:lnTo>
                  <a:lnTo>
                    <a:pt x="111684" y="291684"/>
                  </a:lnTo>
                  <a:lnTo>
                    <a:pt x="86949" y="295415"/>
                  </a:lnTo>
                  <a:lnTo>
                    <a:pt x="59660" y="296152"/>
                  </a:lnTo>
                  <a:lnTo>
                    <a:pt x="37415" y="287291"/>
                  </a:lnTo>
                  <a:lnTo>
                    <a:pt x="4878" y="2540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6" name="SMARTInkShape-1085"/>
            <p:cNvSpPr/>
            <p:nvPr/>
          </p:nvSpPr>
          <p:spPr>
            <a:xfrm>
              <a:off x="3361298" y="5952067"/>
              <a:ext cx="143890" cy="321734"/>
            </a:xfrm>
            <a:custGeom>
              <a:avLst/>
              <a:gdLst/>
              <a:ahLst/>
              <a:cxnLst/>
              <a:rect l="0" t="0" r="0" b="0"/>
              <a:pathLst>
                <a:path w="143890" h="321734">
                  <a:moveTo>
                    <a:pt x="8435" y="0"/>
                  </a:moveTo>
                  <a:lnTo>
                    <a:pt x="317" y="0"/>
                  </a:lnTo>
                  <a:lnTo>
                    <a:pt x="0" y="19074"/>
                  </a:lnTo>
                  <a:lnTo>
                    <a:pt x="7913" y="60703"/>
                  </a:lnTo>
                  <a:lnTo>
                    <a:pt x="8435" y="84614"/>
                  </a:lnTo>
                  <a:lnTo>
                    <a:pt x="8435" y="44023"/>
                  </a:lnTo>
                  <a:lnTo>
                    <a:pt x="9376" y="43460"/>
                  </a:lnTo>
                  <a:lnTo>
                    <a:pt x="18888" y="42398"/>
                  </a:lnTo>
                  <a:lnTo>
                    <a:pt x="21048" y="42378"/>
                  </a:lnTo>
                  <a:lnTo>
                    <a:pt x="25957" y="44861"/>
                  </a:lnTo>
                  <a:lnTo>
                    <a:pt x="31274" y="48161"/>
                  </a:lnTo>
                  <a:lnTo>
                    <a:pt x="65385" y="57986"/>
                  </a:lnTo>
                  <a:lnTo>
                    <a:pt x="81963" y="58887"/>
                  </a:lnTo>
                  <a:lnTo>
                    <a:pt x="90660" y="56589"/>
                  </a:lnTo>
                  <a:lnTo>
                    <a:pt x="98602" y="53373"/>
                  </a:lnTo>
                  <a:lnTo>
                    <a:pt x="112710" y="50622"/>
                  </a:lnTo>
                  <a:lnTo>
                    <a:pt x="126382" y="44249"/>
                  </a:lnTo>
                  <a:lnTo>
                    <a:pt x="129400" y="43610"/>
                  </a:lnTo>
                  <a:lnTo>
                    <a:pt x="143752" y="33979"/>
                  </a:lnTo>
                  <a:lnTo>
                    <a:pt x="143889" y="45660"/>
                  </a:lnTo>
                  <a:lnTo>
                    <a:pt x="133450" y="87415"/>
                  </a:lnTo>
                  <a:lnTo>
                    <a:pt x="121063" y="127362"/>
                  </a:lnTo>
                  <a:lnTo>
                    <a:pt x="109984" y="163447"/>
                  </a:lnTo>
                  <a:lnTo>
                    <a:pt x="102061" y="204687"/>
                  </a:lnTo>
                  <a:lnTo>
                    <a:pt x="101588" y="240267"/>
                  </a:lnTo>
                  <a:lnTo>
                    <a:pt x="101571" y="278881"/>
                  </a:lnTo>
                  <a:lnTo>
                    <a:pt x="110035" y="3217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7" name="SMARTInkShape-1086"/>
            <p:cNvSpPr/>
            <p:nvPr/>
          </p:nvSpPr>
          <p:spPr>
            <a:xfrm>
              <a:off x="3268134" y="6209688"/>
              <a:ext cx="25012" cy="43568"/>
            </a:xfrm>
            <a:custGeom>
              <a:avLst/>
              <a:gdLst/>
              <a:ahLst/>
              <a:cxnLst/>
              <a:rect l="0" t="0" r="0" b="0"/>
              <a:pathLst>
                <a:path w="25012" h="43568">
                  <a:moveTo>
                    <a:pt x="16933" y="4845"/>
                  </a:moveTo>
                  <a:lnTo>
                    <a:pt x="16933" y="34257"/>
                  </a:lnTo>
                  <a:lnTo>
                    <a:pt x="15992" y="35743"/>
                  </a:lnTo>
                  <a:lnTo>
                    <a:pt x="14424" y="36732"/>
                  </a:lnTo>
                  <a:lnTo>
                    <a:pt x="8815" y="38596"/>
                  </a:lnTo>
                  <a:lnTo>
                    <a:pt x="8535" y="43567"/>
                  </a:lnTo>
                  <a:lnTo>
                    <a:pt x="8475" y="35043"/>
                  </a:lnTo>
                  <a:lnTo>
                    <a:pt x="7532" y="33444"/>
                  </a:lnTo>
                  <a:lnTo>
                    <a:pt x="5962" y="32377"/>
                  </a:lnTo>
                  <a:lnTo>
                    <a:pt x="3974" y="31666"/>
                  </a:lnTo>
                  <a:lnTo>
                    <a:pt x="2649" y="29311"/>
                  </a:lnTo>
                  <a:lnTo>
                    <a:pt x="9" y="5013"/>
                  </a:lnTo>
                  <a:lnTo>
                    <a:pt x="1" y="0"/>
                  </a:lnTo>
                  <a:lnTo>
                    <a:pt x="0" y="2065"/>
                  </a:lnTo>
                  <a:lnTo>
                    <a:pt x="940" y="2992"/>
                  </a:lnTo>
                  <a:lnTo>
                    <a:pt x="4494" y="4021"/>
                  </a:lnTo>
                  <a:lnTo>
                    <a:pt x="11784" y="4601"/>
                  </a:lnTo>
                  <a:lnTo>
                    <a:pt x="13500" y="5624"/>
                  </a:lnTo>
                  <a:lnTo>
                    <a:pt x="14644" y="7245"/>
                  </a:lnTo>
                  <a:lnTo>
                    <a:pt x="15407" y="9267"/>
                  </a:lnTo>
                  <a:lnTo>
                    <a:pt x="16856" y="10616"/>
                  </a:lnTo>
                  <a:lnTo>
                    <a:pt x="20975" y="12114"/>
                  </a:lnTo>
                  <a:lnTo>
                    <a:pt x="22450" y="13453"/>
                  </a:lnTo>
                  <a:lnTo>
                    <a:pt x="25011" y="20497"/>
                  </a:lnTo>
                  <a:lnTo>
                    <a:pt x="16933" y="2177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8" name="SMARTInkShape-1087"/>
            <p:cNvSpPr/>
            <p:nvPr/>
          </p:nvSpPr>
          <p:spPr>
            <a:xfrm>
              <a:off x="3005713" y="5973587"/>
              <a:ext cx="177543" cy="291447"/>
            </a:xfrm>
            <a:custGeom>
              <a:avLst/>
              <a:gdLst/>
              <a:ahLst/>
              <a:cxnLst/>
              <a:rect l="0" t="0" r="0" b="0"/>
              <a:pathLst>
                <a:path w="177543" h="291447">
                  <a:moveTo>
                    <a:pt x="25354" y="29280"/>
                  </a:moveTo>
                  <a:lnTo>
                    <a:pt x="18064" y="29280"/>
                  </a:lnTo>
                  <a:lnTo>
                    <a:pt x="17671" y="30220"/>
                  </a:lnTo>
                  <a:lnTo>
                    <a:pt x="17236" y="33775"/>
                  </a:lnTo>
                  <a:lnTo>
                    <a:pt x="14534" y="38489"/>
                  </a:lnTo>
                  <a:lnTo>
                    <a:pt x="11137" y="43721"/>
                  </a:lnTo>
                  <a:lnTo>
                    <a:pt x="9628" y="49182"/>
                  </a:lnTo>
                  <a:lnTo>
                    <a:pt x="7550" y="85104"/>
                  </a:lnTo>
                  <a:lnTo>
                    <a:pt x="1732" y="108423"/>
                  </a:lnTo>
                  <a:lnTo>
                    <a:pt x="188" y="149142"/>
                  </a:lnTo>
                  <a:lnTo>
                    <a:pt x="0" y="185949"/>
                  </a:lnTo>
                  <a:lnTo>
                    <a:pt x="4458" y="220885"/>
                  </a:lnTo>
                  <a:lnTo>
                    <a:pt x="19857" y="262754"/>
                  </a:lnTo>
                  <a:lnTo>
                    <a:pt x="32715" y="280230"/>
                  </a:lnTo>
                  <a:lnTo>
                    <a:pt x="40541" y="286628"/>
                  </a:lnTo>
                  <a:lnTo>
                    <a:pt x="50236" y="290230"/>
                  </a:lnTo>
                  <a:lnTo>
                    <a:pt x="70930" y="291446"/>
                  </a:lnTo>
                  <a:lnTo>
                    <a:pt x="89553" y="287164"/>
                  </a:lnTo>
                  <a:lnTo>
                    <a:pt x="128691" y="262527"/>
                  </a:lnTo>
                  <a:lnTo>
                    <a:pt x="149875" y="243015"/>
                  </a:lnTo>
                  <a:lnTo>
                    <a:pt x="155955" y="232144"/>
                  </a:lnTo>
                  <a:lnTo>
                    <a:pt x="169603" y="196075"/>
                  </a:lnTo>
                  <a:lnTo>
                    <a:pt x="176143" y="173234"/>
                  </a:lnTo>
                  <a:lnTo>
                    <a:pt x="177542" y="131533"/>
                  </a:lnTo>
                  <a:lnTo>
                    <a:pt x="175777" y="113296"/>
                  </a:lnTo>
                  <a:lnTo>
                    <a:pt x="161824" y="75943"/>
                  </a:lnTo>
                  <a:lnTo>
                    <a:pt x="150142" y="55963"/>
                  </a:lnTo>
                  <a:lnTo>
                    <a:pt x="120003" y="22533"/>
                  </a:lnTo>
                  <a:lnTo>
                    <a:pt x="99494" y="10871"/>
                  </a:lnTo>
                  <a:lnTo>
                    <a:pt x="65152" y="0"/>
                  </a:lnTo>
                  <a:lnTo>
                    <a:pt x="25354" y="1234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9" name="SMARTInkShape-1088"/>
            <p:cNvSpPr/>
            <p:nvPr/>
          </p:nvSpPr>
          <p:spPr>
            <a:xfrm>
              <a:off x="2768993" y="6197600"/>
              <a:ext cx="50366" cy="33868"/>
            </a:xfrm>
            <a:custGeom>
              <a:avLst/>
              <a:gdLst/>
              <a:ahLst/>
              <a:cxnLst/>
              <a:rect l="0" t="0" r="0" b="0"/>
              <a:pathLst>
                <a:path w="50366" h="33868">
                  <a:moveTo>
                    <a:pt x="25007" y="0"/>
                  </a:moveTo>
                  <a:lnTo>
                    <a:pt x="29502" y="4494"/>
                  </a:lnTo>
                  <a:lnTo>
                    <a:pt x="34217" y="6702"/>
                  </a:lnTo>
                  <a:lnTo>
                    <a:pt x="44910" y="8116"/>
                  </a:lnTo>
                  <a:lnTo>
                    <a:pt x="46742" y="9175"/>
                  </a:lnTo>
                  <a:lnTo>
                    <a:pt x="47964" y="10821"/>
                  </a:lnTo>
                  <a:lnTo>
                    <a:pt x="49924" y="15725"/>
                  </a:lnTo>
                  <a:lnTo>
                    <a:pt x="50365" y="28612"/>
                  </a:lnTo>
                  <a:lnTo>
                    <a:pt x="48497" y="30364"/>
                  </a:lnTo>
                  <a:lnTo>
                    <a:pt x="37821" y="32829"/>
                  </a:lnTo>
                  <a:lnTo>
                    <a:pt x="13777" y="33826"/>
                  </a:lnTo>
                  <a:lnTo>
                    <a:pt x="11876" y="32899"/>
                  </a:lnTo>
                  <a:lnTo>
                    <a:pt x="10609" y="31340"/>
                  </a:lnTo>
                  <a:lnTo>
                    <a:pt x="9764" y="29360"/>
                  </a:lnTo>
                  <a:lnTo>
                    <a:pt x="8260" y="28040"/>
                  </a:lnTo>
                  <a:lnTo>
                    <a:pt x="4080" y="26574"/>
                  </a:lnTo>
                  <a:lnTo>
                    <a:pt x="2589" y="25241"/>
                  </a:lnTo>
                  <a:lnTo>
                    <a:pt x="0" y="18214"/>
                  </a:lnTo>
                  <a:lnTo>
                    <a:pt x="809" y="17787"/>
                  </a:lnTo>
                  <a:lnTo>
                    <a:pt x="27876" y="16943"/>
                  </a:lnTo>
                  <a:lnTo>
                    <a:pt x="33494" y="19446"/>
                  </a:lnTo>
                  <a:lnTo>
                    <a:pt x="36310" y="21431"/>
                  </a:lnTo>
                  <a:lnTo>
                    <a:pt x="39438" y="26145"/>
                  </a:lnTo>
                  <a:lnTo>
                    <a:pt x="41446" y="32342"/>
                  </a:lnTo>
                  <a:lnTo>
                    <a:pt x="40670" y="32850"/>
                  </a:lnTo>
                  <a:lnTo>
                    <a:pt x="33474" y="338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0" name="SMARTInkShape-1089"/>
            <p:cNvSpPr/>
            <p:nvPr/>
          </p:nvSpPr>
          <p:spPr>
            <a:xfrm>
              <a:off x="2760143" y="5960537"/>
              <a:ext cx="16925" cy="33864"/>
            </a:xfrm>
            <a:custGeom>
              <a:avLst/>
              <a:gdLst/>
              <a:ahLst/>
              <a:cxnLst/>
              <a:rect l="0" t="0" r="0" b="0"/>
              <a:pathLst>
                <a:path w="16925" h="33864">
                  <a:moveTo>
                    <a:pt x="8457" y="8463"/>
                  </a:moveTo>
                  <a:lnTo>
                    <a:pt x="8457" y="0"/>
                  </a:lnTo>
                  <a:lnTo>
                    <a:pt x="8457" y="12610"/>
                  </a:lnTo>
                  <a:lnTo>
                    <a:pt x="7516" y="14049"/>
                  </a:lnTo>
                  <a:lnTo>
                    <a:pt x="5948" y="15009"/>
                  </a:lnTo>
                  <a:lnTo>
                    <a:pt x="21" y="16920"/>
                  </a:lnTo>
                  <a:lnTo>
                    <a:pt x="0" y="12432"/>
                  </a:lnTo>
                  <a:lnTo>
                    <a:pt x="937" y="11109"/>
                  </a:lnTo>
                  <a:lnTo>
                    <a:pt x="2503" y="10226"/>
                  </a:lnTo>
                  <a:lnTo>
                    <a:pt x="8354" y="8494"/>
                  </a:lnTo>
                  <a:lnTo>
                    <a:pt x="12921" y="12967"/>
                  </a:lnTo>
                  <a:lnTo>
                    <a:pt x="15145" y="17677"/>
                  </a:lnTo>
                  <a:lnTo>
                    <a:pt x="16572" y="23871"/>
                  </a:lnTo>
                  <a:lnTo>
                    <a:pt x="12325" y="29440"/>
                  </a:lnTo>
                  <a:lnTo>
                    <a:pt x="11976" y="30913"/>
                  </a:lnTo>
                  <a:lnTo>
                    <a:pt x="16924" y="3386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1" name="SMARTInkShape-1090"/>
            <p:cNvSpPr/>
            <p:nvPr/>
          </p:nvSpPr>
          <p:spPr>
            <a:xfrm>
              <a:off x="2692400" y="6070600"/>
              <a:ext cx="169334" cy="16934"/>
            </a:xfrm>
            <a:custGeom>
              <a:avLst/>
              <a:gdLst/>
              <a:ahLst/>
              <a:cxnLst/>
              <a:rect l="0" t="0" r="0" b="0"/>
              <a:pathLst>
                <a:path w="169334" h="16934">
                  <a:moveTo>
                    <a:pt x="0" y="16933"/>
                  </a:moveTo>
                  <a:lnTo>
                    <a:pt x="40050" y="16933"/>
                  </a:lnTo>
                  <a:lnTo>
                    <a:pt x="79977" y="16933"/>
                  </a:lnTo>
                  <a:lnTo>
                    <a:pt x="113209" y="14425"/>
                  </a:lnTo>
                  <a:lnTo>
                    <a:pt x="169333"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2" name="SMARTInkShape-1091"/>
            <p:cNvSpPr/>
            <p:nvPr/>
          </p:nvSpPr>
          <p:spPr>
            <a:xfrm>
              <a:off x="2540235" y="5901267"/>
              <a:ext cx="25166" cy="347134"/>
            </a:xfrm>
            <a:custGeom>
              <a:avLst/>
              <a:gdLst/>
              <a:ahLst/>
              <a:cxnLst/>
              <a:rect l="0" t="0" r="0" b="0"/>
              <a:pathLst>
                <a:path w="25166" h="347134">
                  <a:moveTo>
                    <a:pt x="16698" y="0"/>
                  </a:moveTo>
                  <a:lnTo>
                    <a:pt x="8581" y="0"/>
                  </a:lnTo>
                  <a:lnTo>
                    <a:pt x="7360" y="7699"/>
                  </a:lnTo>
                  <a:lnTo>
                    <a:pt x="1544" y="26363"/>
                  </a:lnTo>
                  <a:lnTo>
                    <a:pt x="0" y="65386"/>
                  </a:lnTo>
                  <a:lnTo>
                    <a:pt x="2320" y="99638"/>
                  </a:lnTo>
                  <a:lnTo>
                    <a:pt x="7064" y="141873"/>
                  </a:lnTo>
                  <a:lnTo>
                    <a:pt x="8001" y="181330"/>
                  </a:lnTo>
                  <a:lnTo>
                    <a:pt x="8201" y="218113"/>
                  </a:lnTo>
                  <a:lnTo>
                    <a:pt x="10736" y="255499"/>
                  </a:lnTo>
                  <a:lnTo>
                    <a:pt x="15521" y="292657"/>
                  </a:lnTo>
                  <a:lnTo>
                    <a:pt x="25165" y="3471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3" name="SMARTInkShape-1092"/>
            <p:cNvSpPr/>
            <p:nvPr/>
          </p:nvSpPr>
          <p:spPr>
            <a:xfrm>
              <a:off x="2404543" y="5969000"/>
              <a:ext cx="169325" cy="152387"/>
            </a:xfrm>
            <a:custGeom>
              <a:avLst/>
              <a:gdLst/>
              <a:ahLst/>
              <a:cxnLst/>
              <a:rect l="0" t="0" r="0" b="0"/>
              <a:pathLst>
                <a:path w="169325" h="152387">
                  <a:moveTo>
                    <a:pt x="16924" y="0"/>
                  </a:moveTo>
                  <a:lnTo>
                    <a:pt x="8457" y="0"/>
                  </a:lnTo>
                  <a:lnTo>
                    <a:pt x="8457" y="19903"/>
                  </a:lnTo>
                  <a:lnTo>
                    <a:pt x="16139" y="58839"/>
                  </a:lnTo>
                  <a:lnTo>
                    <a:pt x="16893" y="99037"/>
                  </a:lnTo>
                  <a:lnTo>
                    <a:pt x="15977" y="120466"/>
                  </a:lnTo>
                  <a:lnTo>
                    <a:pt x="6471" y="143716"/>
                  </a:lnTo>
                  <a:lnTo>
                    <a:pt x="0" y="152386"/>
                  </a:lnTo>
                  <a:lnTo>
                    <a:pt x="12603" y="139787"/>
                  </a:lnTo>
                  <a:lnTo>
                    <a:pt x="20021" y="137387"/>
                  </a:lnTo>
                  <a:lnTo>
                    <a:pt x="59861" y="135517"/>
                  </a:lnTo>
                  <a:lnTo>
                    <a:pt x="101598" y="135469"/>
                  </a:lnTo>
                  <a:lnTo>
                    <a:pt x="141249" y="134526"/>
                  </a:lnTo>
                  <a:lnTo>
                    <a:pt x="169324" y="1270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405" name="SMARTInkShape-1093"/>
          <p:cNvSpPr/>
          <p:nvPr/>
        </p:nvSpPr>
        <p:spPr>
          <a:xfrm>
            <a:off x="4411133" y="5969000"/>
            <a:ext cx="169335" cy="270533"/>
          </a:xfrm>
          <a:custGeom>
            <a:avLst/>
            <a:gdLst/>
            <a:ahLst/>
            <a:cxnLst/>
            <a:rect l="0" t="0" r="0" b="0"/>
            <a:pathLst>
              <a:path w="169335" h="270533">
                <a:moveTo>
                  <a:pt x="169334" y="0"/>
                </a:moveTo>
                <a:lnTo>
                  <a:pt x="162044" y="0"/>
                </a:lnTo>
                <a:lnTo>
                  <a:pt x="161652" y="941"/>
                </a:lnTo>
                <a:lnTo>
                  <a:pt x="161216" y="4494"/>
                </a:lnTo>
                <a:lnTo>
                  <a:pt x="159218" y="5818"/>
                </a:lnTo>
                <a:lnTo>
                  <a:pt x="148358" y="8624"/>
                </a:lnTo>
                <a:lnTo>
                  <a:pt x="137823" y="14053"/>
                </a:lnTo>
                <a:lnTo>
                  <a:pt x="95828" y="16821"/>
                </a:lnTo>
                <a:lnTo>
                  <a:pt x="53651" y="16933"/>
                </a:lnTo>
                <a:lnTo>
                  <a:pt x="31046" y="16933"/>
                </a:lnTo>
                <a:lnTo>
                  <a:pt x="25401" y="19442"/>
                </a:lnTo>
                <a:lnTo>
                  <a:pt x="19756" y="22752"/>
                </a:lnTo>
                <a:lnTo>
                  <a:pt x="14112" y="24223"/>
                </a:lnTo>
                <a:lnTo>
                  <a:pt x="12230" y="25556"/>
                </a:lnTo>
                <a:lnTo>
                  <a:pt x="10975" y="27386"/>
                </a:lnTo>
                <a:lnTo>
                  <a:pt x="8963" y="32587"/>
                </a:lnTo>
                <a:lnTo>
                  <a:pt x="8469" y="70257"/>
                </a:lnTo>
                <a:lnTo>
                  <a:pt x="9408" y="79203"/>
                </a:lnTo>
                <a:lnTo>
                  <a:pt x="15169" y="95121"/>
                </a:lnTo>
                <a:lnTo>
                  <a:pt x="16903" y="124387"/>
                </a:lnTo>
                <a:lnTo>
                  <a:pt x="25051" y="135050"/>
                </a:lnTo>
                <a:lnTo>
                  <a:pt x="32659" y="135429"/>
                </a:lnTo>
                <a:lnTo>
                  <a:pt x="38004" y="130961"/>
                </a:lnTo>
                <a:lnTo>
                  <a:pt x="45426" y="128760"/>
                </a:lnTo>
                <a:lnTo>
                  <a:pt x="70241" y="127103"/>
                </a:lnTo>
                <a:lnTo>
                  <a:pt x="110275" y="141649"/>
                </a:lnTo>
                <a:lnTo>
                  <a:pt x="115850" y="142411"/>
                </a:lnTo>
                <a:lnTo>
                  <a:pt x="120507" y="144800"/>
                </a:lnTo>
                <a:lnTo>
                  <a:pt x="137806" y="162875"/>
                </a:lnTo>
                <a:lnTo>
                  <a:pt x="155180" y="187841"/>
                </a:lnTo>
                <a:lnTo>
                  <a:pt x="156134" y="192020"/>
                </a:lnTo>
                <a:lnTo>
                  <a:pt x="153078" y="208708"/>
                </a:lnTo>
                <a:lnTo>
                  <a:pt x="148107" y="219779"/>
                </a:lnTo>
                <a:lnTo>
                  <a:pt x="140771" y="227188"/>
                </a:lnTo>
                <a:lnTo>
                  <a:pt x="104238" y="255563"/>
                </a:lnTo>
                <a:lnTo>
                  <a:pt x="64901" y="267881"/>
                </a:lnTo>
                <a:lnTo>
                  <a:pt x="36687" y="270532"/>
                </a:lnTo>
                <a:lnTo>
                  <a:pt x="27908" y="268246"/>
                </a:lnTo>
                <a:lnTo>
                  <a:pt x="17677" y="264180"/>
                </a:lnTo>
                <a:lnTo>
                  <a:pt x="0" y="2624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417" name="SMARTInkShape-Group330"/>
          <p:cNvGrpSpPr/>
          <p:nvPr/>
        </p:nvGrpSpPr>
        <p:grpSpPr>
          <a:xfrm>
            <a:off x="4675156" y="5943600"/>
            <a:ext cx="1936834" cy="304801"/>
            <a:chOff x="4675156" y="5943600"/>
            <a:chExt cx="1936834" cy="304801"/>
          </a:xfrm>
        </p:grpSpPr>
        <p:sp>
          <p:nvSpPr>
            <p:cNvPr id="406" name="SMARTInkShape-1094"/>
            <p:cNvSpPr/>
            <p:nvPr/>
          </p:nvSpPr>
          <p:spPr>
            <a:xfrm>
              <a:off x="6478856" y="6036733"/>
              <a:ext cx="133134" cy="152281"/>
            </a:xfrm>
            <a:custGeom>
              <a:avLst/>
              <a:gdLst/>
              <a:ahLst/>
              <a:cxnLst/>
              <a:rect l="0" t="0" r="0" b="0"/>
              <a:pathLst>
                <a:path w="133134" h="152281">
                  <a:moveTo>
                    <a:pt x="116677" y="0"/>
                  </a:moveTo>
                  <a:lnTo>
                    <a:pt x="84438" y="941"/>
                  </a:lnTo>
                  <a:lnTo>
                    <a:pt x="48043" y="7290"/>
                  </a:lnTo>
                  <a:lnTo>
                    <a:pt x="27771" y="12613"/>
                  </a:lnTo>
                  <a:lnTo>
                    <a:pt x="0" y="24940"/>
                  </a:lnTo>
                  <a:lnTo>
                    <a:pt x="322" y="26034"/>
                  </a:lnTo>
                  <a:lnTo>
                    <a:pt x="3187" y="29760"/>
                  </a:lnTo>
                  <a:lnTo>
                    <a:pt x="7598" y="32041"/>
                  </a:lnTo>
                  <a:lnTo>
                    <a:pt x="19438" y="33707"/>
                  </a:lnTo>
                  <a:lnTo>
                    <a:pt x="29245" y="34737"/>
                  </a:lnTo>
                  <a:lnTo>
                    <a:pt x="67233" y="44316"/>
                  </a:lnTo>
                  <a:lnTo>
                    <a:pt x="94278" y="57647"/>
                  </a:lnTo>
                  <a:lnTo>
                    <a:pt x="120188" y="79861"/>
                  </a:lnTo>
                  <a:lnTo>
                    <a:pt x="128170" y="92232"/>
                  </a:lnTo>
                  <a:lnTo>
                    <a:pt x="131999" y="107814"/>
                  </a:lnTo>
                  <a:lnTo>
                    <a:pt x="133133" y="124347"/>
                  </a:lnTo>
                  <a:lnTo>
                    <a:pt x="131411" y="128994"/>
                  </a:lnTo>
                  <a:lnTo>
                    <a:pt x="124480" y="136667"/>
                  </a:lnTo>
                  <a:lnTo>
                    <a:pt x="117637" y="140704"/>
                  </a:lnTo>
                  <a:lnTo>
                    <a:pt x="82399" y="151035"/>
                  </a:lnTo>
                  <a:lnTo>
                    <a:pt x="46988" y="152280"/>
                  </a:lnTo>
                  <a:lnTo>
                    <a:pt x="15077" y="1354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7" name="SMARTInkShape-1095"/>
            <p:cNvSpPr/>
            <p:nvPr/>
          </p:nvSpPr>
          <p:spPr>
            <a:xfrm>
              <a:off x="6333067" y="6040736"/>
              <a:ext cx="143934" cy="138468"/>
            </a:xfrm>
            <a:custGeom>
              <a:avLst/>
              <a:gdLst/>
              <a:ahLst/>
              <a:cxnLst/>
              <a:rect l="0" t="0" r="0" b="0"/>
              <a:pathLst>
                <a:path w="143934" h="138468">
                  <a:moveTo>
                    <a:pt x="0" y="12931"/>
                  </a:moveTo>
                  <a:lnTo>
                    <a:pt x="0" y="8053"/>
                  </a:lnTo>
                  <a:lnTo>
                    <a:pt x="0" y="16597"/>
                  </a:lnTo>
                  <a:lnTo>
                    <a:pt x="10452" y="53009"/>
                  </a:lnTo>
                  <a:lnTo>
                    <a:pt x="31122" y="94060"/>
                  </a:lnTo>
                  <a:lnTo>
                    <a:pt x="47984" y="124123"/>
                  </a:lnTo>
                  <a:lnTo>
                    <a:pt x="55505" y="130229"/>
                  </a:lnTo>
                  <a:lnTo>
                    <a:pt x="58771" y="138467"/>
                  </a:lnTo>
                  <a:lnTo>
                    <a:pt x="58935" y="138014"/>
                  </a:lnTo>
                  <a:lnTo>
                    <a:pt x="59120" y="135002"/>
                  </a:lnTo>
                  <a:lnTo>
                    <a:pt x="48809" y="97294"/>
                  </a:lnTo>
                  <a:lnTo>
                    <a:pt x="44252" y="80574"/>
                  </a:lnTo>
                  <a:lnTo>
                    <a:pt x="42445" y="38353"/>
                  </a:lnTo>
                  <a:lnTo>
                    <a:pt x="46861" y="23390"/>
                  </a:lnTo>
                  <a:lnTo>
                    <a:pt x="54067" y="15071"/>
                  </a:lnTo>
                  <a:lnTo>
                    <a:pt x="63540" y="9178"/>
                  </a:lnTo>
                  <a:lnTo>
                    <a:pt x="96083" y="0"/>
                  </a:lnTo>
                  <a:lnTo>
                    <a:pt x="143933" y="1293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8" name="SMARTInkShape-1096"/>
            <p:cNvSpPr/>
            <p:nvPr/>
          </p:nvSpPr>
          <p:spPr>
            <a:xfrm>
              <a:off x="6206519" y="6024624"/>
              <a:ext cx="135015" cy="160254"/>
            </a:xfrm>
            <a:custGeom>
              <a:avLst/>
              <a:gdLst/>
              <a:ahLst/>
              <a:cxnLst/>
              <a:rect l="0" t="0" r="0" b="0"/>
              <a:pathLst>
                <a:path w="135015" h="160254">
                  <a:moveTo>
                    <a:pt x="16481" y="20576"/>
                  </a:moveTo>
                  <a:lnTo>
                    <a:pt x="4697" y="20576"/>
                  </a:lnTo>
                  <a:lnTo>
                    <a:pt x="2981" y="21517"/>
                  </a:lnTo>
                  <a:lnTo>
                    <a:pt x="1837" y="23083"/>
                  </a:lnTo>
                  <a:lnTo>
                    <a:pt x="565" y="28276"/>
                  </a:lnTo>
                  <a:lnTo>
                    <a:pt x="0" y="36855"/>
                  </a:lnTo>
                  <a:lnTo>
                    <a:pt x="2257" y="44431"/>
                  </a:lnTo>
                  <a:lnTo>
                    <a:pt x="11372" y="65949"/>
                  </a:lnTo>
                  <a:lnTo>
                    <a:pt x="18318" y="103134"/>
                  </a:lnTo>
                  <a:lnTo>
                    <a:pt x="29054" y="144629"/>
                  </a:lnTo>
                  <a:lnTo>
                    <a:pt x="33985" y="150971"/>
                  </a:lnTo>
                  <a:lnTo>
                    <a:pt x="44816" y="159536"/>
                  </a:lnTo>
                  <a:lnTo>
                    <a:pt x="47600" y="160253"/>
                  </a:lnTo>
                  <a:lnTo>
                    <a:pt x="50398" y="159790"/>
                  </a:lnTo>
                  <a:lnTo>
                    <a:pt x="56014" y="156768"/>
                  </a:lnTo>
                  <a:lnTo>
                    <a:pt x="65406" y="147894"/>
                  </a:lnTo>
                  <a:lnTo>
                    <a:pt x="77806" y="129169"/>
                  </a:lnTo>
                  <a:lnTo>
                    <a:pt x="82316" y="110346"/>
                  </a:lnTo>
                  <a:lnTo>
                    <a:pt x="84048" y="68433"/>
                  </a:lnTo>
                  <a:lnTo>
                    <a:pt x="83259" y="28019"/>
                  </a:lnTo>
                  <a:lnTo>
                    <a:pt x="73760" y="3912"/>
                  </a:lnTo>
                  <a:lnTo>
                    <a:pt x="71601" y="1000"/>
                  </a:lnTo>
                  <a:lnTo>
                    <a:pt x="70160" y="0"/>
                  </a:lnTo>
                  <a:lnTo>
                    <a:pt x="69201" y="273"/>
                  </a:lnTo>
                  <a:lnTo>
                    <a:pt x="68560" y="1397"/>
                  </a:lnTo>
                  <a:lnTo>
                    <a:pt x="67534" y="10899"/>
                  </a:lnTo>
                  <a:lnTo>
                    <a:pt x="68244" y="35843"/>
                  </a:lnTo>
                  <a:lnTo>
                    <a:pt x="75906" y="74621"/>
                  </a:lnTo>
                  <a:lnTo>
                    <a:pt x="86154" y="114921"/>
                  </a:lnTo>
                  <a:lnTo>
                    <a:pt x="88330" y="120162"/>
                  </a:lnTo>
                  <a:lnTo>
                    <a:pt x="104876" y="136527"/>
                  </a:lnTo>
                  <a:lnTo>
                    <a:pt x="135014" y="15604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9" name="SMARTInkShape-1097"/>
            <p:cNvSpPr/>
            <p:nvPr/>
          </p:nvSpPr>
          <p:spPr>
            <a:xfrm>
              <a:off x="6079067" y="6049063"/>
              <a:ext cx="96937" cy="136038"/>
            </a:xfrm>
            <a:custGeom>
              <a:avLst/>
              <a:gdLst/>
              <a:ahLst/>
              <a:cxnLst/>
              <a:rect l="0" t="0" r="0" b="0"/>
              <a:pathLst>
                <a:path w="96937" h="136038">
                  <a:moveTo>
                    <a:pt x="25400" y="13070"/>
                  </a:moveTo>
                  <a:lnTo>
                    <a:pt x="25400" y="8576"/>
                  </a:lnTo>
                  <a:lnTo>
                    <a:pt x="24459" y="7251"/>
                  </a:lnTo>
                  <a:lnTo>
                    <a:pt x="22891" y="6370"/>
                  </a:lnTo>
                  <a:lnTo>
                    <a:pt x="18110" y="4953"/>
                  </a:lnTo>
                  <a:lnTo>
                    <a:pt x="17718" y="5777"/>
                  </a:lnTo>
                  <a:lnTo>
                    <a:pt x="17282" y="9202"/>
                  </a:lnTo>
                  <a:lnTo>
                    <a:pt x="2385" y="31805"/>
                  </a:lnTo>
                  <a:lnTo>
                    <a:pt x="62" y="61822"/>
                  </a:lnTo>
                  <a:lnTo>
                    <a:pt x="19080" y="91754"/>
                  </a:lnTo>
                  <a:lnTo>
                    <a:pt x="26032" y="115928"/>
                  </a:lnTo>
                  <a:lnTo>
                    <a:pt x="33834" y="124009"/>
                  </a:lnTo>
                  <a:lnTo>
                    <a:pt x="41065" y="128228"/>
                  </a:lnTo>
                  <a:lnTo>
                    <a:pt x="62096" y="136037"/>
                  </a:lnTo>
                  <a:lnTo>
                    <a:pt x="69304" y="134201"/>
                  </a:lnTo>
                  <a:lnTo>
                    <a:pt x="83146" y="127879"/>
                  </a:lnTo>
                  <a:lnTo>
                    <a:pt x="88695" y="122736"/>
                  </a:lnTo>
                  <a:lnTo>
                    <a:pt x="96751" y="107274"/>
                  </a:lnTo>
                  <a:lnTo>
                    <a:pt x="96936" y="94450"/>
                  </a:lnTo>
                  <a:lnTo>
                    <a:pt x="90958" y="55859"/>
                  </a:lnTo>
                  <a:lnTo>
                    <a:pt x="81414" y="32916"/>
                  </a:lnTo>
                  <a:lnTo>
                    <a:pt x="70991" y="24086"/>
                  </a:lnTo>
                  <a:lnTo>
                    <a:pt x="30387" y="0"/>
                  </a:lnTo>
                  <a:lnTo>
                    <a:pt x="0" y="460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0" name="SMARTInkShape-1098"/>
            <p:cNvSpPr/>
            <p:nvPr/>
          </p:nvSpPr>
          <p:spPr>
            <a:xfrm>
              <a:off x="5901267" y="5943600"/>
              <a:ext cx="143139" cy="254001"/>
            </a:xfrm>
            <a:custGeom>
              <a:avLst/>
              <a:gdLst/>
              <a:ahLst/>
              <a:cxnLst/>
              <a:rect l="0" t="0" r="0" b="0"/>
              <a:pathLst>
                <a:path w="143139" h="254001">
                  <a:moveTo>
                    <a:pt x="0" y="0"/>
                  </a:moveTo>
                  <a:lnTo>
                    <a:pt x="0" y="38058"/>
                  </a:lnTo>
                  <a:lnTo>
                    <a:pt x="2508" y="68561"/>
                  </a:lnTo>
                  <a:lnTo>
                    <a:pt x="7289" y="106259"/>
                  </a:lnTo>
                  <a:lnTo>
                    <a:pt x="12612" y="138833"/>
                  </a:lnTo>
                  <a:lnTo>
                    <a:pt x="17021" y="176791"/>
                  </a:lnTo>
                  <a:lnTo>
                    <a:pt x="24110" y="215505"/>
                  </a:lnTo>
                  <a:lnTo>
                    <a:pt x="33753" y="245227"/>
                  </a:lnTo>
                  <a:lnTo>
                    <a:pt x="33864" y="209344"/>
                  </a:lnTo>
                  <a:lnTo>
                    <a:pt x="36375" y="175729"/>
                  </a:lnTo>
                  <a:lnTo>
                    <a:pt x="48308" y="136135"/>
                  </a:lnTo>
                  <a:lnTo>
                    <a:pt x="57484" y="116745"/>
                  </a:lnTo>
                  <a:lnTo>
                    <a:pt x="70759" y="100966"/>
                  </a:lnTo>
                  <a:lnTo>
                    <a:pt x="77858" y="96615"/>
                  </a:lnTo>
                  <a:lnTo>
                    <a:pt x="99680" y="93592"/>
                  </a:lnTo>
                  <a:lnTo>
                    <a:pt x="103143" y="93438"/>
                  </a:lnTo>
                  <a:lnTo>
                    <a:pt x="112007" y="98287"/>
                  </a:lnTo>
                  <a:lnTo>
                    <a:pt x="117004" y="102214"/>
                  </a:lnTo>
                  <a:lnTo>
                    <a:pt x="137907" y="140235"/>
                  </a:lnTo>
                  <a:lnTo>
                    <a:pt x="143138" y="175919"/>
                  </a:lnTo>
                  <a:lnTo>
                    <a:pt x="142640" y="189193"/>
                  </a:lnTo>
                  <a:lnTo>
                    <a:pt x="137069" y="210652"/>
                  </a:lnTo>
                  <a:lnTo>
                    <a:pt x="130402" y="224746"/>
                  </a:lnTo>
                  <a:lnTo>
                    <a:pt x="135466" y="2540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1" name="SMARTInkShape-1099"/>
            <p:cNvSpPr/>
            <p:nvPr/>
          </p:nvSpPr>
          <p:spPr>
            <a:xfrm>
              <a:off x="5655764" y="5960533"/>
              <a:ext cx="142604" cy="261741"/>
            </a:xfrm>
            <a:custGeom>
              <a:avLst/>
              <a:gdLst/>
              <a:ahLst/>
              <a:cxnLst/>
              <a:rect l="0" t="0" r="0" b="0"/>
              <a:pathLst>
                <a:path w="142604" h="261741">
                  <a:moveTo>
                    <a:pt x="126969" y="0"/>
                  </a:moveTo>
                  <a:lnTo>
                    <a:pt x="118512" y="0"/>
                  </a:lnTo>
                  <a:lnTo>
                    <a:pt x="110385" y="8118"/>
                  </a:lnTo>
                  <a:lnTo>
                    <a:pt x="105644" y="8364"/>
                  </a:lnTo>
                  <a:lnTo>
                    <a:pt x="104286" y="9339"/>
                  </a:lnTo>
                  <a:lnTo>
                    <a:pt x="103381" y="10930"/>
                  </a:lnTo>
                  <a:lnTo>
                    <a:pt x="102777" y="12931"/>
                  </a:lnTo>
                  <a:lnTo>
                    <a:pt x="101434" y="14265"/>
                  </a:lnTo>
                  <a:lnTo>
                    <a:pt x="94386" y="16582"/>
                  </a:lnTo>
                  <a:lnTo>
                    <a:pt x="81431" y="16903"/>
                  </a:lnTo>
                  <a:lnTo>
                    <a:pt x="79677" y="17854"/>
                  </a:lnTo>
                  <a:lnTo>
                    <a:pt x="78508" y="19429"/>
                  </a:lnTo>
                  <a:lnTo>
                    <a:pt x="77728" y="21419"/>
                  </a:lnTo>
                  <a:lnTo>
                    <a:pt x="76268" y="22746"/>
                  </a:lnTo>
                  <a:lnTo>
                    <a:pt x="72137" y="24220"/>
                  </a:lnTo>
                  <a:lnTo>
                    <a:pt x="60802" y="25297"/>
                  </a:lnTo>
                  <a:lnTo>
                    <a:pt x="52786" y="19561"/>
                  </a:lnTo>
                  <a:lnTo>
                    <a:pt x="44885" y="17713"/>
                  </a:lnTo>
                  <a:lnTo>
                    <a:pt x="25761" y="16936"/>
                  </a:lnTo>
                  <a:lnTo>
                    <a:pt x="17009" y="8570"/>
                  </a:lnTo>
                  <a:lnTo>
                    <a:pt x="8788" y="8470"/>
                  </a:lnTo>
                  <a:lnTo>
                    <a:pt x="4047" y="12962"/>
                  </a:lnTo>
                  <a:lnTo>
                    <a:pt x="1781" y="17677"/>
                  </a:lnTo>
                  <a:lnTo>
                    <a:pt x="40" y="40481"/>
                  </a:lnTo>
                  <a:lnTo>
                    <a:pt x="0" y="49663"/>
                  </a:lnTo>
                  <a:lnTo>
                    <a:pt x="2492" y="57507"/>
                  </a:lnTo>
                  <a:lnTo>
                    <a:pt x="5794" y="65070"/>
                  </a:lnTo>
                  <a:lnTo>
                    <a:pt x="8367" y="106207"/>
                  </a:lnTo>
                  <a:lnTo>
                    <a:pt x="8433" y="117997"/>
                  </a:lnTo>
                  <a:lnTo>
                    <a:pt x="21049" y="118520"/>
                  </a:lnTo>
                  <a:lnTo>
                    <a:pt x="25956" y="116019"/>
                  </a:lnTo>
                  <a:lnTo>
                    <a:pt x="49654" y="98631"/>
                  </a:lnTo>
                  <a:lnTo>
                    <a:pt x="60892" y="94763"/>
                  </a:lnTo>
                  <a:lnTo>
                    <a:pt x="70180" y="93616"/>
                  </a:lnTo>
                  <a:lnTo>
                    <a:pt x="78524" y="98364"/>
                  </a:lnTo>
                  <a:lnTo>
                    <a:pt x="88505" y="104866"/>
                  </a:lnTo>
                  <a:lnTo>
                    <a:pt x="104702" y="110408"/>
                  </a:lnTo>
                  <a:lnTo>
                    <a:pt x="128160" y="128938"/>
                  </a:lnTo>
                  <a:lnTo>
                    <a:pt x="137774" y="142522"/>
                  </a:lnTo>
                  <a:lnTo>
                    <a:pt x="142087" y="158462"/>
                  </a:lnTo>
                  <a:lnTo>
                    <a:pt x="142603" y="187464"/>
                  </a:lnTo>
                  <a:lnTo>
                    <a:pt x="139249" y="203731"/>
                  </a:lnTo>
                  <a:lnTo>
                    <a:pt x="132113" y="215352"/>
                  </a:lnTo>
                  <a:lnTo>
                    <a:pt x="95730" y="254189"/>
                  </a:lnTo>
                  <a:lnTo>
                    <a:pt x="82041" y="258788"/>
                  </a:lnTo>
                  <a:lnTo>
                    <a:pt x="54751" y="261740"/>
                  </a:lnTo>
                  <a:lnTo>
                    <a:pt x="37003" y="257757"/>
                  </a:lnTo>
                  <a:lnTo>
                    <a:pt x="8436" y="2370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2" name="SMARTInkShape-1100"/>
            <p:cNvSpPr/>
            <p:nvPr/>
          </p:nvSpPr>
          <p:spPr>
            <a:xfrm>
              <a:off x="4817533" y="6019896"/>
              <a:ext cx="151065" cy="218435"/>
            </a:xfrm>
            <a:custGeom>
              <a:avLst/>
              <a:gdLst/>
              <a:ahLst/>
              <a:cxnLst/>
              <a:rect l="0" t="0" r="0" b="0"/>
              <a:pathLst>
                <a:path w="151065" h="218435">
                  <a:moveTo>
                    <a:pt x="0" y="25304"/>
                  </a:moveTo>
                  <a:lnTo>
                    <a:pt x="0" y="20810"/>
                  </a:lnTo>
                  <a:lnTo>
                    <a:pt x="941" y="19486"/>
                  </a:lnTo>
                  <a:lnTo>
                    <a:pt x="2509" y="18602"/>
                  </a:lnTo>
                  <a:lnTo>
                    <a:pt x="4495" y="18015"/>
                  </a:lnTo>
                  <a:lnTo>
                    <a:pt x="9210" y="12342"/>
                  </a:lnTo>
                  <a:lnTo>
                    <a:pt x="11785" y="8197"/>
                  </a:lnTo>
                  <a:lnTo>
                    <a:pt x="15382" y="5431"/>
                  </a:lnTo>
                  <a:lnTo>
                    <a:pt x="24397" y="2361"/>
                  </a:lnTo>
                  <a:lnTo>
                    <a:pt x="65296" y="0"/>
                  </a:lnTo>
                  <a:lnTo>
                    <a:pt x="87342" y="857"/>
                  </a:lnTo>
                  <a:lnTo>
                    <a:pt x="97899" y="6668"/>
                  </a:lnTo>
                  <a:lnTo>
                    <a:pt x="106985" y="15288"/>
                  </a:lnTo>
                  <a:lnTo>
                    <a:pt x="112773" y="24302"/>
                  </a:lnTo>
                  <a:lnTo>
                    <a:pt x="116827" y="39954"/>
                  </a:lnTo>
                  <a:lnTo>
                    <a:pt x="115267" y="48436"/>
                  </a:lnTo>
                  <a:lnTo>
                    <a:pt x="98587" y="82111"/>
                  </a:lnTo>
                  <a:lnTo>
                    <a:pt x="90540" y="90690"/>
                  </a:lnTo>
                  <a:lnTo>
                    <a:pt x="71329" y="105898"/>
                  </a:lnTo>
                  <a:lnTo>
                    <a:pt x="59423" y="109924"/>
                  </a:lnTo>
                  <a:lnTo>
                    <a:pt x="59313" y="105462"/>
                  </a:lnTo>
                  <a:lnTo>
                    <a:pt x="61796" y="100755"/>
                  </a:lnTo>
                  <a:lnTo>
                    <a:pt x="63775" y="98182"/>
                  </a:lnTo>
                  <a:lnTo>
                    <a:pt x="68483" y="95323"/>
                  </a:lnTo>
                  <a:lnTo>
                    <a:pt x="78931" y="93714"/>
                  </a:lnTo>
                  <a:lnTo>
                    <a:pt x="115870" y="93078"/>
                  </a:lnTo>
                  <a:lnTo>
                    <a:pt x="124563" y="95563"/>
                  </a:lnTo>
                  <a:lnTo>
                    <a:pt x="128197" y="97544"/>
                  </a:lnTo>
                  <a:lnTo>
                    <a:pt x="147891" y="122131"/>
                  </a:lnTo>
                  <a:lnTo>
                    <a:pt x="150396" y="129800"/>
                  </a:lnTo>
                  <a:lnTo>
                    <a:pt x="151064" y="134480"/>
                  </a:lnTo>
                  <a:lnTo>
                    <a:pt x="147511" y="150054"/>
                  </a:lnTo>
                  <a:lnTo>
                    <a:pt x="140499" y="166584"/>
                  </a:lnTo>
                  <a:lnTo>
                    <a:pt x="132686" y="175270"/>
                  </a:lnTo>
                  <a:lnTo>
                    <a:pt x="93554" y="206712"/>
                  </a:lnTo>
                  <a:lnTo>
                    <a:pt x="67085" y="216429"/>
                  </a:lnTo>
                  <a:lnTo>
                    <a:pt x="54589" y="218434"/>
                  </a:lnTo>
                  <a:lnTo>
                    <a:pt x="45271" y="216816"/>
                  </a:lnTo>
                  <a:lnTo>
                    <a:pt x="41470" y="215068"/>
                  </a:lnTo>
                  <a:lnTo>
                    <a:pt x="38936" y="212961"/>
                  </a:lnTo>
                  <a:lnTo>
                    <a:pt x="33867" y="19463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3" name="SMARTInkShape-1101"/>
            <p:cNvSpPr/>
            <p:nvPr/>
          </p:nvSpPr>
          <p:spPr>
            <a:xfrm>
              <a:off x="4775200" y="5977467"/>
              <a:ext cx="177801" cy="8458"/>
            </a:xfrm>
            <a:custGeom>
              <a:avLst/>
              <a:gdLst/>
              <a:ahLst/>
              <a:cxnLst/>
              <a:rect l="0" t="0" r="0" b="0"/>
              <a:pathLst>
                <a:path w="177801" h="8458">
                  <a:moveTo>
                    <a:pt x="0" y="0"/>
                  </a:moveTo>
                  <a:lnTo>
                    <a:pt x="0" y="4494"/>
                  </a:lnTo>
                  <a:lnTo>
                    <a:pt x="941" y="5819"/>
                  </a:lnTo>
                  <a:lnTo>
                    <a:pt x="2508" y="6700"/>
                  </a:lnTo>
                  <a:lnTo>
                    <a:pt x="11784" y="8117"/>
                  </a:lnTo>
                  <a:lnTo>
                    <a:pt x="48486" y="8457"/>
                  </a:lnTo>
                  <a:lnTo>
                    <a:pt x="89670" y="1763"/>
                  </a:lnTo>
                  <a:lnTo>
                    <a:pt x="124016" y="348"/>
                  </a:lnTo>
                  <a:lnTo>
                    <a:pt x="17780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4" name="SMARTInkShape-1102"/>
            <p:cNvSpPr/>
            <p:nvPr/>
          </p:nvSpPr>
          <p:spPr>
            <a:xfrm>
              <a:off x="5181600" y="6053667"/>
              <a:ext cx="135468" cy="16934"/>
            </a:xfrm>
            <a:custGeom>
              <a:avLst/>
              <a:gdLst/>
              <a:ahLst/>
              <a:cxnLst/>
              <a:rect l="0" t="0" r="0" b="0"/>
              <a:pathLst>
                <a:path w="135468" h="16934">
                  <a:moveTo>
                    <a:pt x="0" y="16933"/>
                  </a:moveTo>
                  <a:lnTo>
                    <a:pt x="0" y="12439"/>
                  </a:lnTo>
                  <a:lnTo>
                    <a:pt x="941" y="11115"/>
                  </a:lnTo>
                  <a:lnTo>
                    <a:pt x="2508" y="10231"/>
                  </a:lnTo>
                  <a:lnTo>
                    <a:pt x="11784" y="8817"/>
                  </a:lnTo>
                  <a:lnTo>
                    <a:pt x="49797" y="8480"/>
                  </a:lnTo>
                  <a:lnTo>
                    <a:pt x="77949" y="7527"/>
                  </a:lnTo>
                  <a:lnTo>
                    <a:pt x="95442" y="1177"/>
                  </a:lnTo>
                  <a:lnTo>
                    <a:pt x="135467"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5" name="SMARTInkShape-1103"/>
            <p:cNvSpPr/>
            <p:nvPr/>
          </p:nvSpPr>
          <p:spPr>
            <a:xfrm>
              <a:off x="5207000" y="6138333"/>
              <a:ext cx="127001" cy="8468"/>
            </a:xfrm>
            <a:custGeom>
              <a:avLst/>
              <a:gdLst/>
              <a:ahLst/>
              <a:cxnLst/>
              <a:rect l="0" t="0" r="0" b="0"/>
              <a:pathLst>
                <a:path w="127001" h="8468">
                  <a:moveTo>
                    <a:pt x="0" y="8467"/>
                  </a:moveTo>
                  <a:lnTo>
                    <a:pt x="14460" y="7526"/>
                  </a:lnTo>
                  <a:lnTo>
                    <a:pt x="53974" y="785"/>
                  </a:lnTo>
                  <a:lnTo>
                    <a:pt x="96060" y="69"/>
                  </a:lnTo>
                  <a:lnTo>
                    <a:pt x="12700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6" name="SMARTInkShape-1104"/>
            <p:cNvSpPr/>
            <p:nvPr/>
          </p:nvSpPr>
          <p:spPr>
            <a:xfrm>
              <a:off x="4675156" y="6218143"/>
              <a:ext cx="40765" cy="30258"/>
            </a:xfrm>
            <a:custGeom>
              <a:avLst/>
              <a:gdLst/>
              <a:ahLst/>
              <a:cxnLst/>
              <a:rect l="0" t="0" r="0" b="0"/>
              <a:pathLst>
                <a:path w="40765" h="30258">
                  <a:moveTo>
                    <a:pt x="15377" y="4857"/>
                  </a:moveTo>
                  <a:lnTo>
                    <a:pt x="15377" y="21787"/>
                  </a:lnTo>
                  <a:lnTo>
                    <a:pt x="15377" y="6381"/>
                  </a:lnTo>
                  <a:lnTo>
                    <a:pt x="16318" y="5874"/>
                  </a:lnTo>
                  <a:lnTo>
                    <a:pt x="23835" y="4858"/>
                  </a:lnTo>
                  <a:lnTo>
                    <a:pt x="23844" y="21411"/>
                  </a:lnTo>
                  <a:lnTo>
                    <a:pt x="16555" y="14468"/>
                  </a:lnTo>
                  <a:lnTo>
                    <a:pt x="8851" y="12610"/>
                  </a:lnTo>
                  <a:lnTo>
                    <a:pt x="0" y="6064"/>
                  </a:lnTo>
                  <a:lnTo>
                    <a:pt x="422" y="5662"/>
                  </a:lnTo>
                  <a:lnTo>
                    <a:pt x="12976" y="3987"/>
                  </a:lnTo>
                  <a:lnTo>
                    <a:pt x="18387" y="393"/>
                  </a:lnTo>
                  <a:lnTo>
                    <a:pt x="21146" y="0"/>
                  </a:lnTo>
                  <a:lnTo>
                    <a:pt x="39110" y="4612"/>
                  </a:lnTo>
                  <a:lnTo>
                    <a:pt x="39665" y="5634"/>
                  </a:lnTo>
                  <a:lnTo>
                    <a:pt x="40764" y="20508"/>
                  </a:lnTo>
                  <a:lnTo>
                    <a:pt x="39828" y="20935"/>
                  </a:lnTo>
                  <a:lnTo>
                    <a:pt x="32311" y="3025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23" name="SMARTInkShape-Group331"/>
          <p:cNvGrpSpPr/>
          <p:nvPr/>
        </p:nvGrpSpPr>
        <p:grpSpPr>
          <a:xfrm>
            <a:off x="6934200" y="5901554"/>
            <a:ext cx="999068" cy="253512"/>
            <a:chOff x="6934200" y="5901554"/>
            <a:chExt cx="999068" cy="253512"/>
          </a:xfrm>
        </p:grpSpPr>
        <p:sp>
          <p:nvSpPr>
            <p:cNvPr id="418" name="SMARTInkShape-1105"/>
            <p:cNvSpPr/>
            <p:nvPr/>
          </p:nvSpPr>
          <p:spPr>
            <a:xfrm>
              <a:off x="7780867" y="5978678"/>
              <a:ext cx="152401" cy="168123"/>
            </a:xfrm>
            <a:custGeom>
              <a:avLst/>
              <a:gdLst/>
              <a:ahLst/>
              <a:cxnLst/>
              <a:rect l="0" t="0" r="0" b="0"/>
              <a:pathLst>
                <a:path w="152401" h="168123">
                  <a:moveTo>
                    <a:pt x="0" y="15722"/>
                  </a:moveTo>
                  <a:lnTo>
                    <a:pt x="0" y="28334"/>
                  </a:lnTo>
                  <a:lnTo>
                    <a:pt x="2508" y="33243"/>
                  </a:lnTo>
                  <a:lnTo>
                    <a:pt x="7289" y="39567"/>
                  </a:lnTo>
                  <a:lnTo>
                    <a:pt x="8234" y="47574"/>
                  </a:lnTo>
                  <a:lnTo>
                    <a:pt x="8466" y="86382"/>
                  </a:lnTo>
                  <a:lnTo>
                    <a:pt x="10975" y="91969"/>
                  </a:lnTo>
                  <a:lnTo>
                    <a:pt x="14286" y="97587"/>
                  </a:lnTo>
                  <a:lnTo>
                    <a:pt x="16410" y="108859"/>
                  </a:lnTo>
                  <a:lnTo>
                    <a:pt x="16903" y="121321"/>
                  </a:lnTo>
                  <a:lnTo>
                    <a:pt x="17853" y="122810"/>
                  </a:lnTo>
                  <a:lnTo>
                    <a:pt x="19428" y="123803"/>
                  </a:lnTo>
                  <a:lnTo>
                    <a:pt x="21419" y="124465"/>
                  </a:lnTo>
                  <a:lnTo>
                    <a:pt x="22746" y="125847"/>
                  </a:lnTo>
                  <a:lnTo>
                    <a:pt x="25397" y="134245"/>
                  </a:lnTo>
                  <a:lnTo>
                    <a:pt x="29893" y="134253"/>
                  </a:lnTo>
                  <a:lnTo>
                    <a:pt x="31217" y="133313"/>
                  </a:lnTo>
                  <a:lnTo>
                    <a:pt x="32100" y="131746"/>
                  </a:lnTo>
                  <a:lnTo>
                    <a:pt x="33634" y="125632"/>
                  </a:lnTo>
                  <a:lnTo>
                    <a:pt x="33866" y="83451"/>
                  </a:lnTo>
                  <a:lnTo>
                    <a:pt x="33866" y="63699"/>
                  </a:lnTo>
                  <a:lnTo>
                    <a:pt x="42179" y="32287"/>
                  </a:lnTo>
                  <a:lnTo>
                    <a:pt x="42230" y="29588"/>
                  </a:lnTo>
                  <a:lnTo>
                    <a:pt x="44796" y="24080"/>
                  </a:lnTo>
                  <a:lnTo>
                    <a:pt x="66523" y="0"/>
                  </a:lnTo>
                  <a:lnTo>
                    <a:pt x="66926" y="537"/>
                  </a:lnTo>
                  <a:lnTo>
                    <a:pt x="67702" y="6938"/>
                  </a:lnTo>
                  <a:lnTo>
                    <a:pt x="81786" y="22244"/>
                  </a:lnTo>
                  <a:lnTo>
                    <a:pt x="84753" y="30092"/>
                  </a:lnTo>
                  <a:lnTo>
                    <a:pt x="90232" y="38376"/>
                  </a:lnTo>
                  <a:lnTo>
                    <a:pt x="93214" y="46789"/>
                  </a:lnTo>
                  <a:lnTo>
                    <a:pt x="106558" y="64642"/>
                  </a:lnTo>
                  <a:lnTo>
                    <a:pt x="111881" y="81690"/>
                  </a:lnTo>
                  <a:lnTo>
                    <a:pt x="115577" y="88316"/>
                  </a:lnTo>
                  <a:lnTo>
                    <a:pt x="118598" y="97334"/>
                  </a:lnTo>
                  <a:lnTo>
                    <a:pt x="124092" y="106905"/>
                  </a:lnTo>
                  <a:lnTo>
                    <a:pt x="127079" y="120298"/>
                  </a:lnTo>
                  <a:lnTo>
                    <a:pt x="134176" y="132232"/>
                  </a:lnTo>
                  <a:lnTo>
                    <a:pt x="141030" y="140615"/>
                  </a:lnTo>
                  <a:lnTo>
                    <a:pt x="143072" y="148578"/>
                  </a:lnTo>
                  <a:lnTo>
                    <a:pt x="143550" y="154105"/>
                  </a:lnTo>
                  <a:lnTo>
                    <a:pt x="146272" y="159697"/>
                  </a:lnTo>
                  <a:lnTo>
                    <a:pt x="152400" y="16812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9" name="SMARTInkShape-1106"/>
            <p:cNvSpPr/>
            <p:nvPr/>
          </p:nvSpPr>
          <p:spPr>
            <a:xfrm>
              <a:off x="7713482" y="6011333"/>
              <a:ext cx="33519" cy="93135"/>
            </a:xfrm>
            <a:custGeom>
              <a:avLst/>
              <a:gdLst/>
              <a:ahLst/>
              <a:cxnLst/>
              <a:rect l="0" t="0" r="0" b="0"/>
              <a:pathLst>
                <a:path w="33519" h="93135">
                  <a:moveTo>
                    <a:pt x="8118" y="0"/>
                  </a:moveTo>
                  <a:lnTo>
                    <a:pt x="3623" y="0"/>
                  </a:lnTo>
                  <a:lnTo>
                    <a:pt x="2299" y="941"/>
                  </a:lnTo>
                  <a:lnTo>
                    <a:pt x="1416" y="2509"/>
                  </a:lnTo>
                  <a:lnTo>
                    <a:pt x="0" y="11786"/>
                  </a:lnTo>
                  <a:lnTo>
                    <a:pt x="2314" y="17154"/>
                  </a:lnTo>
                  <a:lnTo>
                    <a:pt x="4249" y="19903"/>
                  </a:lnTo>
                  <a:lnTo>
                    <a:pt x="10117" y="40588"/>
                  </a:lnTo>
                  <a:lnTo>
                    <a:pt x="12273" y="43992"/>
                  </a:lnTo>
                  <a:lnTo>
                    <a:pt x="18526" y="65814"/>
                  </a:lnTo>
                  <a:lnTo>
                    <a:pt x="20701" y="69277"/>
                  </a:lnTo>
                  <a:lnTo>
                    <a:pt x="25133" y="86470"/>
                  </a:lnTo>
                  <a:lnTo>
                    <a:pt x="33518" y="9313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0" name="SMARTInkShape-1107"/>
            <p:cNvSpPr/>
            <p:nvPr/>
          </p:nvSpPr>
          <p:spPr>
            <a:xfrm>
              <a:off x="7467600" y="6011902"/>
              <a:ext cx="194734" cy="125919"/>
            </a:xfrm>
            <a:custGeom>
              <a:avLst/>
              <a:gdLst/>
              <a:ahLst/>
              <a:cxnLst/>
              <a:rect l="0" t="0" r="0" b="0"/>
              <a:pathLst>
                <a:path w="194734" h="125919">
                  <a:moveTo>
                    <a:pt x="0" y="41765"/>
                  </a:moveTo>
                  <a:lnTo>
                    <a:pt x="0" y="53549"/>
                  </a:lnTo>
                  <a:lnTo>
                    <a:pt x="2508" y="58918"/>
                  </a:lnTo>
                  <a:lnTo>
                    <a:pt x="5818" y="64440"/>
                  </a:lnTo>
                  <a:lnTo>
                    <a:pt x="17021" y="105109"/>
                  </a:lnTo>
                  <a:lnTo>
                    <a:pt x="23466" y="117657"/>
                  </a:lnTo>
                  <a:lnTo>
                    <a:pt x="25287" y="125918"/>
                  </a:lnTo>
                  <a:lnTo>
                    <a:pt x="27908" y="90484"/>
                  </a:lnTo>
                  <a:lnTo>
                    <a:pt x="35852" y="48283"/>
                  </a:lnTo>
                  <a:lnTo>
                    <a:pt x="42921" y="29272"/>
                  </a:lnTo>
                  <a:lnTo>
                    <a:pt x="56810" y="8288"/>
                  </a:lnTo>
                  <a:lnTo>
                    <a:pt x="57629" y="5335"/>
                  </a:lnTo>
                  <a:lnTo>
                    <a:pt x="59116" y="4308"/>
                  </a:lnTo>
                  <a:lnTo>
                    <a:pt x="61047" y="4564"/>
                  </a:lnTo>
                  <a:lnTo>
                    <a:pt x="66413" y="7240"/>
                  </a:lnTo>
                  <a:lnTo>
                    <a:pt x="74261" y="30423"/>
                  </a:lnTo>
                  <a:lnTo>
                    <a:pt x="78658" y="67833"/>
                  </a:lnTo>
                  <a:lnTo>
                    <a:pt x="86648" y="91880"/>
                  </a:lnTo>
                  <a:lnTo>
                    <a:pt x="88809" y="94930"/>
                  </a:lnTo>
                  <a:lnTo>
                    <a:pt x="93721" y="98320"/>
                  </a:lnTo>
                  <a:lnTo>
                    <a:pt x="96347" y="99223"/>
                  </a:lnTo>
                  <a:lnTo>
                    <a:pt x="99039" y="98886"/>
                  </a:lnTo>
                  <a:lnTo>
                    <a:pt x="104539" y="96001"/>
                  </a:lnTo>
                  <a:lnTo>
                    <a:pt x="106381" y="93913"/>
                  </a:lnTo>
                  <a:lnTo>
                    <a:pt x="108429" y="89088"/>
                  </a:lnTo>
                  <a:lnTo>
                    <a:pt x="116730" y="63189"/>
                  </a:lnTo>
                  <a:lnTo>
                    <a:pt x="132734" y="25497"/>
                  </a:lnTo>
                  <a:lnTo>
                    <a:pt x="150732" y="1350"/>
                  </a:lnTo>
                  <a:lnTo>
                    <a:pt x="154167" y="284"/>
                  </a:lnTo>
                  <a:lnTo>
                    <a:pt x="156401" y="0"/>
                  </a:lnTo>
                  <a:lnTo>
                    <a:pt x="161390" y="2193"/>
                  </a:lnTo>
                  <a:lnTo>
                    <a:pt x="164038" y="4095"/>
                  </a:lnTo>
                  <a:lnTo>
                    <a:pt x="166980" y="11225"/>
                  </a:lnTo>
                  <a:lnTo>
                    <a:pt x="169964" y="35618"/>
                  </a:lnTo>
                  <a:lnTo>
                    <a:pt x="175974" y="52083"/>
                  </a:lnTo>
                  <a:lnTo>
                    <a:pt x="177929" y="61403"/>
                  </a:lnTo>
                  <a:lnTo>
                    <a:pt x="181934" y="68680"/>
                  </a:lnTo>
                  <a:lnTo>
                    <a:pt x="194733" y="8409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1" name="SMARTInkShape-1108"/>
            <p:cNvSpPr/>
            <p:nvPr/>
          </p:nvSpPr>
          <p:spPr>
            <a:xfrm>
              <a:off x="7188771" y="5943732"/>
              <a:ext cx="147300" cy="210531"/>
            </a:xfrm>
            <a:custGeom>
              <a:avLst/>
              <a:gdLst/>
              <a:ahLst/>
              <a:cxnLst/>
              <a:rect l="0" t="0" r="0" b="0"/>
              <a:pathLst>
                <a:path w="147300" h="210531">
                  <a:moveTo>
                    <a:pt x="33296" y="16801"/>
                  </a:moveTo>
                  <a:lnTo>
                    <a:pt x="33296" y="12306"/>
                  </a:lnTo>
                  <a:lnTo>
                    <a:pt x="30788" y="7592"/>
                  </a:lnTo>
                  <a:lnTo>
                    <a:pt x="24932" y="0"/>
                  </a:lnTo>
                  <a:lnTo>
                    <a:pt x="20365" y="4403"/>
                  </a:lnTo>
                  <a:lnTo>
                    <a:pt x="18142" y="9097"/>
                  </a:lnTo>
                  <a:lnTo>
                    <a:pt x="9707" y="45473"/>
                  </a:lnTo>
                  <a:lnTo>
                    <a:pt x="7760" y="58708"/>
                  </a:lnTo>
                  <a:lnTo>
                    <a:pt x="2316" y="74268"/>
                  </a:lnTo>
                  <a:lnTo>
                    <a:pt x="0" y="109300"/>
                  </a:lnTo>
                  <a:lnTo>
                    <a:pt x="2106" y="135147"/>
                  </a:lnTo>
                  <a:lnTo>
                    <a:pt x="16598" y="176908"/>
                  </a:lnTo>
                  <a:lnTo>
                    <a:pt x="19342" y="182805"/>
                  </a:lnTo>
                  <a:lnTo>
                    <a:pt x="36686" y="200096"/>
                  </a:lnTo>
                  <a:lnTo>
                    <a:pt x="49227" y="206451"/>
                  </a:lnTo>
                  <a:lnTo>
                    <a:pt x="68114" y="210530"/>
                  </a:lnTo>
                  <a:lnTo>
                    <a:pt x="86886" y="202248"/>
                  </a:lnTo>
                  <a:lnTo>
                    <a:pt x="126151" y="168908"/>
                  </a:lnTo>
                  <a:lnTo>
                    <a:pt x="136800" y="149672"/>
                  </a:lnTo>
                  <a:lnTo>
                    <a:pt x="147281" y="115819"/>
                  </a:lnTo>
                  <a:lnTo>
                    <a:pt x="147299" y="100321"/>
                  </a:lnTo>
                  <a:lnTo>
                    <a:pt x="139644" y="67374"/>
                  </a:lnTo>
                  <a:lnTo>
                    <a:pt x="127313" y="42134"/>
                  </a:lnTo>
                  <a:lnTo>
                    <a:pt x="107250" y="21276"/>
                  </a:lnTo>
                  <a:lnTo>
                    <a:pt x="87925" y="7674"/>
                  </a:lnTo>
                  <a:lnTo>
                    <a:pt x="53843" y="1410"/>
                  </a:lnTo>
                  <a:lnTo>
                    <a:pt x="43055" y="553"/>
                  </a:lnTo>
                  <a:lnTo>
                    <a:pt x="24829" y="833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2" name="SMARTInkShape-1109"/>
            <p:cNvSpPr/>
            <p:nvPr/>
          </p:nvSpPr>
          <p:spPr>
            <a:xfrm>
              <a:off x="6934200" y="5901554"/>
              <a:ext cx="194734" cy="253512"/>
            </a:xfrm>
            <a:custGeom>
              <a:avLst/>
              <a:gdLst/>
              <a:ahLst/>
              <a:cxnLst/>
              <a:rect l="0" t="0" r="0" b="0"/>
              <a:pathLst>
                <a:path w="194734" h="253512">
                  <a:moveTo>
                    <a:pt x="0" y="58979"/>
                  </a:moveTo>
                  <a:lnTo>
                    <a:pt x="37184" y="24304"/>
                  </a:lnTo>
                  <a:lnTo>
                    <a:pt x="66105" y="2990"/>
                  </a:lnTo>
                  <a:lnTo>
                    <a:pt x="90489" y="0"/>
                  </a:lnTo>
                  <a:lnTo>
                    <a:pt x="120678" y="679"/>
                  </a:lnTo>
                  <a:lnTo>
                    <a:pt x="139864" y="8338"/>
                  </a:lnTo>
                  <a:lnTo>
                    <a:pt x="141220" y="10167"/>
                  </a:lnTo>
                  <a:lnTo>
                    <a:pt x="149395" y="36071"/>
                  </a:lnTo>
                  <a:lnTo>
                    <a:pt x="152004" y="76241"/>
                  </a:lnTo>
                  <a:lnTo>
                    <a:pt x="143138" y="118289"/>
                  </a:lnTo>
                  <a:lnTo>
                    <a:pt x="135231" y="138643"/>
                  </a:lnTo>
                  <a:lnTo>
                    <a:pt x="109303" y="178560"/>
                  </a:lnTo>
                  <a:lnTo>
                    <a:pt x="81744" y="219043"/>
                  </a:lnTo>
                  <a:lnTo>
                    <a:pt x="59247" y="242021"/>
                  </a:lnTo>
                  <a:lnTo>
                    <a:pt x="44836" y="250249"/>
                  </a:lnTo>
                  <a:lnTo>
                    <a:pt x="32100" y="252686"/>
                  </a:lnTo>
                  <a:lnTo>
                    <a:pt x="15434" y="253511"/>
                  </a:lnTo>
                  <a:lnTo>
                    <a:pt x="14053" y="252637"/>
                  </a:lnTo>
                  <a:lnTo>
                    <a:pt x="14072" y="251114"/>
                  </a:lnTo>
                  <a:lnTo>
                    <a:pt x="15662" y="246914"/>
                  </a:lnTo>
                  <a:lnTo>
                    <a:pt x="16369" y="241911"/>
                  </a:lnTo>
                  <a:lnTo>
                    <a:pt x="24209" y="236551"/>
                  </a:lnTo>
                  <a:lnTo>
                    <a:pt x="60347" y="221504"/>
                  </a:lnTo>
                  <a:lnTo>
                    <a:pt x="85611" y="221114"/>
                  </a:lnTo>
                  <a:lnTo>
                    <a:pt x="126891" y="227809"/>
                  </a:lnTo>
                  <a:lnTo>
                    <a:pt x="138240" y="229030"/>
                  </a:lnTo>
                  <a:lnTo>
                    <a:pt x="180464" y="242361"/>
                  </a:lnTo>
                  <a:lnTo>
                    <a:pt x="194733" y="24524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424" name="SMARTInkShape-1110"/>
          <p:cNvSpPr/>
          <p:nvPr/>
        </p:nvSpPr>
        <p:spPr>
          <a:xfrm>
            <a:off x="5427237" y="5782733"/>
            <a:ext cx="2700763" cy="609596"/>
          </a:xfrm>
          <a:custGeom>
            <a:avLst/>
            <a:gdLst/>
            <a:ahLst/>
            <a:cxnLst/>
            <a:rect l="0" t="0" r="0" b="0"/>
            <a:pathLst>
              <a:path w="2700763" h="609596">
                <a:moveTo>
                  <a:pt x="8363" y="42334"/>
                </a:moveTo>
                <a:lnTo>
                  <a:pt x="0" y="42334"/>
                </a:lnTo>
                <a:lnTo>
                  <a:pt x="21102" y="43274"/>
                </a:lnTo>
                <a:lnTo>
                  <a:pt x="48065" y="49623"/>
                </a:lnTo>
                <a:lnTo>
                  <a:pt x="77249" y="49627"/>
                </a:lnTo>
                <a:lnTo>
                  <a:pt x="112699" y="44054"/>
                </a:lnTo>
                <a:lnTo>
                  <a:pt x="147149" y="42843"/>
                </a:lnTo>
                <a:lnTo>
                  <a:pt x="184638" y="39976"/>
                </a:lnTo>
                <a:lnTo>
                  <a:pt x="219578" y="35677"/>
                </a:lnTo>
                <a:lnTo>
                  <a:pt x="258018" y="33165"/>
                </a:lnTo>
                <a:lnTo>
                  <a:pt x="300180" y="26205"/>
                </a:lnTo>
                <a:lnTo>
                  <a:pt x="341755" y="25506"/>
                </a:lnTo>
                <a:lnTo>
                  <a:pt x="383757" y="25421"/>
                </a:lnTo>
                <a:lnTo>
                  <a:pt x="420624" y="22896"/>
                </a:lnTo>
                <a:lnTo>
                  <a:pt x="458833" y="18700"/>
                </a:lnTo>
                <a:lnTo>
                  <a:pt x="500400" y="17283"/>
                </a:lnTo>
                <a:lnTo>
                  <a:pt x="538602" y="17037"/>
                </a:lnTo>
                <a:lnTo>
                  <a:pt x="567012" y="16980"/>
                </a:lnTo>
                <a:lnTo>
                  <a:pt x="601926" y="16948"/>
                </a:lnTo>
                <a:lnTo>
                  <a:pt x="634221" y="16939"/>
                </a:lnTo>
                <a:lnTo>
                  <a:pt x="663759" y="16935"/>
                </a:lnTo>
                <a:lnTo>
                  <a:pt x="695701" y="16934"/>
                </a:lnTo>
                <a:lnTo>
                  <a:pt x="727440" y="16934"/>
                </a:lnTo>
                <a:lnTo>
                  <a:pt x="766740" y="16934"/>
                </a:lnTo>
                <a:lnTo>
                  <a:pt x="804490" y="15993"/>
                </a:lnTo>
                <a:lnTo>
                  <a:pt x="846597" y="9644"/>
                </a:lnTo>
                <a:lnTo>
                  <a:pt x="885457" y="8816"/>
                </a:lnTo>
                <a:lnTo>
                  <a:pt x="925882" y="8536"/>
                </a:lnTo>
                <a:lnTo>
                  <a:pt x="953312" y="8497"/>
                </a:lnTo>
                <a:lnTo>
                  <a:pt x="984318" y="8481"/>
                </a:lnTo>
                <a:lnTo>
                  <a:pt x="1025982" y="8471"/>
                </a:lnTo>
                <a:lnTo>
                  <a:pt x="1063726" y="10977"/>
                </a:lnTo>
                <a:lnTo>
                  <a:pt x="1094539" y="14286"/>
                </a:lnTo>
                <a:lnTo>
                  <a:pt x="1127049" y="15758"/>
                </a:lnTo>
                <a:lnTo>
                  <a:pt x="1163600" y="16585"/>
                </a:lnTo>
                <a:lnTo>
                  <a:pt x="1205788" y="16831"/>
                </a:lnTo>
                <a:lnTo>
                  <a:pt x="1240554" y="12409"/>
                </a:lnTo>
                <a:lnTo>
                  <a:pt x="1277584" y="15064"/>
                </a:lnTo>
                <a:lnTo>
                  <a:pt x="1319602" y="16564"/>
                </a:lnTo>
                <a:lnTo>
                  <a:pt x="1360196" y="14316"/>
                </a:lnTo>
                <a:lnTo>
                  <a:pt x="1401074" y="10199"/>
                </a:lnTo>
                <a:lnTo>
                  <a:pt x="1433561" y="9237"/>
                </a:lnTo>
                <a:lnTo>
                  <a:pt x="1469950" y="8810"/>
                </a:lnTo>
                <a:lnTo>
                  <a:pt x="1504986" y="8569"/>
                </a:lnTo>
                <a:lnTo>
                  <a:pt x="1546258" y="8487"/>
                </a:lnTo>
                <a:lnTo>
                  <a:pt x="1576618" y="8473"/>
                </a:lnTo>
                <a:lnTo>
                  <a:pt x="1617286" y="9410"/>
                </a:lnTo>
                <a:lnTo>
                  <a:pt x="1651286" y="14286"/>
                </a:lnTo>
                <a:lnTo>
                  <a:pt x="1680232" y="15758"/>
                </a:lnTo>
                <a:lnTo>
                  <a:pt x="1711913" y="16411"/>
                </a:lnTo>
                <a:lnTo>
                  <a:pt x="1753955" y="16779"/>
                </a:lnTo>
                <a:lnTo>
                  <a:pt x="1791813" y="16887"/>
                </a:lnTo>
                <a:lnTo>
                  <a:pt x="1822651" y="15972"/>
                </a:lnTo>
                <a:lnTo>
                  <a:pt x="1855174" y="12430"/>
                </a:lnTo>
                <a:lnTo>
                  <a:pt x="1891731" y="9641"/>
                </a:lnTo>
                <a:lnTo>
                  <a:pt x="1929426" y="8815"/>
                </a:lnTo>
                <a:lnTo>
                  <a:pt x="1970385" y="8570"/>
                </a:lnTo>
                <a:lnTo>
                  <a:pt x="2003323" y="8497"/>
                </a:lnTo>
                <a:lnTo>
                  <a:pt x="2039945" y="8476"/>
                </a:lnTo>
                <a:lnTo>
                  <a:pt x="2071598" y="3975"/>
                </a:lnTo>
                <a:lnTo>
                  <a:pt x="2107839" y="1178"/>
                </a:lnTo>
                <a:lnTo>
                  <a:pt x="2148367" y="350"/>
                </a:lnTo>
                <a:lnTo>
                  <a:pt x="2186746" y="69"/>
                </a:lnTo>
                <a:lnTo>
                  <a:pt x="2223384" y="21"/>
                </a:lnTo>
                <a:lnTo>
                  <a:pt x="2261207" y="7"/>
                </a:lnTo>
                <a:lnTo>
                  <a:pt x="2297291" y="1"/>
                </a:lnTo>
                <a:lnTo>
                  <a:pt x="2331606" y="0"/>
                </a:lnTo>
                <a:lnTo>
                  <a:pt x="2371857" y="0"/>
                </a:lnTo>
                <a:lnTo>
                  <a:pt x="2411444" y="0"/>
                </a:lnTo>
                <a:lnTo>
                  <a:pt x="2450483" y="0"/>
                </a:lnTo>
                <a:lnTo>
                  <a:pt x="2485859" y="0"/>
                </a:lnTo>
                <a:lnTo>
                  <a:pt x="2524302" y="2509"/>
                </a:lnTo>
                <a:lnTo>
                  <a:pt x="2559653" y="7682"/>
                </a:lnTo>
                <a:lnTo>
                  <a:pt x="2581184" y="9175"/>
                </a:lnTo>
                <a:lnTo>
                  <a:pt x="2602859" y="15122"/>
                </a:lnTo>
                <a:lnTo>
                  <a:pt x="2615858" y="17069"/>
                </a:lnTo>
                <a:lnTo>
                  <a:pt x="2628464" y="23454"/>
                </a:lnTo>
                <a:lnTo>
                  <a:pt x="2635077" y="28613"/>
                </a:lnTo>
                <a:lnTo>
                  <a:pt x="2638644" y="34039"/>
                </a:lnTo>
                <a:lnTo>
                  <a:pt x="2641170" y="39589"/>
                </a:lnTo>
                <a:lnTo>
                  <a:pt x="2645428" y="45190"/>
                </a:lnTo>
                <a:lnTo>
                  <a:pt x="2647948" y="53324"/>
                </a:lnTo>
                <a:lnTo>
                  <a:pt x="2649785" y="89906"/>
                </a:lnTo>
                <a:lnTo>
                  <a:pt x="2654423" y="126363"/>
                </a:lnTo>
                <a:lnTo>
                  <a:pt x="2657639" y="166560"/>
                </a:lnTo>
                <a:lnTo>
                  <a:pt x="2660782" y="202652"/>
                </a:lnTo>
                <a:lnTo>
                  <a:pt x="2668868" y="243058"/>
                </a:lnTo>
                <a:lnTo>
                  <a:pt x="2675947" y="275218"/>
                </a:lnTo>
                <a:lnTo>
                  <a:pt x="2681494" y="314537"/>
                </a:lnTo>
                <a:lnTo>
                  <a:pt x="2685646" y="350959"/>
                </a:lnTo>
                <a:lnTo>
                  <a:pt x="2695477" y="388550"/>
                </a:lnTo>
                <a:lnTo>
                  <a:pt x="2700299" y="428403"/>
                </a:lnTo>
                <a:lnTo>
                  <a:pt x="2700703" y="470527"/>
                </a:lnTo>
                <a:lnTo>
                  <a:pt x="2700758" y="511877"/>
                </a:lnTo>
                <a:lnTo>
                  <a:pt x="2700762" y="535954"/>
                </a:lnTo>
                <a:lnTo>
                  <a:pt x="2698254" y="541748"/>
                </a:lnTo>
                <a:lnTo>
                  <a:pt x="2694944" y="547459"/>
                </a:lnTo>
                <a:lnTo>
                  <a:pt x="2693473" y="553133"/>
                </a:lnTo>
                <a:lnTo>
                  <a:pt x="2692139" y="555022"/>
                </a:lnTo>
                <a:lnTo>
                  <a:pt x="2690310" y="556280"/>
                </a:lnTo>
                <a:lnTo>
                  <a:pt x="2684828" y="557680"/>
                </a:lnTo>
                <a:lnTo>
                  <a:pt x="2661018" y="559643"/>
                </a:lnTo>
                <a:lnTo>
                  <a:pt x="2636699" y="566474"/>
                </a:lnTo>
                <a:lnTo>
                  <a:pt x="2597727" y="573922"/>
                </a:lnTo>
                <a:lnTo>
                  <a:pt x="2560518" y="575376"/>
                </a:lnTo>
                <a:lnTo>
                  <a:pt x="2524632" y="581482"/>
                </a:lnTo>
                <a:lnTo>
                  <a:pt x="2488016" y="583844"/>
                </a:lnTo>
                <a:lnTo>
                  <a:pt x="2454387" y="584095"/>
                </a:lnTo>
                <a:lnTo>
                  <a:pt x="2419127" y="584169"/>
                </a:lnTo>
                <a:lnTo>
                  <a:pt x="2384848" y="588686"/>
                </a:lnTo>
                <a:lnTo>
                  <a:pt x="2350249" y="591881"/>
                </a:lnTo>
                <a:lnTo>
                  <a:pt x="2315207" y="592433"/>
                </a:lnTo>
                <a:lnTo>
                  <a:pt x="2280575" y="592598"/>
                </a:lnTo>
                <a:lnTo>
                  <a:pt x="2240177" y="592653"/>
                </a:lnTo>
                <a:lnTo>
                  <a:pt x="2204533" y="592664"/>
                </a:lnTo>
                <a:lnTo>
                  <a:pt x="2163138" y="592666"/>
                </a:lnTo>
                <a:lnTo>
                  <a:pt x="2129875" y="592667"/>
                </a:lnTo>
                <a:lnTo>
                  <a:pt x="2096048" y="592667"/>
                </a:lnTo>
                <a:lnTo>
                  <a:pt x="2060457" y="592667"/>
                </a:lnTo>
                <a:lnTo>
                  <a:pt x="2018271" y="592667"/>
                </a:lnTo>
                <a:lnTo>
                  <a:pt x="1977743" y="592667"/>
                </a:lnTo>
                <a:lnTo>
                  <a:pt x="1942073" y="592667"/>
                </a:lnTo>
                <a:lnTo>
                  <a:pt x="1903668" y="592667"/>
                </a:lnTo>
                <a:lnTo>
                  <a:pt x="1867112" y="591726"/>
                </a:lnTo>
                <a:lnTo>
                  <a:pt x="1832970" y="586849"/>
                </a:lnTo>
                <a:lnTo>
                  <a:pt x="1793166" y="584722"/>
                </a:lnTo>
                <a:lnTo>
                  <a:pt x="1755452" y="584355"/>
                </a:lnTo>
                <a:lnTo>
                  <a:pt x="1718565" y="584246"/>
                </a:lnTo>
                <a:lnTo>
                  <a:pt x="1688193" y="584214"/>
                </a:lnTo>
                <a:lnTo>
                  <a:pt x="1649404" y="584204"/>
                </a:lnTo>
                <a:lnTo>
                  <a:pt x="1613138" y="584201"/>
                </a:lnTo>
                <a:lnTo>
                  <a:pt x="1579501" y="581692"/>
                </a:lnTo>
                <a:lnTo>
                  <a:pt x="1544762" y="580008"/>
                </a:lnTo>
                <a:lnTo>
                  <a:pt x="1525644" y="581396"/>
                </a:lnTo>
                <a:lnTo>
                  <a:pt x="1490375" y="577130"/>
                </a:lnTo>
                <a:lnTo>
                  <a:pt x="1459715" y="576147"/>
                </a:lnTo>
                <a:lnTo>
                  <a:pt x="1425857" y="575856"/>
                </a:lnTo>
                <a:lnTo>
                  <a:pt x="1392934" y="575770"/>
                </a:lnTo>
                <a:lnTo>
                  <a:pt x="1350880" y="575744"/>
                </a:lnTo>
                <a:lnTo>
                  <a:pt x="1312707" y="575737"/>
                </a:lnTo>
                <a:lnTo>
                  <a:pt x="1279445" y="575735"/>
                </a:lnTo>
                <a:lnTo>
                  <a:pt x="1250621" y="575734"/>
                </a:lnTo>
                <a:lnTo>
                  <a:pt x="1209832" y="576674"/>
                </a:lnTo>
                <a:lnTo>
                  <a:pt x="1177153" y="581553"/>
                </a:lnTo>
                <a:lnTo>
                  <a:pt x="1138518" y="583416"/>
                </a:lnTo>
                <a:lnTo>
                  <a:pt x="1099161" y="583968"/>
                </a:lnTo>
                <a:lnTo>
                  <a:pt x="1057116" y="586663"/>
                </a:lnTo>
                <a:lnTo>
                  <a:pt x="1017348" y="591481"/>
                </a:lnTo>
                <a:lnTo>
                  <a:pt x="981938" y="592315"/>
                </a:lnTo>
                <a:lnTo>
                  <a:pt x="941655" y="597056"/>
                </a:lnTo>
                <a:lnTo>
                  <a:pt x="904300" y="600329"/>
                </a:lnTo>
                <a:lnTo>
                  <a:pt x="872555" y="600896"/>
                </a:lnTo>
                <a:lnTo>
                  <a:pt x="836599" y="602004"/>
                </a:lnTo>
                <a:lnTo>
                  <a:pt x="801147" y="607821"/>
                </a:lnTo>
                <a:lnTo>
                  <a:pt x="769449" y="609073"/>
                </a:lnTo>
                <a:lnTo>
                  <a:pt x="729522" y="609497"/>
                </a:lnTo>
                <a:lnTo>
                  <a:pt x="687698" y="609580"/>
                </a:lnTo>
                <a:lnTo>
                  <a:pt x="648217" y="609595"/>
                </a:lnTo>
                <a:lnTo>
                  <a:pt x="612755" y="605105"/>
                </a:lnTo>
                <a:lnTo>
                  <a:pt x="576073" y="602310"/>
                </a:lnTo>
                <a:lnTo>
                  <a:pt x="539908" y="601482"/>
                </a:lnTo>
                <a:lnTo>
                  <a:pt x="505361" y="601237"/>
                </a:lnTo>
                <a:lnTo>
                  <a:pt x="471612" y="595335"/>
                </a:lnTo>
                <a:lnTo>
                  <a:pt x="433202" y="593019"/>
                </a:lnTo>
                <a:lnTo>
                  <a:pt x="397221" y="592736"/>
                </a:lnTo>
                <a:lnTo>
                  <a:pt x="361169" y="592688"/>
                </a:lnTo>
                <a:lnTo>
                  <a:pt x="322750" y="590163"/>
                </a:lnTo>
                <a:lnTo>
                  <a:pt x="285262" y="584985"/>
                </a:lnTo>
                <a:lnTo>
                  <a:pt x="250894" y="584355"/>
                </a:lnTo>
                <a:lnTo>
                  <a:pt x="209634" y="585162"/>
                </a:lnTo>
                <a:lnTo>
                  <a:pt x="185591" y="589084"/>
                </a:lnTo>
                <a:lnTo>
                  <a:pt x="148249" y="585029"/>
                </a:lnTo>
                <a:lnTo>
                  <a:pt x="108174" y="584248"/>
                </a:lnTo>
                <a:lnTo>
                  <a:pt x="90715" y="584207"/>
                </a:lnTo>
                <a:lnTo>
                  <a:pt x="84788" y="581695"/>
                </a:lnTo>
                <a:lnTo>
                  <a:pt x="79019" y="578384"/>
                </a:lnTo>
                <a:lnTo>
                  <a:pt x="70482" y="575578"/>
                </a:lnTo>
                <a:lnTo>
                  <a:pt x="60839" y="568546"/>
                </a:lnTo>
                <a:lnTo>
                  <a:pt x="59908" y="565327"/>
                </a:lnTo>
                <a:lnTo>
                  <a:pt x="56674" y="528855"/>
                </a:lnTo>
                <a:lnTo>
                  <a:pt x="51878" y="494142"/>
                </a:lnTo>
                <a:lnTo>
                  <a:pt x="49990" y="456867"/>
                </a:lnTo>
                <a:lnTo>
                  <a:pt x="44040" y="419261"/>
                </a:lnTo>
                <a:lnTo>
                  <a:pt x="42587" y="384168"/>
                </a:lnTo>
                <a:lnTo>
                  <a:pt x="42300" y="341941"/>
                </a:lnTo>
                <a:lnTo>
                  <a:pt x="42244" y="302939"/>
                </a:lnTo>
                <a:lnTo>
                  <a:pt x="37738" y="263771"/>
                </a:lnTo>
                <a:lnTo>
                  <a:pt x="34941" y="232959"/>
                </a:lnTo>
                <a:lnTo>
                  <a:pt x="34112" y="191007"/>
                </a:lnTo>
                <a:lnTo>
                  <a:pt x="32891" y="151421"/>
                </a:lnTo>
                <a:lnTo>
                  <a:pt x="27075" y="109315"/>
                </a:lnTo>
                <a:lnTo>
                  <a:pt x="25296" y="338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927048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22162" y="286604"/>
            <a:ext cx="11006245" cy="381280"/>
          </a:xfrm>
        </p:spPr>
        <p:txBody>
          <a:bodyPr>
            <a:normAutofit fontScale="90000"/>
          </a:bodyPr>
          <a:lstStyle/>
          <a:p>
            <a:r>
              <a:rPr lang="en-US" sz="2800" dirty="0" smtClean="0"/>
              <a:t>Lesson </a:t>
            </a:r>
            <a:r>
              <a:rPr lang="en-US" sz="2800" dirty="0"/>
              <a:t>8</a:t>
            </a:r>
            <a:r>
              <a:rPr lang="en-US" sz="2800" dirty="0" smtClean="0"/>
              <a:t>: Review</a:t>
            </a:r>
            <a:endParaRPr lang="en-US" sz="2800" dirty="0"/>
          </a:p>
        </p:txBody>
      </p:sp>
      <p:sp>
        <p:nvSpPr>
          <p:cNvPr id="6" name="Content Placeholder 5"/>
          <p:cNvSpPr>
            <a:spLocks noGrp="1"/>
          </p:cNvSpPr>
          <p:nvPr>
            <p:ph idx="1"/>
          </p:nvPr>
        </p:nvSpPr>
        <p:spPr>
          <a:xfrm>
            <a:off x="620345" y="705252"/>
            <a:ext cx="6353713" cy="5754533"/>
          </a:xfrm>
        </p:spPr>
        <p:txBody>
          <a:bodyPr>
            <a:normAutofit fontScale="92500" lnSpcReduction="10000"/>
          </a:bodyPr>
          <a:lstStyle/>
          <a:p>
            <a:pPr marL="0" indent="0">
              <a:buNone/>
            </a:pPr>
            <a:r>
              <a:rPr lang="en-US" sz="2000" dirty="0" smtClean="0"/>
              <a:t>Lonzo was hiking the Wonderland Trail. To the right is a graph showing has average rate while climbing. </a:t>
            </a:r>
          </a:p>
          <a:p>
            <a:r>
              <a:rPr lang="en-US" sz="2000" dirty="0" smtClean="0"/>
              <a:t>18. Explain what the points (0, 0) means on the graph.</a:t>
            </a:r>
          </a:p>
          <a:p>
            <a:endParaRPr lang="en-US" sz="2000" dirty="0" smtClean="0"/>
          </a:p>
          <a:p>
            <a:endParaRPr lang="en-US" sz="2000" dirty="0" smtClean="0"/>
          </a:p>
          <a:p>
            <a:r>
              <a:rPr lang="en-US" sz="2000" dirty="0" smtClean="0"/>
              <a:t>19. What is the point (1, r) if ‘r’ is the unit rate? </a:t>
            </a:r>
          </a:p>
          <a:p>
            <a:endParaRPr lang="en-US" sz="2000" dirty="0" smtClean="0"/>
          </a:p>
          <a:p>
            <a:endParaRPr lang="en-US" sz="2000" dirty="0" smtClean="0"/>
          </a:p>
          <a:p>
            <a:r>
              <a:rPr lang="en-US" sz="2000" dirty="0" smtClean="0"/>
              <a:t>20. Explain with the unit rate means in this situation? </a:t>
            </a:r>
          </a:p>
          <a:p>
            <a:endParaRPr lang="en-US" sz="2000" dirty="0" smtClean="0"/>
          </a:p>
          <a:p>
            <a:endParaRPr lang="en-US" sz="2000" dirty="0" smtClean="0"/>
          </a:p>
          <a:p>
            <a:r>
              <a:rPr lang="en-US" sz="2000" dirty="0" smtClean="0"/>
              <a:t>21. Why is this a proportional situation? </a:t>
            </a:r>
          </a:p>
          <a:p>
            <a:endParaRPr lang="en-US" sz="2000" dirty="0" smtClean="0"/>
          </a:p>
          <a:p>
            <a:endParaRPr lang="en-US" sz="2000" dirty="0" smtClean="0"/>
          </a:p>
          <a:p>
            <a:r>
              <a:rPr lang="en-US" sz="2000" dirty="0" smtClean="0"/>
              <a:t>22. </a:t>
            </a:r>
            <a:r>
              <a:rPr lang="en-US" sz="2000" dirty="0" err="1" smtClean="0"/>
              <a:t>Senona</a:t>
            </a:r>
            <a:r>
              <a:rPr lang="en-US" sz="2000" dirty="0" smtClean="0"/>
              <a:t> says that any point (x, y) can give you the within relationship (y ÷ x).  Justify whether this true or not. </a:t>
            </a:r>
          </a:p>
        </p:txBody>
      </p:sp>
      <p:sp>
        <p:nvSpPr>
          <p:cNvPr id="4" name="Footer Placeholder 3"/>
          <p:cNvSpPr>
            <a:spLocks noGrp="1"/>
          </p:cNvSpPr>
          <p:nvPr>
            <p:ph type="ftr" sz="quarter" idx="11"/>
          </p:nvPr>
        </p:nvSpPr>
        <p:spPr/>
        <p:txBody>
          <a:bodyPr/>
          <a:lstStyle/>
          <a:p>
            <a:r>
              <a:rPr lang="en-US" smtClean="0"/>
              <a:t>© DMTI (2016) | Resource Materials | www.dmtinstitute.com</a:t>
            </a:r>
            <a:endParaRPr lang="en-US" dirty="0"/>
          </a:p>
        </p:txBody>
      </p:sp>
      <p:sp>
        <p:nvSpPr>
          <p:cNvPr id="11" name="Rounded Rectangle 10"/>
          <p:cNvSpPr/>
          <p:nvPr/>
        </p:nvSpPr>
        <p:spPr>
          <a:xfrm>
            <a:off x="7030145" y="1302447"/>
            <a:ext cx="4528549" cy="736755"/>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flipH="1">
            <a:off x="7559899" y="5254873"/>
            <a:ext cx="4488000" cy="14976"/>
          </a:xfrm>
          <a:prstGeom prst="straightConnector1">
            <a:avLst/>
          </a:prstGeom>
          <a:ln w="38100">
            <a:headEnd type="arrow" w="med" len="med"/>
            <a:tailEnd type="arrow" w="med" len="med"/>
          </a:ln>
        </p:spPr>
        <p:style>
          <a:lnRef idx="1">
            <a:schemeClr val="dk1"/>
          </a:lnRef>
          <a:fillRef idx="0">
            <a:schemeClr val="dk1"/>
          </a:fillRef>
          <a:effectRef idx="0">
            <a:schemeClr val="dk1"/>
          </a:effectRef>
          <a:fontRef idx="minor">
            <a:schemeClr val="tx1"/>
          </a:fontRef>
        </p:style>
      </p:cxnSp>
      <p:cxnSp>
        <p:nvCxnSpPr>
          <p:cNvPr id="13" name="Straight Arrow Connector 12"/>
          <p:cNvCxnSpPr/>
          <p:nvPr/>
        </p:nvCxnSpPr>
        <p:spPr>
          <a:xfrm flipH="1" flipV="1">
            <a:off x="7974726" y="1355326"/>
            <a:ext cx="7188" cy="4313581"/>
          </a:xfrm>
          <a:prstGeom prst="straightConnector1">
            <a:avLst/>
          </a:prstGeom>
          <a:ln w="38100">
            <a:headEnd type="arrow" w="med" len="med"/>
            <a:tailEnd type="arrow" w="med" len="med"/>
          </a:ln>
        </p:spPr>
        <p:style>
          <a:lnRef idx="1">
            <a:schemeClr val="dk1"/>
          </a:lnRef>
          <a:fillRef idx="0">
            <a:schemeClr val="dk1"/>
          </a:fillRef>
          <a:effectRef idx="0">
            <a:schemeClr val="dk1"/>
          </a:effectRef>
          <a:fontRef idx="minor">
            <a:schemeClr val="tx1"/>
          </a:fontRef>
        </p:style>
      </p:cxnSp>
      <p:sp>
        <p:nvSpPr>
          <p:cNvPr id="14" name="Rectangle 13"/>
          <p:cNvSpPr/>
          <p:nvPr/>
        </p:nvSpPr>
        <p:spPr>
          <a:xfrm>
            <a:off x="7981914" y="5918872"/>
            <a:ext cx="4014468" cy="400110"/>
          </a:xfrm>
          <a:prstGeom prst="rect">
            <a:avLst/>
          </a:prstGeom>
        </p:spPr>
        <p:txBody>
          <a:bodyPr wrap="square">
            <a:spAutoFit/>
          </a:bodyPr>
          <a:lstStyle/>
          <a:p>
            <a:pPr algn="ctr"/>
            <a:r>
              <a:rPr lang="en-US" sz="2000" b="1" dirty="0" smtClean="0"/>
              <a:t>Time (Hours)</a:t>
            </a:r>
            <a:endParaRPr lang="en-US" sz="2000" b="1" dirty="0"/>
          </a:p>
        </p:txBody>
      </p:sp>
      <p:sp>
        <p:nvSpPr>
          <p:cNvPr id="15" name="Rectangle 14"/>
          <p:cNvSpPr/>
          <p:nvPr/>
        </p:nvSpPr>
        <p:spPr>
          <a:xfrm rot="16200000">
            <a:off x="5286035" y="3099437"/>
            <a:ext cx="3888332" cy="400110"/>
          </a:xfrm>
          <a:prstGeom prst="rect">
            <a:avLst/>
          </a:prstGeom>
        </p:spPr>
        <p:txBody>
          <a:bodyPr wrap="square">
            <a:spAutoFit/>
          </a:bodyPr>
          <a:lstStyle/>
          <a:p>
            <a:pPr algn="ctr"/>
            <a:r>
              <a:rPr lang="en-US" sz="2000" b="1" dirty="0" smtClean="0"/>
              <a:t>Miles (miles)</a:t>
            </a:r>
            <a:endParaRPr lang="en-US" sz="2000" b="1" dirty="0"/>
          </a:p>
        </p:txBody>
      </p:sp>
      <p:cxnSp>
        <p:nvCxnSpPr>
          <p:cNvPr id="19" name="Straight Connector 18"/>
          <p:cNvCxnSpPr/>
          <p:nvPr/>
        </p:nvCxnSpPr>
        <p:spPr>
          <a:xfrm flipV="1">
            <a:off x="8420787" y="5126255"/>
            <a:ext cx="0" cy="254837"/>
          </a:xfrm>
          <a:prstGeom prst="line">
            <a:avLst/>
          </a:prstGeom>
          <a:ln w="28575"/>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flipV="1">
            <a:off x="8885665" y="5126257"/>
            <a:ext cx="0" cy="254837"/>
          </a:xfrm>
          <a:prstGeom prst="line">
            <a:avLst/>
          </a:prstGeom>
          <a:ln w="28575"/>
        </p:spPr>
        <p:style>
          <a:lnRef idx="1">
            <a:schemeClr val="dk1"/>
          </a:lnRef>
          <a:fillRef idx="0">
            <a:schemeClr val="dk1"/>
          </a:fillRef>
          <a:effectRef idx="0">
            <a:schemeClr val="dk1"/>
          </a:effectRef>
          <a:fontRef idx="minor">
            <a:schemeClr val="tx1"/>
          </a:fontRef>
        </p:style>
      </p:cxnSp>
      <p:cxnSp>
        <p:nvCxnSpPr>
          <p:cNvPr id="21" name="Straight Connector 20"/>
          <p:cNvCxnSpPr/>
          <p:nvPr/>
        </p:nvCxnSpPr>
        <p:spPr>
          <a:xfrm flipV="1">
            <a:off x="9334157" y="5126255"/>
            <a:ext cx="0" cy="254837"/>
          </a:xfrm>
          <a:prstGeom prst="line">
            <a:avLst/>
          </a:prstGeom>
          <a:ln w="28575"/>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flipV="1">
            <a:off x="9787002" y="5126255"/>
            <a:ext cx="0" cy="254837"/>
          </a:xfrm>
          <a:prstGeom prst="line">
            <a:avLst/>
          </a:prstGeom>
          <a:ln w="28575"/>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flipV="1">
            <a:off x="10247079" y="5126256"/>
            <a:ext cx="0" cy="254837"/>
          </a:xfrm>
          <a:prstGeom prst="line">
            <a:avLst/>
          </a:prstGeom>
          <a:ln w="28575"/>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flipV="1">
            <a:off x="10695571" y="5126254"/>
            <a:ext cx="0" cy="254837"/>
          </a:xfrm>
          <a:prstGeom prst="line">
            <a:avLst/>
          </a:prstGeom>
          <a:ln w="28575"/>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flipV="1">
            <a:off x="11157125" y="5126254"/>
            <a:ext cx="0" cy="254837"/>
          </a:xfrm>
          <a:prstGeom prst="line">
            <a:avLst/>
          </a:prstGeom>
          <a:ln w="28575"/>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flipV="1">
            <a:off x="11558695" y="5117819"/>
            <a:ext cx="0" cy="254837"/>
          </a:xfrm>
          <a:prstGeom prst="line">
            <a:avLst/>
          </a:prstGeom>
          <a:ln w="28575"/>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27" name="TextBox 26"/>
              <p:cNvSpPr txBox="1"/>
              <p:nvPr/>
            </p:nvSpPr>
            <p:spPr>
              <a:xfrm>
                <a:off x="10416142" y="5367461"/>
                <a:ext cx="571921" cy="636585"/>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f>
                        <m:fPr>
                          <m:ctrlPr>
                            <a:rPr lang="en-US" b="0" i="1" dirty="0" smtClean="0">
                              <a:latin typeface="Cambria Math" panose="02040503050406030204" pitchFamily="18" charset="0"/>
                            </a:rPr>
                          </m:ctrlPr>
                        </m:fPr>
                        <m:num>
                          <m:r>
                            <a:rPr lang="en-US" b="0" i="1" dirty="0" smtClean="0">
                              <a:latin typeface="Cambria Math" panose="02040503050406030204" pitchFamily="18" charset="0"/>
                            </a:rPr>
                            <m:t>12</m:t>
                          </m:r>
                        </m:num>
                        <m:den>
                          <m:r>
                            <a:rPr lang="en-US" b="0" i="1" dirty="0" smtClean="0">
                              <a:latin typeface="Cambria Math" panose="02040503050406030204" pitchFamily="18" charset="0"/>
                            </a:rPr>
                            <m:t>8</m:t>
                          </m:r>
                        </m:den>
                      </m:f>
                    </m:oMath>
                  </m:oMathPara>
                </a14:m>
                <a:endParaRPr lang="en-US" dirty="0"/>
              </a:p>
            </p:txBody>
          </p:sp>
        </mc:Choice>
        <mc:Fallback xmlns="">
          <p:sp>
            <p:nvSpPr>
              <p:cNvPr id="27" name="TextBox 26"/>
              <p:cNvSpPr txBox="1">
                <a:spLocks noRot="1" noChangeAspect="1" noMove="1" noResize="1" noEditPoints="1" noAdjustHandles="1" noChangeArrowheads="1" noChangeShapeType="1" noTextEdit="1"/>
              </p:cNvSpPr>
              <p:nvPr/>
            </p:nvSpPr>
            <p:spPr>
              <a:xfrm>
                <a:off x="10416142" y="5367461"/>
                <a:ext cx="571921" cy="636585"/>
              </a:xfrm>
              <a:prstGeom prst="rect">
                <a:avLst/>
              </a:prstGeom>
              <a:blipFill>
                <a:blip r:embed="rId3"/>
                <a:stretch>
                  <a:fillRect/>
                </a:stretch>
              </a:blipFill>
            </p:spPr>
            <p:txBody>
              <a:bodyPr/>
              <a:lstStyle/>
              <a:p>
                <a:r>
                  <a:rPr lang="en-US">
                    <a:noFill/>
                  </a:rPr>
                  <a:t> </a:t>
                </a:r>
              </a:p>
            </p:txBody>
          </p:sp>
        </mc:Fallback>
      </mc:AlternateContent>
      <p:sp>
        <p:nvSpPr>
          <p:cNvPr id="29" name="Oval 28"/>
          <p:cNvSpPr/>
          <p:nvPr/>
        </p:nvSpPr>
        <p:spPr>
          <a:xfrm>
            <a:off x="7930547" y="5189932"/>
            <a:ext cx="124912" cy="1249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8353275" y="4822264"/>
            <a:ext cx="124912" cy="1249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11522952" y="1986594"/>
            <a:ext cx="124912" cy="1249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Connector 32"/>
          <p:cNvCxnSpPr/>
          <p:nvPr/>
        </p:nvCxnSpPr>
        <p:spPr>
          <a:xfrm flipV="1">
            <a:off x="7978320" y="1694079"/>
            <a:ext cx="3995568" cy="3579033"/>
          </a:xfrm>
          <a:prstGeom prst="line">
            <a:avLst/>
          </a:prstGeom>
        </p:spPr>
        <p:style>
          <a:lnRef idx="1">
            <a:schemeClr val="accent1"/>
          </a:lnRef>
          <a:fillRef idx="0">
            <a:schemeClr val="accent1"/>
          </a:fillRef>
          <a:effectRef idx="0">
            <a:schemeClr val="accent1"/>
          </a:effectRef>
          <a:fontRef idx="minor">
            <a:schemeClr val="tx1"/>
          </a:fontRef>
        </p:style>
      </p:cxnSp>
      <p:grpSp>
        <p:nvGrpSpPr>
          <p:cNvPr id="35" name="Group 34"/>
          <p:cNvGrpSpPr/>
          <p:nvPr/>
        </p:nvGrpSpPr>
        <p:grpSpPr>
          <a:xfrm>
            <a:off x="7252893" y="2039202"/>
            <a:ext cx="844407" cy="2770338"/>
            <a:chOff x="6286973" y="2039202"/>
            <a:chExt cx="844407" cy="2770338"/>
          </a:xfrm>
        </p:grpSpPr>
        <p:cxnSp>
          <p:nvCxnSpPr>
            <p:cNvPr id="36" name="Straight Connector 35"/>
            <p:cNvCxnSpPr/>
            <p:nvPr/>
          </p:nvCxnSpPr>
          <p:spPr>
            <a:xfrm flipH="1">
              <a:off x="6900603" y="4809539"/>
              <a:ext cx="230777" cy="1"/>
            </a:xfrm>
            <a:prstGeom prst="line">
              <a:avLst/>
            </a:prstGeom>
            <a:ln w="28575"/>
          </p:spPr>
          <p:style>
            <a:lnRef idx="1">
              <a:schemeClr val="dk1"/>
            </a:lnRef>
            <a:fillRef idx="0">
              <a:schemeClr val="dk1"/>
            </a:fillRef>
            <a:effectRef idx="0">
              <a:schemeClr val="dk1"/>
            </a:effectRef>
            <a:fontRef idx="minor">
              <a:schemeClr val="tx1"/>
            </a:fontRef>
          </p:style>
        </p:cxnSp>
        <p:cxnSp>
          <p:nvCxnSpPr>
            <p:cNvPr id="37" name="Straight Connector 36"/>
            <p:cNvCxnSpPr/>
            <p:nvPr/>
          </p:nvCxnSpPr>
          <p:spPr>
            <a:xfrm flipH="1">
              <a:off x="6889026" y="4349229"/>
              <a:ext cx="230777" cy="1"/>
            </a:xfrm>
            <a:prstGeom prst="line">
              <a:avLst/>
            </a:prstGeom>
            <a:ln w="28575"/>
          </p:spPr>
          <p:style>
            <a:lnRef idx="1">
              <a:schemeClr val="dk1"/>
            </a:lnRef>
            <a:fillRef idx="0">
              <a:schemeClr val="dk1"/>
            </a:fillRef>
            <a:effectRef idx="0">
              <a:schemeClr val="dk1"/>
            </a:effectRef>
            <a:fontRef idx="minor">
              <a:schemeClr val="tx1"/>
            </a:fontRef>
          </p:style>
        </p:cxnSp>
        <p:cxnSp>
          <p:nvCxnSpPr>
            <p:cNvPr id="38" name="Straight Connector 37"/>
            <p:cNvCxnSpPr/>
            <p:nvPr/>
          </p:nvCxnSpPr>
          <p:spPr>
            <a:xfrm flipH="1">
              <a:off x="6889028" y="3903333"/>
              <a:ext cx="230777" cy="1"/>
            </a:xfrm>
            <a:prstGeom prst="line">
              <a:avLst/>
            </a:prstGeom>
            <a:ln w="28575"/>
          </p:spPr>
          <p:style>
            <a:lnRef idx="1">
              <a:schemeClr val="dk1"/>
            </a:lnRef>
            <a:fillRef idx="0">
              <a:schemeClr val="dk1"/>
            </a:fillRef>
            <a:effectRef idx="0">
              <a:schemeClr val="dk1"/>
            </a:effectRef>
            <a:fontRef idx="minor">
              <a:schemeClr val="tx1"/>
            </a:fontRef>
          </p:style>
        </p:cxnSp>
        <p:cxnSp>
          <p:nvCxnSpPr>
            <p:cNvPr id="39" name="Straight Connector 38"/>
            <p:cNvCxnSpPr/>
            <p:nvPr/>
          </p:nvCxnSpPr>
          <p:spPr>
            <a:xfrm flipH="1">
              <a:off x="6889027" y="3428375"/>
              <a:ext cx="230777" cy="1"/>
            </a:xfrm>
            <a:prstGeom prst="line">
              <a:avLst/>
            </a:prstGeom>
            <a:ln w="28575"/>
          </p:spPr>
          <p:style>
            <a:lnRef idx="1">
              <a:schemeClr val="dk1"/>
            </a:lnRef>
            <a:fillRef idx="0">
              <a:schemeClr val="dk1"/>
            </a:fillRef>
            <a:effectRef idx="0">
              <a:schemeClr val="dk1"/>
            </a:effectRef>
            <a:fontRef idx="minor">
              <a:schemeClr val="tx1"/>
            </a:fontRef>
          </p:style>
        </p:cxnSp>
        <p:sp>
          <p:nvSpPr>
            <p:cNvPr id="40" name="TextBox 39"/>
            <p:cNvSpPr txBox="1"/>
            <p:nvPr/>
          </p:nvSpPr>
          <p:spPr>
            <a:xfrm>
              <a:off x="6409707" y="3689070"/>
              <a:ext cx="536642" cy="369332"/>
            </a:xfrm>
            <a:prstGeom prst="rect">
              <a:avLst/>
            </a:prstGeom>
            <a:noFill/>
          </p:spPr>
          <p:txBody>
            <a:bodyPr wrap="square" rtlCol="0">
              <a:spAutoFit/>
            </a:bodyPr>
            <a:lstStyle/>
            <a:p>
              <a:pPr algn="ctr"/>
              <a:r>
                <a:rPr lang="en-US" dirty="0" smtClean="0"/>
                <a:t>3</a:t>
              </a:r>
              <a:endParaRPr lang="en-US" dirty="0"/>
            </a:p>
          </p:txBody>
        </p:sp>
        <p:sp>
          <p:nvSpPr>
            <p:cNvPr id="41" name="TextBox 40"/>
            <p:cNvSpPr txBox="1"/>
            <p:nvPr/>
          </p:nvSpPr>
          <p:spPr>
            <a:xfrm>
              <a:off x="6286973" y="2322288"/>
              <a:ext cx="710278" cy="369332"/>
            </a:xfrm>
            <a:prstGeom prst="rect">
              <a:avLst/>
            </a:prstGeom>
            <a:noFill/>
          </p:spPr>
          <p:txBody>
            <a:bodyPr wrap="square" rtlCol="0">
              <a:spAutoFit/>
            </a:bodyPr>
            <a:lstStyle/>
            <a:p>
              <a:pPr algn="ctr"/>
              <a:r>
                <a:rPr lang="en-US" dirty="0" smtClean="0"/>
                <a:t>6</a:t>
              </a:r>
              <a:endParaRPr lang="en-US" dirty="0"/>
            </a:p>
          </p:txBody>
        </p:sp>
        <p:cxnSp>
          <p:nvCxnSpPr>
            <p:cNvPr id="42" name="Straight Connector 41"/>
            <p:cNvCxnSpPr/>
            <p:nvPr/>
          </p:nvCxnSpPr>
          <p:spPr>
            <a:xfrm flipH="1">
              <a:off x="6886793" y="2960056"/>
              <a:ext cx="230777" cy="1"/>
            </a:xfrm>
            <a:prstGeom prst="line">
              <a:avLst/>
            </a:prstGeom>
            <a:ln w="28575"/>
          </p:spPr>
          <p:style>
            <a:lnRef idx="1">
              <a:schemeClr val="dk1"/>
            </a:lnRef>
            <a:fillRef idx="0">
              <a:schemeClr val="dk1"/>
            </a:fillRef>
            <a:effectRef idx="0">
              <a:schemeClr val="dk1"/>
            </a:effectRef>
            <a:fontRef idx="minor">
              <a:schemeClr val="tx1"/>
            </a:fontRef>
          </p:style>
        </p:cxnSp>
        <p:cxnSp>
          <p:nvCxnSpPr>
            <p:cNvPr id="43" name="Straight Connector 42"/>
            <p:cNvCxnSpPr/>
            <p:nvPr/>
          </p:nvCxnSpPr>
          <p:spPr>
            <a:xfrm flipH="1">
              <a:off x="6886795" y="2514160"/>
              <a:ext cx="230777" cy="1"/>
            </a:xfrm>
            <a:prstGeom prst="line">
              <a:avLst/>
            </a:prstGeom>
            <a:ln w="28575"/>
          </p:spPr>
          <p:style>
            <a:lnRef idx="1">
              <a:schemeClr val="dk1"/>
            </a:lnRef>
            <a:fillRef idx="0">
              <a:schemeClr val="dk1"/>
            </a:fillRef>
            <a:effectRef idx="0">
              <a:schemeClr val="dk1"/>
            </a:effectRef>
            <a:fontRef idx="minor">
              <a:schemeClr val="tx1"/>
            </a:fontRef>
          </p:style>
        </p:cxnSp>
        <p:cxnSp>
          <p:nvCxnSpPr>
            <p:cNvPr id="44" name="Straight Connector 43"/>
            <p:cNvCxnSpPr/>
            <p:nvPr/>
          </p:nvCxnSpPr>
          <p:spPr>
            <a:xfrm flipH="1">
              <a:off x="6886794" y="2039202"/>
              <a:ext cx="230777" cy="1"/>
            </a:xfrm>
            <a:prstGeom prst="line">
              <a:avLst/>
            </a:prstGeom>
            <a:ln w="28575"/>
          </p:spPr>
          <p:style>
            <a:lnRef idx="1">
              <a:schemeClr val="dk1"/>
            </a:lnRef>
            <a:fillRef idx="0">
              <a:schemeClr val="dk1"/>
            </a:fillRef>
            <a:effectRef idx="0">
              <a:schemeClr val="dk1"/>
            </a:effectRef>
            <a:fontRef idx="minor">
              <a:schemeClr val="tx1"/>
            </a:fontRef>
          </p:style>
        </p:cxnSp>
      </p:grpSp>
      <mc:AlternateContent xmlns:mc="http://schemas.openxmlformats.org/markup-compatibility/2006" xmlns:a14="http://schemas.microsoft.com/office/drawing/2010/main">
        <mc:Choice Requires="a14">
          <p:sp>
            <p:nvSpPr>
              <p:cNvPr id="51" name="TextBox 50"/>
              <p:cNvSpPr txBox="1"/>
              <p:nvPr/>
            </p:nvSpPr>
            <p:spPr>
              <a:xfrm>
                <a:off x="11273456" y="5367461"/>
                <a:ext cx="571921" cy="636585"/>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f>
                        <m:fPr>
                          <m:ctrlPr>
                            <a:rPr lang="en-US" b="0" i="1" dirty="0" smtClean="0">
                              <a:latin typeface="Cambria Math" panose="02040503050406030204" pitchFamily="18" charset="0"/>
                            </a:rPr>
                          </m:ctrlPr>
                        </m:fPr>
                        <m:num>
                          <m:r>
                            <a:rPr lang="en-US" b="0" i="1" dirty="0" smtClean="0">
                              <a:latin typeface="Cambria Math" panose="02040503050406030204" pitchFamily="18" charset="0"/>
                            </a:rPr>
                            <m:t>16</m:t>
                          </m:r>
                        </m:num>
                        <m:den>
                          <m:r>
                            <a:rPr lang="en-US" b="0" i="1" dirty="0" smtClean="0">
                              <a:latin typeface="Cambria Math" panose="02040503050406030204" pitchFamily="18" charset="0"/>
                            </a:rPr>
                            <m:t>8</m:t>
                          </m:r>
                        </m:den>
                      </m:f>
                    </m:oMath>
                  </m:oMathPara>
                </a14:m>
                <a:endParaRPr lang="en-US" dirty="0"/>
              </a:p>
            </p:txBody>
          </p:sp>
        </mc:Choice>
        <mc:Fallback xmlns="">
          <p:sp>
            <p:nvSpPr>
              <p:cNvPr id="51" name="TextBox 50"/>
              <p:cNvSpPr txBox="1">
                <a:spLocks noRot="1" noChangeAspect="1" noMove="1" noResize="1" noEditPoints="1" noAdjustHandles="1" noChangeArrowheads="1" noChangeShapeType="1" noTextEdit="1"/>
              </p:cNvSpPr>
              <p:nvPr/>
            </p:nvSpPr>
            <p:spPr>
              <a:xfrm>
                <a:off x="11273456" y="5367461"/>
                <a:ext cx="571921" cy="636585"/>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2" name="TextBox 51"/>
              <p:cNvSpPr txBox="1"/>
              <p:nvPr/>
            </p:nvSpPr>
            <p:spPr>
              <a:xfrm>
                <a:off x="8619539" y="5351964"/>
                <a:ext cx="571921" cy="611706"/>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f>
                        <m:fPr>
                          <m:ctrlPr>
                            <a:rPr lang="en-US" b="0" i="1" dirty="0" smtClean="0">
                              <a:latin typeface="Cambria Math" panose="02040503050406030204" pitchFamily="18" charset="0"/>
                            </a:rPr>
                          </m:ctrlPr>
                        </m:fPr>
                        <m:num>
                          <m:r>
                            <a:rPr lang="en-US" b="0" i="1" dirty="0" smtClean="0">
                              <a:latin typeface="Cambria Math" panose="02040503050406030204" pitchFamily="18" charset="0"/>
                            </a:rPr>
                            <m:t>4</m:t>
                          </m:r>
                        </m:num>
                        <m:den>
                          <m:r>
                            <a:rPr lang="en-US" b="0" i="1" dirty="0" smtClean="0">
                              <a:latin typeface="Cambria Math" panose="02040503050406030204" pitchFamily="18" charset="0"/>
                            </a:rPr>
                            <m:t>8</m:t>
                          </m:r>
                        </m:den>
                      </m:f>
                    </m:oMath>
                  </m:oMathPara>
                </a14:m>
                <a:endParaRPr lang="en-US" dirty="0"/>
              </a:p>
            </p:txBody>
          </p:sp>
        </mc:Choice>
        <mc:Fallback xmlns="">
          <p:sp>
            <p:nvSpPr>
              <p:cNvPr id="52" name="TextBox 51"/>
              <p:cNvSpPr txBox="1">
                <a:spLocks noRot="1" noChangeAspect="1" noMove="1" noResize="1" noEditPoints="1" noAdjustHandles="1" noChangeArrowheads="1" noChangeShapeType="1" noTextEdit="1"/>
              </p:cNvSpPr>
              <p:nvPr/>
            </p:nvSpPr>
            <p:spPr>
              <a:xfrm>
                <a:off x="8619539" y="5351964"/>
                <a:ext cx="571921" cy="611706"/>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3" name="TextBox 52"/>
              <p:cNvSpPr txBox="1"/>
              <p:nvPr/>
            </p:nvSpPr>
            <p:spPr>
              <a:xfrm>
                <a:off x="9524891" y="5379512"/>
                <a:ext cx="571921" cy="611706"/>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f>
                        <m:fPr>
                          <m:ctrlPr>
                            <a:rPr lang="en-US" b="0" i="1" dirty="0" smtClean="0">
                              <a:latin typeface="Cambria Math" panose="02040503050406030204" pitchFamily="18" charset="0"/>
                            </a:rPr>
                          </m:ctrlPr>
                        </m:fPr>
                        <m:num>
                          <m:r>
                            <a:rPr lang="en-US" b="0" i="1" dirty="0" smtClean="0">
                              <a:latin typeface="Cambria Math" panose="02040503050406030204" pitchFamily="18" charset="0"/>
                            </a:rPr>
                            <m:t>8</m:t>
                          </m:r>
                        </m:num>
                        <m:den>
                          <m:r>
                            <a:rPr lang="en-US" b="0" i="1" dirty="0" smtClean="0">
                              <a:latin typeface="Cambria Math" panose="02040503050406030204" pitchFamily="18" charset="0"/>
                            </a:rPr>
                            <m:t>8</m:t>
                          </m:r>
                        </m:den>
                      </m:f>
                    </m:oMath>
                  </m:oMathPara>
                </a14:m>
                <a:endParaRPr lang="en-US" dirty="0"/>
              </a:p>
            </p:txBody>
          </p:sp>
        </mc:Choice>
        <mc:Fallback xmlns="">
          <p:sp>
            <p:nvSpPr>
              <p:cNvPr id="53" name="TextBox 52"/>
              <p:cNvSpPr txBox="1">
                <a:spLocks noRot="1" noChangeAspect="1" noMove="1" noResize="1" noEditPoints="1" noAdjustHandles="1" noChangeArrowheads="1" noChangeShapeType="1" noTextEdit="1"/>
              </p:cNvSpPr>
              <p:nvPr/>
            </p:nvSpPr>
            <p:spPr>
              <a:xfrm>
                <a:off x="9524891" y="5379512"/>
                <a:ext cx="571921" cy="611706"/>
              </a:xfrm>
              <a:prstGeom prst="rect">
                <a:avLst/>
              </a:prstGeom>
              <a:blipFill>
                <a:blip r:embed="rId6"/>
                <a:stretch>
                  <a:fillRect/>
                </a:stretch>
              </a:blipFill>
            </p:spPr>
            <p:txBody>
              <a:bodyPr/>
              <a:lstStyle/>
              <a:p>
                <a:r>
                  <a:rPr lang="en-US">
                    <a:noFill/>
                  </a:rPr>
                  <a:t> </a:t>
                </a:r>
              </a:p>
            </p:txBody>
          </p:sp>
        </mc:Fallback>
      </mc:AlternateContent>
      <p:cxnSp>
        <p:nvCxnSpPr>
          <p:cNvPr id="54" name="Straight Connector 53"/>
          <p:cNvCxnSpPr/>
          <p:nvPr/>
        </p:nvCxnSpPr>
        <p:spPr>
          <a:xfrm flipV="1">
            <a:off x="8200209" y="5124676"/>
            <a:ext cx="0" cy="254837"/>
          </a:xfrm>
          <a:prstGeom prst="line">
            <a:avLst/>
          </a:prstGeom>
          <a:ln w="28575">
            <a:solidFill>
              <a:schemeClr val="bg1">
                <a:lumMod val="65000"/>
              </a:schemeClr>
            </a:solidFill>
          </a:ln>
        </p:spPr>
        <p:style>
          <a:lnRef idx="1">
            <a:schemeClr val="dk1"/>
          </a:lnRef>
          <a:fillRef idx="0">
            <a:schemeClr val="dk1"/>
          </a:fillRef>
          <a:effectRef idx="0">
            <a:schemeClr val="dk1"/>
          </a:effectRef>
          <a:fontRef idx="minor">
            <a:schemeClr val="tx1"/>
          </a:fontRef>
        </p:style>
      </p:cxnSp>
      <p:cxnSp>
        <p:nvCxnSpPr>
          <p:cNvPr id="55" name="Straight Connector 54"/>
          <p:cNvCxnSpPr/>
          <p:nvPr/>
        </p:nvCxnSpPr>
        <p:spPr>
          <a:xfrm flipV="1">
            <a:off x="8653055" y="5124678"/>
            <a:ext cx="0" cy="254837"/>
          </a:xfrm>
          <a:prstGeom prst="line">
            <a:avLst/>
          </a:prstGeom>
          <a:ln w="28575">
            <a:solidFill>
              <a:schemeClr val="bg1">
                <a:lumMod val="65000"/>
              </a:schemeClr>
            </a:solidFill>
          </a:ln>
        </p:spPr>
        <p:style>
          <a:lnRef idx="1">
            <a:schemeClr val="dk1"/>
          </a:lnRef>
          <a:fillRef idx="0">
            <a:schemeClr val="dk1"/>
          </a:fillRef>
          <a:effectRef idx="0">
            <a:schemeClr val="dk1"/>
          </a:effectRef>
          <a:fontRef idx="minor">
            <a:schemeClr val="tx1"/>
          </a:fontRef>
        </p:style>
      </p:cxnSp>
      <p:cxnSp>
        <p:nvCxnSpPr>
          <p:cNvPr id="56" name="Straight Connector 55"/>
          <p:cNvCxnSpPr/>
          <p:nvPr/>
        </p:nvCxnSpPr>
        <p:spPr>
          <a:xfrm flipV="1">
            <a:off x="9113579" y="5124676"/>
            <a:ext cx="0" cy="254837"/>
          </a:xfrm>
          <a:prstGeom prst="line">
            <a:avLst/>
          </a:prstGeom>
          <a:ln w="28575">
            <a:solidFill>
              <a:schemeClr val="bg1">
                <a:lumMod val="65000"/>
              </a:schemeClr>
            </a:solidFill>
          </a:ln>
        </p:spPr>
        <p:style>
          <a:lnRef idx="1">
            <a:schemeClr val="dk1"/>
          </a:lnRef>
          <a:fillRef idx="0">
            <a:schemeClr val="dk1"/>
          </a:fillRef>
          <a:effectRef idx="0">
            <a:schemeClr val="dk1"/>
          </a:effectRef>
          <a:fontRef idx="minor">
            <a:schemeClr val="tx1"/>
          </a:fontRef>
        </p:style>
      </p:cxnSp>
      <p:cxnSp>
        <p:nvCxnSpPr>
          <p:cNvPr id="57" name="Straight Connector 56"/>
          <p:cNvCxnSpPr/>
          <p:nvPr/>
        </p:nvCxnSpPr>
        <p:spPr>
          <a:xfrm flipV="1">
            <a:off x="9566424" y="5124676"/>
            <a:ext cx="0" cy="254837"/>
          </a:xfrm>
          <a:prstGeom prst="line">
            <a:avLst/>
          </a:prstGeom>
          <a:ln w="28575">
            <a:solidFill>
              <a:schemeClr val="bg1">
                <a:lumMod val="65000"/>
              </a:schemeClr>
            </a:solidFill>
          </a:ln>
        </p:spPr>
        <p:style>
          <a:lnRef idx="1">
            <a:schemeClr val="dk1"/>
          </a:lnRef>
          <a:fillRef idx="0">
            <a:schemeClr val="dk1"/>
          </a:fillRef>
          <a:effectRef idx="0">
            <a:schemeClr val="dk1"/>
          </a:effectRef>
          <a:fontRef idx="minor">
            <a:schemeClr val="tx1"/>
          </a:fontRef>
        </p:style>
      </p:cxnSp>
      <p:cxnSp>
        <p:nvCxnSpPr>
          <p:cNvPr id="58" name="Straight Connector 57"/>
          <p:cNvCxnSpPr/>
          <p:nvPr/>
        </p:nvCxnSpPr>
        <p:spPr>
          <a:xfrm flipV="1">
            <a:off x="10026501" y="5124677"/>
            <a:ext cx="0" cy="254837"/>
          </a:xfrm>
          <a:prstGeom prst="line">
            <a:avLst/>
          </a:prstGeom>
          <a:ln w="28575">
            <a:solidFill>
              <a:schemeClr val="bg1">
                <a:lumMod val="65000"/>
              </a:schemeClr>
            </a:solidFill>
          </a:ln>
        </p:spPr>
        <p:style>
          <a:lnRef idx="1">
            <a:schemeClr val="dk1"/>
          </a:lnRef>
          <a:fillRef idx="0">
            <a:schemeClr val="dk1"/>
          </a:fillRef>
          <a:effectRef idx="0">
            <a:schemeClr val="dk1"/>
          </a:effectRef>
          <a:fontRef idx="minor">
            <a:schemeClr val="tx1"/>
          </a:fontRef>
        </p:style>
      </p:cxnSp>
      <p:cxnSp>
        <p:nvCxnSpPr>
          <p:cNvPr id="59" name="Straight Connector 58"/>
          <p:cNvCxnSpPr/>
          <p:nvPr/>
        </p:nvCxnSpPr>
        <p:spPr>
          <a:xfrm flipV="1">
            <a:off x="10474993" y="5124675"/>
            <a:ext cx="0" cy="254837"/>
          </a:xfrm>
          <a:prstGeom prst="line">
            <a:avLst/>
          </a:prstGeom>
          <a:ln w="28575">
            <a:solidFill>
              <a:schemeClr val="bg1">
                <a:lumMod val="65000"/>
              </a:schemeClr>
            </a:solidFill>
          </a:ln>
        </p:spPr>
        <p:style>
          <a:lnRef idx="1">
            <a:schemeClr val="dk1"/>
          </a:lnRef>
          <a:fillRef idx="0">
            <a:schemeClr val="dk1"/>
          </a:fillRef>
          <a:effectRef idx="0">
            <a:schemeClr val="dk1"/>
          </a:effectRef>
          <a:fontRef idx="minor">
            <a:schemeClr val="tx1"/>
          </a:fontRef>
        </p:style>
      </p:cxnSp>
      <p:cxnSp>
        <p:nvCxnSpPr>
          <p:cNvPr id="60" name="Straight Connector 59"/>
          <p:cNvCxnSpPr/>
          <p:nvPr/>
        </p:nvCxnSpPr>
        <p:spPr>
          <a:xfrm flipV="1">
            <a:off x="10936547" y="5124675"/>
            <a:ext cx="0" cy="254837"/>
          </a:xfrm>
          <a:prstGeom prst="line">
            <a:avLst/>
          </a:prstGeom>
          <a:ln w="28575">
            <a:solidFill>
              <a:schemeClr val="bg1">
                <a:lumMod val="65000"/>
              </a:schemeClr>
            </a:solidFill>
          </a:ln>
        </p:spPr>
        <p:style>
          <a:lnRef idx="1">
            <a:schemeClr val="dk1"/>
          </a:lnRef>
          <a:fillRef idx="0">
            <a:schemeClr val="dk1"/>
          </a:fillRef>
          <a:effectRef idx="0">
            <a:schemeClr val="dk1"/>
          </a:effectRef>
          <a:fontRef idx="minor">
            <a:schemeClr val="tx1"/>
          </a:fontRef>
        </p:style>
      </p:cxnSp>
      <p:cxnSp>
        <p:nvCxnSpPr>
          <p:cNvPr id="61" name="Straight Connector 60"/>
          <p:cNvCxnSpPr/>
          <p:nvPr/>
        </p:nvCxnSpPr>
        <p:spPr>
          <a:xfrm flipV="1">
            <a:off x="11338117" y="5116240"/>
            <a:ext cx="0" cy="254837"/>
          </a:xfrm>
          <a:prstGeom prst="line">
            <a:avLst/>
          </a:prstGeom>
          <a:ln w="28575">
            <a:solidFill>
              <a:schemeClr val="bg1">
                <a:lumMod val="65000"/>
              </a:schemeClr>
            </a:solidFill>
          </a:ln>
        </p:spPr>
        <p:style>
          <a:lnRef idx="1">
            <a:schemeClr val="dk1"/>
          </a:lnRef>
          <a:fillRef idx="0">
            <a:schemeClr val="dk1"/>
          </a:fillRef>
          <a:effectRef idx="0">
            <a:schemeClr val="dk1"/>
          </a:effectRef>
          <a:fontRef idx="minor">
            <a:schemeClr val="tx1"/>
          </a:fontRef>
        </p:style>
      </p:cxnSp>
      <p:sp>
        <p:nvSpPr>
          <p:cNvPr id="10" name="Rectangle 9"/>
          <p:cNvSpPr/>
          <p:nvPr/>
        </p:nvSpPr>
        <p:spPr>
          <a:xfrm>
            <a:off x="8028766" y="1313752"/>
            <a:ext cx="4014468" cy="461665"/>
          </a:xfrm>
          <a:prstGeom prst="rect">
            <a:avLst/>
          </a:prstGeom>
        </p:spPr>
        <p:txBody>
          <a:bodyPr wrap="square">
            <a:spAutoFit/>
          </a:bodyPr>
          <a:lstStyle/>
          <a:p>
            <a:pPr algn="ctr"/>
            <a:r>
              <a:rPr lang="en-US" sz="2400" b="1" dirty="0" err="1" smtClean="0"/>
              <a:t>Lonzo’s</a:t>
            </a:r>
            <a:r>
              <a:rPr lang="en-US" sz="2400" b="1" dirty="0" smtClean="0"/>
              <a:t> Hiking</a:t>
            </a:r>
            <a:endParaRPr lang="en-US" sz="2400" b="1" dirty="0"/>
          </a:p>
        </p:txBody>
      </p:sp>
      <mc:AlternateContent xmlns:mc="http://schemas.openxmlformats.org/markup-compatibility/2006" xmlns:a14="http://schemas.microsoft.com/office/drawing/2010/main">
        <mc:Choice Requires="a14">
          <p:sp>
            <p:nvSpPr>
              <p:cNvPr id="63" name="TextBox 62"/>
              <p:cNvSpPr txBox="1"/>
              <p:nvPr/>
            </p:nvSpPr>
            <p:spPr>
              <a:xfrm>
                <a:off x="7393120" y="4554771"/>
                <a:ext cx="571921" cy="610873"/>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f>
                        <m:fPr>
                          <m:ctrlPr>
                            <a:rPr lang="en-US" b="0" i="1" dirty="0" smtClean="0">
                              <a:solidFill>
                                <a:schemeClr val="accent2"/>
                              </a:solidFill>
                              <a:latin typeface="Cambria Math" panose="02040503050406030204" pitchFamily="18" charset="0"/>
                            </a:rPr>
                          </m:ctrlPr>
                        </m:fPr>
                        <m:num>
                          <m:r>
                            <a:rPr lang="en-US" b="0" i="1" dirty="0" smtClean="0">
                              <a:solidFill>
                                <a:schemeClr val="accent2"/>
                              </a:solidFill>
                              <a:latin typeface="Cambria Math" panose="02040503050406030204" pitchFamily="18" charset="0"/>
                            </a:rPr>
                            <m:t>7</m:t>
                          </m:r>
                        </m:num>
                        <m:den>
                          <m:r>
                            <a:rPr lang="en-US" b="0" i="1" dirty="0" smtClean="0">
                              <a:solidFill>
                                <a:schemeClr val="accent2"/>
                              </a:solidFill>
                              <a:latin typeface="Cambria Math" panose="02040503050406030204" pitchFamily="18" charset="0"/>
                            </a:rPr>
                            <m:t>8</m:t>
                          </m:r>
                        </m:den>
                      </m:f>
                    </m:oMath>
                  </m:oMathPara>
                </a14:m>
                <a:endParaRPr lang="en-US" dirty="0">
                  <a:solidFill>
                    <a:schemeClr val="accent2"/>
                  </a:solidFill>
                </a:endParaRPr>
              </a:p>
            </p:txBody>
          </p:sp>
        </mc:Choice>
        <mc:Fallback xmlns="">
          <p:sp>
            <p:nvSpPr>
              <p:cNvPr id="63" name="TextBox 62"/>
              <p:cNvSpPr txBox="1">
                <a:spLocks noRot="1" noChangeAspect="1" noMove="1" noResize="1" noEditPoints="1" noAdjustHandles="1" noChangeArrowheads="1" noChangeShapeType="1" noTextEdit="1"/>
              </p:cNvSpPr>
              <p:nvPr/>
            </p:nvSpPr>
            <p:spPr>
              <a:xfrm>
                <a:off x="7393120" y="4554771"/>
                <a:ext cx="571921" cy="610873"/>
              </a:xfrm>
              <a:prstGeom prst="rect">
                <a:avLst/>
              </a:prstGeom>
              <a:blipFill>
                <a:blip r:embed="rId7"/>
                <a:stretch>
                  <a:fillRect/>
                </a:stretch>
              </a:blipFill>
            </p:spPr>
            <p:txBody>
              <a:bodyPr/>
              <a:lstStyle/>
              <a:p>
                <a:r>
                  <a:rPr lang="en-US">
                    <a:noFill/>
                  </a:rPr>
                  <a:t> </a:t>
                </a:r>
              </a:p>
            </p:txBody>
          </p:sp>
        </mc:Fallback>
      </mc:AlternateContent>
      <p:cxnSp>
        <p:nvCxnSpPr>
          <p:cNvPr id="64" name="Straight Connector 63"/>
          <p:cNvCxnSpPr/>
          <p:nvPr/>
        </p:nvCxnSpPr>
        <p:spPr>
          <a:xfrm flipH="1">
            <a:off x="7867090" y="4900293"/>
            <a:ext cx="230777" cy="1"/>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95113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22162" y="286603"/>
            <a:ext cx="11006245" cy="623867"/>
          </a:xfrm>
        </p:spPr>
        <p:txBody>
          <a:bodyPr>
            <a:normAutofit/>
          </a:bodyPr>
          <a:lstStyle/>
          <a:p>
            <a:r>
              <a:rPr lang="en-US" sz="3600" dirty="0" smtClean="0"/>
              <a:t>Lesson </a:t>
            </a:r>
            <a:r>
              <a:rPr lang="en-US" sz="3600" dirty="0"/>
              <a:t>8</a:t>
            </a:r>
            <a:r>
              <a:rPr lang="en-US" sz="3600" dirty="0" smtClean="0"/>
              <a:t>: Ratio Fractional Situations</a:t>
            </a:r>
            <a:endParaRPr lang="en-US" sz="3600" dirty="0"/>
          </a:p>
        </p:txBody>
      </p:sp>
      <p:sp>
        <p:nvSpPr>
          <p:cNvPr id="6" name="Content Placeholder 5"/>
          <p:cNvSpPr>
            <a:spLocks noGrp="1"/>
          </p:cNvSpPr>
          <p:nvPr>
            <p:ph idx="1"/>
          </p:nvPr>
        </p:nvSpPr>
        <p:spPr>
          <a:xfrm>
            <a:off x="620345" y="910470"/>
            <a:ext cx="7325920" cy="4958624"/>
          </a:xfrm>
        </p:spPr>
        <p:txBody>
          <a:bodyPr>
            <a:normAutofit/>
          </a:bodyPr>
          <a:lstStyle/>
          <a:p>
            <a:r>
              <a:rPr lang="en-US" sz="2000" dirty="0" smtClean="0"/>
              <a:t>Senona was timed walking up hill, hiking a glacier, climbing stairs, and sprinting on a track. To the right are her rates. </a:t>
            </a:r>
          </a:p>
          <a:p>
            <a:r>
              <a:rPr lang="en-US" sz="2000" dirty="0" smtClean="0"/>
              <a:t>1. Compare the different rates and order them from slowest to fastest.</a:t>
            </a:r>
          </a:p>
          <a:p>
            <a:endParaRPr lang="en-US" sz="2000" dirty="0"/>
          </a:p>
          <a:p>
            <a:endParaRPr lang="en-US" sz="2000" dirty="0" smtClean="0"/>
          </a:p>
          <a:p>
            <a:pPr marL="0" indent="0">
              <a:buNone/>
            </a:pPr>
            <a:r>
              <a:rPr lang="en-US" sz="2000" dirty="0" smtClean="0"/>
              <a:t> </a:t>
            </a:r>
          </a:p>
          <a:p>
            <a:pPr marL="0" indent="0">
              <a:buNone/>
            </a:pPr>
            <a:endParaRPr lang="en-US" sz="2000" dirty="0" smtClean="0"/>
          </a:p>
          <a:p>
            <a:pPr marL="0" indent="0">
              <a:buNone/>
            </a:pPr>
            <a:endParaRPr lang="en-US" sz="2000" dirty="0" smtClean="0"/>
          </a:p>
          <a:p>
            <a:r>
              <a:rPr lang="en-US" sz="2000" dirty="0" smtClean="0"/>
              <a:t>2. Which mathematical model(s) did you choose to create the comparisons? </a:t>
            </a:r>
          </a:p>
          <a:p>
            <a:endParaRPr lang="en-US" sz="2000" dirty="0" smtClean="0"/>
          </a:p>
        </p:txBody>
      </p:sp>
      <p:sp>
        <p:nvSpPr>
          <p:cNvPr id="4" name="Footer Placeholder 3"/>
          <p:cNvSpPr>
            <a:spLocks noGrp="1"/>
          </p:cNvSpPr>
          <p:nvPr>
            <p:ph type="ftr" sz="quarter" idx="11"/>
          </p:nvPr>
        </p:nvSpPr>
        <p:spPr/>
        <p:txBody>
          <a:bodyPr/>
          <a:lstStyle/>
          <a:p>
            <a:r>
              <a:rPr lang="en-US" smtClean="0"/>
              <a:t>© DMTI (2016) | Resource Materials | www.dmtinstitute.com</a:t>
            </a:r>
            <a:endParaRPr lang="en-US" dirty="0"/>
          </a:p>
        </p:txBody>
      </p:sp>
      <mc:AlternateContent xmlns:mc="http://schemas.openxmlformats.org/markup-compatibility/2006" xmlns:a14="http://schemas.microsoft.com/office/drawing/2010/main">
        <mc:Choice Requires="a14">
          <p:graphicFrame>
            <p:nvGraphicFramePr>
              <p:cNvPr id="2" name="Table 1"/>
              <p:cNvGraphicFramePr>
                <a:graphicFrameLocks noGrp="1"/>
              </p:cNvGraphicFramePr>
              <p:nvPr>
                <p:extLst/>
              </p:nvPr>
            </p:nvGraphicFramePr>
            <p:xfrm>
              <a:off x="8358386" y="1944418"/>
              <a:ext cx="3631844" cy="2663064"/>
            </p:xfrm>
            <a:graphic>
              <a:graphicData uri="http://schemas.openxmlformats.org/drawingml/2006/table">
                <a:tbl>
                  <a:tblPr firstRow="1" bandRow="1">
                    <a:tableStyleId>{5C22544A-7EE6-4342-B048-85BDC9FD1C3A}</a:tableStyleId>
                  </a:tblPr>
                  <a:tblGrid>
                    <a:gridCol w="1815922">
                      <a:extLst>
                        <a:ext uri="{9D8B030D-6E8A-4147-A177-3AD203B41FA5}">
                          <a16:colId xmlns:a16="http://schemas.microsoft.com/office/drawing/2014/main" val="1769078822"/>
                        </a:ext>
                      </a:extLst>
                    </a:gridCol>
                    <a:gridCol w="1815922">
                      <a:extLst>
                        <a:ext uri="{9D8B030D-6E8A-4147-A177-3AD203B41FA5}">
                          <a16:colId xmlns:a16="http://schemas.microsoft.com/office/drawing/2014/main" val="1646403237"/>
                        </a:ext>
                      </a:extLst>
                    </a:gridCol>
                  </a:tblGrid>
                  <a:tr h="370840">
                    <a:tc>
                      <a:txBody>
                        <a:bodyPr/>
                        <a:lstStyle/>
                        <a:p>
                          <a:pPr algn="ctr"/>
                          <a:r>
                            <a:rPr lang="en-US" dirty="0" smtClean="0"/>
                            <a:t>Activity</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a:r>
                            <a:rPr lang="en-US" dirty="0" smtClean="0"/>
                            <a:t>Rate</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799216429"/>
                      </a:ext>
                    </a:extLst>
                  </a:tr>
                  <a:tr h="370840">
                    <a:tc>
                      <a:txBody>
                        <a:bodyPr/>
                        <a:lstStyle/>
                        <a:p>
                          <a:r>
                            <a:rPr lang="en-US" dirty="0" smtClean="0"/>
                            <a:t>Walking up hill</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a14:m>
                            <m:oMathPara xmlns:m="http://schemas.openxmlformats.org/officeDocument/2006/math">
                              <m:oMathParaPr>
                                <m:jc m:val="centerGroup"/>
                              </m:oMathParaPr>
                              <m:oMath xmlns:m="http://schemas.openxmlformats.org/officeDocument/2006/math">
                                <m:f>
                                  <m:fPr>
                                    <m:ctrlPr>
                                      <a:rPr lang="en-US" sz="1600" b="0" i="1" smtClean="0">
                                        <a:latin typeface="Cambria Math" panose="02040503050406030204" pitchFamily="18" charset="0"/>
                                      </a:rPr>
                                    </m:ctrlPr>
                                  </m:fPr>
                                  <m:num>
                                    <m:r>
                                      <a:rPr lang="en-US" sz="1600" b="0" i="1" smtClean="0">
                                        <a:latin typeface="Cambria Math" panose="02040503050406030204" pitchFamily="18" charset="0"/>
                                      </a:rPr>
                                      <m:t>3</m:t>
                                    </m:r>
                                  </m:num>
                                  <m:den>
                                    <m:r>
                                      <a:rPr lang="en-US" sz="1600" b="0" i="1" smtClean="0">
                                        <a:latin typeface="Cambria Math" panose="02040503050406030204" pitchFamily="18" charset="0"/>
                                      </a:rPr>
                                      <m:t>4</m:t>
                                    </m:r>
                                  </m:den>
                                </m:f>
                                <m:r>
                                  <a:rPr lang="en-US" sz="1600" b="0" i="1" smtClean="0">
                                    <a:latin typeface="Cambria Math" panose="02040503050406030204" pitchFamily="18" charset="0"/>
                                  </a:rPr>
                                  <m:t>𝑚𝑖𝑙𝑒𝑠</m:t>
                                </m:r>
                                <m:r>
                                  <a:rPr lang="en-US" sz="1600" b="0" i="1" smtClean="0">
                                    <a:latin typeface="Cambria Math" panose="02040503050406030204" pitchFamily="18" charset="0"/>
                                  </a:rPr>
                                  <m:t> </m:t>
                                </m:r>
                                <m:r>
                                  <a:rPr lang="en-US" sz="1600" b="0" i="1" smtClean="0">
                                    <a:latin typeface="Cambria Math" panose="02040503050406030204" pitchFamily="18" charset="0"/>
                                  </a:rPr>
                                  <m:t>𝑖𝑛</m:t>
                                </m:r>
                                <m:f>
                                  <m:fPr>
                                    <m:ctrlPr>
                                      <a:rPr lang="en-US" sz="1600" b="0" i="1" smtClean="0">
                                        <a:latin typeface="Cambria Math" panose="02040503050406030204" pitchFamily="18" charset="0"/>
                                      </a:rPr>
                                    </m:ctrlPr>
                                  </m:fPr>
                                  <m:num>
                                    <m:r>
                                      <a:rPr lang="en-US" sz="1600" b="0" i="1" smtClean="0">
                                        <a:latin typeface="Cambria Math" panose="02040503050406030204" pitchFamily="18" charset="0"/>
                                      </a:rPr>
                                      <m:t>1</m:t>
                                    </m:r>
                                  </m:num>
                                  <m:den>
                                    <m:r>
                                      <a:rPr lang="en-US" sz="1600" b="0" i="1" smtClean="0">
                                        <a:latin typeface="Cambria Math" panose="02040503050406030204" pitchFamily="18" charset="0"/>
                                      </a:rPr>
                                      <m:t>4</m:t>
                                    </m:r>
                                  </m:den>
                                </m:f>
                                <m:r>
                                  <a:rPr lang="en-US" sz="1600" b="0" i="1" smtClean="0">
                                    <a:latin typeface="Cambria Math" panose="02040503050406030204" pitchFamily="18" charset="0"/>
                                  </a:rPr>
                                  <m:t> </m:t>
                                </m:r>
                                <m:r>
                                  <a:rPr lang="en-US" sz="1600" b="0" i="1" smtClean="0">
                                    <a:latin typeface="Cambria Math" panose="02040503050406030204" pitchFamily="18" charset="0"/>
                                  </a:rPr>
                                  <m:t>h𝑜𝑢𝑟</m:t>
                                </m:r>
                              </m:oMath>
                            </m:oMathPara>
                          </a14:m>
                          <a:endParaRPr lang="en-US" sz="1600"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3623921933"/>
                      </a:ext>
                    </a:extLst>
                  </a:tr>
                  <a:tr h="370840">
                    <a:tc>
                      <a:txBody>
                        <a:bodyPr/>
                        <a:lstStyle/>
                        <a:p>
                          <a:r>
                            <a:rPr lang="en-US" dirty="0" smtClean="0"/>
                            <a:t>Hiking a glacier</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a14:m>
                            <m:oMathPara xmlns:m="http://schemas.openxmlformats.org/officeDocument/2006/math">
                              <m:oMathParaPr>
                                <m:jc m:val="centerGroup"/>
                              </m:oMathParaPr>
                              <m:oMath xmlns:m="http://schemas.openxmlformats.org/officeDocument/2006/math">
                                <m:f>
                                  <m:fPr>
                                    <m:ctrlPr>
                                      <a:rPr lang="en-US" sz="1600" b="0" i="1" smtClean="0">
                                        <a:latin typeface="Cambria Math" panose="02040503050406030204" pitchFamily="18" charset="0"/>
                                      </a:rPr>
                                    </m:ctrlPr>
                                  </m:fPr>
                                  <m:num>
                                    <m:r>
                                      <a:rPr lang="en-US" sz="1600" b="0" i="1" smtClean="0">
                                        <a:latin typeface="Cambria Math" panose="02040503050406030204" pitchFamily="18" charset="0"/>
                                      </a:rPr>
                                      <m:t>5</m:t>
                                    </m:r>
                                  </m:num>
                                  <m:den>
                                    <m:r>
                                      <a:rPr lang="en-US" sz="1600" b="0" i="1" smtClean="0">
                                        <a:latin typeface="Cambria Math" panose="02040503050406030204" pitchFamily="18" charset="0"/>
                                      </a:rPr>
                                      <m:t>8</m:t>
                                    </m:r>
                                  </m:den>
                                </m:f>
                                <m:r>
                                  <a:rPr lang="en-US" sz="1600" b="0" i="1" smtClean="0">
                                    <a:latin typeface="Cambria Math" panose="02040503050406030204" pitchFamily="18" charset="0"/>
                                  </a:rPr>
                                  <m:t>𝑚𝑖𝑙𝑒𝑠</m:t>
                                </m:r>
                                <m:r>
                                  <a:rPr lang="en-US" sz="1600" b="0" i="1" smtClean="0">
                                    <a:latin typeface="Cambria Math" panose="02040503050406030204" pitchFamily="18" charset="0"/>
                                  </a:rPr>
                                  <m:t> </m:t>
                                </m:r>
                                <m:r>
                                  <a:rPr lang="en-US" sz="1600" b="0" i="1" smtClean="0">
                                    <a:latin typeface="Cambria Math" panose="02040503050406030204" pitchFamily="18" charset="0"/>
                                  </a:rPr>
                                  <m:t>𝑖𝑛</m:t>
                                </m:r>
                                <m:f>
                                  <m:fPr>
                                    <m:ctrlPr>
                                      <a:rPr lang="en-US" sz="1600" b="0" i="1" smtClean="0">
                                        <a:latin typeface="Cambria Math" panose="02040503050406030204" pitchFamily="18" charset="0"/>
                                      </a:rPr>
                                    </m:ctrlPr>
                                  </m:fPr>
                                  <m:num>
                                    <m:r>
                                      <a:rPr lang="en-US" sz="1600" b="0" i="1" smtClean="0">
                                        <a:latin typeface="Cambria Math" panose="02040503050406030204" pitchFamily="18" charset="0"/>
                                      </a:rPr>
                                      <m:t>1</m:t>
                                    </m:r>
                                  </m:num>
                                  <m:den>
                                    <m:r>
                                      <a:rPr lang="en-US" sz="1600" b="0" i="1" smtClean="0">
                                        <a:latin typeface="Cambria Math" panose="02040503050406030204" pitchFamily="18" charset="0"/>
                                      </a:rPr>
                                      <m:t>2</m:t>
                                    </m:r>
                                  </m:den>
                                </m:f>
                                <m:r>
                                  <a:rPr lang="en-US" sz="1600" b="0" i="1" smtClean="0">
                                    <a:latin typeface="Cambria Math" panose="02040503050406030204" pitchFamily="18" charset="0"/>
                                  </a:rPr>
                                  <m:t> </m:t>
                                </m:r>
                                <m:r>
                                  <a:rPr lang="en-US" sz="1600" b="0" i="1" smtClean="0">
                                    <a:latin typeface="Cambria Math" panose="02040503050406030204" pitchFamily="18" charset="0"/>
                                  </a:rPr>
                                  <m:t>h𝑜𝑢𝑟</m:t>
                                </m:r>
                              </m:oMath>
                            </m:oMathPara>
                          </a14:m>
                          <a:endParaRPr lang="en-US" sz="1600"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700308468"/>
                      </a:ext>
                    </a:extLst>
                  </a:tr>
                  <a:tr h="370840">
                    <a:tc>
                      <a:txBody>
                        <a:bodyPr/>
                        <a:lstStyle/>
                        <a:p>
                          <a:r>
                            <a:rPr lang="en-US" dirty="0" smtClean="0"/>
                            <a:t>Climbing stairs</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a14:m>
                            <m:oMathPara xmlns:m="http://schemas.openxmlformats.org/officeDocument/2006/math">
                              <m:oMathParaPr>
                                <m:jc m:val="centerGroup"/>
                              </m:oMathParaPr>
                              <m:oMath xmlns:m="http://schemas.openxmlformats.org/officeDocument/2006/math">
                                <m:f>
                                  <m:fPr>
                                    <m:ctrlPr>
                                      <a:rPr lang="en-US" sz="1600" b="0" i="1" smtClean="0">
                                        <a:latin typeface="Cambria Math" panose="02040503050406030204" pitchFamily="18" charset="0"/>
                                      </a:rPr>
                                    </m:ctrlPr>
                                  </m:fPr>
                                  <m:num>
                                    <m:r>
                                      <a:rPr lang="en-US" sz="1600" b="0" i="1" smtClean="0">
                                        <a:latin typeface="Cambria Math" panose="02040503050406030204" pitchFamily="18" charset="0"/>
                                      </a:rPr>
                                      <m:t>3</m:t>
                                    </m:r>
                                  </m:num>
                                  <m:den>
                                    <m:r>
                                      <a:rPr lang="en-US" sz="1600" b="0" i="1" smtClean="0">
                                        <a:latin typeface="Cambria Math" panose="02040503050406030204" pitchFamily="18" charset="0"/>
                                      </a:rPr>
                                      <m:t>8</m:t>
                                    </m:r>
                                  </m:den>
                                </m:f>
                                <m:r>
                                  <a:rPr lang="en-US" sz="1600" b="0" i="1" smtClean="0">
                                    <a:latin typeface="Cambria Math" panose="02040503050406030204" pitchFamily="18" charset="0"/>
                                  </a:rPr>
                                  <m:t>𝑚𝑖𝑙𝑒𝑠</m:t>
                                </m:r>
                                <m:r>
                                  <a:rPr lang="en-US" sz="1600" b="0" i="1" smtClean="0">
                                    <a:latin typeface="Cambria Math" panose="02040503050406030204" pitchFamily="18" charset="0"/>
                                  </a:rPr>
                                  <m:t> </m:t>
                                </m:r>
                                <m:r>
                                  <a:rPr lang="en-US" sz="1600" b="0" i="1" smtClean="0">
                                    <a:latin typeface="Cambria Math" panose="02040503050406030204" pitchFamily="18" charset="0"/>
                                  </a:rPr>
                                  <m:t>𝑖𝑛</m:t>
                                </m:r>
                                <m:f>
                                  <m:fPr>
                                    <m:ctrlPr>
                                      <a:rPr lang="en-US" sz="1600" b="0" i="1" smtClean="0">
                                        <a:latin typeface="Cambria Math" panose="02040503050406030204" pitchFamily="18" charset="0"/>
                                      </a:rPr>
                                    </m:ctrlPr>
                                  </m:fPr>
                                  <m:num>
                                    <m:r>
                                      <a:rPr lang="en-US" sz="1600" b="0" i="1" smtClean="0">
                                        <a:latin typeface="Cambria Math" panose="02040503050406030204" pitchFamily="18" charset="0"/>
                                      </a:rPr>
                                      <m:t>1</m:t>
                                    </m:r>
                                  </m:num>
                                  <m:den>
                                    <m:r>
                                      <a:rPr lang="en-US" sz="1600" b="0" i="1" smtClean="0">
                                        <a:latin typeface="Cambria Math" panose="02040503050406030204" pitchFamily="18" charset="0"/>
                                      </a:rPr>
                                      <m:t>2</m:t>
                                    </m:r>
                                  </m:den>
                                </m:f>
                                <m:r>
                                  <a:rPr lang="en-US" sz="1600" b="0" i="1" smtClean="0">
                                    <a:latin typeface="Cambria Math" panose="02040503050406030204" pitchFamily="18" charset="0"/>
                                  </a:rPr>
                                  <m:t> </m:t>
                                </m:r>
                                <m:r>
                                  <a:rPr lang="en-US" sz="1600" b="0" i="1" smtClean="0">
                                    <a:latin typeface="Cambria Math" panose="02040503050406030204" pitchFamily="18" charset="0"/>
                                  </a:rPr>
                                  <m:t>h𝑜𝑢𝑟</m:t>
                                </m:r>
                              </m:oMath>
                            </m:oMathPara>
                          </a14:m>
                          <a:endParaRPr lang="en-US" sz="1600"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1317998179"/>
                      </a:ext>
                    </a:extLst>
                  </a:tr>
                  <a:tr h="370840">
                    <a:tc>
                      <a:txBody>
                        <a:bodyPr/>
                        <a:lstStyle/>
                        <a:p>
                          <a:r>
                            <a:rPr lang="en-US" dirty="0" smtClean="0"/>
                            <a:t>Sprinting on</a:t>
                          </a:r>
                          <a:r>
                            <a:rPr lang="en-US" baseline="0" dirty="0" smtClean="0"/>
                            <a:t> a track</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r>
                            <a:rPr lang="en-US" sz="1600" b="0" dirty="0" smtClean="0"/>
                            <a:t>1</a:t>
                          </a:r>
                          <a14:m>
                            <m:oMath xmlns:m="http://schemas.openxmlformats.org/officeDocument/2006/math">
                              <m:f>
                                <m:fPr>
                                  <m:ctrlPr>
                                    <a:rPr lang="en-US" sz="1600" b="0" i="1" smtClean="0">
                                      <a:latin typeface="Cambria Math" panose="02040503050406030204" pitchFamily="18" charset="0"/>
                                    </a:rPr>
                                  </m:ctrlPr>
                                </m:fPr>
                                <m:num>
                                  <m:r>
                                    <a:rPr lang="en-US" sz="1600" b="0" i="1" smtClean="0">
                                      <a:latin typeface="Cambria Math" panose="02040503050406030204" pitchFamily="18" charset="0"/>
                                    </a:rPr>
                                    <m:t>1</m:t>
                                  </m:r>
                                </m:num>
                                <m:den>
                                  <m:r>
                                    <a:rPr lang="en-US" sz="1600" b="0" i="1" smtClean="0">
                                      <a:latin typeface="Cambria Math" panose="02040503050406030204" pitchFamily="18" charset="0"/>
                                    </a:rPr>
                                    <m:t>4</m:t>
                                  </m:r>
                                </m:den>
                              </m:f>
                              <m:r>
                                <a:rPr lang="en-US" sz="1600" b="0" i="1" smtClean="0">
                                  <a:latin typeface="Cambria Math" panose="02040503050406030204" pitchFamily="18" charset="0"/>
                                </a:rPr>
                                <m:t>𝑚𝑖𝑙𝑒𝑠</m:t>
                              </m:r>
                              <m:r>
                                <a:rPr lang="en-US" sz="1600" b="0" i="1" smtClean="0">
                                  <a:latin typeface="Cambria Math" panose="02040503050406030204" pitchFamily="18" charset="0"/>
                                </a:rPr>
                                <m:t> </m:t>
                              </m:r>
                              <m:r>
                                <a:rPr lang="en-US" sz="1600" b="0" i="1" smtClean="0">
                                  <a:latin typeface="Cambria Math" panose="02040503050406030204" pitchFamily="18" charset="0"/>
                                </a:rPr>
                                <m:t>𝑖𝑛</m:t>
                              </m:r>
                              <m:f>
                                <m:fPr>
                                  <m:ctrlPr>
                                    <a:rPr lang="en-US" sz="1600" b="0" i="1" smtClean="0">
                                      <a:latin typeface="Cambria Math" panose="02040503050406030204" pitchFamily="18" charset="0"/>
                                    </a:rPr>
                                  </m:ctrlPr>
                                </m:fPr>
                                <m:num>
                                  <m:r>
                                    <a:rPr lang="en-US" sz="1600" b="0" i="1" smtClean="0">
                                      <a:latin typeface="Cambria Math" panose="02040503050406030204" pitchFamily="18" charset="0"/>
                                    </a:rPr>
                                    <m:t>1</m:t>
                                  </m:r>
                                </m:num>
                                <m:den>
                                  <m:r>
                                    <a:rPr lang="en-US" sz="1600" b="0" i="1" smtClean="0">
                                      <a:latin typeface="Cambria Math" panose="02040503050406030204" pitchFamily="18" charset="0"/>
                                    </a:rPr>
                                    <m:t>8</m:t>
                                  </m:r>
                                </m:den>
                              </m:f>
                              <m:r>
                                <a:rPr lang="en-US" sz="1600" b="0" i="1" smtClean="0">
                                  <a:latin typeface="Cambria Math" panose="02040503050406030204" pitchFamily="18" charset="0"/>
                                </a:rPr>
                                <m:t> </m:t>
                              </m:r>
                              <m:r>
                                <a:rPr lang="en-US" sz="1600" b="0" i="1" smtClean="0">
                                  <a:latin typeface="Cambria Math" panose="02040503050406030204" pitchFamily="18" charset="0"/>
                                </a:rPr>
                                <m:t>h𝑜𝑢𝑟</m:t>
                              </m:r>
                            </m:oMath>
                          </a14:m>
                          <a:endParaRPr lang="en-US" sz="1600"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4111083058"/>
                      </a:ext>
                    </a:extLst>
                  </a:tr>
                </a:tbl>
              </a:graphicData>
            </a:graphic>
          </p:graphicFrame>
        </mc:Choice>
        <mc:Fallback xmlns="">
          <p:graphicFrame>
            <p:nvGraphicFramePr>
              <p:cNvPr id="2" name="Table 1"/>
              <p:cNvGraphicFramePr>
                <a:graphicFrameLocks noGrp="1"/>
              </p:cNvGraphicFramePr>
              <p:nvPr>
                <p:extLst>
                  <p:ext uri="{D42A27DB-BD31-4B8C-83A1-F6EECF244321}">
                    <p14:modId xmlns:p14="http://schemas.microsoft.com/office/powerpoint/2010/main" val="3792718754"/>
                  </p:ext>
                </p:extLst>
              </p:nvPr>
            </p:nvGraphicFramePr>
            <p:xfrm>
              <a:off x="8358386" y="1944418"/>
              <a:ext cx="3631844" cy="2663064"/>
            </p:xfrm>
            <a:graphic>
              <a:graphicData uri="http://schemas.openxmlformats.org/drawingml/2006/table">
                <a:tbl>
                  <a:tblPr firstRow="1" bandRow="1">
                    <a:tableStyleId>{5C22544A-7EE6-4342-B048-85BDC9FD1C3A}</a:tableStyleId>
                  </a:tblPr>
                  <a:tblGrid>
                    <a:gridCol w="1815922">
                      <a:extLst>
                        <a:ext uri="{9D8B030D-6E8A-4147-A177-3AD203B41FA5}">
                          <a16:colId xmlns:a16="http://schemas.microsoft.com/office/drawing/2014/main" val="1769078822"/>
                        </a:ext>
                      </a:extLst>
                    </a:gridCol>
                    <a:gridCol w="1815922">
                      <a:extLst>
                        <a:ext uri="{9D8B030D-6E8A-4147-A177-3AD203B41FA5}">
                          <a16:colId xmlns:a16="http://schemas.microsoft.com/office/drawing/2014/main" val="1646403237"/>
                        </a:ext>
                      </a:extLst>
                    </a:gridCol>
                  </a:tblGrid>
                  <a:tr h="370840">
                    <a:tc>
                      <a:txBody>
                        <a:bodyPr/>
                        <a:lstStyle/>
                        <a:p>
                          <a:pPr algn="ctr"/>
                          <a:r>
                            <a:rPr lang="en-US" dirty="0" smtClean="0"/>
                            <a:t>Activity</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a:r>
                            <a:rPr lang="en-US" dirty="0" smtClean="0"/>
                            <a:t>Rate</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799216429"/>
                      </a:ext>
                    </a:extLst>
                  </a:tr>
                  <a:tr h="548005">
                    <a:tc>
                      <a:txBody>
                        <a:bodyPr/>
                        <a:lstStyle/>
                        <a:p>
                          <a:r>
                            <a:rPr lang="en-US" dirty="0" smtClean="0"/>
                            <a:t>Walking up hill</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3"/>
                          <a:stretch>
                            <a:fillRect l="-100336" t="-73333" r="-671" b="-336667"/>
                          </a:stretch>
                        </a:blipFill>
                      </a:tcPr>
                    </a:tc>
                    <a:extLst>
                      <a:ext uri="{0D108BD9-81ED-4DB2-BD59-A6C34878D82A}">
                        <a16:rowId xmlns:a16="http://schemas.microsoft.com/office/drawing/2014/main" val="3623921933"/>
                      </a:ext>
                    </a:extLst>
                  </a:tr>
                  <a:tr h="554546">
                    <a:tc>
                      <a:txBody>
                        <a:bodyPr/>
                        <a:lstStyle/>
                        <a:p>
                          <a:r>
                            <a:rPr lang="en-US" dirty="0" smtClean="0"/>
                            <a:t>Hiking a glacier</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3"/>
                          <a:stretch>
                            <a:fillRect l="-100336" t="-171429" r="-671" b="-232967"/>
                          </a:stretch>
                        </a:blipFill>
                      </a:tcPr>
                    </a:tc>
                    <a:extLst>
                      <a:ext uri="{0D108BD9-81ED-4DB2-BD59-A6C34878D82A}">
                        <a16:rowId xmlns:a16="http://schemas.microsoft.com/office/drawing/2014/main" val="700308468"/>
                      </a:ext>
                    </a:extLst>
                  </a:tr>
                  <a:tr h="549593">
                    <a:tc>
                      <a:txBody>
                        <a:bodyPr/>
                        <a:lstStyle/>
                        <a:p>
                          <a:r>
                            <a:rPr lang="en-US" dirty="0" smtClean="0"/>
                            <a:t>Climbing stairs</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3"/>
                          <a:stretch>
                            <a:fillRect l="-100336" t="-271429" r="-671" b="-132967"/>
                          </a:stretch>
                        </a:blipFill>
                      </a:tcPr>
                    </a:tc>
                    <a:extLst>
                      <a:ext uri="{0D108BD9-81ED-4DB2-BD59-A6C34878D82A}">
                        <a16:rowId xmlns:a16="http://schemas.microsoft.com/office/drawing/2014/main" val="1317998179"/>
                      </a:ext>
                    </a:extLst>
                  </a:tr>
                  <a:tr h="640080">
                    <a:tc>
                      <a:txBody>
                        <a:bodyPr/>
                        <a:lstStyle/>
                        <a:p>
                          <a:r>
                            <a:rPr lang="en-US" dirty="0" smtClean="0"/>
                            <a:t>Sprinting on</a:t>
                          </a:r>
                          <a:r>
                            <a:rPr lang="en-US" baseline="0" dirty="0" smtClean="0"/>
                            <a:t> a track</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3"/>
                          <a:stretch>
                            <a:fillRect l="-100336" t="-321905" r="-671" b="-15238"/>
                          </a:stretch>
                        </a:blipFill>
                      </a:tcPr>
                    </a:tc>
                    <a:extLst>
                      <a:ext uri="{0D108BD9-81ED-4DB2-BD59-A6C34878D82A}">
                        <a16:rowId xmlns:a16="http://schemas.microsoft.com/office/drawing/2014/main" val="4111083058"/>
                      </a:ext>
                    </a:extLst>
                  </a:tr>
                </a:tbl>
              </a:graphicData>
            </a:graphic>
          </p:graphicFrame>
        </mc:Fallback>
      </mc:AlternateContent>
    </p:spTree>
    <p:extLst>
      <p:ext uri="{BB962C8B-B14F-4D97-AF65-F5344CB8AC3E}">
        <p14:creationId xmlns:p14="http://schemas.microsoft.com/office/powerpoint/2010/main" val="3485349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22162" y="286604"/>
            <a:ext cx="11006245" cy="381280"/>
          </a:xfrm>
        </p:spPr>
        <p:txBody>
          <a:bodyPr>
            <a:normAutofit fontScale="90000"/>
          </a:bodyPr>
          <a:lstStyle/>
          <a:p>
            <a:r>
              <a:rPr lang="en-US" sz="2800" dirty="0" smtClean="0"/>
              <a:t>Lesson </a:t>
            </a:r>
            <a:r>
              <a:rPr lang="en-US" sz="2800" dirty="0"/>
              <a:t>8</a:t>
            </a:r>
            <a:r>
              <a:rPr lang="en-US" sz="2800" dirty="0" smtClean="0"/>
              <a:t>: Review</a:t>
            </a:r>
            <a:endParaRPr lang="en-US" sz="2800" dirty="0"/>
          </a:p>
        </p:txBody>
      </p:sp>
      <mc:AlternateContent xmlns:mc="http://schemas.openxmlformats.org/markup-compatibility/2006" xmlns:a14="http://schemas.microsoft.com/office/drawing/2010/main">
        <mc:Choice Requires="a14">
          <p:sp>
            <p:nvSpPr>
              <p:cNvPr id="6" name="Content Placeholder 5"/>
              <p:cNvSpPr>
                <a:spLocks noGrp="1"/>
              </p:cNvSpPr>
              <p:nvPr>
                <p:ph idx="1"/>
              </p:nvPr>
            </p:nvSpPr>
            <p:spPr>
              <a:xfrm>
                <a:off x="620345" y="705252"/>
                <a:ext cx="6353713" cy="5754533"/>
              </a:xfrm>
            </p:spPr>
            <p:txBody>
              <a:bodyPr>
                <a:normAutofit lnSpcReduction="10000"/>
              </a:bodyPr>
              <a:lstStyle/>
              <a:p>
                <a:pPr marL="0" indent="0">
                  <a:buNone/>
                </a:pPr>
                <a:r>
                  <a:rPr lang="en-US" sz="2000" dirty="0" smtClean="0"/>
                  <a:t>Lonzo was hiking the Wonderland Trail. To the right is a graph showing has average rate while climbing. </a:t>
                </a:r>
              </a:p>
              <a:p>
                <a:r>
                  <a:rPr lang="en-US" sz="2000" dirty="0" smtClean="0"/>
                  <a:t>18. Explain what the points (0, 0) means on the graph.</a:t>
                </a:r>
              </a:p>
              <a:p>
                <a:pPr lvl="1"/>
                <a:r>
                  <a:rPr lang="en-US" sz="1600" dirty="0" smtClean="0"/>
                  <a:t>(0,0) means </a:t>
                </a:r>
                <a:r>
                  <a:rPr lang="en-US" sz="1600" dirty="0" err="1" smtClean="0"/>
                  <a:t>Lonzo</a:t>
                </a:r>
                <a:r>
                  <a:rPr lang="en-US" sz="1600" dirty="0" smtClean="0"/>
                  <a:t> has not started his hike. He is at the beginning of the trail. </a:t>
                </a:r>
                <a:endParaRPr lang="en-US" sz="2000" dirty="0" smtClean="0"/>
              </a:p>
              <a:p>
                <a:r>
                  <a:rPr lang="en-US" sz="2000" dirty="0" smtClean="0"/>
                  <a:t>19. What is the point (1, r) if ‘r’ is the unit rate? </a:t>
                </a:r>
              </a:p>
              <a:p>
                <a:pPr lvl="1"/>
                <a:r>
                  <a:rPr lang="en-US" sz="1600" dirty="0" smtClean="0"/>
                  <a:t>“r” is approximately 3.5, because the relationship is proportional, if you go over to </a:t>
                </a:r>
                <a14:m>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8</m:t>
                        </m:r>
                      </m:num>
                      <m:den>
                        <m:r>
                          <a:rPr lang="en-US" sz="1600" b="0" i="1" smtClean="0">
                            <a:latin typeface="Cambria Math" panose="02040503050406030204" pitchFamily="18" charset="0"/>
                          </a:rPr>
                          <m:t>8</m:t>
                        </m:r>
                      </m:den>
                    </m:f>
                  </m:oMath>
                </a14:m>
                <a:r>
                  <a:rPr lang="en-US" sz="1600" dirty="0" smtClean="0"/>
                  <a:t> on the x-axis, and then up to the line, you are approximately at 3.5 on the y-axis. </a:t>
                </a:r>
                <a:endParaRPr lang="en-US" sz="2000" dirty="0" smtClean="0"/>
              </a:p>
              <a:p>
                <a:r>
                  <a:rPr lang="en-US" sz="2000" dirty="0" smtClean="0"/>
                  <a:t>20. Explain what the unit rate means in this situation? </a:t>
                </a:r>
              </a:p>
              <a:p>
                <a:pPr lvl="1"/>
                <a:r>
                  <a:rPr lang="en-US" sz="1600" dirty="0" smtClean="0"/>
                  <a:t>The unit rate means </a:t>
                </a:r>
                <a:r>
                  <a:rPr lang="en-US" sz="1600" dirty="0" err="1" smtClean="0"/>
                  <a:t>Lonzo</a:t>
                </a:r>
                <a:r>
                  <a:rPr lang="en-US" sz="1600" dirty="0" smtClean="0"/>
                  <a:t> hikes at a rate of 3.5 mph. </a:t>
                </a:r>
                <a:endParaRPr lang="en-US" sz="2000" dirty="0" smtClean="0"/>
              </a:p>
              <a:p>
                <a:r>
                  <a:rPr lang="en-US" sz="2000" dirty="0" smtClean="0"/>
                  <a:t>21. Why is this a proportional situation? </a:t>
                </a:r>
              </a:p>
              <a:p>
                <a:pPr lvl="1"/>
                <a:r>
                  <a:rPr lang="en-US" sz="1600" dirty="0" smtClean="0"/>
                  <a:t>Based on the graph: it is a straight line and intersects the origin.</a:t>
                </a:r>
              </a:p>
              <a:p>
                <a:pPr lvl="1"/>
                <a:r>
                  <a:rPr lang="en-US" sz="1600" dirty="0" smtClean="0"/>
                  <a:t>Based on numbers: for every hour </a:t>
                </a:r>
                <a:r>
                  <a:rPr lang="en-US" sz="1600" dirty="0" err="1" smtClean="0"/>
                  <a:t>Lonzo</a:t>
                </a:r>
                <a:r>
                  <a:rPr lang="en-US" sz="1600" dirty="0" smtClean="0"/>
                  <a:t> hikes, he travels 3.5 miles. </a:t>
                </a:r>
                <a:endParaRPr lang="en-US" sz="2000" dirty="0" smtClean="0"/>
              </a:p>
              <a:p>
                <a:r>
                  <a:rPr lang="en-US" sz="2000" dirty="0" smtClean="0"/>
                  <a:t>22. </a:t>
                </a:r>
                <a:r>
                  <a:rPr lang="en-US" sz="2000" dirty="0" err="1" smtClean="0"/>
                  <a:t>Senona</a:t>
                </a:r>
                <a:r>
                  <a:rPr lang="en-US" sz="2000" dirty="0" smtClean="0"/>
                  <a:t> says that any point (x, y) can give you the within relationship (y ÷ x).  Justify whether this is true or not.</a:t>
                </a:r>
              </a:p>
              <a:p>
                <a:pPr lvl="1"/>
                <a:r>
                  <a:rPr lang="en-US" sz="1600" dirty="0" smtClean="0"/>
                  <a:t>This is true, because any time you solve </a:t>
                </a:r>
                <a:r>
                  <a:rPr lang="en-US" sz="1600" dirty="0"/>
                  <a:t>(y ÷ x</a:t>
                </a:r>
                <a:r>
                  <a:rPr lang="en-US" sz="1600" dirty="0" smtClean="0"/>
                  <a:t>) your answer will be the unit rate of 3.5. This happens when the relationship is proportional.  </a:t>
                </a:r>
              </a:p>
              <a:p>
                <a:endParaRPr lang="en-US" sz="2000" dirty="0" smtClean="0"/>
              </a:p>
            </p:txBody>
          </p:sp>
        </mc:Choice>
        <mc:Fallback xmlns="">
          <p:sp>
            <p:nvSpPr>
              <p:cNvPr id="6" name="Content Placeholder 5"/>
              <p:cNvSpPr>
                <a:spLocks noGrp="1" noRot="1" noChangeAspect="1" noMove="1" noResize="1" noEditPoints="1" noAdjustHandles="1" noChangeArrowheads="1" noChangeShapeType="1" noTextEdit="1"/>
              </p:cNvSpPr>
              <p:nvPr>
                <p:ph idx="1"/>
              </p:nvPr>
            </p:nvSpPr>
            <p:spPr>
              <a:xfrm>
                <a:off x="620345" y="705252"/>
                <a:ext cx="6353713" cy="5754533"/>
              </a:xfrm>
              <a:blipFill>
                <a:blip r:embed="rId3"/>
                <a:stretch>
                  <a:fillRect l="-1056" t="-1589" r="-672" b="-953"/>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en-US" smtClean="0"/>
              <a:t>© DMTI (2016) | Resource Materials | www.dmtinstitute.com</a:t>
            </a:r>
            <a:endParaRPr lang="en-US" dirty="0"/>
          </a:p>
        </p:txBody>
      </p:sp>
      <p:sp>
        <p:nvSpPr>
          <p:cNvPr id="11" name="Rounded Rectangle 10"/>
          <p:cNvSpPr/>
          <p:nvPr/>
        </p:nvSpPr>
        <p:spPr>
          <a:xfrm>
            <a:off x="7030145" y="1302447"/>
            <a:ext cx="4528549" cy="736755"/>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flipH="1">
            <a:off x="7559899" y="5254873"/>
            <a:ext cx="4488000" cy="14976"/>
          </a:xfrm>
          <a:prstGeom prst="straightConnector1">
            <a:avLst/>
          </a:prstGeom>
          <a:ln w="38100">
            <a:headEnd type="arrow" w="med" len="med"/>
            <a:tailEnd type="arrow" w="med" len="med"/>
          </a:ln>
        </p:spPr>
        <p:style>
          <a:lnRef idx="1">
            <a:schemeClr val="dk1"/>
          </a:lnRef>
          <a:fillRef idx="0">
            <a:schemeClr val="dk1"/>
          </a:fillRef>
          <a:effectRef idx="0">
            <a:schemeClr val="dk1"/>
          </a:effectRef>
          <a:fontRef idx="minor">
            <a:schemeClr val="tx1"/>
          </a:fontRef>
        </p:style>
      </p:cxnSp>
      <p:cxnSp>
        <p:nvCxnSpPr>
          <p:cNvPr id="13" name="Straight Arrow Connector 12"/>
          <p:cNvCxnSpPr/>
          <p:nvPr/>
        </p:nvCxnSpPr>
        <p:spPr>
          <a:xfrm flipH="1" flipV="1">
            <a:off x="7974726" y="1355326"/>
            <a:ext cx="7188" cy="4313581"/>
          </a:xfrm>
          <a:prstGeom prst="straightConnector1">
            <a:avLst/>
          </a:prstGeom>
          <a:ln w="38100">
            <a:headEnd type="arrow" w="med" len="med"/>
            <a:tailEnd type="arrow" w="med" len="med"/>
          </a:ln>
        </p:spPr>
        <p:style>
          <a:lnRef idx="1">
            <a:schemeClr val="dk1"/>
          </a:lnRef>
          <a:fillRef idx="0">
            <a:schemeClr val="dk1"/>
          </a:fillRef>
          <a:effectRef idx="0">
            <a:schemeClr val="dk1"/>
          </a:effectRef>
          <a:fontRef idx="minor">
            <a:schemeClr val="tx1"/>
          </a:fontRef>
        </p:style>
      </p:cxnSp>
      <p:sp>
        <p:nvSpPr>
          <p:cNvPr id="14" name="Rectangle 13"/>
          <p:cNvSpPr/>
          <p:nvPr/>
        </p:nvSpPr>
        <p:spPr>
          <a:xfrm>
            <a:off x="7981914" y="5918872"/>
            <a:ext cx="4014468" cy="400110"/>
          </a:xfrm>
          <a:prstGeom prst="rect">
            <a:avLst/>
          </a:prstGeom>
        </p:spPr>
        <p:txBody>
          <a:bodyPr wrap="square">
            <a:spAutoFit/>
          </a:bodyPr>
          <a:lstStyle/>
          <a:p>
            <a:pPr algn="ctr"/>
            <a:r>
              <a:rPr lang="en-US" sz="2000" b="1" dirty="0" smtClean="0"/>
              <a:t>Time (Hours)</a:t>
            </a:r>
            <a:endParaRPr lang="en-US" sz="2000" b="1" dirty="0"/>
          </a:p>
        </p:txBody>
      </p:sp>
      <p:sp>
        <p:nvSpPr>
          <p:cNvPr id="15" name="Rectangle 14"/>
          <p:cNvSpPr/>
          <p:nvPr/>
        </p:nvSpPr>
        <p:spPr>
          <a:xfrm rot="16200000">
            <a:off x="5286035" y="3099437"/>
            <a:ext cx="3888332" cy="400110"/>
          </a:xfrm>
          <a:prstGeom prst="rect">
            <a:avLst/>
          </a:prstGeom>
        </p:spPr>
        <p:txBody>
          <a:bodyPr wrap="square">
            <a:spAutoFit/>
          </a:bodyPr>
          <a:lstStyle/>
          <a:p>
            <a:pPr algn="ctr"/>
            <a:r>
              <a:rPr lang="en-US" sz="2000" b="1" dirty="0" smtClean="0"/>
              <a:t>Miles (miles)</a:t>
            </a:r>
            <a:endParaRPr lang="en-US" sz="2000" b="1" dirty="0"/>
          </a:p>
        </p:txBody>
      </p:sp>
      <p:cxnSp>
        <p:nvCxnSpPr>
          <p:cNvPr id="19" name="Straight Connector 18"/>
          <p:cNvCxnSpPr/>
          <p:nvPr/>
        </p:nvCxnSpPr>
        <p:spPr>
          <a:xfrm flipV="1">
            <a:off x="8420787" y="5126255"/>
            <a:ext cx="0" cy="254837"/>
          </a:xfrm>
          <a:prstGeom prst="line">
            <a:avLst/>
          </a:prstGeom>
          <a:ln w="28575"/>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flipV="1">
            <a:off x="8885665" y="5126257"/>
            <a:ext cx="0" cy="254837"/>
          </a:xfrm>
          <a:prstGeom prst="line">
            <a:avLst/>
          </a:prstGeom>
          <a:ln w="28575"/>
        </p:spPr>
        <p:style>
          <a:lnRef idx="1">
            <a:schemeClr val="dk1"/>
          </a:lnRef>
          <a:fillRef idx="0">
            <a:schemeClr val="dk1"/>
          </a:fillRef>
          <a:effectRef idx="0">
            <a:schemeClr val="dk1"/>
          </a:effectRef>
          <a:fontRef idx="minor">
            <a:schemeClr val="tx1"/>
          </a:fontRef>
        </p:style>
      </p:cxnSp>
      <p:cxnSp>
        <p:nvCxnSpPr>
          <p:cNvPr id="21" name="Straight Connector 20"/>
          <p:cNvCxnSpPr/>
          <p:nvPr/>
        </p:nvCxnSpPr>
        <p:spPr>
          <a:xfrm flipV="1">
            <a:off x="9334157" y="5126255"/>
            <a:ext cx="0" cy="254837"/>
          </a:xfrm>
          <a:prstGeom prst="line">
            <a:avLst/>
          </a:prstGeom>
          <a:ln w="28575"/>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flipV="1">
            <a:off x="9787002" y="5126255"/>
            <a:ext cx="0" cy="254837"/>
          </a:xfrm>
          <a:prstGeom prst="line">
            <a:avLst/>
          </a:prstGeom>
          <a:ln w="28575"/>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flipV="1">
            <a:off x="10247079" y="5126256"/>
            <a:ext cx="0" cy="254837"/>
          </a:xfrm>
          <a:prstGeom prst="line">
            <a:avLst/>
          </a:prstGeom>
          <a:ln w="28575"/>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flipV="1">
            <a:off x="10695571" y="5126254"/>
            <a:ext cx="0" cy="254837"/>
          </a:xfrm>
          <a:prstGeom prst="line">
            <a:avLst/>
          </a:prstGeom>
          <a:ln w="28575"/>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a:xfrm flipV="1">
            <a:off x="11157125" y="5126254"/>
            <a:ext cx="0" cy="254837"/>
          </a:xfrm>
          <a:prstGeom prst="line">
            <a:avLst/>
          </a:prstGeom>
          <a:ln w="28575"/>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flipV="1">
            <a:off x="11558695" y="5117819"/>
            <a:ext cx="0" cy="254837"/>
          </a:xfrm>
          <a:prstGeom prst="line">
            <a:avLst/>
          </a:prstGeom>
          <a:ln w="28575"/>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27" name="TextBox 26"/>
              <p:cNvSpPr txBox="1"/>
              <p:nvPr/>
            </p:nvSpPr>
            <p:spPr>
              <a:xfrm>
                <a:off x="10416142" y="5367461"/>
                <a:ext cx="571921" cy="636585"/>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f>
                        <m:fPr>
                          <m:ctrlPr>
                            <a:rPr lang="en-US" b="0" i="1" dirty="0" smtClean="0">
                              <a:latin typeface="Cambria Math" panose="02040503050406030204" pitchFamily="18" charset="0"/>
                            </a:rPr>
                          </m:ctrlPr>
                        </m:fPr>
                        <m:num>
                          <m:r>
                            <a:rPr lang="en-US" b="0" i="1" dirty="0" smtClean="0">
                              <a:latin typeface="Cambria Math" panose="02040503050406030204" pitchFamily="18" charset="0"/>
                            </a:rPr>
                            <m:t>12</m:t>
                          </m:r>
                        </m:num>
                        <m:den>
                          <m:r>
                            <a:rPr lang="en-US" b="0" i="1" dirty="0" smtClean="0">
                              <a:latin typeface="Cambria Math" panose="02040503050406030204" pitchFamily="18" charset="0"/>
                            </a:rPr>
                            <m:t>8</m:t>
                          </m:r>
                        </m:den>
                      </m:f>
                    </m:oMath>
                  </m:oMathPara>
                </a14:m>
                <a:endParaRPr lang="en-US" dirty="0"/>
              </a:p>
            </p:txBody>
          </p:sp>
        </mc:Choice>
        <mc:Fallback xmlns="">
          <p:sp>
            <p:nvSpPr>
              <p:cNvPr id="27" name="TextBox 26"/>
              <p:cNvSpPr txBox="1">
                <a:spLocks noRot="1" noChangeAspect="1" noMove="1" noResize="1" noEditPoints="1" noAdjustHandles="1" noChangeArrowheads="1" noChangeShapeType="1" noTextEdit="1"/>
              </p:cNvSpPr>
              <p:nvPr/>
            </p:nvSpPr>
            <p:spPr>
              <a:xfrm>
                <a:off x="10416142" y="5367461"/>
                <a:ext cx="571921" cy="636585"/>
              </a:xfrm>
              <a:prstGeom prst="rect">
                <a:avLst/>
              </a:prstGeom>
              <a:blipFill>
                <a:blip r:embed="rId4"/>
                <a:stretch>
                  <a:fillRect/>
                </a:stretch>
              </a:blipFill>
            </p:spPr>
            <p:txBody>
              <a:bodyPr/>
              <a:lstStyle/>
              <a:p>
                <a:r>
                  <a:rPr lang="en-US">
                    <a:noFill/>
                  </a:rPr>
                  <a:t> </a:t>
                </a:r>
              </a:p>
            </p:txBody>
          </p:sp>
        </mc:Fallback>
      </mc:AlternateContent>
      <p:sp>
        <p:nvSpPr>
          <p:cNvPr id="29" name="Oval 28"/>
          <p:cNvSpPr/>
          <p:nvPr/>
        </p:nvSpPr>
        <p:spPr>
          <a:xfrm>
            <a:off x="7930547" y="5189932"/>
            <a:ext cx="124912" cy="1249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8353275" y="4822264"/>
            <a:ext cx="124912" cy="1249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11522952" y="1986594"/>
            <a:ext cx="124912" cy="1249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Connector 32"/>
          <p:cNvCxnSpPr/>
          <p:nvPr/>
        </p:nvCxnSpPr>
        <p:spPr>
          <a:xfrm flipV="1">
            <a:off x="7978320" y="1694079"/>
            <a:ext cx="3995568" cy="3579033"/>
          </a:xfrm>
          <a:prstGeom prst="line">
            <a:avLst/>
          </a:prstGeom>
        </p:spPr>
        <p:style>
          <a:lnRef idx="1">
            <a:schemeClr val="accent1"/>
          </a:lnRef>
          <a:fillRef idx="0">
            <a:schemeClr val="accent1"/>
          </a:fillRef>
          <a:effectRef idx="0">
            <a:schemeClr val="accent1"/>
          </a:effectRef>
          <a:fontRef idx="minor">
            <a:schemeClr val="tx1"/>
          </a:fontRef>
        </p:style>
      </p:cxnSp>
      <p:grpSp>
        <p:nvGrpSpPr>
          <p:cNvPr id="35" name="Group 34"/>
          <p:cNvGrpSpPr/>
          <p:nvPr/>
        </p:nvGrpSpPr>
        <p:grpSpPr>
          <a:xfrm>
            <a:off x="7252893" y="2039202"/>
            <a:ext cx="844407" cy="2770338"/>
            <a:chOff x="6286973" y="2039202"/>
            <a:chExt cx="844407" cy="2770338"/>
          </a:xfrm>
        </p:grpSpPr>
        <p:cxnSp>
          <p:nvCxnSpPr>
            <p:cNvPr id="36" name="Straight Connector 35"/>
            <p:cNvCxnSpPr/>
            <p:nvPr/>
          </p:nvCxnSpPr>
          <p:spPr>
            <a:xfrm flipH="1">
              <a:off x="6900603" y="4809539"/>
              <a:ext cx="230777" cy="1"/>
            </a:xfrm>
            <a:prstGeom prst="line">
              <a:avLst/>
            </a:prstGeom>
            <a:ln w="28575"/>
          </p:spPr>
          <p:style>
            <a:lnRef idx="1">
              <a:schemeClr val="dk1"/>
            </a:lnRef>
            <a:fillRef idx="0">
              <a:schemeClr val="dk1"/>
            </a:fillRef>
            <a:effectRef idx="0">
              <a:schemeClr val="dk1"/>
            </a:effectRef>
            <a:fontRef idx="minor">
              <a:schemeClr val="tx1"/>
            </a:fontRef>
          </p:style>
        </p:cxnSp>
        <p:cxnSp>
          <p:nvCxnSpPr>
            <p:cNvPr id="37" name="Straight Connector 36"/>
            <p:cNvCxnSpPr/>
            <p:nvPr/>
          </p:nvCxnSpPr>
          <p:spPr>
            <a:xfrm flipH="1">
              <a:off x="6889026" y="4349229"/>
              <a:ext cx="230777" cy="1"/>
            </a:xfrm>
            <a:prstGeom prst="line">
              <a:avLst/>
            </a:prstGeom>
            <a:ln w="28575"/>
          </p:spPr>
          <p:style>
            <a:lnRef idx="1">
              <a:schemeClr val="dk1"/>
            </a:lnRef>
            <a:fillRef idx="0">
              <a:schemeClr val="dk1"/>
            </a:fillRef>
            <a:effectRef idx="0">
              <a:schemeClr val="dk1"/>
            </a:effectRef>
            <a:fontRef idx="minor">
              <a:schemeClr val="tx1"/>
            </a:fontRef>
          </p:style>
        </p:cxnSp>
        <p:cxnSp>
          <p:nvCxnSpPr>
            <p:cNvPr id="38" name="Straight Connector 37"/>
            <p:cNvCxnSpPr/>
            <p:nvPr/>
          </p:nvCxnSpPr>
          <p:spPr>
            <a:xfrm flipH="1">
              <a:off x="6889028" y="3903333"/>
              <a:ext cx="230777" cy="1"/>
            </a:xfrm>
            <a:prstGeom prst="line">
              <a:avLst/>
            </a:prstGeom>
            <a:ln w="28575"/>
          </p:spPr>
          <p:style>
            <a:lnRef idx="1">
              <a:schemeClr val="dk1"/>
            </a:lnRef>
            <a:fillRef idx="0">
              <a:schemeClr val="dk1"/>
            </a:fillRef>
            <a:effectRef idx="0">
              <a:schemeClr val="dk1"/>
            </a:effectRef>
            <a:fontRef idx="minor">
              <a:schemeClr val="tx1"/>
            </a:fontRef>
          </p:style>
        </p:cxnSp>
        <p:cxnSp>
          <p:nvCxnSpPr>
            <p:cNvPr id="39" name="Straight Connector 38"/>
            <p:cNvCxnSpPr/>
            <p:nvPr/>
          </p:nvCxnSpPr>
          <p:spPr>
            <a:xfrm flipH="1">
              <a:off x="6889027" y="3428375"/>
              <a:ext cx="230777" cy="1"/>
            </a:xfrm>
            <a:prstGeom prst="line">
              <a:avLst/>
            </a:prstGeom>
            <a:ln w="28575"/>
          </p:spPr>
          <p:style>
            <a:lnRef idx="1">
              <a:schemeClr val="dk1"/>
            </a:lnRef>
            <a:fillRef idx="0">
              <a:schemeClr val="dk1"/>
            </a:fillRef>
            <a:effectRef idx="0">
              <a:schemeClr val="dk1"/>
            </a:effectRef>
            <a:fontRef idx="minor">
              <a:schemeClr val="tx1"/>
            </a:fontRef>
          </p:style>
        </p:cxnSp>
        <p:sp>
          <p:nvSpPr>
            <p:cNvPr id="40" name="TextBox 39"/>
            <p:cNvSpPr txBox="1"/>
            <p:nvPr/>
          </p:nvSpPr>
          <p:spPr>
            <a:xfrm>
              <a:off x="6409707" y="3689070"/>
              <a:ext cx="536642" cy="369332"/>
            </a:xfrm>
            <a:prstGeom prst="rect">
              <a:avLst/>
            </a:prstGeom>
            <a:noFill/>
          </p:spPr>
          <p:txBody>
            <a:bodyPr wrap="square" rtlCol="0">
              <a:spAutoFit/>
            </a:bodyPr>
            <a:lstStyle/>
            <a:p>
              <a:pPr algn="ctr"/>
              <a:r>
                <a:rPr lang="en-US" dirty="0" smtClean="0"/>
                <a:t>3</a:t>
              </a:r>
              <a:endParaRPr lang="en-US" dirty="0"/>
            </a:p>
          </p:txBody>
        </p:sp>
        <p:sp>
          <p:nvSpPr>
            <p:cNvPr id="41" name="TextBox 40"/>
            <p:cNvSpPr txBox="1"/>
            <p:nvPr/>
          </p:nvSpPr>
          <p:spPr>
            <a:xfrm>
              <a:off x="6286973" y="2322288"/>
              <a:ext cx="710278" cy="369332"/>
            </a:xfrm>
            <a:prstGeom prst="rect">
              <a:avLst/>
            </a:prstGeom>
            <a:noFill/>
          </p:spPr>
          <p:txBody>
            <a:bodyPr wrap="square" rtlCol="0">
              <a:spAutoFit/>
            </a:bodyPr>
            <a:lstStyle/>
            <a:p>
              <a:pPr algn="ctr"/>
              <a:r>
                <a:rPr lang="en-US" dirty="0" smtClean="0"/>
                <a:t>6</a:t>
              </a:r>
              <a:endParaRPr lang="en-US" dirty="0"/>
            </a:p>
          </p:txBody>
        </p:sp>
        <p:cxnSp>
          <p:nvCxnSpPr>
            <p:cNvPr id="42" name="Straight Connector 41"/>
            <p:cNvCxnSpPr/>
            <p:nvPr/>
          </p:nvCxnSpPr>
          <p:spPr>
            <a:xfrm flipH="1">
              <a:off x="6886793" y="2960056"/>
              <a:ext cx="230777" cy="1"/>
            </a:xfrm>
            <a:prstGeom prst="line">
              <a:avLst/>
            </a:prstGeom>
            <a:ln w="28575"/>
          </p:spPr>
          <p:style>
            <a:lnRef idx="1">
              <a:schemeClr val="dk1"/>
            </a:lnRef>
            <a:fillRef idx="0">
              <a:schemeClr val="dk1"/>
            </a:fillRef>
            <a:effectRef idx="0">
              <a:schemeClr val="dk1"/>
            </a:effectRef>
            <a:fontRef idx="minor">
              <a:schemeClr val="tx1"/>
            </a:fontRef>
          </p:style>
        </p:cxnSp>
        <p:cxnSp>
          <p:nvCxnSpPr>
            <p:cNvPr id="43" name="Straight Connector 42"/>
            <p:cNvCxnSpPr/>
            <p:nvPr/>
          </p:nvCxnSpPr>
          <p:spPr>
            <a:xfrm flipH="1">
              <a:off x="6886795" y="2514160"/>
              <a:ext cx="230777" cy="1"/>
            </a:xfrm>
            <a:prstGeom prst="line">
              <a:avLst/>
            </a:prstGeom>
            <a:ln w="28575"/>
          </p:spPr>
          <p:style>
            <a:lnRef idx="1">
              <a:schemeClr val="dk1"/>
            </a:lnRef>
            <a:fillRef idx="0">
              <a:schemeClr val="dk1"/>
            </a:fillRef>
            <a:effectRef idx="0">
              <a:schemeClr val="dk1"/>
            </a:effectRef>
            <a:fontRef idx="minor">
              <a:schemeClr val="tx1"/>
            </a:fontRef>
          </p:style>
        </p:cxnSp>
        <p:cxnSp>
          <p:nvCxnSpPr>
            <p:cNvPr id="44" name="Straight Connector 43"/>
            <p:cNvCxnSpPr/>
            <p:nvPr/>
          </p:nvCxnSpPr>
          <p:spPr>
            <a:xfrm flipH="1">
              <a:off x="6886794" y="2039202"/>
              <a:ext cx="230777" cy="1"/>
            </a:xfrm>
            <a:prstGeom prst="line">
              <a:avLst/>
            </a:prstGeom>
            <a:ln w="28575"/>
          </p:spPr>
          <p:style>
            <a:lnRef idx="1">
              <a:schemeClr val="dk1"/>
            </a:lnRef>
            <a:fillRef idx="0">
              <a:schemeClr val="dk1"/>
            </a:fillRef>
            <a:effectRef idx="0">
              <a:schemeClr val="dk1"/>
            </a:effectRef>
            <a:fontRef idx="minor">
              <a:schemeClr val="tx1"/>
            </a:fontRef>
          </p:style>
        </p:cxnSp>
      </p:grpSp>
      <mc:AlternateContent xmlns:mc="http://schemas.openxmlformats.org/markup-compatibility/2006" xmlns:a14="http://schemas.microsoft.com/office/drawing/2010/main">
        <mc:Choice Requires="a14">
          <p:sp>
            <p:nvSpPr>
              <p:cNvPr id="51" name="TextBox 50"/>
              <p:cNvSpPr txBox="1"/>
              <p:nvPr/>
            </p:nvSpPr>
            <p:spPr>
              <a:xfrm>
                <a:off x="11273456" y="5367461"/>
                <a:ext cx="571921" cy="636585"/>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f>
                        <m:fPr>
                          <m:ctrlPr>
                            <a:rPr lang="en-US" b="0" i="1" dirty="0" smtClean="0">
                              <a:latin typeface="Cambria Math" panose="02040503050406030204" pitchFamily="18" charset="0"/>
                            </a:rPr>
                          </m:ctrlPr>
                        </m:fPr>
                        <m:num>
                          <m:r>
                            <a:rPr lang="en-US" b="0" i="1" dirty="0" smtClean="0">
                              <a:latin typeface="Cambria Math" panose="02040503050406030204" pitchFamily="18" charset="0"/>
                            </a:rPr>
                            <m:t>16</m:t>
                          </m:r>
                        </m:num>
                        <m:den>
                          <m:r>
                            <a:rPr lang="en-US" b="0" i="1" dirty="0" smtClean="0">
                              <a:latin typeface="Cambria Math" panose="02040503050406030204" pitchFamily="18" charset="0"/>
                            </a:rPr>
                            <m:t>8</m:t>
                          </m:r>
                        </m:den>
                      </m:f>
                    </m:oMath>
                  </m:oMathPara>
                </a14:m>
                <a:endParaRPr lang="en-US" dirty="0"/>
              </a:p>
            </p:txBody>
          </p:sp>
        </mc:Choice>
        <mc:Fallback xmlns="">
          <p:sp>
            <p:nvSpPr>
              <p:cNvPr id="51" name="TextBox 50"/>
              <p:cNvSpPr txBox="1">
                <a:spLocks noRot="1" noChangeAspect="1" noMove="1" noResize="1" noEditPoints="1" noAdjustHandles="1" noChangeArrowheads="1" noChangeShapeType="1" noTextEdit="1"/>
              </p:cNvSpPr>
              <p:nvPr/>
            </p:nvSpPr>
            <p:spPr>
              <a:xfrm>
                <a:off x="11273456" y="5367461"/>
                <a:ext cx="571921" cy="636585"/>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2" name="TextBox 51"/>
              <p:cNvSpPr txBox="1"/>
              <p:nvPr/>
            </p:nvSpPr>
            <p:spPr>
              <a:xfrm>
                <a:off x="8619539" y="5351964"/>
                <a:ext cx="571921" cy="611706"/>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f>
                        <m:fPr>
                          <m:ctrlPr>
                            <a:rPr lang="en-US" b="0" i="1" dirty="0" smtClean="0">
                              <a:latin typeface="Cambria Math" panose="02040503050406030204" pitchFamily="18" charset="0"/>
                            </a:rPr>
                          </m:ctrlPr>
                        </m:fPr>
                        <m:num>
                          <m:r>
                            <a:rPr lang="en-US" b="0" i="1" dirty="0" smtClean="0">
                              <a:latin typeface="Cambria Math" panose="02040503050406030204" pitchFamily="18" charset="0"/>
                            </a:rPr>
                            <m:t>4</m:t>
                          </m:r>
                        </m:num>
                        <m:den>
                          <m:r>
                            <a:rPr lang="en-US" b="0" i="1" dirty="0" smtClean="0">
                              <a:latin typeface="Cambria Math" panose="02040503050406030204" pitchFamily="18" charset="0"/>
                            </a:rPr>
                            <m:t>8</m:t>
                          </m:r>
                        </m:den>
                      </m:f>
                    </m:oMath>
                  </m:oMathPara>
                </a14:m>
                <a:endParaRPr lang="en-US" dirty="0"/>
              </a:p>
            </p:txBody>
          </p:sp>
        </mc:Choice>
        <mc:Fallback xmlns="">
          <p:sp>
            <p:nvSpPr>
              <p:cNvPr id="52" name="TextBox 51"/>
              <p:cNvSpPr txBox="1">
                <a:spLocks noRot="1" noChangeAspect="1" noMove="1" noResize="1" noEditPoints="1" noAdjustHandles="1" noChangeArrowheads="1" noChangeShapeType="1" noTextEdit="1"/>
              </p:cNvSpPr>
              <p:nvPr/>
            </p:nvSpPr>
            <p:spPr>
              <a:xfrm>
                <a:off x="8619539" y="5351964"/>
                <a:ext cx="571921" cy="611706"/>
              </a:xfrm>
              <a:prstGeom prst="rect">
                <a:avLst/>
              </a:prstGeom>
              <a:blipFill>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3" name="TextBox 52"/>
              <p:cNvSpPr txBox="1"/>
              <p:nvPr/>
            </p:nvSpPr>
            <p:spPr>
              <a:xfrm>
                <a:off x="9524891" y="5379512"/>
                <a:ext cx="571921" cy="611706"/>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f>
                        <m:fPr>
                          <m:ctrlPr>
                            <a:rPr lang="en-US" b="0" i="1" dirty="0" smtClean="0">
                              <a:latin typeface="Cambria Math" panose="02040503050406030204" pitchFamily="18" charset="0"/>
                            </a:rPr>
                          </m:ctrlPr>
                        </m:fPr>
                        <m:num>
                          <m:r>
                            <a:rPr lang="en-US" b="0" i="1" dirty="0" smtClean="0">
                              <a:latin typeface="Cambria Math" panose="02040503050406030204" pitchFamily="18" charset="0"/>
                            </a:rPr>
                            <m:t>8</m:t>
                          </m:r>
                        </m:num>
                        <m:den>
                          <m:r>
                            <a:rPr lang="en-US" b="0" i="1" dirty="0" smtClean="0">
                              <a:latin typeface="Cambria Math" panose="02040503050406030204" pitchFamily="18" charset="0"/>
                            </a:rPr>
                            <m:t>8</m:t>
                          </m:r>
                        </m:den>
                      </m:f>
                    </m:oMath>
                  </m:oMathPara>
                </a14:m>
                <a:endParaRPr lang="en-US" dirty="0"/>
              </a:p>
            </p:txBody>
          </p:sp>
        </mc:Choice>
        <mc:Fallback xmlns="">
          <p:sp>
            <p:nvSpPr>
              <p:cNvPr id="53" name="TextBox 52"/>
              <p:cNvSpPr txBox="1">
                <a:spLocks noRot="1" noChangeAspect="1" noMove="1" noResize="1" noEditPoints="1" noAdjustHandles="1" noChangeArrowheads="1" noChangeShapeType="1" noTextEdit="1"/>
              </p:cNvSpPr>
              <p:nvPr/>
            </p:nvSpPr>
            <p:spPr>
              <a:xfrm>
                <a:off x="9524891" y="5379512"/>
                <a:ext cx="571921" cy="611706"/>
              </a:xfrm>
              <a:prstGeom prst="rect">
                <a:avLst/>
              </a:prstGeom>
              <a:blipFill>
                <a:blip r:embed="rId7"/>
                <a:stretch>
                  <a:fillRect/>
                </a:stretch>
              </a:blipFill>
            </p:spPr>
            <p:txBody>
              <a:bodyPr/>
              <a:lstStyle/>
              <a:p>
                <a:r>
                  <a:rPr lang="en-US">
                    <a:noFill/>
                  </a:rPr>
                  <a:t> </a:t>
                </a:r>
              </a:p>
            </p:txBody>
          </p:sp>
        </mc:Fallback>
      </mc:AlternateContent>
      <p:cxnSp>
        <p:nvCxnSpPr>
          <p:cNvPr id="54" name="Straight Connector 53"/>
          <p:cNvCxnSpPr/>
          <p:nvPr/>
        </p:nvCxnSpPr>
        <p:spPr>
          <a:xfrm flipV="1">
            <a:off x="8200209" y="5124676"/>
            <a:ext cx="0" cy="254837"/>
          </a:xfrm>
          <a:prstGeom prst="line">
            <a:avLst/>
          </a:prstGeom>
          <a:ln w="28575">
            <a:solidFill>
              <a:schemeClr val="bg1">
                <a:lumMod val="65000"/>
              </a:schemeClr>
            </a:solidFill>
          </a:ln>
        </p:spPr>
        <p:style>
          <a:lnRef idx="1">
            <a:schemeClr val="dk1"/>
          </a:lnRef>
          <a:fillRef idx="0">
            <a:schemeClr val="dk1"/>
          </a:fillRef>
          <a:effectRef idx="0">
            <a:schemeClr val="dk1"/>
          </a:effectRef>
          <a:fontRef idx="minor">
            <a:schemeClr val="tx1"/>
          </a:fontRef>
        </p:style>
      </p:cxnSp>
      <p:cxnSp>
        <p:nvCxnSpPr>
          <p:cNvPr id="55" name="Straight Connector 54"/>
          <p:cNvCxnSpPr/>
          <p:nvPr/>
        </p:nvCxnSpPr>
        <p:spPr>
          <a:xfrm flipV="1">
            <a:off x="8653055" y="5124678"/>
            <a:ext cx="0" cy="254837"/>
          </a:xfrm>
          <a:prstGeom prst="line">
            <a:avLst/>
          </a:prstGeom>
          <a:ln w="28575">
            <a:solidFill>
              <a:schemeClr val="bg1">
                <a:lumMod val="65000"/>
              </a:schemeClr>
            </a:solidFill>
          </a:ln>
        </p:spPr>
        <p:style>
          <a:lnRef idx="1">
            <a:schemeClr val="dk1"/>
          </a:lnRef>
          <a:fillRef idx="0">
            <a:schemeClr val="dk1"/>
          </a:fillRef>
          <a:effectRef idx="0">
            <a:schemeClr val="dk1"/>
          </a:effectRef>
          <a:fontRef idx="minor">
            <a:schemeClr val="tx1"/>
          </a:fontRef>
        </p:style>
      </p:cxnSp>
      <p:cxnSp>
        <p:nvCxnSpPr>
          <p:cNvPr id="56" name="Straight Connector 55"/>
          <p:cNvCxnSpPr/>
          <p:nvPr/>
        </p:nvCxnSpPr>
        <p:spPr>
          <a:xfrm flipV="1">
            <a:off x="9113579" y="5124676"/>
            <a:ext cx="0" cy="254837"/>
          </a:xfrm>
          <a:prstGeom prst="line">
            <a:avLst/>
          </a:prstGeom>
          <a:ln w="28575">
            <a:solidFill>
              <a:schemeClr val="bg1">
                <a:lumMod val="65000"/>
              </a:schemeClr>
            </a:solidFill>
          </a:ln>
        </p:spPr>
        <p:style>
          <a:lnRef idx="1">
            <a:schemeClr val="dk1"/>
          </a:lnRef>
          <a:fillRef idx="0">
            <a:schemeClr val="dk1"/>
          </a:fillRef>
          <a:effectRef idx="0">
            <a:schemeClr val="dk1"/>
          </a:effectRef>
          <a:fontRef idx="minor">
            <a:schemeClr val="tx1"/>
          </a:fontRef>
        </p:style>
      </p:cxnSp>
      <p:cxnSp>
        <p:nvCxnSpPr>
          <p:cNvPr id="57" name="Straight Connector 56"/>
          <p:cNvCxnSpPr/>
          <p:nvPr/>
        </p:nvCxnSpPr>
        <p:spPr>
          <a:xfrm flipV="1">
            <a:off x="9566424" y="5124676"/>
            <a:ext cx="0" cy="254837"/>
          </a:xfrm>
          <a:prstGeom prst="line">
            <a:avLst/>
          </a:prstGeom>
          <a:ln w="28575">
            <a:solidFill>
              <a:schemeClr val="bg1">
                <a:lumMod val="65000"/>
              </a:schemeClr>
            </a:solidFill>
          </a:ln>
        </p:spPr>
        <p:style>
          <a:lnRef idx="1">
            <a:schemeClr val="dk1"/>
          </a:lnRef>
          <a:fillRef idx="0">
            <a:schemeClr val="dk1"/>
          </a:fillRef>
          <a:effectRef idx="0">
            <a:schemeClr val="dk1"/>
          </a:effectRef>
          <a:fontRef idx="minor">
            <a:schemeClr val="tx1"/>
          </a:fontRef>
        </p:style>
      </p:cxnSp>
      <p:cxnSp>
        <p:nvCxnSpPr>
          <p:cNvPr id="58" name="Straight Connector 57"/>
          <p:cNvCxnSpPr/>
          <p:nvPr/>
        </p:nvCxnSpPr>
        <p:spPr>
          <a:xfrm flipV="1">
            <a:off x="10026501" y="5124677"/>
            <a:ext cx="0" cy="254837"/>
          </a:xfrm>
          <a:prstGeom prst="line">
            <a:avLst/>
          </a:prstGeom>
          <a:ln w="28575">
            <a:solidFill>
              <a:schemeClr val="bg1">
                <a:lumMod val="65000"/>
              </a:schemeClr>
            </a:solidFill>
          </a:ln>
        </p:spPr>
        <p:style>
          <a:lnRef idx="1">
            <a:schemeClr val="dk1"/>
          </a:lnRef>
          <a:fillRef idx="0">
            <a:schemeClr val="dk1"/>
          </a:fillRef>
          <a:effectRef idx="0">
            <a:schemeClr val="dk1"/>
          </a:effectRef>
          <a:fontRef idx="minor">
            <a:schemeClr val="tx1"/>
          </a:fontRef>
        </p:style>
      </p:cxnSp>
      <p:cxnSp>
        <p:nvCxnSpPr>
          <p:cNvPr id="59" name="Straight Connector 58"/>
          <p:cNvCxnSpPr/>
          <p:nvPr/>
        </p:nvCxnSpPr>
        <p:spPr>
          <a:xfrm flipV="1">
            <a:off x="10474993" y="5124675"/>
            <a:ext cx="0" cy="254837"/>
          </a:xfrm>
          <a:prstGeom prst="line">
            <a:avLst/>
          </a:prstGeom>
          <a:ln w="28575">
            <a:solidFill>
              <a:schemeClr val="bg1">
                <a:lumMod val="65000"/>
              </a:schemeClr>
            </a:solidFill>
          </a:ln>
        </p:spPr>
        <p:style>
          <a:lnRef idx="1">
            <a:schemeClr val="dk1"/>
          </a:lnRef>
          <a:fillRef idx="0">
            <a:schemeClr val="dk1"/>
          </a:fillRef>
          <a:effectRef idx="0">
            <a:schemeClr val="dk1"/>
          </a:effectRef>
          <a:fontRef idx="minor">
            <a:schemeClr val="tx1"/>
          </a:fontRef>
        </p:style>
      </p:cxnSp>
      <p:cxnSp>
        <p:nvCxnSpPr>
          <p:cNvPr id="60" name="Straight Connector 59"/>
          <p:cNvCxnSpPr/>
          <p:nvPr/>
        </p:nvCxnSpPr>
        <p:spPr>
          <a:xfrm flipV="1">
            <a:off x="10936547" y="5124675"/>
            <a:ext cx="0" cy="254837"/>
          </a:xfrm>
          <a:prstGeom prst="line">
            <a:avLst/>
          </a:prstGeom>
          <a:ln w="28575">
            <a:solidFill>
              <a:schemeClr val="bg1">
                <a:lumMod val="65000"/>
              </a:schemeClr>
            </a:solidFill>
          </a:ln>
        </p:spPr>
        <p:style>
          <a:lnRef idx="1">
            <a:schemeClr val="dk1"/>
          </a:lnRef>
          <a:fillRef idx="0">
            <a:schemeClr val="dk1"/>
          </a:fillRef>
          <a:effectRef idx="0">
            <a:schemeClr val="dk1"/>
          </a:effectRef>
          <a:fontRef idx="minor">
            <a:schemeClr val="tx1"/>
          </a:fontRef>
        </p:style>
      </p:cxnSp>
      <p:cxnSp>
        <p:nvCxnSpPr>
          <p:cNvPr id="61" name="Straight Connector 60"/>
          <p:cNvCxnSpPr/>
          <p:nvPr/>
        </p:nvCxnSpPr>
        <p:spPr>
          <a:xfrm flipV="1">
            <a:off x="11338117" y="5116240"/>
            <a:ext cx="0" cy="254837"/>
          </a:xfrm>
          <a:prstGeom prst="line">
            <a:avLst/>
          </a:prstGeom>
          <a:ln w="28575">
            <a:solidFill>
              <a:schemeClr val="bg1">
                <a:lumMod val="65000"/>
              </a:schemeClr>
            </a:solidFill>
          </a:ln>
        </p:spPr>
        <p:style>
          <a:lnRef idx="1">
            <a:schemeClr val="dk1"/>
          </a:lnRef>
          <a:fillRef idx="0">
            <a:schemeClr val="dk1"/>
          </a:fillRef>
          <a:effectRef idx="0">
            <a:schemeClr val="dk1"/>
          </a:effectRef>
          <a:fontRef idx="minor">
            <a:schemeClr val="tx1"/>
          </a:fontRef>
        </p:style>
      </p:cxnSp>
      <p:sp>
        <p:nvSpPr>
          <p:cNvPr id="10" name="Rectangle 9"/>
          <p:cNvSpPr/>
          <p:nvPr/>
        </p:nvSpPr>
        <p:spPr>
          <a:xfrm>
            <a:off x="8028766" y="1313752"/>
            <a:ext cx="4014468" cy="461665"/>
          </a:xfrm>
          <a:prstGeom prst="rect">
            <a:avLst/>
          </a:prstGeom>
        </p:spPr>
        <p:txBody>
          <a:bodyPr wrap="square">
            <a:spAutoFit/>
          </a:bodyPr>
          <a:lstStyle/>
          <a:p>
            <a:pPr algn="ctr"/>
            <a:r>
              <a:rPr lang="en-US" sz="2400" b="1" dirty="0" err="1" smtClean="0"/>
              <a:t>Lonzo’s</a:t>
            </a:r>
            <a:r>
              <a:rPr lang="en-US" sz="2400" b="1" dirty="0" smtClean="0"/>
              <a:t> Hiking</a:t>
            </a:r>
            <a:endParaRPr lang="en-US" sz="2400" b="1" dirty="0"/>
          </a:p>
        </p:txBody>
      </p:sp>
      <mc:AlternateContent xmlns:mc="http://schemas.openxmlformats.org/markup-compatibility/2006" xmlns:a14="http://schemas.microsoft.com/office/drawing/2010/main">
        <mc:Choice Requires="a14">
          <p:sp>
            <p:nvSpPr>
              <p:cNvPr id="63" name="TextBox 62"/>
              <p:cNvSpPr txBox="1"/>
              <p:nvPr/>
            </p:nvSpPr>
            <p:spPr>
              <a:xfrm>
                <a:off x="7393120" y="4554771"/>
                <a:ext cx="571921" cy="610873"/>
              </a:xfrm>
              <a:prstGeom prst="rect">
                <a:avLst/>
              </a:prstGeom>
              <a:noFill/>
            </p:spPr>
            <p:txBody>
              <a:bodyPr wrap="square" rtlCol="0">
                <a:spAutoFit/>
              </a:bodyPr>
              <a:lstStyle/>
              <a:p>
                <a:pPr algn="ctr"/>
                <a14:m>
                  <m:oMathPara xmlns:m="http://schemas.openxmlformats.org/officeDocument/2006/math">
                    <m:oMathParaPr>
                      <m:jc m:val="center"/>
                    </m:oMathParaPr>
                    <m:oMath xmlns:m="http://schemas.openxmlformats.org/officeDocument/2006/math">
                      <m:f>
                        <m:fPr>
                          <m:ctrlPr>
                            <a:rPr lang="en-US" b="0" i="1" dirty="0" smtClean="0">
                              <a:solidFill>
                                <a:schemeClr val="accent2"/>
                              </a:solidFill>
                              <a:latin typeface="Cambria Math" panose="02040503050406030204" pitchFamily="18" charset="0"/>
                            </a:rPr>
                          </m:ctrlPr>
                        </m:fPr>
                        <m:num>
                          <m:r>
                            <a:rPr lang="en-US" b="0" i="1" dirty="0" smtClean="0">
                              <a:solidFill>
                                <a:schemeClr val="accent2"/>
                              </a:solidFill>
                              <a:latin typeface="Cambria Math" panose="02040503050406030204" pitchFamily="18" charset="0"/>
                            </a:rPr>
                            <m:t>7</m:t>
                          </m:r>
                        </m:num>
                        <m:den>
                          <m:r>
                            <a:rPr lang="en-US" b="0" i="1" dirty="0" smtClean="0">
                              <a:solidFill>
                                <a:schemeClr val="accent2"/>
                              </a:solidFill>
                              <a:latin typeface="Cambria Math" panose="02040503050406030204" pitchFamily="18" charset="0"/>
                            </a:rPr>
                            <m:t>8</m:t>
                          </m:r>
                        </m:den>
                      </m:f>
                    </m:oMath>
                  </m:oMathPara>
                </a14:m>
                <a:endParaRPr lang="en-US" dirty="0">
                  <a:solidFill>
                    <a:schemeClr val="accent2"/>
                  </a:solidFill>
                </a:endParaRPr>
              </a:p>
            </p:txBody>
          </p:sp>
        </mc:Choice>
        <mc:Fallback xmlns="">
          <p:sp>
            <p:nvSpPr>
              <p:cNvPr id="63" name="TextBox 62"/>
              <p:cNvSpPr txBox="1">
                <a:spLocks noRot="1" noChangeAspect="1" noMove="1" noResize="1" noEditPoints="1" noAdjustHandles="1" noChangeArrowheads="1" noChangeShapeType="1" noTextEdit="1"/>
              </p:cNvSpPr>
              <p:nvPr/>
            </p:nvSpPr>
            <p:spPr>
              <a:xfrm>
                <a:off x="7393120" y="4554771"/>
                <a:ext cx="571921" cy="610873"/>
              </a:xfrm>
              <a:prstGeom prst="rect">
                <a:avLst/>
              </a:prstGeom>
              <a:blipFill>
                <a:blip r:embed="rId8"/>
                <a:stretch>
                  <a:fillRect/>
                </a:stretch>
              </a:blipFill>
            </p:spPr>
            <p:txBody>
              <a:bodyPr/>
              <a:lstStyle/>
              <a:p>
                <a:r>
                  <a:rPr lang="en-US">
                    <a:noFill/>
                  </a:rPr>
                  <a:t> </a:t>
                </a:r>
              </a:p>
            </p:txBody>
          </p:sp>
        </mc:Fallback>
      </mc:AlternateContent>
      <p:cxnSp>
        <p:nvCxnSpPr>
          <p:cNvPr id="64" name="Straight Connector 63"/>
          <p:cNvCxnSpPr/>
          <p:nvPr/>
        </p:nvCxnSpPr>
        <p:spPr>
          <a:xfrm flipH="1">
            <a:off x="7867090" y="4900293"/>
            <a:ext cx="230777" cy="1"/>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28416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22162" y="286603"/>
            <a:ext cx="11006245" cy="623867"/>
          </a:xfrm>
        </p:spPr>
        <p:txBody>
          <a:bodyPr>
            <a:normAutofit/>
          </a:bodyPr>
          <a:lstStyle/>
          <a:p>
            <a:r>
              <a:rPr lang="en-US" sz="3600" dirty="0" smtClean="0"/>
              <a:t>Lesson </a:t>
            </a:r>
            <a:r>
              <a:rPr lang="en-US" sz="3600" dirty="0"/>
              <a:t>8</a:t>
            </a:r>
            <a:r>
              <a:rPr lang="en-US" sz="3600" dirty="0" smtClean="0"/>
              <a:t>: Ratio Fractional Situations</a:t>
            </a:r>
            <a:endParaRPr lang="en-US" sz="3600" dirty="0"/>
          </a:p>
        </p:txBody>
      </p:sp>
      <p:sp>
        <p:nvSpPr>
          <p:cNvPr id="6" name="Content Placeholder 5"/>
          <p:cNvSpPr>
            <a:spLocks noGrp="1"/>
          </p:cNvSpPr>
          <p:nvPr>
            <p:ph idx="1"/>
          </p:nvPr>
        </p:nvSpPr>
        <p:spPr>
          <a:xfrm>
            <a:off x="620345" y="910470"/>
            <a:ext cx="7325920" cy="5445880"/>
          </a:xfrm>
        </p:spPr>
        <p:txBody>
          <a:bodyPr>
            <a:normAutofit/>
          </a:bodyPr>
          <a:lstStyle/>
          <a:p>
            <a:r>
              <a:rPr lang="en-US" sz="2000" dirty="0" smtClean="0"/>
              <a:t>Senona was timed walking up hill, hiking a glacier, climbing stairs, and sprinting on a track. To the right are her rates. </a:t>
            </a:r>
          </a:p>
          <a:p>
            <a:r>
              <a:rPr lang="en-US" sz="2000" dirty="0" smtClean="0"/>
              <a:t>1. Compare the different rates and order them from slowest to fastest.</a:t>
            </a:r>
          </a:p>
          <a:p>
            <a:endParaRPr lang="en-US" sz="2000" dirty="0"/>
          </a:p>
          <a:p>
            <a:endParaRPr lang="en-US" sz="2000" dirty="0" smtClean="0"/>
          </a:p>
          <a:p>
            <a:pPr marL="0" indent="0">
              <a:buNone/>
            </a:pPr>
            <a:r>
              <a:rPr lang="en-US" sz="2000" dirty="0" smtClean="0"/>
              <a:t> </a:t>
            </a:r>
          </a:p>
          <a:p>
            <a:pPr marL="0" indent="0">
              <a:buNone/>
            </a:pPr>
            <a:endParaRPr lang="en-US" sz="2000" dirty="0" smtClean="0"/>
          </a:p>
          <a:p>
            <a:pPr marL="0" indent="0">
              <a:buNone/>
            </a:pPr>
            <a:endParaRPr lang="en-US" sz="2000" dirty="0" smtClean="0"/>
          </a:p>
          <a:p>
            <a:pPr marL="0" indent="0">
              <a:buNone/>
            </a:pPr>
            <a:endParaRPr lang="en-US" sz="2000" dirty="0"/>
          </a:p>
          <a:p>
            <a:pPr marL="0" indent="0">
              <a:buNone/>
            </a:pPr>
            <a:endParaRPr lang="en-US" sz="2000" dirty="0" smtClean="0"/>
          </a:p>
          <a:p>
            <a:r>
              <a:rPr lang="en-US" sz="2000" dirty="0" smtClean="0"/>
              <a:t>2. Which mathematical model(s) did you choose to create the comparisons? </a:t>
            </a:r>
          </a:p>
          <a:p>
            <a:endParaRPr lang="en-US" sz="2000" dirty="0" smtClean="0"/>
          </a:p>
        </p:txBody>
      </p:sp>
      <p:sp>
        <p:nvSpPr>
          <p:cNvPr id="4" name="Footer Placeholder 3"/>
          <p:cNvSpPr>
            <a:spLocks noGrp="1"/>
          </p:cNvSpPr>
          <p:nvPr>
            <p:ph type="ftr" sz="quarter" idx="11"/>
          </p:nvPr>
        </p:nvSpPr>
        <p:spPr/>
        <p:txBody>
          <a:bodyPr/>
          <a:lstStyle/>
          <a:p>
            <a:r>
              <a:rPr lang="en-US" smtClean="0"/>
              <a:t>© DMTI (2016) | Resource Materials | www.dmtinstitute.com</a:t>
            </a:r>
            <a:endParaRPr lang="en-US" dirty="0"/>
          </a:p>
        </p:txBody>
      </p:sp>
      <mc:AlternateContent xmlns:mc="http://schemas.openxmlformats.org/markup-compatibility/2006" xmlns:a14="http://schemas.microsoft.com/office/drawing/2010/main">
        <mc:Choice Requires="a14">
          <p:graphicFrame>
            <p:nvGraphicFramePr>
              <p:cNvPr id="2" name="Table 1"/>
              <p:cNvGraphicFramePr>
                <a:graphicFrameLocks noGrp="1"/>
              </p:cNvGraphicFramePr>
              <p:nvPr>
                <p:extLst/>
              </p:nvPr>
            </p:nvGraphicFramePr>
            <p:xfrm>
              <a:off x="8358386" y="1944418"/>
              <a:ext cx="3631844" cy="2663064"/>
            </p:xfrm>
            <a:graphic>
              <a:graphicData uri="http://schemas.openxmlformats.org/drawingml/2006/table">
                <a:tbl>
                  <a:tblPr firstRow="1" bandRow="1">
                    <a:tableStyleId>{5C22544A-7EE6-4342-B048-85BDC9FD1C3A}</a:tableStyleId>
                  </a:tblPr>
                  <a:tblGrid>
                    <a:gridCol w="1815922">
                      <a:extLst>
                        <a:ext uri="{9D8B030D-6E8A-4147-A177-3AD203B41FA5}">
                          <a16:colId xmlns:a16="http://schemas.microsoft.com/office/drawing/2014/main" val="1769078822"/>
                        </a:ext>
                      </a:extLst>
                    </a:gridCol>
                    <a:gridCol w="1815922">
                      <a:extLst>
                        <a:ext uri="{9D8B030D-6E8A-4147-A177-3AD203B41FA5}">
                          <a16:colId xmlns:a16="http://schemas.microsoft.com/office/drawing/2014/main" val="1646403237"/>
                        </a:ext>
                      </a:extLst>
                    </a:gridCol>
                  </a:tblGrid>
                  <a:tr h="370840">
                    <a:tc>
                      <a:txBody>
                        <a:bodyPr/>
                        <a:lstStyle/>
                        <a:p>
                          <a:pPr algn="ctr"/>
                          <a:r>
                            <a:rPr lang="en-US" dirty="0" smtClean="0"/>
                            <a:t>Activity</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a:r>
                            <a:rPr lang="en-US" dirty="0" smtClean="0"/>
                            <a:t>Rate</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799216429"/>
                      </a:ext>
                    </a:extLst>
                  </a:tr>
                  <a:tr h="370840">
                    <a:tc>
                      <a:txBody>
                        <a:bodyPr/>
                        <a:lstStyle/>
                        <a:p>
                          <a:r>
                            <a:rPr lang="en-US" dirty="0" smtClean="0"/>
                            <a:t>Walking up hill</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a14:m>
                            <m:oMathPara xmlns:m="http://schemas.openxmlformats.org/officeDocument/2006/math">
                              <m:oMathParaPr>
                                <m:jc m:val="centerGroup"/>
                              </m:oMathParaPr>
                              <m:oMath xmlns:m="http://schemas.openxmlformats.org/officeDocument/2006/math">
                                <m:f>
                                  <m:fPr>
                                    <m:ctrlPr>
                                      <a:rPr lang="en-US" sz="1600" b="0" i="1" smtClean="0">
                                        <a:latin typeface="Cambria Math" panose="02040503050406030204" pitchFamily="18" charset="0"/>
                                      </a:rPr>
                                    </m:ctrlPr>
                                  </m:fPr>
                                  <m:num>
                                    <m:r>
                                      <a:rPr lang="en-US" sz="1600" b="0" i="1" smtClean="0">
                                        <a:latin typeface="Cambria Math" panose="02040503050406030204" pitchFamily="18" charset="0"/>
                                      </a:rPr>
                                      <m:t>3</m:t>
                                    </m:r>
                                  </m:num>
                                  <m:den>
                                    <m:r>
                                      <a:rPr lang="en-US" sz="1600" b="0" i="1" smtClean="0">
                                        <a:latin typeface="Cambria Math" panose="02040503050406030204" pitchFamily="18" charset="0"/>
                                      </a:rPr>
                                      <m:t>4</m:t>
                                    </m:r>
                                  </m:den>
                                </m:f>
                                <m:r>
                                  <a:rPr lang="en-US" sz="1600" b="0" i="1" smtClean="0">
                                    <a:latin typeface="Cambria Math" panose="02040503050406030204" pitchFamily="18" charset="0"/>
                                  </a:rPr>
                                  <m:t>𝑚𝑖𝑙𝑒𝑠</m:t>
                                </m:r>
                                <m:r>
                                  <a:rPr lang="en-US" sz="1600" b="0" i="1" smtClean="0">
                                    <a:latin typeface="Cambria Math" panose="02040503050406030204" pitchFamily="18" charset="0"/>
                                  </a:rPr>
                                  <m:t> </m:t>
                                </m:r>
                                <m:r>
                                  <a:rPr lang="en-US" sz="1600" b="0" i="1" smtClean="0">
                                    <a:latin typeface="Cambria Math" panose="02040503050406030204" pitchFamily="18" charset="0"/>
                                  </a:rPr>
                                  <m:t>𝑖𝑛</m:t>
                                </m:r>
                                <m:f>
                                  <m:fPr>
                                    <m:ctrlPr>
                                      <a:rPr lang="en-US" sz="1600" b="0" i="1" smtClean="0">
                                        <a:latin typeface="Cambria Math" panose="02040503050406030204" pitchFamily="18" charset="0"/>
                                      </a:rPr>
                                    </m:ctrlPr>
                                  </m:fPr>
                                  <m:num>
                                    <m:r>
                                      <a:rPr lang="en-US" sz="1600" b="0" i="1" smtClean="0">
                                        <a:latin typeface="Cambria Math" panose="02040503050406030204" pitchFamily="18" charset="0"/>
                                      </a:rPr>
                                      <m:t>1</m:t>
                                    </m:r>
                                  </m:num>
                                  <m:den>
                                    <m:r>
                                      <a:rPr lang="en-US" sz="1600" b="0" i="1" smtClean="0">
                                        <a:latin typeface="Cambria Math" panose="02040503050406030204" pitchFamily="18" charset="0"/>
                                      </a:rPr>
                                      <m:t>4</m:t>
                                    </m:r>
                                  </m:den>
                                </m:f>
                                <m:r>
                                  <a:rPr lang="en-US" sz="1600" b="0" i="1" smtClean="0">
                                    <a:latin typeface="Cambria Math" panose="02040503050406030204" pitchFamily="18" charset="0"/>
                                  </a:rPr>
                                  <m:t> </m:t>
                                </m:r>
                                <m:r>
                                  <a:rPr lang="en-US" sz="1600" b="0" i="1" smtClean="0">
                                    <a:latin typeface="Cambria Math" panose="02040503050406030204" pitchFamily="18" charset="0"/>
                                  </a:rPr>
                                  <m:t>h𝑜𝑢𝑟</m:t>
                                </m:r>
                              </m:oMath>
                            </m:oMathPara>
                          </a14:m>
                          <a:endParaRPr lang="en-US" sz="1600"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3623921933"/>
                      </a:ext>
                    </a:extLst>
                  </a:tr>
                  <a:tr h="370840">
                    <a:tc>
                      <a:txBody>
                        <a:bodyPr/>
                        <a:lstStyle/>
                        <a:p>
                          <a:r>
                            <a:rPr lang="en-US" dirty="0" smtClean="0"/>
                            <a:t>Hiking a glacier</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a14:m>
                            <m:oMathPara xmlns:m="http://schemas.openxmlformats.org/officeDocument/2006/math">
                              <m:oMathParaPr>
                                <m:jc m:val="centerGroup"/>
                              </m:oMathParaPr>
                              <m:oMath xmlns:m="http://schemas.openxmlformats.org/officeDocument/2006/math">
                                <m:f>
                                  <m:fPr>
                                    <m:ctrlPr>
                                      <a:rPr lang="en-US" sz="1600" b="0" i="1" smtClean="0">
                                        <a:latin typeface="Cambria Math" panose="02040503050406030204" pitchFamily="18" charset="0"/>
                                      </a:rPr>
                                    </m:ctrlPr>
                                  </m:fPr>
                                  <m:num>
                                    <m:r>
                                      <a:rPr lang="en-US" sz="1600" b="0" i="1" smtClean="0">
                                        <a:latin typeface="Cambria Math" panose="02040503050406030204" pitchFamily="18" charset="0"/>
                                      </a:rPr>
                                      <m:t>5</m:t>
                                    </m:r>
                                  </m:num>
                                  <m:den>
                                    <m:r>
                                      <a:rPr lang="en-US" sz="1600" b="0" i="1" smtClean="0">
                                        <a:latin typeface="Cambria Math" panose="02040503050406030204" pitchFamily="18" charset="0"/>
                                      </a:rPr>
                                      <m:t>8</m:t>
                                    </m:r>
                                  </m:den>
                                </m:f>
                                <m:r>
                                  <a:rPr lang="en-US" sz="1600" b="0" i="1" smtClean="0">
                                    <a:latin typeface="Cambria Math" panose="02040503050406030204" pitchFamily="18" charset="0"/>
                                  </a:rPr>
                                  <m:t>𝑚𝑖𝑙𝑒𝑠</m:t>
                                </m:r>
                                <m:r>
                                  <a:rPr lang="en-US" sz="1600" b="0" i="1" smtClean="0">
                                    <a:latin typeface="Cambria Math" panose="02040503050406030204" pitchFamily="18" charset="0"/>
                                  </a:rPr>
                                  <m:t> </m:t>
                                </m:r>
                                <m:r>
                                  <a:rPr lang="en-US" sz="1600" b="0" i="1" smtClean="0">
                                    <a:latin typeface="Cambria Math" panose="02040503050406030204" pitchFamily="18" charset="0"/>
                                  </a:rPr>
                                  <m:t>𝑖𝑛</m:t>
                                </m:r>
                                <m:f>
                                  <m:fPr>
                                    <m:ctrlPr>
                                      <a:rPr lang="en-US" sz="1600" b="0" i="1" smtClean="0">
                                        <a:latin typeface="Cambria Math" panose="02040503050406030204" pitchFamily="18" charset="0"/>
                                      </a:rPr>
                                    </m:ctrlPr>
                                  </m:fPr>
                                  <m:num>
                                    <m:r>
                                      <a:rPr lang="en-US" sz="1600" b="0" i="1" smtClean="0">
                                        <a:latin typeface="Cambria Math" panose="02040503050406030204" pitchFamily="18" charset="0"/>
                                      </a:rPr>
                                      <m:t>1</m:t>
                                    </m:r>
                                  </m:num>
                                  <m:den>
                                    <m:r>
                                      <a:rPr lang="en-US" sz="1600" b="0" i="1" smtClean="0">
                                        <a:latin typeface="Cambria Math" panose="02040503050406030204" pitchFamily="18" charset="0"/>
                                      </a:rPr>
                                      <m:t>2</m:t>
                                    </m:r>
                                  </m:den>
                                </m:f>
                                <m:r>
                                  <a:rPr lang="en-US" sz="1600" b="0" i="1" smtClean="0">
                                    <a:latin typeface="Cambria Math" panose="02040503050406030204" pitchFamily="18" charset="0"/>
                                  </a:rPr>
                                  <m:t> </m:t>
                                </m:r>
                                <m:r>
                                  <a:rPr lang="en-US" sz="1600" b="0" i="1" smtClean="0">
                                    <a:latin typeface="Cambria Math" panose="02040503050406030204" pitchFamily="18" charset="0"/>
                                  </a:rPr>
                                  <m:t>h𝑜𝑢𝑟</m:t>
                                </m:r>
                              </m:oMath>
                            </m:oMathPara>
                          </a14:m>
                          <a:endParaRPr lang="en-US" sz="1600"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700308468"/>
                      </a:ext>
                    </a:extLst>
                  </a:tr>
                  <a:tr h="370840">
                    <a:tc>
                      <a:txBody>
                        <a:bodyPr/>
                        <a:lstStyle/>
                        <a:p>
                          <a:r>
                            <a:rPr lang="en-US" dirty="0" smtClean="0"/>
                            <a:t>Climbing stairs</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a14:m>
                            <m:oMathPara xmlns:m="http://schemas.openxmlformats.org/officeDocument/2006/math">
                              <m:oMathParaPr>
                                <m:jc m:val="centerGroup"/>
                              </m:oMathParaPr>
                              <m:oMath xmlns:m="http://schemas.openxmlformats.org/officeDocument/2006/math">
                                <m:f>
                                  <m:fPr>
                                    <m:ctrlPr>
                                      <a:rPr lang="en-US" sz="1600" b="0" i="1" smtClean="0">
                                        <a:latin typeface="Cambria Math" panose="02040503050406030204" pitchFamily="18" charset="0"/>
                                      </a:rPr>
                                    </m:ctrlPr>
                                  </m:fPr>
                                  <m:num>
                                    <m:r>
                                      <a:rPr lang="en-US" sz="1600" b="0" i="1" smtClean="0">
                                        <a:latin typeface="Cambria Math" panose="02040503050406030204" pitchFamily="18" charset="0"/>
                                      </a:rPr>
                                      <m:t>3</m:t>
                                    </m:r>
                                  </m:num>
                                  <m:den>
                                    <m:r>
                                      <a:rPr lang="en-US" sz="1600" b="0" i="1" smtClean="0">
                                        <a:latin typeface="Cambria Math" panose="02040503050406030204" pitchFamily="18" charset="0"/>
                                      </a:rPr>
                                      <m:t>8</m:t>
                                    </m:r>
                                  </m:den>
                                </m:f>
                                <m:r>
                                  <a:rPr lang="en-US" sz="1600" b="0" i="1" smtClean="0">
                                    <a:latin typeface="Cambria Math" panose="02040503050406030204" pitchFamily="18" charset="0"/>
                                  </a:rPr>
                                  <m:t>𝑚𝑖𝑙𝑒𝑠</m:t>
                                </m:r>
                                <m:r>
                                  <a:rPr lang="en-US" sz="1600" b="0" i="1" smtClean="0">
                                    <a:latin typeface="Cambria Math" panose="02040503050406030204" pitchFamily="18" charset="0"/>
                                  </a:rPr>
                                  <m:t> </m:t>
                                </m:r>
                                <m:r>
                                  <a:rPr lang="en-US" sz="1600" b="0" i="1" smtClean="0">
                                    <a:latin typeface="Cambria Math" panose="02040503050406030204" pitchFamily="18" charset="0"/>
                                  </a:rPr>
                                  <m:t>𝑖𝑛</m:t>
                                </m:r>
                                <m:f>
                                  <m:fPr>
                                    <m:ctrlPr>
                                      <a:rPr lang="en-US" sz="1600" b="0" i="1" smtClean="0">
                                        <a:latin typeface="Cambria Math" panose="02040503050406030204" pitchFamily="18" charset="0"/>
                                      </a:rPr>
                                    </m:ctrlPr>
                                  </m:fPr>
                                  <m:num>
                                    <m:r>
                                      <a:rPr lang="en-US" sz="1600" b="0" i="1" smtClean="0">
                                        <a:latin typeface="Cambria Math" panose="02040503050406030204" pitchFamily="18" charset="0"/>
                                      </a:rPr>
                                      <m:t>1</m:t>
                                    </m:r>
                                  </m:num>
                                  <m:den>
                                    <m:r>
                                      <a:rPr lang="en-US" sz="1600" b="0" i="1" smtClean="0">
                                        <a:latin typeface="Cambria Math" panose="02040503050406030204" pitchFamily="18" charset="0"/>
                                      </a:rPr>
                                      <m:t>2</m:t>
                                    </m:r>
                                  </m:den>
                                </m:f>
                                <m:r>
                                  <a:rPr lang="en-US" sz="1600" b="0" i="1" smtClean="0">
                                    <a:latin typeface="Cambria Math" panose="02040503050406030204" pitchFamily="18" charset="0"/>
                                  </a:rPr>
                                  <m:t> </m:t>
                                </m:r>
                                <m:r>
                                  <a:rPr lang="en-US" sz="1600" b="0" i="1" smtClean="0">
                                    <a:latin typeface="Cambria Math" panose="02040503050406030204" pitchFamily="18" charset="0"/>
                                  </a:rPr>
                                  <m:t>h𝑜𝑢𝑟</m:t>
                                </m:r>
                              </m:oMath>
                            </m:oMathPara>
                          </a14:m>
                          <a:endParaRPr lang="en-US" sz="1600"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1317998179"/>
                      </a:ext>
                    </a:extLst>
                  </a:tr>
                  <a:tr h="370840">
                    <a:tc>
                      <a:txBody>
                        <a:bodyPr/>
                        <a:lstStyle/>
                        <a:p>
                          <a:r>
                            <a:rPr lang="en-US" dirty="0" smtClean="0"/>
                            <a:t>Sprinting on</a:t>
                          </a:r>
                          <a:r>
                            <a:rPr lang="en-US" baseline="0" dirty="0" smtClean="0"/>
                            <a:t> a track</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r>
                            <a:rPr lang="en-US" sz="1600" b="0" dirty="0" smtClean="0"/>
                            <a:t>1</a:t>
                          </a:r>
                          <a14:m>
                            <m:oMath xmlns:m="http://schemas.openxmlformats.org/officeDocument/2006/math">
                              <m:f>
                                <m:fPr>
                                  <m:ctrlPr>
                                    <a:rPr lang="en-US" sz="1600" b="0" i="1" smtClean="0">
                                      <a:latin typeface="Cambria Math" panose="02040503050406030204" pitchFamily="18" charset="0"/>
                                    </a:rPr>
                                  </m:ctrlPr>
                                </m:fPr>
                                <m:num>
                                  <m:r>
                                    <a:rPr lang="en-US" sz="1600" b="0" i="1" smtClean="0">
                                      <a:latin typeface="Cambria Math" panose="02040503050406030204" pitchFamily="18" charset="0"/>
                                    </a:rPr>
                                    <m:t>1</m:t>
                                  </m:r>
                                </m:num>
                                <m:den>
                                  <m:r>
                                    <a:rPr lang="en-US" sz="1600" b="0" i="1" smtClean="0">
                                      <a:latin typeface="Cambria Math" panose="02040503050406030204" pitchFamily="18" charset="0"/>
                                    </a:rPr>
                                    <m:t>4</m:t>
                                  </m:r>
                                </m:den>
                              </m:f>
                              <m:r>
                                <a:rPr lang="en-US" sz="1600" b="0" i="1" smtClean="0">
                                  <a:latin typeface="Cambria Math" panose="02040503050406030204" pitchFamily="18" charset="0"/>
                                </a:rPr>
                                <m:t>𝑚𝑖𝑙𝑒𝑠</m:t>
                              </m:r>
                              <m:r>
                                <a:rPr lang="en-US" sz="1600" b="0" i="1" smtClean="0">
                                  <a:latin typeface="Cambria Math" panose="02040503050406030204" pitchFamily="18" charset="0"/>
                                </a:rPr>
                                <m:t> </m:t>
                              </m:r>
                              <m:r>
                                <a:rPr lang="en-US" sz="1600" b="0" i="1" smtClean="0">
                                  <a:latin typeface="Cambria Math" panose="02040503050406030204" pitchFamily="18" charset="0"/>
                                </a:rPr>
                                <m:t>𝑖𝑛</m:t>
                              </m:r>
                              <m:f>
                                <m:fPr>
                                  <m:ctrlPr>
                                    <a:rPr lang="en-US" sz="1600" b="0" i="1" smtClean="0">
                                      <a:latin typeface="Cambria Math" panose="02040503050406030204" pitchFamily="18" charset="0"/>
                                    </a:rPr>
                                  </m:ctrlPr>
                                </m:fPr>
                                <m:num>
                                  <m:r>
                                    <a:rPr lang="en-US" sz="1600" b="0" i="1" smtClean="0">
                                      <a:latin typeface="Cambria Math" panose="02040503050406030204" pitchFamily="18" charset="0"/>
                                    </a:rPr>
                                    <m:t>1</m:t>
                                  </m:r>
                                </m:num>
                                <m:den>
                                  <m:r>
                                    <a:rPr lang="en-US" sz="1600" b="0" i="1" smtClean="0">
                                      <a:latin typeface="Cambria Math" panose="02040503050406030204" pitchFamily="18" charset="0"/>
                                    </a:rPr>
                                    <m:t>8</m:t>
                                  </m:r>
                                </m:den>
                              </m:f>
                              <m:r>
                                <a:rPr lang="en-US" sz="1600" b="0" i="1" smtClean="0">
                                  <a:latin typeface="Cambria Math" panose="02040503050406030204" pitchFamily="18" charset="0"/>
                                </a:rPr>
                                <m:t> </m:t>
                              </m:r>
                              <m:r>
                                <a:rPr lang="en-US" sz="1600" b="0" i="1" smtClean="0">
                                  <a:latin typeface="Cambria Math" panose="02040503050406030204" pitchFamily="18" charset="0"/>
                                </a:rPr>
                                <m:t>h𝑜𝑢𝑟</m:t>
                              </m:r>
                            </m:oMath>
                          </a14:m>
                          <a:endParaRPr lang="en-US" sz="1600"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4111083058"/>
                      </a:ext>
                    </a:extLst>
                  </a:tr>
                </a:tbl>
              </a:graphicData>
            </a:graphic>
          </p:graphicFrame>
        </mc:Choice>
        <mc:Fallback xmlns="">
          <p:graphicFrame>
            <p:nvGraphicFramePr>
              <p:cNvPr id="2" name="Table 1"/>
              <p:cNvGraphicFramePr>
                <a:graphicFrameLocks noGrp="1"/>
              </p:cNvGraphicFramePr>
              <p:nvPr>
                <p:extLst>
                  <p:ext uri="{D42A27DB-BD31-4B8C-83A1-F6EECF244321}">
                    <p14:modId xmlns:p14="http://schemas.microsoft.com/office/powerpoint/2010/main" val="3792718754"/>
                  </p:ext>
                </p:extLst>
              </p:nvPr>
            </p:nvGraphicFramePr>
            <p:xfrm>
              <a:off x="8358386" y="1944418"/>
              <a:ext cx="3631844" cy="2663064"/>
            </p:xfrm>
            <a:graphic>
              <a:graphicData uri="http://schemas.openxmlformats.org/drawingml/2006/table">
                <a:tbl>
                  <a:tblPr firstRow="1" bandRow="1">
                    <a:tableStyleId>{5C22544A-7EE6-4342-B048-85BDC9FD1C3A}</a:tableStyleId>
                  </a:tblPr>
                  <a:tblGrid>
                    <a:gridCol w="1815922">
                      <a:extLst>
                        <a:ext uri="{9D8B030D-6E8A-4147-A177-3AD203B41FA5}">
                          <a16:colId xmlns:a16="http://schemas.microsoft.com/office/drawing/2014/main" val="1769078822"/>
                        </a:ext>
                      </a:extLst>
                    </a:gridCol>
                    <a:gridCol w="1815922">
                      <a:extLst>
                        <a:ext uri="{9D8B030D-6E8A-4147-A177-3AD203B41FA5}">
                          <a16:colId xmlns:a16="http://schemas.microsoft.com/office/drawing/2014/main" val="1646403237"/>
                        </a:ext>
                      </a:extLst>
                    </a:gridCol>
                  </a:tblGrid>
                  <a:tr h="370840">
                    <a:tc>
                      <a:txBody>
                        <a:bodyPr/>
                        <a:lstStyle/>
                        <a:p>
                          <a:pPr algn="ctr"/>
                          <a:r>
                            <a:rPr lang="en-US" dirty="0" smtClean="0"/>
                            <a:t>Activity</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a:r>
                            <a:rPr lang="en-US" dirty="0" smtClean="0"/>
                            <a:t>Rate</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799216429"/>
                      </a:ext>
                    </a:extLst>
                  </a:tr>
                  <a:tr h="548005">
                    <a:tc>
                      <a:txBody>
                        <a:bodyPr/>
                        <a:lstStyle/>
                        <a:p>
                          <a:r>
                            <a:rPr lang="en-US" dirty="0" smtClean="0"/>
                            <a:t>Walking up hill</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3"/>
                          <a:stretch>
                            <a:fillRect l="-100336" t="-73333" r="-671" b="-336667"/>
                          </a:stretch>
                        </a:blipFill>
                      </a:tcPr>
                    </a:tc>
                    <a:extLst>
                      <a:ext uri="{0D108BD9-81ED-4DB2-BD59-A6C34878D82A}">
                        <a16:rowId xmlns:a16="http://schemas.microsoft.com/office/drawing/2014/main" val="3623921933"/>
                      </a:ext>
                    </a:extLst>
                  </a:tr>
                  <a:tr h="554546">
                    <a:tc>
                      <a:txBody>
                        <a:bodyPr/>
                        <a:lstStyle/>
                        <a:p>
                          <a:r>
                            <a:rPr lang="en-US" dirty="0" smtClean="0"/>
                            <a:t>Hiking a glacier</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3"/>
                          <a:stretch>
                            <a:fillRect l="-100336" t="-171429" r="-671" b="-232967"/>
                          </a:stretch>
                        </a:blipFill>
                      </a:tcPr>
                    </a:tc>
                    <a:extLst>
                      <a:ext uri="{0D108BD9-81ED-4DB2-BD59-A6C34878D82A}">
                        <a16:rowId xmlns:a16="http://schemas.microsoft.com/office/drawing/2014/main" val="700308468"/>
                      </a:ext>
                    </a:extLst>
                  </a:tr>
                  <a:tr h="549593">
                    <a:tc>
                      <a:txBody>
                        <a:bodyPr/>
                        <a:lstStyle/>
                        <a:p>
                          <a:r>
                            <a:rPr lang="en-US" dirty="0" smtClean="0"/>
                            <a:t>Climbing stairs</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3"/>
                          <a:stretch>
                            <a:fillRect l="-100336" t="-271429" r="-671" b="-132967"/>
                          </a:stretch>
                        </a:blipFill>
                      </a:tcPr>
                    </a:tc>
                    <a:extLst>
                      <a:ext uri="{0D108BD9-81ED-4DB2-BD59-A6C34878D82A}">
                        <a16:rowId xmlns:a16="http://schemas.microsoft.com/office/drawing/2014/main" val="1317998179"/>
                      </a:ext>
                    </a:extLst>
                  </a:tr>
                  <a:tr h="640080">
                    <a:tc>
                      <a:txBody>
                        <a:bodyPr/>
                        <a:lstStyle/>
                        <a:p>
                          <a:r>
                            <a:rPr lang="en-US" dirty="0" smtClean="0"/>
                            <a:t>Sprinting on</a:t>
                          </a:r>
                          <a:r>
                            <a:rPr lang="en-US" baseline="0" dirty="0" smtClean="0"/>
                            <a:t> a track</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3"/>
                          <a:stretch>
                            <a:fillRect l="-100336" t="-321905" r="-671" b="-15238"/>
                          </a:stretch>
                        </a:blipFill>
                      </a:tcPr>
                    </a:tc>
                    <a:extLst>
                      <a:ext uri="{0D108BD9-81ED-4DB2-BD59-A6C34878D82A}">
                        <a16:rowId xmlns:a16="http://schemas.microsoft.com/office/drawing/2014/main" val="4111083058"/>
                      </a:ext>
                    </a:extLst>
                  </a:tr>
                </a:tbl>
              </a:graphicData>
            </a:graphic>
          </p:graphicFrame>
        </mc:Fallback>
      </mc:AlternateContent>
      <p:sp>
        <p:nvSpPr>
          <p:cNvPr id="836" name="SMARTInkShape-1635"/>
          <p:cNvSpPr/>
          <p:nvPr/>
        </p:nvSpPr>
        <p:spPr>
          <a:xfrm>
            <a:off x="4779023" y="1998209"/>
            <a:ext cx="453378" cy="643392"/>
          </a:xfrm>
          <a:custGeom>
            <a:avLst/>
            <a:gdLst/>
            <a:ahLst/>
            <a:cxnLst/>
            <a:rect l="0" t="0" r="0" b="0"/>
            <a:pathLst>
              <a:path w="453378" h="643392">
                <a:moveTo>
                  <a:pt x="131644" y="16858"/>
                </a:moveTo>
                <a:lnTo>
                  <a:pt x="131644" y="24147"/>
                </a:lnTo>
                <a:lnTo>
                  <a:pt x="130703" y="24540"/>
                </a:lnTo>
                <a:lnTo>
                  <a:pt x="127150" y="24975"/>
                </a:lnTo>
                <a:lnTo>
                  <a:pt x="125825" y="26033"/>
                </a:lnTo>
                <a:lnTo>
                  <a:pt x="123526" y="32584"/>
                </a:lnTo>
                <a:lnTo>
                  <a:pt x="123280" y="37928"/>
                </a:lnTo>
                <a:lnTo>
                  <a:pt x="120714" y="42842"/>
                </a:lnTo>
                <a:lnTo>
                  <a:pt x="118713" y="45469"/>
                </a:lnTo>
                <a:lnTo>
                  <a:pt x="113981" y="48389"/>
                </a:lnTo>
                <a:lnTo>
                  <a:pt x="111402" y="49167"/>
                </a:lnTo>
                <a:lnTo>
                  <a:pt x="109682" y="50627"/>
                </a:lnTo>
                <a:lnTo>
                  <a:pt x="99743" y="67817"/>
                </a:lnTo>
                <a:lnTo>
                  <a:pt x="97095" y="81790"/>
                </a:lnTo>
                <a:lnTo>
                  <a:pt x="83147" y="101526"/>
                </a:lnTo>
                <a:lnTo>
                  <a:pt x="80206" y="115636"/>
                </a:lnTo>
                <a:lnTo>
                  <a:pt x="74202" y="126924"/>
                </a:lnTo>
                <a:lnTo>
                  <a:pt x="73594" y="129747"/>
                </a:lnTo>
                <a:lnTo>
                  <a:pt x="68244" y="138213"/>
                </a:lnTo>
                <a:lnTo>
                  <a:pt x="50662" y="157969"/>
                </a:lnTo>
                <a:lnTo>
                  <a:pt x="39831" y="187836"/>
                </a:lnTo>
                <a:lnTo>
                  <a:pt x="37830" y="200069"/>
                </a:lnTo>
                <a:lnTo>
                  <a:pt x="32769" y="209641"/>
                </a:lnTo>
                <a:lnTo>
                  <a:pt x="29910" y="223034"/>
                </a:lnTo>
                <a:lnTo>
                  <a:pt x="24465" y="234319"/>
                </a:lnTo>
                <a:lnTo>
                  <a:pt x="21653" y="276405"/>
                </a:lnTo>
                <a:lnTo>
                  <a:pt x="20658" y="290480"/>
                </a:lnTo>
                <a:lnTo>
                  <a:pt x="14880" y="306650"/>
                </a:lnTo>
                <a:lnTo>
                  <a:pt x="10647" y="348873"/>
                </a:lnTo>
                <a:lnTo>
                  <a:pt x="2662" y="371874"/>
                </a:lnTo>
                <a:lnTo>
                  <a:pt x="500" y="374891"/>
                </a:lnTo>
                <a:lnTo>
                  <a:pt x="0" y="378783"/>
                </a:lnTo>
                <a:lnTo>
                  <a:pt x="4486" y="419412"/>
                </a:lnTo>
                <a:lnTo>
                  <a:pt x="4642" y="458758"/>
                </a:lnTo>
                <a:lnTo>
                  <a:pt x="7151" y="465063"/>
                </a:lnTo>
                <a:lnTo>
                  <a:pt x="9137" y="468061"/>
                </a:lnTo>
                <a:lnTo>
                  <a:pt x="11933" y="481270"/>
                </a:lnTo>
                <a:lnTo>
                  <a:pt x="13818" y="495830"/>
                </a:lnTo>
                <a:lnTo>
                  <a:pt x="19766" y="507765"/>
                </a:lnTo>
                <a:lnTo>
                  <a:pt x="30130" y="538178"/>
                </a:lnTo>
                <a:lnTo>
                  <a:pt x="36576" y="550102"/>
                </a:lnTo>
                <a:lnTo>
                  <a:pt x="37221" y="552976"/>
                </a:lnTo>
                <a:lnTo>
                  <a:pt x="57379" y="592591"/>
                </a:lnTo>
                <a:lnTo>
                  <a:pt x="59556" y="595413"/>
                </a:lnTo>
                <a:lnTo>
                  <a:pt x="64483" y="598549"/>
                </a:lnTo>
                <a:lnTo>
                  <a:pt x="69810" y="600883"/>
                </a:lnTo>
                <a:lnTo>
                  <a:pt x="97933" y="624118"/>
                </a:lnTo>
                <a:lnTo>
                  <a:pt x="111908" y="627090"/>
                </a:lnTo>
                <a:lnTo>
                  <a:pt x="123181" y="633098"/>
                </a:lnTo>
                <a:lnTo>
                  <a:pt x="126002" y="633707"/>
                </a:lnTo>
                <a:lnTo>
                  <a:pt x="142932" y="642107"/>
                </a:lnTo>
                <a:lnTo>
                  <a:pt x="184952" y="643387"/>
                </a:lnTo>
                <a:lnTo>
                  <a:pt x="223524" y="643391"/>
                </a:lnTo>
                <a:lnTo>
                  <a:pt x="261105" y="643391"/>
                </a:lnTo>
                <a:lnTo>
                  <a:pt x="270086" y="642450"/>
                </a:lnTo>
                <a:lnTo>
                  <a:pt x="286026" y="636690"/>
                </a:lnTo>
                <a:lnTo>
                  <a:pt x="295272" y="634768"/>
                </a:lnTo>
                <a:lnTo>
                  <a:pt x="308874" y="628378"/>
                </a:lnTo>
                <a:lnTo>
                  <a:pt x="333660" y="622075"/>
                </a:lnTo>
                <a:lnTo>
                  <a:pt x="336877" y="619773"/>
                </a:lnTo>
                <a:lnTo>
                  <a:pt x="342345" y="612979"/>
                </a:lnTo>
                <a:lnTo>
                  <a:pt x="354844" y="605484"/>
                </a:lnTo>
                <a:lnTo>
                  <a:pt x="381454" y="582345"/>
                </a:lnTo>
                <a:lnTo>
                  <a:pt x="385674" y="580116"/>
                </a:lnTo>
                <a:lnTo>
                  <a:pt x="388485" y="577689"/>
                </a:lnTo>
                <a:lnTo>
                  <a:pt x="399435" y="561477"/>
                </a:lnTo>
                <a:lnTo>
                  <a:pt x="402587" y="553059"/>
                </a:lnTo>
                <a:lnTo>
                  <a:pt x="417167" y="533323"/>
                </a:lnTo>
                <a:lnTo>
                  <a:pt x="419410" y="527679"/>
                </a:lnTo>
                <a:lnTo>
                  <a:pt x="425021" y="518272"/>
                </a:lnTo>
                <a:lnTo>
                  <a:pt x="428658" y="494598"/>
                </a:lnTo>
                <a:lnTo>
                  <a:pt x="434627" y="482680"/>
                </a:lnTo>
                <a:lnTo>
                  <a:pt x="444995" y="452270"/>
                </a:lnTo>
                <a:lnTo>
                  <a:pt x="450475" y="442307"/>
                </a:lnTo>
                <a:lnTo>
                  <a:pt x="453327" y="403975"/>
                </a:lnTo>
                <a:lnTo>
                  <a:pt x="453376" y="362452"/>
                </a:lnTo>
                <a:lnTo>
                  <a:pt x="453377" y="323794"/>
                </a:lnTo>
                <a:lnTo>
                  <a:pt x="452436" y="310270"/>
                </a:lnTo>
                <a:lnTo>
                  <a:pt x="446675" y="294287"/>
                </a:lnTo>
                <a:lnTo>
                  <a:pt x="444753" y="285034"/>
                </a:lnTo>
                <a:lnTo>
                  <a:pt x="438364" y="271428"/>
                </a:lnTo>
                <a:lnTo>
                  <a:pt x="435578" y="240620"/>
                </a:lnTo>
                <a:lnTo>
                  <a:pt x="430648" y="230645"/>
                </a:lnTo>
                <a:lnTo>
                  <a:pt x="427106" y="197718"/>
                </a:lnTo>
                <a:lnTo>
                  <a:pt x="422179" y="188143"/>
                </a:lnTo>
                <a:lnTo>
                  <a:pt x="419359" y="174749"/>
                </a:lnTo>
                <a:lnTo>
                  <a:pt x="412966" y="161318"/>
                </a:lnTo>
                <a:lnTo>
                  <a:pt x="406929" y="145112"/>
                </a:lnTo>
                <a:lnTo>
                  <a:pt x="396448" y="127461"/>
                </a:lnTo>
                <a:lnTo>
                  <a:pt x="394209" y="121518"/>
                </a:lnTo>
                <a:lnTo>
                  <a:pt x="371172" y="93062"/>
                </a:lnTo>
                <a:lnTo>
                  <a:pt x="368863" y="87415"/>
                </a:lnTo>
                <a:lnTo>
                  <a:pt x="345773" y="59191"/>
                </a:lnTo>
                <a:lnTo>
                  <a:pt x="343464" y="53547"/>
                </a:lnTo>
                <a:lnTo>
                  <a:pt x="339302" y="47902"/>
                </a:lnTo>
                <a:lnTo>
                  <a:pt x="331808" y="44766"/>
                </a:lnTo>
                <a:lnTo>
                  <a:pt x="327175" y="43930"/>
                </a:lnTo>
                <a:lnTo>
                  <a:pt x="324087" y="42432"/>
                </a:lnTo>
                <a:lnTo>
                  <a:pt x="322028" y="40492"/>
                </a:lnTo>
                <a:lnTo>
                  <a:pt x="314229" y="30620"/>
                </a:lnTo>
                <a:lnTo>
                  <a:pt x="306553" y="27678"/>
                </a:lnTo>
                <a:lnTo>
                  <a:pt x="297811" y="25430"/>
                </a:lnTo>
                <a:lnTo>
                  <a:pt x="284533" y="18829"/>
                </a:lnTo>
                <a:lnTo>
                  <a:pt x="253803" y="8312"/>
                </a:lnTo>
                <a:lnTo>
                  <a:pt x="243830" y="2828"/>
                </a:lnTo>
                <a:lnTo>
                  <a:pt x="202282" y="0"/>
                </a:lnTo>
                <a:lnTo>
                  <a:pt x="188217" y="888"/>
                </a:lnTo>
                <a:lnTo>
                  <a:pt x="172052" y="6630"/>
                </a:lnTo>
                <a:lnTo>
                  <a:pt x="162773" y="8549"/>
                </a:lnTo>
                <a:lnTo>
                  <a:pt x="151320" y="13978"/>
                </a:lnTo>
                <a:lnTo>
                  <a:pt x="137370" y="16945"/>
                </a:lnTo>
                <a:lnTo>
                  <a:pt x="97777" y="3379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7" name="SMARTInkShape-1636"/>
          <p:cNvSpPr/>
          <p:nvPr/>
        </p:nvSpPr>
        <p:spPr>
          <a:xfrm>
            <a:off x="2243667" y="2065867"/>
            <a:ext cx="397934" cy="609600"/>
          </a:xfrm>
          <a:custGeom>
            <a:avLst/>
            <a:gdLst/>
            <a:ahLst/>
            <a:cxnLst/>
            <a:rect l="0" t="0" r="0" b="0"/>
            <a:pathLst>
              <a:path w="397934" h="609600">
                <a:moveTo>
                  <a:pt x="177800" y="8466"/>
                </a:moveTo>
                <a:lnTo>
                  <a:pt x="177800" y="0"/>
                </a:lnTo>
                <a:lnTo>
                  <a:pt x="177800" y="8363"/>
                </a:lnTo>
                <a:lnTo>
                  <a:pt x="156476" y="8466"/>
                </a:lnTo>
                <a:lnTo>
                  <a:pt x="155117" y="9407"/>
                </a:lnTo>
                <a:lnTo>
                  <a:pt x="154211" y="10975"/>
                </a:lnTo>
                <a:lnTo>
                  <a:pt x="153608" y="12961"/>
                </a:lnTo>
                <a:lnTo>
                  <a:pt x="152264" y="14285"/>
                </a:lnTo>
                <a:lnTo>
                  <a:pt x="148263" y="15756"/>
                </a:lnTo>
                <a:lnTo>
                  <a:pt x="137023" y="16829"/>
                </a:lnTo>
                <a:lnTo>
                  <a:pt x="127389" y="25048"/>
                </a:lnTo>
                <a:lnTo>
                  <a:pt x="122620" y="25295"/>
                </a:lnTo>
                <a:lnTo>
                  <a:pt x="121258" y="26271"/>
                </a:lnTo>
                <a:lnTo>
                  <a:pt x="120350" y="27862"/>
                </a:lnTo>
                <a:lnTo>
                  <a:pt x="118892" y="32680"/>
                </a:lnTo>
                <a:lnTo>
                  <a:pt x="111275" y="41052"/>
                </a:lnTo>
                <a:lnTo>
                  <a:pt x="110424" y="46448"/>
                </a:lnTo>
                <a:lnTo>
                  <a:pt x="109364" y="47899"/>
                </a:lnTo>
                <a:lnTo>
                  <a:pt x="107717" y="48866"/>
                </a:lnTo>
                <a:lnTo>
                  <a:pt x="105678" y="49510"/>
                </a:lnTo>
                <a:lnTo>
                  <a:pt x="104318" y="50881"/>
                </a:lnTo>
                <a:lnTo>
                  <a:pt x="102808" y="54912"/>
                </a:lnTo>
                <a:lnTo>
                  <a:pt x="101464" y="56364"/>
                </a:lnTo>
                <a:lnTo>
                  <a:pt x="89921" y="63379"/>
                </a:lnTo>
                <a:lnTo>
                  <a:pt x="87002" y="68307"/>
                </a:lnTo>
                <a:lnTo>
                  <a:pt x="86223" y="70937"/>
                </a:lnTo>
                <a:lnTo>
                  <a:pt x="84764" y="72692"/>
                </a:lnTo>
                <a:lnTo>
                  <a:pt x="80633" y="74641"/>
                </a:lnTo>
                <a:lnTo>
                  <a:pt x="79155" y="76101"/>
                </a:lnTo>
                <a:lnTo>
                  <a:pt x="72094" y="87847"/>
                </a:lnTo>
                <a:lnTo>
                  <a:pt x="62776" y="98848"/>
                </a:lnTo>
                <a:lnTo>
                  <a:pt x="57451" y="110081"/>
                </a:lnTo>
                <a:lnTo>
                  <a:pt x="53756" y="115717"/>
                </a:lnTo>
                <a:lnTo>
                  <a:pt x="51676" y="124179"/>
                </a:lnTo>
                <a:lnTo>
                  <a:pt x="51189" y="129823"/>
                </a:lnTo>
                <a:lnTo>
                  <a:pt x="48464" y="135467"/>
                </a:lnTo>
                <a:lnTo>
                  <a:pt x="45058" y="141111"/>
                </a:lnTo>
                <a:lnTo>
                  <a:pt x="42200" y="149577"/>
                </a:lnTo>
                <a:lnTo>
                  <a:pt x="36754" y="158985"/>
                </a:lnTo>
                <a:lnTo>
                  <a:pt x="33781" y="172330"/>
                </a:lnTo>
                <a:lnTo>
                  <a:pt x="27334" y="185743"/>
                </a:lnTo>
                <a:lnTo>
                  <a:pt x="18713" y="226830"/>
                </a:lnTo>
                <a:lnTo>
                  <a:pt x="16227" y="248296"/>
                </a:lnTo>
                <a:lnTo>
                  <a:pt x="9674" y="264909"/>
                </a:lnTo>
                <a:lnTo>
                  <a:pt x="7596" y="290841"/>
                </a:lnTo>
                <a:lnTo>
                  <a:pt x="1779" y="306781"/>
                </a:lnTo>
                <a:lnTo>
                  <a:pt x="20" y="345176"/>
                </a:lnTo>
                <a:lnTo>
                  <a:pt x="0" y="383352"/>
                </a:lnTo>
                <a:lnTo>
                  <a:pt x="0" y="424872"/>
                </a:lnTo>
                <a:lnTo>
                  <a:pt x="0" y="463886"/>
                </a:lnTo>
                <a:lnTo>
                  <a:pt x="0" y="502028"/>
                </a:lnTo>
                <a:lnTo>
                  <a:pt x="0" y="536118"/>
                </a:lnTo>
                <a:lnTo>
                  <a:pt x="940" y="538034"/>
                </a:lnTo>
                <a:lnTo>
                  <a:pt x="2508" y="539312"/>
                </a:lnTo>
                <a:lnTo>
                  <a:pt x="4494" y="540163"/>
                </a:lnTo>
                <a:lnTo>
                  <a:pt x="5818" y="541672"/>
                </a:lnTo>
                <a:lnTo>
                  <a:pt x="7289" y="545857"/>
                </a:lnTo>
                <a:lnTo>
                  <a:pt x="9175" y="556208"/>
                </a:lnTo>
                <a:lnTo>
                  <a:pt x="18905" y="569045"/>
                </a:lnTo>
                <a:lnTo>
                  <a:pt x="21070" y="571274"/>
                </a:lnTo>
                <a:lnTo>
                  <a:pt x="25984" y="573752"/>
                </a:lnTo>
                <a:lnTo>
                  <a:pt x="28611" y="574412"/>
                </a:lnTo>
                <a:lnTo>
                  <a:pt x="36804" y="579836"/>
                </a:lnTo>
                <a:lnTo>
                  <a:pt x="49137" y="591106"/>
                </a:lnTo>
                <a:lnTo>
                  <a:pt x="52570" y="591973"/>
                </a:lnTo>
                <a:lnTo>
                  <a:pt x="54802" y="592204"/>
                </a:lnTo>
                <a:lnTo>
                  <a:pt x="59791" y="594970"/>
                </a:lnTo>
                <a:lnTo>
                  <a:pt x="65144" y="598394"/>
                </a:lnTo>
                <a:lnTo>
                  <a:pt x="73446" y="600321"/>
                </a:lnTo>
                <a:lnTo>
                  <a:pt x="79052" y="600772"/>
                </a:lnTo>
                <a:lnTo>
                  <a:pt x="80924" y="601833"/>
                </a:lnTo>
                <a:lnTo>
                  <a:pt x="82171" y="603482"/>
                </a:lnTo>
                <a:lnTo>
                  <a:pt x="83003" y="605521"/>
                </a:lnTo>
                <a:lnTo>
                  <a:pt x="85439" y="606881"/>
                </a:lnTo>
                <a:lnTo>
                  <a:pt x="106692" y="609361"/>
                </a:lnTo>
                <a:lnTo>
                  <a:pt x="146754" y="609599"/>
                </a:lnTo>
                <a:lnTo>
                  <a:pt x="172329" y="608659"/>
                </a:lnTo>
                <a:lnTo>
                  <a:pt x="188740" y="602310"/>
                </a:lnTo>
                <a:lnTo>
                  <a:pt x="214161" y="598670"/>
                </a:lnTo>
                <a:lnTo>
                  <a:pt x="230242" y="593852"/>
                </a:lnTo>
                <a:lnTo>
                  <a:pt x="243418" y="591960"/>
                </a:lnTo>
                <a:lnTo>
                  <a:pt x="256927" y="585976"/>
                </a:lnTo>
                <a:lnTo>
                  <a:pt x="267306" y="579186"/>
                </a:lnTo>
                <a:lnTo>
                  <a:pt x="276339" y="575815"/>
                </a:lnTo>
                <a:lnTo>
                  <a:pt x="284973" y="570218"/>
                </a:lnTo>
                <a:lnTo>
                  <a:pt x="293490" y="568141"/>
                </a:lnTo>
                <a:lnTo>
                  <a:pt x="299146" y="567655"/>
                </a:lnTo>
                <a:lnTo>
                  <a:pt x="304795" y="564931"/>
                </a:lnTo>
                <a:lnTo>
                  <a:pt x="310442" y="561525"/>
                </a:lnTo>
                <a:lnTo>
                  <a:pt x="318910" y="558666"/>
                </a:lnTo>
                <a:lnTo>
                  <a:pt x="324555" y="554664"/>
                </a:lnTo>
                <a:lnTo>
                  <a:pt x="327691" y="549749"/>
                </a:lnTo>
                <a:lnTo>
                  <a:pt x="328527" y="547122"/>
                </a:lnTo>
                <a:lnTo>
                  <a:pt x="330025" y="545370"/>
                </a:lnTo>
                <a:lnTo>
                  <a:pt x="334199" y="543424"/>
                </a:lnTo>
                <a:lnTo>
                  <a:pt x="335688" y="541964"/>
                </a:lnTo>
                <a:lnTo>
                  <a:pt x="337343" y="537833"/>
                </a:lnTo>
                <a:lnTo>
                  <a:pt x="339346" y="527516"/>
                </a:lnTo>
                <a:lnTo>
                  <a:pt x="353296" y="507985"/>
                </a:lnTo>
                <a:lnTo>
                  <a:pt x="355516" y="502349"/>
                </a:lnTo>
                <a:lnTo>
                  <a:pt x="361115" y="493887"/>
                </a:lnTo>
                <a:lnTo>
                  <a:pt x="364133" y="485421"/>
                </a:lnTo>
                <a:lnTo>
                  <a:pt x="378660" y="465666"/>
                </a:lnTo>
                <a:lnTo>
                  <a:pt x="381632" y="451555"/>
                </a:lnTo>
                <a:lnTo>
                  <a:pt x="386727" y="442148"/>
                </a:lnTo>
                <a:lnTo>
                  <a:pt x="389595" y="428803"/>
                </a:lnTo>
                <a:lnTo>
                  <a:pt x="396008" y="415390"/>
                </a:lnTo>
                <a:lnTo>
                  <a:pt x="397918" y="373060"/>
                </a:lnTo>
                <a:lnTo>
                  <a:pt x="397933" y="331969"/>
                </a:lnTo>
                <a:lnTo>
                  <a:pt x="397933" y="290553"/>
                </a:lnTo>
                <a:lnTo>
                  <a:pt x="397933" y="251660"/>
                </a:lnTo>
                <a:lnTo>
                  <a:pt x="397933" y="235454"/>
                </a:lnTo>
                <a:lnTo>
                  <a:pt x="395424" y="229138"/>
                </a:lnTo>
                <a:lnTo>
                  <a:pt x="392114" y="223194"/>
                </a:lnTo>
                <a:lnTo>
                  <a:pt x="390251" y="213619"/>
                </a:lnTo>
                <a:lnTo>
                  <a:pt x="388758" y="200224"/>
                </a:lnTo>
                <a:lnTo>
                  <a:pt x="374457" y="162678"/>
                </a:lnTo>
                <a:lnTo>
                  <a:pt x="372448" y="156027"/>
                </a:lnTo>
                <a:lnTo>
                  <a:pt x="359107" y="132540"/>
                </a:lnTo>
                <a:lnTo>
                  <a:pt x="355698" y="122161"/>
                </a:lnTo>
                <a:lnTo>
                  <a:pt x="342190" y="103552"/>
                </a:lnTo>
                <a:lnTo>
                  <a:pt x="336854" y="86445"/>
                </a:lnTo>
                <a:lnTo>
                  <a:pt x="307294" y="50813"/>
                </a:lnTo>
                <a:lnTo>
                  <a:pt x="306463" y="47986"/>
                </a:lnTo>
                <a:lnTo>
                  <a:pt x="300522" y="42337"/>
                </a:lnTo>
                <a:lnTo>
                  <a:pt x="292550" y="37631"/>
                </a:lnTo>
                <a:lnTo>
                  <a:pt x="285872" y="35539"/>
                </a:lnTo>
                <a:lnTo>
                  <a:pt x="283714" y="34041"/>
                </a:lnTo>
                <a:lnTo>
                  <a:pt x="282276" y="32101"/>
                </a:lnTo>
                <a:lnTo>
                  <a:pt x="281317" y="29867"/>
                </a:lnTo>
                <a:lnTo>
                  <a:pt x="278797" y="28378"/>
                </a:lnTo>
                <a:lnTo>
                  <a:pt x="263741" y="23480"/>
                </a:lnTo>
                <a:lnTo>
                  <a:pt x="257388" y="19843"/>
                </a:lnTo>
                <a:lnTo>
                  <a:pt x="245645" y="17508"/>
                </a:lnTo>
                <a:lnTo>
                  <a:pt x="242785" y="17316"/>
                </a:lnTo>
                <a:lnTo>
                  <a:pt x="237100" y="14595"/>
                </a:lnTo>
                <a:lnTo>
                  <a:pt x="234266" y="12552"/>
                </a:lnTo>
                <a:lnTo>
                  <a:pt x="221289" y="9677"/>
                </a:lnTo>
                <a:lnTo>
                  <a:pt x="183475" y="8476"/>
                </a:lnTo>
                <a:lnTo>
                  <a:pt x="160866" y="169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843" name="SMARTInkShape-Group525"/>
          <p:cNvGrpSpPr/>
          <p:nvPr/>
        </p:nvGrpSpPr>
        <p:grpSpPr>
          <a:xfrm>
            <a:off x="584200" y="2260600"/>
            <a:ext cx="736601" cy="228598"/>
            <a:chOff x="584200" y="2260600"/>
            <a:chExt cx="736601" cy="228598"/>
          </a:xfrm>
        </p:grpSpPr>
        <p:sp>
          <p:nvSpPr>
            <p:cNvPr id="838" name="SMARTInkShape-1637"/>
            <p:cNvSpPr/>
            <p:nvPr/>
          </p:nvSpPr>
          <p:spPr>
            <a:xfrm>
              <a:off x="1303867" y="2260600"/>
              <a:ext cx="16934" cy="169334"/>
            </a:xfrm>
            <a:custGeom>
              <a:avLst/>
              <a:gdLst/>
              <a:ahLst/>
              <a:cxnLst/>
              <a:rect l="0" t="0" r="0" b="0"/>
              <a:pathLst>
                <a:path w="16934" h="169334">
                  <a:moveTo>
                    <a:pt x="16933" y="0"/>
                  </a:moveTo>
                  <a:lnTo>
                    <a:pt x="4320" y="0"/>
                  </a:lnTo>
                  <a:lnTo>
                    <a:pt x="2880" y="941"/>
                  </a:lnTo>
                  <a:lnTo>
                    <a:pt x="1920" y="2509"/>
                  </a:lnTo>
                  <a:lnTo>
                    <a:pt x="253" y="8623"/>
                  </a:lnTo>
                  <a:lnTo>
                    <a:pt x="0" y="50847"/>
                  </a:lnTo>
                  <a:lnTo>
                    <a:pt x="0" y="93133"/>
                  </a:lnTo>
                  <a:lnTo>
                    <a:pt x="0" y="112889"/>
                  </a:lnTo>
                  <a:lnTo>
                    <a:pt x="2508" y="118533"/>
                  </a:lnTo>
                  <a:lnTo>
                    <a:pt x="5818" y="124178"/>
                  </a:lnTo>
                  <a:lnTo>
                    <a:pt x="7943" y="135467"/>
                  </a:lnTo>
                  <a:lnTo>
                    <a:pt x="8466" y="1693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9" name="SMARTInkShape-1638"/>
            <p:cNvSpPr/>
            <p:nvPr/>
          </p:nvSpPr>
          <p:spPr>
            <a:xfrm>
              <a:off x="584200" y="2302933"/>
              <a:ext cx="211668" cy="186265"/>
            </a:xfrm>
            <a:custGeom>
              <a:avLst/>
              <a:gdLst/>
              <a:ahLst/>
              <a:cxnLst/>
              <a:rect l="0" t="0" r="0" b="0"/>
              <a:pathLst>
                <a:path w="211668" h="186265">
                  <a:moveTo>
                    <a:pt x="0" y="8467"/>
                  </a:moveTo>
                  <a:lnTo>
                    <a:pt x="0" y="46626"/>
                  </a:lnTo>
                  <a:lnTo>
                    <a:pt x="0" y="87759"/>
                  </a:lnTo>
                  <a:lnTo>
                    <a:pt x="0" y="129722"/>
                  </a:lnTo>
                  <a:lnTo>
                    <a:pt x="0" y="138259"/>
                  </a:lnTo>
                  <a:lnTo>
                    <a:pt x="2509" y="143920"/>
                  </a:lnTo>
                  <a:lnTo>
                    <a:pt x="5819" y="149572"/>
                  </a:lnTo>
                  <a:lnTo>
                    <a:pt x="7944" y="160866"/>
                  </a:lnTo>
                  <a:lnTo>
                    <a:pt x="8118" y="163689"/>
                  </a:lnTo>
                  <a:lnTo>
                    <a:pt x="9175" y="165570"/>
                  </a:lnTo>
                  <a:lnTo>
                    <a:pt x="10820" y="166825"/>
                  </a:lnTo>
                  <a:lnTo>
                    <a:pt x="12858" y="167661"/>
                  </a:lnTo>
                  <a:lnTo>
                    <a:pt x="14216" y="169159"/>
                  </a:lnTo>
                  <a:lnTo>
                    <a:pt x="17636" y="177859"/>
                  </a:lnTo>
                  <a:lnTo>
                    <a:pt x="21322" y="181902"/>
                  </a:lnTo>
                  <a:lnTo>
                    <a:pt x="26096" y="184327"/>
                  </a:lnTo>
                  <a:lnTo>
                    <a:pt x="41945" y="186257"/>
                  </a:lnTo>
                  <a:lnTo>
                    <a:pt x="46713" y="186264"/>
                  </a:lnTo>
                  <a:lnTo>
                    <a:pt x="51492" y="183757"/>
                  </a:lnTo>
                  <a:lnTo>
                    <a:pt x="63626" y="173409"/>
                  </a:lnTo>
                  <a:lnTo>
                    <a:pt x="65908" y="168636"/>
                  </a:lnTo>
                  <a:lnTo>
                    <a:pt x="66517" y="166047"/>
                  </a:lnTo>
                  <a:lnTo>
                    <a:pt x="67863" y="164320"/>
                  </a:lnTo>
                  <a:lnTo>
                    <a:pt x="71867" y="162402"/>
                  </a:lnTo>
                  <a:lnTo>
                    <a:pt x="73312" y="160949"/>
                  </a:lnTo>
                  <a:lnTo>
                    <a:pt x="82732" y="143773"/>
                  </a:lnTo>
                  <a:lnTo>
                    <a:pt x="85532" y="121349"/>
                  </a:lnTo>
                  <a:lnTo>
                    <a:pt x="91353" y="110066"/>
                  </a:lnTo>
                  <a:lnTo>
                    <a:pt x="91947" y="107244"/>
                  </a:lnTo>
                  <a:lnTo>
                    <a:pt x="93283" y="105363"/>
                  </a:lnTo>
                  <a:lnTo>
                    <a:pt x="95114" y="104108"/>
                  </a:lnTo>
                  <a:lnTo>
                    <a:pt x="97276" y="103272"/>
                  </a:lnTo>
                  <a:lnTo>
                    <a:pt x="98718" y="101774"/>
                  </a:lnTo>
                  <a:lnTo>
                    <a:pt x="101220" y="94457"/>
                  </a:lnTo>
                  <a:lnTo>
                    <a:pt x="101600" y="71323"/>
                  </a:lnTo>
                  <a:lnTo>
                    <a:pt x="101600" y="108501"/>
                  </a:lnTo>
                  <a:lnTo>
                    <a:pt x="107419" y="116517"/>
                  </a:lnTo>
                  <a:lnTo>
                    <a:pt x="109282" y="124417"/>
                  </a:lnTo>
                  <a:lnTo>
                    <a:pt x="109963" y="133826"/>
                  </a:lnTo>
                  <a:lnTo>
                    <a:pt x="115865" y="141902"/>
                  </a:lnTo>
                  <a:lnTo>
                    <a:pt x="117347" y="147107"/>
                  </a:lnTo>
                  <a:lnTo>
                    <a:pt x="118683" y="148872"/>
                  </a:lnTo>
                  <a:lnTo>
                    <a:pt x="133910" y="159553"/>
                  </a:lnTo>
                  <a:lnTo>
                    <a:pt x="139500" y="160477"/>
                  </a:lnTo>
                  <a:lnTo>
                    <a:pt x="140978" y="161548"/>
                  </a:lnTo>
                  <a:lnTo>
                    <a:pt x="141963" y="163203"/>
                  </a:lnTo>
                  <a:lnTo>
                    <a:pt x="142620" y="165246"/>
                  </a:lnTo>
                  <a:lnTo>
                    <a:pt x="143998" y="166609"/>
                  </a:lnTo>
                  <a:lnTo>
                    <a:pt x="148039" y="168123"/>
                  </a:lnTo>
                  <a:lnTo>
                    <a:pt x="184597" y="169331"/>
                  </a:lnTo>
                  <a:lnTo>
                    <a:pt x="185154" y="168391"/>
                  </a:lnTo>
                  <a:lnTo>
                    <a:pt x="185772" y="164838"/>
                  </a:lnTo>
                  <a:lnTo>
                    <a:pt x="186878" y="163514"/>
                  </a:lnTo>
                  <a:lnTo>
                    <a:pt x="190615" y="162043"/>
                  </a:lnTo>
                  <a:lnTo>
                    <a:pt x="191988" y="160711"/>
                  </a:lnTo>
                  <a:lnTo>
                    <a:pt x="193513" y="156721"/>
                  </a:lnTo>
                  <a:lnTo>
                    <a:pt x="194861" y="155281"/>
                  </a:lnTo>
                  <a:lnTo>
                    <a:pt x="206411" y="148285"/>
                  </a:lnTo>
                  <a:lnTo>
                    <a:pt x="209331" y="143359"/>
                  </a:lnTo>
                  <a:lnTo>
                    <a:pt x="211359" y="135565"/>
                  </a:lnTo>
                  <a:lnTo>
                    <a:pt x="211666" y="94274"/>
                  </a:lnTo>
                  <a:lnTo>
                    <a:pt x="211667" y="65015"/>
                  </a:lnTo>
                  <a:lnTo>
                    <a:pt x="202492" y="36139"/>
                  </a:lnTo>
                  <a:lnTo>
                    <a:pt x="197450" y="28059"/>
                  </a:lnTo>
                  <a:lnTo>
                    <a:pt x="195941" y="22505"/>
                  </a:lnTo>
                  <a:lnTo>
                    <a:pt x="194598" y="20648"/>
                  </a:lnTo>
                  <a:lnTo>
                    <a:pt x="192761" y="19410"/>
                  </a:lnTo>
                  <a:lnTo>
                    <a:pt x="190596" y="18585"/>
                  </a:lnTo>
                  <a:lnTo>
                    <a:pt x="189153" y="17094"/>
                  </a:lnTo>
                  <a:lnTo>
                    <a:pt x="187550" y="12928"/>
                  </a:lnTo>
                  <a:lnTo>
                    <a:pt x="186181" y="11441"/>
                  </a:lnTo>
                  <a:lnTo>
                    <a:pt x="182152" y="9789"/>
                  </a:lnTo>
                  <a:lnTo>
                    <a:pt x="180701" y="8407"/>
                  </a:lnTo>
                  <a:lnTo>
                    <a:pt x="179090" y="4364"/>
                  </a:lnTo>
                  <a:lnTo>
                    <a:pt x="177719" y="2909"/>
                  </a:lnTo>
                  <a:lnTo>
                    <a:pt x="169333"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0" name="SMARTInkShape-1639"/>
            <p:cNvSpPr/>
            <p:nvPr/>
          </p:nvSpPr>
          <p:spPr>
            <a:xfrm>
              <a:off x="1210733" y="2286000"/>
              <a:ext cx="16935" cy="160868"/>
            </a:xfrm>
            <a:custGeom>
              <a:avLst/>
              <a:gdLst/>
              <a:ahLst/>
              <a:cxnLst/>
              <a:rect l="0" t="0" r="0" b="0"/>
              <a:pathLst>
                <a:path w="16935" h="160868">
                  <a:moveTo>
                    <a:pt x="8467" y="0"/>
                  </a:moveTo>
                  <a:lnTo>
                    <a:pt x="0" y="0"/>
                  </a:lnTo>
                  <a:lnTo>
                    <a:pt x="0" y="12612"/>
                  </a:lnTo>
                  <a:lnTo>
                    <a:pt x="941" y="14053"/>
                  </a:lnTo>
                  <a:lnTo>
                    <a:pt x="2509" y="15013"/>
                  </a:lnTo>
                  <a:lnTo>
                    <a:pt x="4495" y="15653"/>
                  </a:lnTo>
                  <a:lnTo>
                    <a:pt x="5819" y="17021"/>
                  </a:lnTo>
                  <a:lnTo>
                    <a:pt x="8118" y="24111"/>
                  </a:lnTo>
                  <a:lnTo>
                    <a:pt x="8467" y="64982"/>
                  </a:lnTo>
                  <a:lnTo>
                    <a:pt x="8467" y="107245"/>
                  </a:lnTo>
                  <a:lnTo>
                    <a:pt x="8467" y="147963"/>
                  </a:lnTo>
                  <a:lnTo>
                    <a:pt x="10976" y="152937"/>
                  </a:lnTo>
                  <a:lnTo>
                    <a:pt x="16934" y="1608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1" name="SMARTInkShape-1640"/>
            <p:cNvSpPr/>
            <p:nvPr/>
          </p:nvSpPr>
          <p:spPr>
            <a:xfrm>
              <a:off x="1185333" y="2370667"/>
              <a:ext cx="127001" cy="8467"/>
            </a:xfrm>
            <a:custGeom>
              <a:avLst/>
              <a:gdLst/>
              <a:ahLst/>
              <a:cxnLst/>
              <a:rect l="0" t="0" r="0" b="0"/>
              <a:pathLst>
                <a:path w="127001" h="8467">
                  <a:moveTo>
                    <a:pt x="0" y="0"/>
                  </a:moveTo>
                  <a:lnTo>
                    <a:pt x="0" y="4494"/>
                  </a:lnTo>
                  <a:lnTo>
                    <a:pt x="941" y="5818"/>
                  </a:lnTo>
                  <a:lnTo>
                    <a:pt x="2509" y="6701"/>
                  </a:lnTo>
                  <a:lnTo>
                    <a:pt x="8623" y="8234"/>
                  </a:lnTo>
                  <a:lnTo>
                    <a:pt x="49158" y="8466"/>
                  </a:lnTo>
                  <a:lnTo>
                    <a:pt x="87389" y="8466"/>
                  </a:lnTo>
                  <a:lnTo>
                    <a:pt x="12700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2" name="SMARTInkShape-1641"/>
            <p:cNvSpPr/>
            <p:nvPr/>
          </p:nvSpPr>
          <p:spPr>
            <a:xfrm>
              <a:off x="914400" y="2286104"/>
              <a:ext cx="143934" cy="160764"/>
            </a:xfrm>
            <a:custGeom>
              <a:avLst/>
              <a:gdLst/>
              <a:ahLst/>
              <a:cxnLst/>
              <a:rect l="0" t="0" r="0" b="0"/>
              <a:pathLst>
                <a:path w="143934" h="160764">
                  <a:moveTo>
                    <a:pt x="0" y="16829"/>
                  </a:moveTo>
                  <a:lnTo>
                    <a:pt x="0" y="59015"/>
                  </a:lnTo>
                  <a:lnTo>
                    <a:pt x="0" y="95958"/>
                  </a:lnTo>
                  <a:lnTo>
                    <a:pt x="2509" y="101543"/>
                  </a:lnTo>
                  <a:lnTo>
                    <a:pt x="5819" y="107161"/>
                  </a:lnTo>
                  <a:lnTo>
                    <a:pt x="8118" y="116760"/>
                  </a:lnTo>
                  <a:lnTo>
                    <a:pt x="8458" y="138288"/>
                  </a:lnTo>
                  <a:lnTo>
                    <a:pt x="9401" y="140136"/>
                  </a:lnTo>
                  <a:lnTo>
                    <a:pt x="10971" y="141367"/>
                  </a:lnTo>
                  <a:lnTo>
                    <a:pt x="12959" y="142188"/>
                  </a:lnTo>
                  <a:lnTo>
                    <a:pt x="14284" y="143676"/>
                  </a:lnTo>
                  <a:lnTo>
                    <a:pt x="16830" y="151905"/>
                  </a:lnTo>
                  <a:lnTo>
                    <a:pt x="24214" y="159551"/>
                  </a:lnTo>
                  <a:lnTo>
                    <a:pt x="32586" y="160656"/>
                  </a:lnTo>
                  <a:lnTo>
                    <a:pt x="37982" y="160731"/>
                  </a:lnTo>
                  <a:lnTo>
                    <a:pt x="39432" y="159801"/>
                  </a:lnTo>
                  <a:lnTo>
                    <a:pt x="40399" y="158240"/>
                  </a:lnTo>
                  <a:lnTo>
                    <a:pt x="41044" y="156259"/>
                  </a:lnTo>
                  <a:lnTo>
                    <a:pt x="49510" y="145354"/>
                  </a:lnTo>
                  <a:lnTo>
                    <a:pt x="62182" y="143190"/>
                  </a:lnTo>
                  <a:lnTo>
                    <a:pt x="64033" y="141521"/>
                  </a:lnTo>
                  <a:lnTo>
                    <a:pt x="65266" y="139469"/>
                  </a:lnTo>
                  <a:lnTo>
                    <a:pt x="67029" y="138100"/>
                  </a:lnTo>
                  <a:lnTo>
                    <a:pt x="71497" y="136579"/>
                  </a:lnTo>
                  <a:lnTo>
                    <a:pt x="73065" y="135233"/>
                  </a:lnTo>
                  <a:lnTo>
                    <a:pt x="74806" y="131228"/>
                  </a:lnTo>
                  <a:lnTo>
                    <a:pt x="76866" y="120992"/>
                  </a:lnTo>
                  <a:lnTo>
                    <a:pt x="80572" y="115492"/>
                  </a:lnTo>
                  <a:lnTo>
                    <a:pt x="85356" y="112420"/>
                  </a:lnTo>
                  <a:lnTo>
                    <a:pt x="87948" y="111601"/>
                  </a:lnTo>
                  <a:lnTo>
                    <a:pt x="89677" y="110114"/>
                  </a:lnTo>
                  <a:lnTo>
                    <a:pt x="91597" y="105954"/>
                  </a:lnTo>
                  <a:lnTo>
                    <a:pt x="92678" y="98322"/>
                  </a:lnTo>
                  <a:lnTo>
                    <a:pt x="93771" y="96558"/>
                  </a:lnTo>
                  <a:lnTo>
                    <a:pt x="95440" y="95382"/>
                  </a:lnTo>
                  <a:lnTo>
                    <a:pt x="97493" y="94597"/>
                  </a:lnTo>
                  <a:lnTo>
                    <a:pt x="98862" y="93134"/>
                  </a:lnTo>
                  <a:lnTo>
                    <a:pt x="103568" y="84026"/>
                  </a:lnTo>
                  <a:lnTo>
                    <a:pt x="107178" y="78680"/>
                  </a:lnTo>
                  <a:lnTo>
                    <a:pt x="109211" y="70381"/>
                  </a:lnTo>
                  <a:lnTo>
                    <a:pt x="110033" y="55161"/>
                  </a:lnTo>
                  <a:lnTo>
                    <a:pt x="112560" y="50172"/>
                  </a:lnTo>
                  <a:lnTo>
                    <a:pt x="117353" y="43798"/>
                  </a:lnTo>
                  <a:lnTo>
                    <a:pt x="118430" y="35077"/>
                  </a:lnTo>
                  <a:lnTo>
                    <a:pt x="118533" y="8723"/>
                  </a:lnTo>
                  <a:lnTo>
                    <a:pt x="111244" y="8394"/>
                  </a:lnTo>
                  <a:lnTo>
                    <a:pt x="110851" y="7443"/>
                  </a:lnTo>
                  <a:lnTo>
                    <a:pt x="110076" y="0"/>
                  </a:lnTo>
                  <a:lnTo>
                    <a:pt x="110067" y="8017"/>
                  </a:lnTo>
                  <a:lnTo>
                    <a:pt x="102777" y="15622"/>
                  </a:lnTo>
                  <a:lnTo>
                    <a:pt x="101703" y="24013"/>
                  </a:lnTo>
                  <a:lnTo>
                    <a:pt x="101600" y="65046"/>
                  </a:lnTo>
                  <a:lnTo>
                    <a:pt x="101600" y="87394"/>
                  </a:lnTo>
                  <a:lnTo>
                    <a:pt x="104109" y="93034"/>
                  </a:lnTo>
                  <a:lnTo>
                    <a:pt x="107419" y="98676"/>
                  </a:lnTo>
                  <a:lnTo>
                    <a:pt x="109718" y="108291"/>
                  </a:lnTo>
                  <a:lnTo>
                    <a:pt x="115816" y="116392"/>
                  </a:lnTo>
                  <a:lnTo>
                    <a:pt x="118669" y="124306"/>
                  </a:lnTo>
                  <a:lnTo>
                    <a:pt x="125717" y="133721"/>
                  </a:lnTo>
                  <a:lnTo>
                    <a:pt x="126620" y="139371"/>
                  </a:lnTo>
                  <a:lnTo>
                    <a:pt x="127687" y="140857"/>
                  </a:lnTo>
                  <a:lnTo>
                    <a:pt x="129340" y="141848"/>
                  </a:lnTo>
                  <a:lnTo>
                    <a:pt x="131382" y="142508"/>
                  </a:lnTo>
                  <a:lnTo>
                    <a:pt x="132744" y="143889"/>
                  </a:lnTo>
                  <a:lnTo>
                    <a:pt x="136168" y="152375"/>
                  </a:lnTo>
                  <a:lnTo>
                    <a:pt x="143933" y="16076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60" name="SMARTInkShape-Group526"/>
          <p:cNvGrpSpPr/>
          <p:nvPr/>
        </p:nvGrpSpPr>
        <p:grpSpPr>
          <a:xfrm>
            <a:off x="1794933" y="2159000"/>
            <a:ext cx="2167468" cy="465668"/>
            <a:chOff x="1794933" y="2159000"/>
            <a:chExt cx="2167468" cy="465668"/>
          </a:xfrm>
        </p:grpSpPr>
        <p:sp>
          <p:nvSpPr>
            <p:cNvPr id="844" name="SMARTInkShape-1642"/>
            <p:cNvSpPr/>
            <p:nvPr/>
          </p:nvSpPr>
          <p:spPr>
            <a:xfrm>
              <a:off x="3496733" y="2387600"/>
              <a:ext cx="101466" cy="101601"/>
            </a:xfrm>
            <a:custGeom>
              <a:avLst/>
              <a:gdLst/>
              <a:ahLst/>
              <a:cxnLst/>
              <a:rect l="0" t="0" r="0" b="0"/>
              <a:pathLst>
                <a:path w="101466" h="101601">
                  <a:moveTo>
                    <a:pt x="8467" y="0"/>
                  </a:moveTo>
                  <a:lnTo>
                    <a:pt x="1177" y="0"/>
                  </a:lnTo>
                  <a:lnTo>
                    <a:pt x="785" y="941"/>
                  </a:lnTo>
                  <a:lnTo>
                    <a:pt x="0" y="42871"/>
                  </a:lnTo>
                  <a:lnTo>
                    <a:pt x="0" y="84180"/>
                  </a:lnTo>
                  <a:lnTo>
                    <a:pt x="0" y="91914"/>
                  </a:lnTo>
                  <a:lnTo>
                    <a:pt x="7290" y="100316"/>
                  </a:lnTo>
                  <a:lnTo>
                    <a:pt x="15654" y="101487"/>
                  </a:lnTo>
                  <a:lnTo>
                    <a:pt x="46097" y="101600"/>
                  </a:lnTo>
                  <a:lnTo>
                    <a:pt x="51219" y="99091"/>
                  </a:lnTo>
                  <a:lnTo>
                    <a:pt x="56631" y="95781"/>
                  </a:lnTo>
                  <a:lnTo>
                    <a:pt x="62172" y="94310"/>
                  </a:lnTo>
                  <a:lnTo>
                    <a:pt x="64026" y="92977"/>
                  </a:lnTo>
                  <a:lnTo>
                    <a:pt x="65262" y="91148"/>
                  </a:lnTo>
                  <a:lnTo>
                    <a:pt x="66086" y="88988"/>
                  </a:lnTo>
                  <a:lnTo>
                    <a:pt x="67575" y="87547"/>
                  </a:lnTo>
                  <a:lnTo>
                    <a:pt x="71740" y="85947"/>
                  </a:lnTo>
                  <a:lnTo>
                    <a:pt x="79374" y="85045"/>
                  </a:lnTo>
                  <a:lnTo>
                    <a:pt x="81138" y="83979"/>
                  </a:lnTo>
                  <a:lnTo>
                    <a:pt x="82314" y="82327"/>
                  </a:lnTo>
                  <a:lnTo>
                    <a:pt x="83621" y="77982"/>
                  </a:lnTo>
                  <a:lnTo>
                    <a:pt x="84202" y="72916"/>
                  </a:lnTo>
                  <a:lnTo>
                    <a:pt x="86969" y="67528"/>
                  </a:lnTo>
                  <a:lnTo>
                    <a:pt x="89024" y="64774"/>
                  </a:lnTo>
                  <a:lnTo>
                    <a:pt x="93816" y="61715"/>
                  </a:lnTo>
                  <a:lnTo>
                    <a:pt x="96411" y="60898"/>
                  </a:lnTo>
                  <a:lnTo>
                    <a:pt x="98140" y="59414"/>
                  </a:lnTo>
                  <a:lnTo>
                    <a:pt x="100063" y="55256"/>
                  </a:lnTo>
                  <a:lnTo>
                    <a:pt x="101465" y="43901"/>
                  </a:lnTo>
                  <a:lnTo>
                    <a:pt x="94881" y="33330"/>
                  </a:lnTo>
                  <a:lnTo>
                    <a:pt x="94299" y="30687"/>
                  </a:lnTo>
                  <a:lnTo>
                    <a:pt x="92970" y="28925"/>
                  </a:lnTo>
                  <a:lnTo>
                    <a:pt x="87545" y="25504"/>
                  </a:lnTo>
                  <a:lnTo>
                    <a:pt x="82727" y="16396"/>
                  </a:lnTo>
                  <a:lnTo>
                    <a:pt x="80551" y="13753"/>
                  </a:lnTo>
                  <a:lnTo>
                    <a:pt x="75625" y="10816"/>
                  </a:lnTo>
                  <a:lnTo>
                    <a:pt x="62013" y="7835"/>
                  </a:lnTo>
                  <a:lnTo>
                    <a:pt x="53600" y="2740"/>
                  </a:lnTo>
                  <a:lnTo>
                    <a:pt x="42329" y="541"/>
                  </a:lnTo>
                  <a:lnTo>
                    <a:pt x="2540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5" name="SMARTInkShape-1643"/>
            <p:cNvSpPr/>
            <p:nvPr/>
          </p:nvSpPr>
          <p:spPr>
            <a:xfrm>
              <a:off x="2192867" y="2362209"/>
              <a:ext cx="42334" cy="42325"/>
            </a:xfrm>
            <a:custGeom>
              <a:avLst/>
              <a:gdLst/>
              <a:ahLst/>
              <a:cxnLst/>
              <a:rect l="0" t="0" r="0" b="0"/>
              <a:pathLst>
                <a:path w="42334" h="42325">
                  <a:moveTo>
                    <a:pt x="25400" y="16924"/>
                  </a:moveTo>
                  <a:lnTo>
                    <a:pt x="16964" y="16924"/>
                  </a:lnTo>
                  <a:lnTo>
                    <a:pt x="16933" y="32678"/>
                  </a:lnTo>
                  <a:lnTo>
                    <a:pt x="15992" y="33071"/>
                  </a:lnTo>
                  <a:lnTo>
                    <a:pt x="8569" y="33848"/>
                  </a:lnTo>
                  <a:lnTo>
                    <a:pt x="351" y="25740"/>
                  </a:lnTo>
                  <a:lnTo>
                    <a:pt x="30" y="18132"/>
                  </a:lnTo>
                  <a:lnTo>
                    <a:pt x="961" y="17729"/>
                  </a:lnTo>
                  <a:lnTo>
                    <a:pt x="4504" y="17282"/>
                  </a:lnTo>
                  <a:lnTo>
                    <a:pt x="5824" y="16222"/>
                  </a:lnTo>
                  <a:lnTo>
                    <a:pt x="8436" y="8564"/>
                  </a:lnTo>
                  <a:lnTo>
                    <a:pt x="15753" y="8467"/>
                  </a:lnTo>
                  <a:lnTo>
                    <a:pt x="16146" y="7523"/>
                  </a:lnTo>
                  <a:lnTo>
                    <a:pt x="16829" y="1169"/>
                  </a:lnTo>
                  <a:lnTo>
                    <a:pt x="19396" y="514"/>
                  </a:lnTo>
                  <a:lnTo>
                    <a:pt x="37080" y="0"/>
                  </a:lnTo>
                  <a:lnTo>
                    <a:pt x="38831" y="938"/>
                  </a:lnTo>
                  <a:lnTo>
                    <a:pt x="39998" y="2503"/>
                  </a:lnTo>
                  <a:lnTo>
                    <a:pt x="42293" y="8355"/>
                  </a:lnTo>
                  <a:lnTo>
                    <a:pt x="42333" y="29534"/>
                  </a:lnTo>
                  <a:lnTo>
                    <a:pt x="41392" y="30975"/>
                  </a:lnTo>
                  <a:lnTo>
                    <a:pt x="39824" y="31936"/>
                  </a:lnTo>
                  <a:lnTo>
                    <a:pt x="33123" y="33288"/>
                  </a:lnTo>
                  <a:lnTo>
                    <a:pt x="30548" y="33478"/>
                  </a:lnTo>
                  <a:lnTo>
                    <a:pt x="28832" y="34545"/>
                  </a:lnTo>
                  <a:lnTo>
                    <a:pt x="27688" y="36198"/>
                  </a:lnTo>
                  <a:lnTo>
                    <a:pt x="25852" y="41114"/>
                  </a:lnTo>
                  <a:lnTo>
                    <a:pt x="23092" y="41786"/>
                  </a:lnTo>
                  <a:lnTo>
                    <a:pt x="0" y="4232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6" name="SMARTInkShape-1644"/>
            <p:cNvSpPr/>
            <p:nvPr/>
          </p:nvSpPr>
          <p:spPr>
            <a:xfrm>
              <a:off x="1947333" y="2455333"/>
              <a:ext cx="16935" cy="169335"/>
            </a:xfrm>
            <a:custGeom>
              <a:avLst/>
              <a:gdLst/>
              <a:ahLst/>
              <a:cxnLst/>
              <a:rect l="0" t="0" r="0" b="0"/>
              <a:pathLst>
                <a:path w="16935" h="169335">
                  <a:moveTo>
                    <a:pt x="16934" y="0"/>
                  </a:moveTo>
                  <a:lnTo>
                    <a:pt x="9644" y="7290"/>
                  </a:lnTo>
                  <a:lnTo>
                    <a:pt x="8498" y="16554"/>
                  </a:lnTo>
                  <a:lnTo>
                    <a:pt x="8467" y="57232"/>
                  </a:lnTo>
                  <a:lnTo>
                    <a:pt x="8467" y="96136"/>
                  </a:lnTo>
                  <a:lnTo>
                    <a:pt x="8467" y="129792"/>
                  </a:lnTo>
                  <a:lnTo>
                    <a:pt x="5958" y="135454"/>
                  </a:lnTo>
                  <a:lnTo>
                    <a:pt x="2648" y="141105"/>
                  </a:lnTo>
                  <a:lnTo>
                    <a:pt x="523" y="152399"/>
                  </a:lnTo>
                  <a:lnTo>
                    <a:pt x="0" y="16933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7" name="SMARTInkShape-1645"/>
            <p:cNvSpPr/>
            <p:nvPr/>
          </p:nvSpPr>
          <p:spPr>
            <a:xfrm>
              <a:off x="1837267" y="2463800"/>
              <a:ext cx="152401" cy="93134"/>
            </a:xfrm>
            <a:custGeom>
              <a:avLst/>
              <a:gdLst/>
              <a:ahLst/>
              <a:cxnLst/>
              <a:rect l="0" t="0" r="0" b="0"/>
              <a:pathLst>
                <a:path w="152401" h="93134">
                  <a:moveTo>
                    <a:pt x="33866" y="0"/>
                  </a:moveTo>
                  <a:lnTo>
                    <a:pt x="41984" y="8118"/>
                  </a:lnTo>
                  <a:lnTo>
                    <a:pt x="42332" y="29514"/>
                  </a:lnTo>
                  <a:lnTo>
                    <a:pt x="39824" y="34441"/>
                  </a:lnTo>
                  <a:lnTo>
                    <a:pt x="35043" y="40774"/>
                  </a:lnTo>
                  <a:lnTo>
                    <a:pt x="34099" y="48785"/>
                  </a:lnTo>
                  <a:lnTo>
                    <a:pt x="33970" y="53981"/>
                  </a:lnTo>
                  <a:lnTo>
                    <a:pt x="31404" y="59426"/>
                  </a:lnTo>
                  <a:lnTo>
                    <a:pt x="18214" y="74879"/>
                  </a:lnTo>
                  <a:lnTo>
                    <a:pt x="17313" y="80303"/>
                  </a:lnTo>
                  <a:lnTo>
                    <a:pt x="16245" y="81758"/>
                  </a:lnTo>
                  <a:lnTo>
                    <a:pt x="14593" y="82728"/>
                  </a:lnTo>
                  <a:lnTo>
                    <a:pt x="12551" y="83374"/>
                  </a:lnTo>
                  <a:lnTo>
                    <a:pt x="11189" y="84746"/>
                  </a:lnTo>
                  <a:lnTo>
                    <a:pt x="9677" y="88778"/>
                  </a:lnTo>
                  <a:lnTo>
                    <a:pt x="8332" y="90230"/>
                  </a:lnTo>
                  <a:lnTo>
                    <a:pt x="14" y="93129"/>
                  </a:lnTo>
                  <a:lnTo>
                    <a:pt x="3" y="93132"/>
                  </a:lnTo>
                  <a:lnTo>
                    <a:pt x="0" y="93133"/>
                  </a:lnTo>
                  <a:lnTo>
                    <a:pt x="7290" y="93133"/>
                  </a:lnTo>
                  <a:lnTo>
                    <a:pt x="7682" y="92193"/>
                  </a:lnTo>
                  <a:lnTo>
                    <a:pt x="8117" y="88639"/>
                  </a:lnTo>
                  <a:lnTo>
                    <a:pt x="9175" y="87315"/>
                  </a:lnTo>
                  <a:lnTo>
                    <a:pt x="16575" y="84770"/>
                  </a:lnTo>
                  <a:lnTo>
                    <a:pt x="21322" y="84697"/>
                  </a:lnTo>
                  <a:lnTo>
                    <a:pt x="26096" y="82172"/>
                  </a:lnTo>
                  <a:lnTo>
                    <a:pt x="32331" y="77380"/>
                  </a:lnTo>
                  <a:lnTo>
                    <a:pt x="41021" y="76304"/>
                  </a:lnTo>
                  <a:lnTo>
                    <a:pt x="82698" y="76200"/>
                  </a:lnTo>
                  <a:lnTo>
                    <a:pt x="97166" y="76200"/>
                  </a:lnTo>
                  <a:lnTo>
                    <a:pt x="102138" y="78709"/>
                  </a:lnTo>
                  <a:lnTo>
                    <a:pt x="108500" y="83490"/>
                  </a:lnTo>
                  <a:lnTo>
                    <a:pt x="116516" y="84434"/>
                  </a:lnTo>
                  <a:lnTo>
                    <a:pt x="152400" y="846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8" name="SMARTInkShape-1646"/>
            <p:cNvSpPr/>
            <p:nvPr/>
          </p:nvSpPr>
          <p:spPr>
            <a:xfrm>
              <a:off x="2726267" y="2421469"/>
              <a:ext cx="135467" cy="8465"/>
            </a:xfrm>
            <a:custGeom>
              <a:avLst/>
              <a:gdLst/>
              <a:ahLst/>
              <a:cxnLst/>
              <a:rect l="0" t="0" r="0" b="0"/>
              <a:pathLst>
                <a:path w="135467" h="8465">
                  <a:moveTo>
                    <a:pt x="0" y="8464"/>
                  </a:moveTo>
                  <a:lnTo>
                    <a:pt x="40728" y="8464"/>
                  </a:lnTo>
                  <a:lnTo>
                    <a:pt x="44085" y="8464"/>
                  </a:lnTo>
                  <a:lnTo>
                    <a:pt x="50324" y="5956"/>
                  </a:lnTo>
                  <a:lnTo>
                    <a:pt x="56233" y="2646"/>
                  </a:lnTo>
                  <a:lnTo>
                    <a:pt x="67691" y="521"/>
                  </a:lnTo>
                  <a:lnTo>
                    <a:pt x="109911" y="2"/>
                  </a:lnTo>
                  <a:lnTo>
                    <a:pt x="112785" y="0"/>
                  </a:lnTo>
                  <a:lnTo>
                    <a:pt x="135466" y="846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9" name="SMARTInkShape-1647"/>
            <p:cNvSpPr/>
            <p:nvPr/>
          </p:nvSpPr>
          <p:spPr>
            <a:xfrm>
              <a:off x="2421467" y="2472267"/>
              <a:ext cx="8467" cy="135467"/>
            </a:xfrm>
            <a:custGeom>
              <a:avLst/>
              <a:gdLst/>
              <a:ahLst/>
              <a:cxnLst/>
              <a:rect l="0" t="0" r="0" b="0"/>
              <a:pathLst>
                <a:path w="8467" h="135467">
                  <a:moveTo>
                    <a:pt x="0" y="0"/>
                  </a:moveTo>
                  <a:lnTo>
                    <a:pt x="0" y="7289"/>
                  </a:lnTo>
                  <a:lnTo>
                    <a:pt x="7289" y="15653"/>
                  </a:lnTo>
                  <a:lnTo>
                    <a:pt x="8363" y="24110"/>
                  </a:lnTo>
                  <a:lnTo>
                    <a:pt x="8466" y="66071"/>
                  </a:lnTo>
                  <a:lnTo>
                    <a:pt x="8466" y="76230"/>
                  </a:lnTo>
                  <a:lnTo>
                    <a:pt x="5958" y="83425"/>
                  </a:lnTo>
                  <a:lnTo>
                    <a:pt x="1177" y="91215"/>
                  </a:lnTo>
                  <a:lnTo>
                    <a:pt x="0" y="13546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0" name="SMARTInkShape-1648"/>
            <p:cNvSpPr/>
            <p:nvPr/>
          </p:nvSpPr>
          <p:spPr>
            <a:xfrm>
              <a:off x="2336800" y="2404533"/>
              <a:ext cx="228601" cy="16935"/>
            </a:xfrm>
            <a:custGeom>
              <a:avLst/>
              <a:gdLst/>
              <a:ahLst/>
              <a:cxnLst/>
              <a:rect l="0" t="0" r="0" b="0"/>
              <a:pathLst>
                <a:path w="228601" h="16935">
                  <a:moveTo>
                    <a:pt x="0" y="16934"/>
                  </a:moveTo>
                  <a:lnTo>
                    <a:pt x="12613" y="16934"/>
                  </a:lnTo>
                  <a:lnTo>
                    <a:pt x="17521" y="14425"/>
                  </a:lnTo>
                  <a:lnTo>
                    <a:pt x="22839" y="11115"/>
                  </a:lnTo>
                  <a:lnTo>
                    <a:pt x="33918" y="8990"/>
                  </a:lnTo>
                  <a:lnTo>
                    <a:pt x="74087" y="8473"/>
                  </a:lnTo>
                  <a:lnTo>
                    <a:pt x="113765" y="8467"/>
                  </a:lnTo>
                  <a:lnTo>
                    <a:pt x="155089" y="7526"/>
                  </a:lnTo>
                  <a:lnTo>
                    <a:pt x="171259" y="1766"/>
                  </a:lnTo>
                  <a:lnTo>
                    <a:pt x="22860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1" name="SMARTInkShape-1649"/>
            <p:cNvSpPr/>
            <p:nvPr/>
          </p:nvSpPr>
          <p:spPr>
            <a:xfrm>
              <a:off x="2743200" y="2345267"/>
              <a:ext cx="127001" cy="16934"/>
            </a:xfrm>
            <a:custGeom>
              <a:avLst/>
              <a:gdLst/>
              <a:ahLst/>
              <a:cxnLst/>
              <a:rect l="0" t="0" r="0" b="0"/>
              <a:pathLst>
                <a:path w="127001" h="16934">
                  <a:moveTo>
                    <a:pt x="0" y="16933"/>
                  </a:moveTo>
                  <a:lnTo>
                    <a:pt x="0" y="8467"/>
                  </a:lnTo>
                  <a:lnTo>
                    <a:pt x="28360" y="8466"/>
                  </a:lnTo>
                  <a:lnTo>
                    <a:pt x="67580" y="155"/>
                  </a:lnTo>
                  <a:lnTo>
                    <a:pt x="107244" y="0"/>
                  </a:lnTo>
                  <a:lnTo>
                    <a:pt x="112889" y="0"/>
                  </a:lnTo>
                  <a:lnTo>
                    <a:pt x="118533" y="2508"/>
                  </a:lnTo>
                  <a:lnTo>
                    <a:pt x="127000" y="846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2" name="SMARTInkShape-1650"/>
            <p:cNvSpPr/>
            <p:nvPr/>
          </p:nvSpPr>
          <p:spPr>
            <a:xfrm>
              <a:off x="2362231" y="2184400"/>
              <a:ext cx="177770" cy="93030"/>
            </a:xfrm>
            <a:custGeom>
              <a:avLst/>
              <a:gdLst/>
              <a:ahLst/>
              <a:cxnLst/>
              <a:rect l="0" t="0" r="0" b="0"/>
              <a:pathLst>
                <a:path w="177770" h="93030">
                  <a:moveTo>
                    <a:pt x="50769" y="0"/>
                  </a:moveTo>
                  <a:lnTo>
                    <a:pt x="43479" y="0"/>
                  </a:lnTo>
                  <a:lnTo>
                    <a:pt x="50675" y="0"/>
                  </a:lnTo>
                  <a:lnTo>
                    <a:pt x="50760" y="7290"/>
                  </a:lnTo>
                  <a:lnTo>
                    <a:pt x="51704" y="7682"/>
                  </a:lnTo>
                  <a:lnTo>
                    <a:pt x="55261" y="8118"/>
                  </a:lnTo>
                  <a:lnTo>
                    <a:pt x="56586" y="9175"/>
                  </a:lnTo>
                  <a:lnTo>
                    <a:pt x="58887" y="15726"/>
                  </a:lnTo>
                  <a:lnTo>
                    <a:pt x="59227" y="29514"/>
                  </a:lnTo>
                  <a:lnTo>
                    <a:pt x="56723" y="34441"/>
                  </a:lnTo>
                  <a:lnTo>
                    <a:pt x="45183" y="48785"/>
                  </a:lnTo>
                  <a:lnTo>
                    <a:pt x="43582" y="53981"/>
                  </a:lnTo>
                  <a:lnTo>
                    <a:pt x="42215" y="55743"/>
                  </a:lnTo>
                  <a:lnTo>
                    <a:pt x="38187" y="57701"/>
                  </a:lnTo>
                  <a:lnTo>
                    <a:pt x="36737" y="59163"/>
                  </a:lnTo>
                  <a:lnTo>
                    <a:pt x="35125" y="63297"/>
                  </a:lnTo>
                  <a:lnTo>
                    <a:pt x="33755" y="64776"/>
                  </a:lnTo>
                  <a:lnTo>
                    <a:pt x="16732" y="74262"/>
                  </a:lnTo>
                  <a:lnTo>
                    <a:pt x="13967" y="74908"/>
                  </a:lnTo>
                  <a:lnTo>
                    <a:pt x="12123" y="76279"/>
                  </a:lnTo>
                  <a:lnTo>
                    <a:pt x="10894" y="78134"/>
                  </a:lnTo>
                  <a:lnTo>
                    <a:pt x="8580" y="84285"/>
                  </a:lnTo>
                  <a:lnTo>
                    <a:pt x="3984" y="84553"/>
                  </a:lnTo>
                  <a:lnTo>
                    <a:pt x="2646" y="85532"/>
                  </a:lnTo>
                  <a:lnTo>
                    <a:pt x="0" y="93029"/>
                  </a:lnTo>
                  <a:lnTo>
                    <a:pt x="8088" y="85013"/>
                  </a:lnTo>
                  <a:lnTo>
                    <a:pt x="32279" y="84667"/>
                  </a:lnTo>
                  <a:lnTo>
                    <a:pt x="40989" y="77377"/>
                  </a:lnTo>
                  <a:lnTo>
                    <a:pt x="46408" y="76549"/>
                  </a:lnTo>
                  <a:lnTo>
                    <a:pt x="83496" y="76203"/>
                  </a:lnTo>
                  <a:lnTo>
                    <a:pt x="91341" y="78710"/>
                  </a:lnTo>
                  <a:lnTo>
                    <a:pt x="97964" y="82019"/>
                  </a:lnTo>
                  <a:lnTo>
                    <a:pt x="116799" y="84564"/>
                  </a:lnTo>
                  <a:lnTo>
                    <a:pt x="130137" y="84657"/>
                  </a:lnTo>
                  <a:lnTo>
                    <a:pt x="135590" y="82154"/>
                  </a:lnTo>
                  <a:lnTo>
                    <a:pt x="141149" y="78846"/>
                  </a:lnTo>
                  <a:lnTo>
                    <a:pt x="146755" y="77376"/>
                  </a:lnTo>
                  <a:lnTo>
                    <a:pt x="148626" y="77925"/>
                  </a:lnTo>
                  <a:lnTo>
                    <a:pt x="149874" y="79231"/>
                  </a:lnTo>
                  <a:lnTo>
                    <a:pt x="150706" y="81043"/>
                  </a:lnTo>
                  <a:lnTo>
                    <a:pt x="152201" y="82251"/>
                  </a:lnTo>
                  <a:lnTo>
                    <a:pt x="159513" y="84349"/>
                  </a:lnTo>
                  <a:lnTo>
                    <a:pt x="177769" y="846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3" name="SMARTInkShape-1651"/>
            <p:cNvSpPr/>
            <p:nvPr/>
          </p:nvSpPr>
          <p:spPr>
            <a:xfrm>
              <a:off x="2480733" y="2159000"/>
              <a:ext cx="1" cy="186268"/>
            </a:xfrm>
            <a:custGeom>
              <a:avLst/>
              <a:gdLst/>
              <a:ahLst/>
              <a:cxnLst/>
              <a:rect l="0" t="0" r="0" b="0"/>
              <a:pathLst>
                <a:path w="1" h="186268">
                  <a:moveTo>
                    <a:pt x="0" y="0"/>
                  </a:moveTo>
                  <a:lnTo>
                    <a:pt x="0" y="39587"/>
                  </a:lnTo>
                  <a:lnTo>
                    <a:pt x="0" y="81845"/>
                  </a:lnTo>
                  <a:lnTo>
                    <a:pt x="0" y="123945"/>
                  </a:lnTo>
                  <a:lnTo>
                    <a:pt x="0" y="163861"/>
                  </a:lnTo>
                  <a:lnTo>
                    <a:pt x="0" y="1862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4" name="SMARTInkShape-1652"/>
            <p:cNvSpPr/>
            <p:nvPr/>
          </p:nvSpPr>
          <p:spPr>
            <a:xfrm>
              <a:off x="3056467" y="2209800"/>
              <a:ext cx="8467" cy="296334"/>
            </a:xfrm>
            <a:custGeom>
              <a:avLst/>
              <a:gdLst/>
              <a:ahLst/>
              <a:cxnLst/>
              <a:rect l="0" t="0" r="0" b="0"/>
              <a:pathLst>
                <a:path w="8467" h="296334">
                  <a:moveTo>
                    <a:pt x="0" y="0"/>
                  </a:moveTo>
                  <a:lnTo>
                    <a:pt x="0" y="4495"/>
                  </a:lnTo>
                  <a:lnTo>
                    <a:pt x="941" y="5819"/>
                  </a:lnTo>
                  <a:lnTo>
                    <a:pt x="2508" y="6701"/>
                  </a:lnTo>
                  <a:lnTo>
                    <a:pt x="4494" y="7290"/>
                  </a:lnTo>
                  <a:lnTo>
                    <a:pt x="5818" y="8623"/>
                  </a:lnTo>
                  <a:lnTo>
                    <a:pt x="8117" y="15653"/>
                  </a:lnTo>
                  <a:lnTo>
                    <a:pt x="8466" y="56451"/>
                  </a:lnTo>
                  <a:lnTo>
                    <a:pt x="8466" y="95119"/>
                  </a:lnTo>
                  <a:lnTo>
                    <a:pt x="8466" y="137000"/>
                  </a:lnTo>
                  <a:lnTo>
                    <a:pt x="8466" y="179063"/>
                  </a:lnTo>
                  <a:lnTo>
                    <a:pt x="8466" y="221390"/>
                  </a:lnTo>
                  <a:lnTo>
                    <a:pt x="8466" y="260927"/>
                  </a:lnTo>
                  <a:lnTo>
                    <a:pt x="8466" y="2963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5" name="SMARTInkShape-1653"/>
            <p:cNvSpPr/>
            <p:nvPr/>
          </p:nvSpPr>
          <p:spPr>
            <a:xfrm>
              <a:off x="1794933" y="2370667"/>
              <a:ext cx="228601" cy="1"/>
            </a:xfrm>
            <a:custGeom>
              <a:avLst/>
              <a:gdLst/>
              <a:ahLst/>
              <a:cxnLst/>
              <a:rect l="0" t="0" r="0" b="0"/>
              <a:pathLst>
                <a:path w="228601" h="1">
                  <a:moveTo>
                    <a:pt x="0" y="0"/>
                  </a:moveTo>
                  <a:lnTo>
                    <a:pt x="40530" y="0"/>
                  </a:lnTo>
                  <a:lnTo>
                    <a:pt x="78555" y="0"/>
                  </a:lnTo>
                  <a:lnTo>
                    <a:pt x="119118" y="0"/>
                  </a:lnTo>
                  <a:lnTo>
                    <a:pt x="161405" y="0"/>
                  </a:lnTo>
                  <a:lnTo>
                    <a:pt x="201229" y="0"/>
                  </a:lnTo>
                  <a:lnTo>
                    <a:pt x="22860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6" name="SMARTInkShape-1654"/>
            <p:cNvSpPr/>
            <p:nvPr/>
          </p:nvSpPr>
          <p:spPr>
            <a:xfrm>
              <a:off x="1913467" y="2167467"/>
              <a:ext cx="1" cy="135467"/>
            </a:xfrm>
            <a:custGeom>
              <a:avLst/>
              <a:gdLst/>
              <a:ahLst/>
              <a:cxnLst/>
              <a:rect l="0" t="0" r="0" b="0"/>
              <a:pathLst>
                <a:path w="1" h="135467">
                  <a:moveTo>
                    <a:pt x="0" y="0"/>
                  </a:moveTo>
                  <a:lnTo>
                    <a:pt x="0" y="39766"/>
                  </a:lnTo>
                  <a:lnTo>
                    <a:pt x="0" y="81913"/>
                  </a:lnTo>
                  <a:lnTo>
                    <a:pt x="0" y="124177"/>
                  </a:lnTo>
                  <a:lnTo>
                    <a:pt x="0" y="13546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7" name="SMARTInkShape-1655"/>
            <p:cNvSpPr/>
            <p:nvPr/>
          </p:nvSpPr>
          <p:spPr>
            <a:xfrm>
              <a:off x="3632231" y="2379133"/>
              <a:ext cx="169303" cy="110068"/>
            </a:xfrm>
            <a:custGeom>
              <a:avLst/>
              <a:gdLst/>
              <a:ahLst/>
              <a:cxnLst/>
              <a:rect l="0" t="0" r="0" b="0"/>
              <a:pathLst>
                <a:path w="169303" h="110068">
                  <a:moveTo>
                    <a:pt x="16902" y="0"/>
                  </a:moveTo>
                  <a:lnTo>
                    <a:pt x="16902" y="32310"/>
                  </a:lnTo>
                  <a:lnTo>
                    <a:pt x="9613" y="41020"/>
                  </a:lnTo>
                  <a:lnTo>
                    <a:pt x="8784" y="46439"/>
                  </a:lnTo>
                  <a:lnTo>
                    <a:pt x="8539" y="54003"/>
                  </a:lnTo>
                  <a:lnTo>
                    <a:pt x="7564" y="55758"/>
                  </a:lnTo>
                  <a:lnTo>
                    <a:pt x="5973" y="56927"/>
                  </a:lnTo>
                  <a:lnTo>
                    <a:pt x="3972" y="57707"/>
                  </a:lnTo>
                  <a:lnTo>
                    <a:pt x="2637" y="59168"/>
                  </a:lnTo>
                  <a:lnTo>
                    <a:pt x="1155" y="63300"/>
                  </a:lnTo>
                  <a:lnTo>
                    <a:pt x="0" y="80231"/>
                  </a:lnTo>
                  <a:lnTo>
                    <a:pt x="2491" y="85204"/>
                  </a:lnTo>
                  <a:lnTo>
                    <a:pt x="7262" y="91567"/>
                  </a:lnTo>
                  <a:lnTo>
                    <a:pt x="10423" y="92437"/>
                  </a:lnTo>
                  <a:lnTo>
                    <a:pt x="12583" y="92669"/>
                  </a:lnTo>
                  <a:lnTo>
                    <a:pt x="14023" y="93765"/>
                  </a:lnTo>
                  <a:lnTo>
                    <a:pt x="16523" y="100383"/>
                  </a:lnTo>
                  <a:lnTo>
                    <a:pt x="19243" y="101059"/>
                  </a:lnTo>
                  <a:lnTo>
                    <a:pt x="37950" y="101597"/>
                  </a:lnTo>
                  <a:lnTo>
                    <a:pt x="42877" y="99090"/>
                  </a:lnTo>
                  <a:lnTo>
                    <a:pt x="48202" y="95781"/>
                  </a:lnTo>
                  <a:lnTo>
                    <a:pt x="59286" y="93657"/>
                  </a:lnTo>
                  <a:lnTo>
                    <a:pt x="62092" y="93483"/>
                  </a:lnTo>
                  <a:lnTo>
                    <a:pt x="63962" y="92425"/>
                  </a:lnTo>
                  <a:lnTo>
                    <a:pt x="65209" y="90780"/>
                  </a:lnTo>
                  <a:lnTo>
                    <a:pt x="67535" y="86443"/>
                  </a:lnTo>
                  <a:lnTo>
                    <a:pt x="71705" y="81380"/>
                  </a:lnTo>
                  <a:lnTo>
                    <a:pt x="76693" y="78502"/>
                  </a:lnTo>
                  <a:lnTo>
                    <a:pt x="82047" y="76283"/>
                  </a:lnTo>
                  <a:lnTo>
                    <a:pt x="97111" y="63628"/>
                  </a:lnTo>
                  <a:lnTo>
                    <a:pt x="99587" y="58696"/>
                  </a:lnTo>
                  <a:lnTo>
                    <a:pt x="101453" y="46768"/>
                  </a:lnTo>
                  <a:lnTo>
                    <a:pt x="102433" y="45290"/>
                  </a:lnTo>
                  <a:lnTo>
                    <a:pt x="104026" y="44305"/>
                  </a:lnTo>
                  <a:lnTo>
                    <a:pt x="106030" y="43647"/>
                  </a:lnTo>
                  <a:lnTo>
                    <a:pt x="107365" y="42269"/>
                  </a:lnTo>
                  <a:lnTo>
                    <a:pt x="109684" y="35159"/>
                  </a:lnTo>
                  <a:lnTo>
                    <a:pt x="110036" y="32"/>
                  </a:lnTo>
                  <a:lnTo>
                    <a:pt x="110036" y="8119"/>
                  </a:lnTo>
                  <a:lnTo>
                    <a:pt x="114531" y="8364"/>
                  </a:lnTo>
                  <a:lnTo>
                    <a:pt x="115855" y="9339"/>
                  </a:lnTo>
                  <a:lnTo>
                    <a:pt x="117325" y="12931"/>
                  </a:lnTo>
                  <a:lnTo>
                    <a:pt x="118658" y="14265"/>
                  </a:lnTo>
                  <a:lnTo>
                    <a:pt x="122648" y="15748"/>
                  </a:lnTo>
                  <a:lnTo>
                    <a:pt x="124088" y="17084"/>
                  </a:lnTo>
                  <a:lnTo>
                    <a:pt x="125689" y="21077"/>
                  </a:lnTo>
                  <a:lnTo>
                    <a:pt x="126959" y="45515"/>
                  </a:lnTo>
                  <a:lnTo>
                    <a:pt x="127903" y="47276"/>
                  </a:lnTo>
                  <a:lnTo>
                    <a:pt x="129473" y="48451"/>
                  </a:lnTo>
                  <a:lnTo>
                    <a:pt x="131461" y="49234"/>
                  </a:lnTo>
                  <a:lnTo>
                    <a:pt x="132786" y="50697"/>
                  </a:lnTo>
                  <a:lnTo>
                    <a:pt x="136144" y="59332"/>
                  </a:lnTo>
                  <a:lnTo>
                    <a:pt x="141186" y="65767"/>
                  </a:lnTo>
                  <a:lnTo>
                    <a:pt x="143545" y="74640"/>
                  </a:lnTo>
                  <a:lnTo>
                    <a:pt x="149651" y="82652"/>
                  </a:lnTo>
                  <a:lnTo>
                    <a:pt x="152011" y="91568"/>
                  </a:lnTo>
                  <a:lnTo>
                    <a:pt x="169302" y="1100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8" name="SMARTInkShape-1656"/>
            <p:cNvSpPr/>
            <p:nvPr/>
          </p:nvSpPr>
          <p:spPr>
            <a:xfrm>
              <a:off x="3310467" y="2226733"/>
              <a:ext cx="127001" cy="279401"/>
            </a:xfrm>
            <a:custGeom>
              <a:avLst/>
              <a:gdLst/>
              <a:ahLst/>
              <a:cxnLst/>
              <a:rect l="0" t="0" r="0" b="0"/>
              <a:pathLst>
                <a:path w="127001" h="279401">
                  <a:moveTo>
                    <a:pt x="16933" y="0"/>
                  </a:moveTo>
                  <a:lnTo>
                    <a:pt x="16933" y="39587"/>
                  </a:lnTo>
                  <a:lnTo>
                    <a:pt x="16933" y="81061"/>
                  </a:lnTo>
                  <a:lnTo>
                    <a:pt x="16933" y="120505"/>
                  </a:lnTo>
                  <a:lnTo>
                    <a:pt x="15992" y="129758"/>
                  </a:lnTo>
                  <a:lnTo>
                    <a:pt x="12438" y="137006"/>
                  </a:lnTo>
                  <a:lnTo>
                    <a:pt x="12055" y="141197"/>
                  </a:lnTo>
                  <a:lnTo>
                    <a:pt x="16688" y="176269"/>
                  </a:lnTo>
                  <a:lnTo>
                    <a:pt x="14315" y="184332"/>
                  </a:lnTo>
                  <a:lnTo>
                    <a:pt x="11066" y="191051"/>
                  </a:lnTo>
                  <a:lnTo>
                    <a:pt x="378" y="231064"/>
                  </a:lnTo>
                  <a:lnTo>
                    <a:pt x="0" y="270900"/>
                  </a:lnTo>
                  <a:lnTo>
                    <a:pt x="0" y="250713"/>
                  </a:lnTo>
                  <a:lnTo>
                    <a:pt x="2508" y="245327"/>
                  </a:lnTo>
                  <a:lnTo>
                    <a:pt x="15407" y="230261"/>
                  </a:lnTo>
                  <a:lnTo>
                    <a:pt x="16255" y="226830"/>
                  </a:lnTo>
                  <a:lnTo>
                    <a:pt x="16481" y="224597"/>
                  </a:lnTo>
                  <a:lnTo>
                    <a:pt x="19241" y="219609"/>
                  </a:lnTo>
                  <a:lnTo>
                    <a:pt x="22662" y="214256"/>
                  </a:lnTo>
                  <a:lnTo>
                    <a:pt x="25530" y="205954"/>
                  </a:lnTo>
                  <a:lnTo>
                    <a:pt x="37078" y="191902"/>
                  </a:lnTo>
                  <a:lnTo>
                    <a:pt x="42506" y="188771"/>
                  </a:lnTo>
                  <a:lnTo>
                    <a:pt x="48054" y="186439"/>
                  </a:lnTo>
                  <a:lnTo>
                    <a:pt x="67737" y="171687"/>
                  </a:lnTo>
                  <a:lnTo>
                    <a:pt x="70558" y="170903"/>
                  </a:lnTo>
                  <a:lnTo>
                    <a:pt x="72439" y="169439"/>
                  </a:lnTo>
                  <a:lnTo>
                    <a:pt x="76026" y="163825"/>
                  </a:lnTo>
                  <a:lnTo>
                    <a:pt x="80199" y="162181"/>
                  </a:lnTo>
                  <a:lnTo>
                    <a:pt x="90543" y="160186"/>
                  </a:lnTo>
                  <a:lnTo>
                    <a:pt x="99958" y="153611"/>
                  </a:lnTo>
                  <a:lnTo>
                    <a:pt x="108035" y="152640"/>
                  </a:lnTo>
                  <a:lnTo>
                    <a:pt x="113240" y="152507"/>
                  </a:lnTo>
                  <a:lnTo>
                    <a:pt x="115005" y="153412"/>
                  </a:lnTo>
                  <a:lnTo>
                    <a:pt x="116181" y="154956"/>
                  </a:lnTo>
                  <a:lnTo>
                    <a:pt x="116965" y="156926"/>
                  </a:lnTo>
                  <a:lnTo>
                    <a:pt x="118428" y="158240"/>
                  </a:lnTo>
                  <a:lnTo>
                    <a:pt x="125685" y="160521"/>
                  </a:lnTo>
                  <a:lnTo>
                    <a:pt x="126416" y="163222"/>
                  </a:lnTo>
                  <a:lnTo>
                    <a:pt x="127000" y="203360"/>
                  </a:lnTo>
                  <a:lnTo>
                    <a:pt x="127000" y="214521"/>
                  </a:lnTo>
                  <a:lnTo>
                    <a:pt x="124491" y="220148"/>
                  </a:lnTo>
                  <a:lnTo>
                    <a:pt x="121181" y="225785"/>
                  </a:lnTo>
                  <a:lnTo>
                    <a:pt x="119056" y="237068"/>
                  </a:lnTo>
                  <a:lnTo>
                    <a:pt x="118533" y="266497"/>
                  </a:lnTo>
                  <a:lnTo>
                    <a:pt x="119474" y="267976"/>
                  </a:lnTo>
                  <a:lnTo>
                    <a:pt x="121042" y="268962"/>
                  </a:lnTo>
                  <a:lnTo>
                    <a:pt x="123028" y="269619"/>
                  </a:lnTo>
                  <a:lnTo>
                    <a:pt x="124352" y="270998"/>
                  </a:lnTo>
                  <a:lnTo>
                    <a:pt x="127000" y="2794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9" name="SMARTInkShape-1657"/>
            <p:cNvSpPr/>
            <p:nvPr/>
          </p:nvSpPr>
          <p:spPr>
            <a:xfrm>
              <a:off x="3835400" y="2370667"/>
              <a:ext cx="127001" cy="109718"/>
            </a:xfrm>
            <a:custGeom>
              <a:avLst/>
              <a:gdLst/>
              <a:ahLst/>
              <a:cxnLst/>
              <a:rect l="0" t="0" r="0" b="0"/>
              <a:pathLst>
                <a:path w="127001" h="109718">
                  <a:moveTo>
                    <a:pt x="0" y="0"/>
                  </a:moveTo>
                  <a:lnTo>
                    <a:pt x="0" y="24110"/>
                  </a:lnTo>
                  <a:lnTo>
                    <a:pt x="5819" y="31904"/>
                  </a:lnTo>
                  <a:lnTo>
                    <a:pt x="7682" y="39766"/>
                  </a:lnTo>
                  <a:lnTo>
                    <a:pt x="8436" y="54809"/>
                  </a:lnTo>
                  <a:lnTo>
                    <a:pt x="10962" y="59794"/>
                  </a:lnTo>
                  <a:lnTo>
                    <a:pt x="15754" y="66165"/>
                  </a:lnTo>
                  <a:lnTo>
                    <a:pt x="17641" y="74183"/>
                  </a:lnTo>
                  <a:lnTo>
                    <a:pt x="24193" y="83100"/>
                  </a:lnTo>
                  <a:lnTo>
                    <a:pt x="25042" y="88697"/>
                  </a:lnTo>
                  <a:lnTo>
                    <a:pt x="26102" y="90176"/>
                  </a:lnTo>
                  <a:lnTo>
                    <a:pt x="27749" y="91162"/>
                  </a:lnTo>
                  <a:lnTo>
                    <a:pt x="29788" y="91819"/>
                  </a:lnTo>
                  <a:lnTo>
                    <a:pt x="31148" y="93198"/>
                  </a:lnTo>
                  <a:lnTo>
                    <a:pt x="33835" y="101486"/>
                  </a:lnTo>
                  <a:lnTo>
                    <a:pt x="38352" y="101566"/>
                  </a:lnTo>
                  <a:lnTo>
                    <a:pt x="39679" y="102518"/>
                  </a:lnTo>
                  <a:lnTo>
                    <a:pt x="42101" y="109280"/>
                  </a:lnTo>
                  <a:lnTo>
                    <a:pt x="42230" y="109717"/>
                  </a:lnTo>
                  <a:lnTo>
                    <a:pt x="42333" y="89824"/>
                  </a:lnTo>
                  <a:lnTo>
                    <a:pt x="43274" y="88105"/>
                  </a:lnTo>
                  <a:lnTo>
                    <a:pt x="44842" y="86959"/>
                  </a:lnTo>
                  <a:lnTo>
                    <a:pt x="46828" y="86194"/>
                  </a:lnTo>
                  <a:lnTo>
                    <a:pt x="48152" y="84744"/>
                  </a:lnTo>
                  <a:lnTo>
                    <a:pt x="49623" y="80624"/>
                  </a:lnTo>
                  <a:lnTo>
                    <a:pt x="50697" y="69299"/>
                  </a:lnTo>
                  <a:lnTo>
                    <a:pt x="58081" y="60581"/>
                  </a:lnTo>
                  <a:lnTo>
                    <a:pt x="59973" y="52766"/>
                  </a:lnTo>
                  <a:lnTo>
                    <a:pt x="66526" y="43893"/>
                  </a:lnTo>
                  <a:lnTo>
                    <a:pt x="79132" y="41700"/>
                  </a:lnTo>
                  <a:lnTo>
                    <a:pt x="80977" y="40030"/>
                  </a:lnTo>
                  <a:lnTo>
                    <a:pt x="82207" y="37975"/>
                  </a:lnTo>
                  <a:lnTo>
                    <a:pt x="83968" y="36606"/>
                  </a:lnTo>
                  <a:lnTo>
                    <a:pt x="93553" y="31899"/>
                  </a:lnTo>
                  <a:lnTo>
                    <a:pt x="98964" y="28288"/>
                  </a:lnTo>
                  <a:lnTo>
                    <a:pt x="108419" y="25780"/>
                  </a:lnTo>
                  <a:lnTo>
                    <a:pt x="127000" y="254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79" name="SMARTInkShape-Group527"/>
          <p:cNvGrpSpPr/>
          <p:nvPr/>
        </p:nvGrpSpPr>
        <p:grpSpPr>
          <a:xfrm>
            <a:off x="4326467" y="2091297"/>
            <a:ext cx="1888067" cy="533371"/>
            <a:chOff x="4326467" y="2091297"/>
            <a:chExt cx="1888067" cy="533371"/>
          </a:xfrm>
        </p:grpSpPr>
        <p:sp>
          <p:nvSpPr>
            <p:cNvPr id="861" name="SMARTInkShape-1658"/>
            <p:cNvSpPr/>
            <p:nvPr/>
          </p:nvSpPr>
          <p:spPr>
            <a:xfrm>
              <a:off x="4402669" y="2099742"/>
              <a:ext cx="143825" cy="186259"/>
            </a:xfrm>
            <a:custGeom>
              <a:avLst/>
              <a:gdLst/>
              <a:ahLst/>
              <a:cxnLst/>
              <a:rect l="0" t="0" r="0" b="0"/>
              <a:pathLst>
                <a:path w="143825" h="186259">
                  <a:moveTo>
                    <a:pt x="8464" y="25391"/>
                  </a:moveTo>
                  <a:lnTo>
                    <a:pt x="0" y="25391"/>
                  </a:lnTo>
                  <a:lnTo>
                    <a:pt x="7288" y="18102"/>
                  </a:lnTo>
                  <a:lnTo>
                    <a:pt x="15651" y="17028"/>
                  </a:lnTo>
                  <a:lnTo>
                    <a:pt x="21047" y="16955"/>
                  </a:lnTo>
                  <a:lnTo>
                    <a:pt x="22497" y="16004"/>
                  </a:lnTo>
                  <a:lnTo>
                    <a:pt x="23464" y="14430"/>
                  </a:lnTo>
                  <a:lnTo>
                    <a:pt x="24108" y="12439"/>
                  </a:lnTo>
                  <a:lnTo>
                    <a:pt x="26420" y="11112"/>
                  </a:lnTo>
                  <a:lnTo>
                    <a:pt x="43743" y="8614"/>
                  </a:lnTo>
                  <a:lnTo>
                    <a:pt x="46095" y="8562"/>
                  </a:lnTo>
                  <a:lnTo>
                    <a:pt x="71406" y="343"/>
                  </a:lnTo>
                  <a:lnTo>
                    <a:pt x="95975" y="0"/>
                  </a:lnTo>
                  <a:lnTo>
                    <a:pt x="97850" y="938"/>
                  </a:lnTo>
                  <a:lnTo>
                    <a:pt x="99098" y="2504"/>
                  </a:lnTo>
                  <a:lnTo>
                    <a:pt x="99932" y="4489"/>
                  </a:lnTo>
                  <a:lnTo>
                    <a:pt x="101428" y="5812"/>
                  </a:lnTo>
                  <a:lnTo>
                    <a:pt x="105598" y="7282"/>
                  </a:lnTo>
                  <a:lnTo>
                    <a:pt x="113236" y="8109"/>
                  </a:lnTo>
                  <a:lnTo>
                    <a:pt x="115001" y="9166"/>
                  </a:lnTo>
                  <a:lnTo>
                    <a:pt x="116176" y="10812"/>
                  </a:lnTo>
                  <a:lnTo>
                    <a:pt x="118393" y="16567"/>
                  </a:lnTo>
                  <a:lnTo>
                    <a:pt x="118528" y="36818"/>
                  </a:lnTo>
                  <a:lnTo>
                    <a:pt x="117588" y="38653"/>
                  </a:lnTo>
                  <a:lnTo>
                    <a:pt x="116021" y="39877"/>
                  </a:lnTo>
                  <a:lnTo>
                    <a:pt x="111771" y="42178"/>
                  </a:lnTo>
                  <a:lnTo>
                    <a:pt x="106746" y="46336"/>
                  </a:lnTo>
                  <a:lnTo>
                    <a:pt x="103886" y="51320"/>
                  </a:lnTo>
                  <a:lnTo>
                    <a:pt x="101674" y="56671"/>
                  </a:lnTo>
                  <a:lnTo>
                    <a:pt x="89947" y="70578"/>
                  </a:lnTo>
                  <a:lnTo>
                    <a:pt x="84504" y="73696"/>
                  </a:lnTo>
                  <a:lnTo>
                    <a:pt x="78949" y="76023"/>
                  </a:lnTo>
                  <a:lnTo>
                    <a:pt x="56262" y="89595"/>
                  </a:lnTo>
                  <a:lnTo>
                    <a:pt x="45936" y="93020"/>
                  </a:lnTo>
                  <a:lnTo>
                    <a:pt x="36919" y="98633"/>
                  </a:lnTo>
                  <a:lnTo>
                    <a:pt x="28288" y="101656"/>
                  </a:lnTo>
                  <a:lnTo>
                    <a:pt x="17429" y="109675"/>
                  </a:lnTo>
                  <a:lnTo>
                    <a:pt x="8465" y="110058"/>
                  </a:lnTo>
                  <a:lnTo>
                    <a:pt x="12959" y="110058"/>
                  </a:lnTo>
                  <a:lnTo>
                    <a:pt x="14283" y="109117"/>
                  </a:lnTo>
                  <a:lnTo>
                    <a:pt x="15166" y="107549"/>
                  </a:lnTo>
                  <a:lnTo>
                    <a:pt x="16582" y="102768"/>
                  </a:lnTo>
                  <a:lnTo>
                    <a:pt x="19286" y="102114"/>
                  </a:lnTo>
                  <a:lnTo>
                    <a:pt x="37905" y="101601"/>
                  </a:lnTo>
                  <a:lnTo>
                    <a:pt x="42872" y="99087"/>
                  </a:lnTo>
                  <a:lnTo>
                    <a:pt x="48216" y="95775"/>
                  </a:lnTo>
                  <a:lnTo>
                    <a:pt x="59312" y="93648"/>
                  </a:lnTo>
                  <a:lnTo>
                    <a:pt x="62118" y="93474"/>
                  </a:lnTo>
                  <a:lnTo>
                    <a:pt x="67745" y="95788"/>
                  </a:lnTo>
                  <a:lnTo>
                    <a:pt x="73382" y="99012"/>
                  </a:lnTo>
                  <a:lnTo>
                    <a:pt x="84665" y="101082"/>
                  </a:lnTo>
                  <a:lnTo>
                    <a:pt x="112886" y="101583"/>
                  </a:lnTo>
                  <a:lnTo>
                    <a:pt x="118531" y="104096"/>
                  </a:lnTo>
                  <a:lnTo>
                    <a:pt x="142720" y="125781"/>
                  </a:lnTo>
                  <a:lnTo>
                    <a:pt x="143572" y="131127"/>
                  </a:lnTo>
                  <a:lnTo>
                    <a:pt x="143824" y="138669"/>
                  </a:lnTo>
                  <a:lnTo>
                    <a:pt x="142919" y="140421"/>
                  </a:lnTo>
                  <a:lnTo>
                    <a:pt x="141375" y="141589"/>
                  </a:lnTo>
                  <a:lnTo>
                    <a:pt x="139405" y="142368"/>
                  </a:lnTo>
                  <a:lnTo>
                    <a:pt x="138091" y="143827"/>
                  </a:lnTo>
                  <a:lnTo>
                    <a:pt x="133474" y="152930"/>
                  </a:lnTo>
                  <a:lnTo>
                    <a:pt x="128277" y="159292"/>
                  </a:lnTo>
                  <a:lnTo>
                    <a:pt x="127377" y="164889"/>
                  </a:lnTo>
                  <a:lnTo>
                    <a:pt x="126310" y="166367"/>
                  </a:lnTo>
                  <a:lnTo>
                    <a:pt x="124657" y="167353"/>
                  </a:lnTo>
                  <a:lnTo>
                    <a:pt x="122615" y="168010"/>
                  </a:lnTo>
                  <a:lnTo>
                    <a:pt x="109859" y="175853"/>
                  </a:lnTo>
                  <a:lnTo>
                    <a:pt x="107105" y="176499"/>
                  </a:lnTo>
                  <a:lnTo>
                    <a:pt x="93114" y="184322"/>
                  </a:lnTo>
                  <a:lnTo>
                    <a:pt x="52563" y="186243"/>
                  </a:lnTo>
                  <a:lnTo>
                    <a:pt x="8464" y="18625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2" name="SMARTInkShape-1659"/>
            <p:cNvSpPr/>
            <p:nvPr/>
          </p:nvSpPr>
          <p:spPr>
            <a:xfrm>
              <a:off x="4326467" y="2363377"/>
              <a:ext cx="262467" cy="15757"/>
            </a:xfrm>
            <a:custGeom>
              <a:avLst/>
              <a:gdLst/>
              <a:ahLst/>
              <a:cxnLst/>
              <a:rect l="0" t="0" r="0" b="0"/>
              <a:pathLst>
                <a:path w="262467" h="15757">
                  <a:moveTo>
                    <a:pt x="0" y="15756"/>
                  </a:moveTo>
                  <a:lnTo>
                    <a:pt x="40460" y="15756"/>
                  </a:lnTo>
                  <a:lnTo>
                    <a:pt x="78964" y="14816"/>
                  </a:lnTo>
                  <a:lnTo>
                    <a:pt x="95073" y="9055"/>
                  </a:lnTo>
                  <a:lnTo>
                    <a:pt x="132758" y="7393"/>
                  </a:lnTo>
                  <a:lnTo>
                    <a:pt x="169860" y="7294"/>
                  </a:lnTo>
                  <a:lnTo>
                    <a:pt x="197625" y="6349"/>
                  </a:lnTo>
                  <a:lnTo>
                    <a:pt x="221291" y="0"/>
                  </a:lnTo>
                  <a:lnTo>
                    <a:pt x="262466" y="729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3" name="SMARTInkShape-1660"/>
            <p:cNvSpPr/>
            <p:nvPr/>
          </p:nvSpPr>
          <p:spPr>
            <a:xfrm>
              <a:off x="4343400" y="2446867"/>
              <a:ext cx="160868" cy="84667"/>
            </a:xfrm>
            <a:custGeom>
              <a:avLst/>
              <a:gdLst/>
              <a:ahLst/>
              <a:cxnLst/>
              <a:rect l="0" t="0" r="0" b="0"/>
              <a:pathLst>
                <a:path w="160868" h="84667">
                  <a:moveTo>
                    <a:pt x="33867" y="0"/>
                  </a:moveTo>
                  <a:lnTo>
                    <a:pt x="38361" y="0"/>
                  </a:lnTo>
                  <a:lnTo>
                    <a:pt x="39686" y="941"/>
                  </a:lnTo>
                  <a:lnTo>
                    <a:pt x="40568" y="2508"/>
                  </a:lnTo>
                  <a:lnTo>
                    <a:pt x="42230" y="8117"/>
                  </a:lnTo>
                  <a:lnTo>
                    <a:pt x="42333" y="45537"/>
                  </a:lnTo>
                  <a:lnTo>
                    <a:pt x="41393" y="47292"/>
                  </a:lnTo>
                  <a:lnTo>
                    <a:pt x="39825" y="48461"/>
                  </a:lnTo>
                  <a:lnTo>
                    <a:pt x="37839" y="49240"/>
                  </a:lnTo>
                  <a:lnTo>
                    <a:pt x="36514" y="50701"/>
                  </a:lnTo>
                  <a:lnTo>
                    <a:pt x="33159" y="59331"/>
                  </a:lnTo>
                  <a:lnTo>
                    <a:pt x="10001" y="83131"/>
                  </a:lnTo>
                  <a:lnTo>
                    <a:pt x="6640" y="83984"/>
                  </a:lnTo>
                  <a:lnTo>
                    <a:pt x="0" y="84666"/>
                  </a:lnTo>
                  <a:lnTo>
                    <a:pt x="4494" y="84666"/>
                  </a:lnTo>
                  <a:lnTo>
                    <a:pt x="5818" y="83726"/>
                  </a:lnTo>
                  <a:lnTo>
                    <a:pt x="6702" y="82158"/>
                  </a:lnTo>
                  <a:lnTo>
                    <a:pt x="7289" y="80172"/>
                  </a:lnTo>
                  <a:lnTo>
                    <a:pt x="8623" y="78848"/>
                  </a:lnTo>
                  <a:lnTo>
                    <a:pt x="15653" y="76549"/>
                  </a:lnTo>
                  <a:lnTo>
                    <a:pt x="54913" y="76200"/>
                  </a:lnTo>
                  <a:lnTo>
                    <a:pt x="56364" y="77141"/>
                  </a:lnTo>
                  <a:lnTo>
                    <a:pt x="57331" y="78708"/>
                  </a:lnTo>
                  <a:lnTo>
                    <a:pt x="57976" y="80694"/>
                  </a:lnTo>
                  <a:lnTo>
                    <a:pt x="59347" y="82018"/>
                  </a:lnTo>
                  <a:lnTo>
                    <a:pt x="63379" y="83489"/>
                  </a:lnTo>
                  <a:lnTo>
                    <a:pt x="104527" y="84666"/>
                  </a:lnTo>
                  <a:lnTo>
                    <a:pt x="146838" y="84666"/>
                  </a:lnTo>
                  <a:lnTo>
                    <a:pt x="160867" y="8466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4" name="SMARTInkShape-1661"/>
            <p:cNvSpPr/>
            <p:nvPr/>
          </p:nvSpPr>
          <p:spPr>
            <a:xfrm>
              <a:off x="4453467" y="2429933"/>
              <a:ext cx="8467" cy="194735"/>
            </a:xfrm>
            <a:custGeom>
              <a:avLst/>
              <a:gdLst/>
              <a:ahLst/>
              <a:cxnLst/>
              <a:rect l="0" t="0" r="0" b="0"/>
              <a:pathLst>
                <a:path w="8467" h="194735">
                  <a:moveTo>
                    <a:pt x="8466" y="0"/>
                  </a:moveTo>
                  <a:lnTo>
                    <a:pt x="8466" y="39534"/>
                  </a:lnTo>
                  <a:lnTo>
                    <a:pt x="8466" y="79023"/>
                  </a:lnTo>
                  <a:lnTo>
                    <a:pt x="5958" y="84667"/>
                  </a:lnTo>
                  <a:lnTo>
                    <a:pt x="2647" y="90311"/>
                  </a:lnTo>
                  <a:lnTo>
                    <a:pt x="523" y="101600"/>
                  </a:lnTo>
                  <a:lnTo>
                    <a:pt x="4" y="143411"/>
                  </a:lnTo>
                  <a:lnTo>
                    <a:pt x="0" y="185114"/>
                  </a:lnTo>
                  <a:lnTo>
                    <a:pt x="0" y="19473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5" name="SMARTInkShape-1662"/>
            <p:cNvSpPr/>
            <p:nvPr/>
          </p:nvSpPr>
          <p:spPr>
            <a:xfrm>
              <a:off x="4724783" y="2362200"/>
              <a:ext cx="67351" cy="42231"/>
            </a:xfrm>
            <a:custGeom>
              <a:avLst/>
              <a:gdLst/>
              <a:ahLst/>
              <a:cxnLst/>
              <a:rect l="0" t="0" r="0" b="0"/>
              <a:pathLst>
                <a:path w="67351" h="42231">
                  <a:moveTo>
                    <a:pt x="41950" y="16933"/>
                  </a:moveTo>
                  <a:lnTo>
                    <a:pt x="33832" y="16933"/>
                  </a:lnTo>
                  <a:lnTo>
                    <a:pt x="25375" y="25051"/>
                  </a:lnTo>
                  <a:lnTo>
                    <a:pt x="8196" y="25400"/>
                  </a:lnTo>
                  <a:lnTo>
                    <a:pt x="8117" y="20905"/>
                  </a:lnTo>
                  <a:lnTo>
                    <a:pt x="9046" y="19581"/>
                  </a:lnTo>
                  <a:lnTo>
                    <a:pt x="10607" y="18699"/>
                  </a:lnTo>
                  <a:lnTo>
                    <a:pt x="15376" y="17282"/>
                  </a:lnTo>
                  <a:lnTo>
                    <a:pt x="16030" y="14580"/>
                  </a:lnTo>
                  <a:lnTo>
                    <a:pt x="16447" y="9674"/>
                  </a:lnTo>
                  <a:lnTo>
                    <a:pt x="17423" y="9272"/>
                  </a:lnTo>
                  <a:lnTo>
                    <a:pt x="23831" y="8573"/>
                  </a:lnTo>
                  <a:lnTo>
                    <a:pt x="24490" y="6005"/>
                  </a:lnTo>
                  <a:lnTo>
                    <a:pt x="24665" y="4003"/>
                  </a:lnTo>
                  <a:lnTo>
                    <a:pt x="25724" y="2669"/>
                  </a:lnTo>
                  <a:lnTo>
                    <a:pt x="33125" y="104"/>
                  </a:lnTo>
                  <a:lnTo>
                    <a:pt x="62996" y="0"/>
                  </a:lnTo>
                  <a:lnTo>
                    <a:pt x="64447" y="941"/>
                  </a:lnTo>
                  <a:lnTo>
                    <a:pt x="65415" y="2509"/>
                  </a:lnTo>
                  <a:lnTo>
                    <a:pt x="67237" y="8118"/>
                  </a:lnTo>
                  <a:lnTo>
                    <a:pt x="67350" y="24192"/>
                  </a:lnTo>
                  <a:lnTo>
                    <a:pt x="60061" y="32583"/>
                  </a:lnTo>
                  <a:lnTo>
                    <a:pt x="51698" y="33754"/>
                  </a:lnTo>
                  <a:lnTo>
                    <a:pt x="46301" y="33833"/>
                  </a:lnTo>
                  <a:lnTo>
                    <a:pt x="44851" y="34785"/>
                  </a:lnTo>
                  <a:lnTo>
                    <a:pt x="43884" y="36361"/>
                  </a:lnTo>
                  <a:lnTo>
                    <a:pt x="43240" y="38352"/>
                  </a:lnTo>
                  <a:lnTo>
                    <a:pt x="41869" y="39679"/>
                  </a:lnTo>
                  <a:lnTo>
                    <a:pt x="33866" y="42230"/>
                  </a:lnTo>
                  <a:lnTo>
                    <a:pt x="26228" y="35034"/>
                  </a:lnTo>
                  <a:lnTo>
                    <a:pt x="17834" y="33969"/>
                  </a:lnTo>
                  <a:lnTo>
                    <a:pt x="9373" y="26586"/>
                  </a:lnTo>
                  <a:lnTo>
                    <a:pt x="0" y="25431"/>
                  </a:lnTo>
                  <a:lnTo>
                    <a:pt x="8084" y="254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6" name="SMARTInkShape-1663"/>
            <p:cNvSpPr/>
            <p:nvPr/>
          </p:nvSpPr>
          <p:spPr>
            <a:xfrm>
              <a:off x="4919137" y="2159000"/>
              <a:ext cx="186264" cy="93134"/>
            </a:xfrm>
            <a:custGeom>
              <a:avLst/>
              <a:gdLst/>
              <a:ahLst/>
              <a:cxnLst/>
              <a:rect l="0" t="0" r="0" b="0"/>
              <a:pathLst>
                <a:path w="186264" h="93134">
                  <a:moveTo>
                    <a:pt x="42330" y="0"/>
                  </a:moveTo>
                  <a:lnTo>
                    <a:pt x="42330" y="37048"/>
                  </a:lnTo>
                  <a:lnTo>
                    <a:pt x="39821" y="42493"/>
                  </a:lnTo>
                  <a:lnTo>
                    <a:pt x="35040" y="49159"/>
                  </a:lnTo>
                  <a:lnTo>
                    <a:pt x="34096" y="57235"/>
                  </a:lnTo>
                  <a:lnTo>
                    <a:pt x="33966" y="62440"/>
                  </a:lnTo>
                  <a:lnTo>
                    <a:pt x="32991" y="64205"/>
                  </a:lnTo>
                  <a:lnTo>
                    <a:pt x="31400" y="65381"/>
                  </a:lnTo>
                  <a:lnTo>
                    <a:pt x="29399" y="66165"/>
                  </a:lnTo>
                  <a:lnTo>
                    <a:pt x="28065" y="67629"/>
                  </a:lnTo>
                  <a:lnTo>
                    <a:pt x="23415" y="76737"/>
                  </a:lnTo>
                  <a:lnTo>
                    <a:pt x="18210" y="83100"/>
                  </a:lnTo>
                  <a:lnTo>
                    <a:pt x="14990" y="83970"/>
                  </a:lnTo>
                  <a:lnTo>
                    <a:pt x="12815" y="84202"/>
                  </a:lnTo>
                  <a:lnTo>
                    <a:pt x="11364" y="85298"/>
                  </a:lnTo>
                  <a:lnTo>
                    <a:pt x="8497" y="93026"/>
                  </a:lnTo>
                  <a:lnTo>
                    <a:pt x="0" y="93133"/>
                  </a:lnTo>
                  <a:lnTo>
                    <a:pt x="8115" y="93133"/>
                  </a:lnTo>
                  <a:lnTo>
                    <a:pt x="8460" y="84770"/>
                  </a:lnTo>
                  <a:lnTo>
                    <a:pt x="33474" y="84667"/>
                  </a:lnTo>
                  <a:lnTo>
                    <a:pt x="40546" y="78848"/>
                  </a:lnTo>
                  <a:lnTo>
                    <a:pt x="48282" y="76984"/>
                  </a:lnTo>
                  <a:lnTo>
                    <a:pt x="83618" y="76203"/>
                  </a:lnTo>
                  <a:lnTo>
                    <a:pt x="86788" y="77143"/>
                  </a:lnTo>
                  <a:lnTo>
                    <a:pt x="88903" y="78710"/>
                  </a:lnTo>
                  <a:lnTo>
                    <a:pt x="90311" y="80696"/>
                  </a:lnTo>
                  <a:lnTo>
                    <a:pt x="92191" y="82019"/>
                  </a:lnTo>
                  <a:lnTo>
                    <a:pt x="96789" y="83490"/>
                  </a:lnTo>
                  <a:lnTo>
                    <a:pt x="138286" y="84664"/>
                  </a:lnTo>
                  <a:lnTo>
                    <a:pt x="177951" y="84667"/>
                  </a:lnTo>
                  <a:lnTo>
                    <a:pt x="186263" y="846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7" name="SMARTInkShape-1664"/>
            <p:cNvSpPr/>
            <p:nvPr/>
          </p:nvSpPr>
          <p:spPr>
            <a:xfrm>
              <a:off x="5054600" y="2108304"/>
              <a:ext cx="8468" cy="194630"/>
            </a:xfrm>
            <a:custGeom>
              <a:avLst/>
              <a:gdLst/>
              <a:ahLst/>
              <a:cxnLst/>
              <a:rect l="0" t="0" r="0" b="0"/>
              <a:pathLst>
                <a:path w="8468" h="194630">
                  <a:moveTo>
                    <a:pt x="0" y="8363"/>
                  </a:moveTo>
                  <a:lnTo>
                    <a:pt x="0" y="0"/>
                  </a:lnTo>
                  <a:lnTo>
                    <a:pt x="0" y="8260"/>
                  </a:lnTo>
                  <a:lnTo>
                    <a:pt x="4494" y="12827"/>
                  </a:lnTo>
                  <a:lnTo>
                    <a:pt x="6702" y="17559"/>
                  </a:lnTo>
                  <a:lnTo>
                    <a:pt x="8466" y="48679"/>
                  </a:lnTo>
                  <a:lnTo>
                    <a:pt x="8467" y="90209"/>
                  </a:lnTo>
                  <a:lnTo>
                    <a:pt x="8467" y="129893"/>
                  </a:lnTo>
                  <a:lnTo>
                    <a:pt x="8467" y="172042"/>
                  </a:lnTo>
                  <a:lnTo>
                    <a:pt x="8467" y="19462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8" name="SMARTInkShape-1665"/>
            <p:cNvSpPr/>
            <p:nvPr/>
          </p:nvSpPr>
          <p:spPr>
            <a:xfrm>
              <a:off x="4910667" y="2370667"/>
              <a:ext cx="245534" cy="1"/>
            </a:xfrm>
            <a:custGeom>
              <a:avLst/>
              <a:gdLst/>
              <a:ahLst/>
              <a:cxnLst/>
              <a:rect l="0" t="0" r="0" b="0"/>
              <a:pathLst>
                <a:path w="245534" h="1">
                  <a:moveTo>
                    <a:pt x="0" y="0"/>
                  </a:moveTo>
                  <a:lnTo>
                    <a:pt x="41106" y="0"/>
                  </a:lnTo>
                  <a:lnTo>
                    <a:pt x="81986" y="0"/>
                  </a:lnTo>
                  <a:lnTo>
                    <a:pt x="122217" y="0"/>
                  </a:lnTo>
                  <a:lnTo>
                    <a:pt x="162050" y="0"/>
                  </a:lnTo>
                  <a:lnTo>
                    <a:pt x="201659" y="0"/>
                  </a:lnTo>
                  <a:lnTo>
                    <a:pt x="245533"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9" name="SMARTInkShape-1666"/>
            <p:cNvSpPr/>
            <p:nvPr/>
          </p:nvSpPr>
          <p:spPr>
            <a:xfrm>
              <a:off x="5003800" y="2455333"/>
              <a:ext cx="8468" cy="143935"/>
            </a:xfrm>
            <a:custGeom>
              <a:avLst/>
              <a:gdLst/>
              <a:ahLst/>
              <a:cxnLst/>
              <a:rect l="0" t="0" r="0" b="0"/>
              <a:pathLst>
                <a:path w="8468" h="143935">
                  <a:moveTo>
                    <a:pt x="0" y="0"/>
                  </a:moveTo>
                  <a:lnTo>
                    <a:pt x="0" y="7290"/>
                  </a:lnTo>
                  <a:lnTo>
                    <a:pt x="7289" y="15654"/>
                  </a:lnTo>
                  <a:lnTo>
                    <a:pt x="8118" y="21049"/>
                  </a:lnTo>
                  <a:lnTo>
                    <a:pt x="8466" y="60035"/>
                  </a:lnTo>
                  <a:lnTo>
                    <a:pt x="8467" y="101568"/>
                  </a:lnTo>
                  <a:lnTo>
                    <a:pt x="8467" y="108389"/>
                  </a:lnTo>
                  <a:lnTo>
                    <a:pt x="786" y="126273"/>
                  </a:lnTo>
                  <a:lnTo>
                    <a:pt x="0" y="14393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0" name="SMARTInkShape-1667"/>
            <p:cNvSpPr/>
            <p:nvPr/>
          </p:nvSpPr>
          <p:spPr>
            <a:xfrm>
              <a:off x="5291667" y="2336800"/>
              <a:ext cx="152401" cy="8364"/>
            </a:xfrm>
            <a:custGeom>
              <a:avLst/>
              <a:gdLst/>
              <a:ahLst/>
              <a:cxnLst/>
              <a:rect l="0" t="0" r="0" b="0"/>
              <a:pathLst>
                <a:path w="152401" h="8364">
                  <a:moveTo>
                    <a:pt x="0" y="0"/>
                  </a:moveTo>
                  <a:lnTo>
                    <a:pt x="0" y="7290"/>
                  </a:lnTo>
                  <a:lnTo>
                    <a:pt x="940" y="7682"/>
                  </a:lnTo>
                  <a:lnTo>
                    <a:pt x="7289" y="8363"/>
                  </a:lnTo>
                  <a:lnTo>
                    <a:pt x="14993" y="2628"/>
                  </a:lnTo>
                  <a:lnTo>
                    <a:pt x="22838" y="779"/>
                  </a:lnTo>
                  <a:lnTo>
                    <a:pt x="61776" y="4"/>
                  </a:lnTo>
                  <a:lnTo>
                    <a:pt x="82000" y="941"/>
                  </a:lnTo>
                  <a:lnTo>
                    <a:pt x="106391" y="7682"/>
                  </a:lnTo>
                  <a:lnTo>
                    <a:pt x="121242" y="8363"/>
                  </a:lnTo>
                  <a:lnTo>
                    <a:pt x="126950" y="5912"/>
                  </a:lnTo>
                  <a:lnTo>
                    <a:pt x="129789" y="3941"/>
                  </a:lnTo>
                  <a:lnTo>
                    <a:pt x="15240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1" name="SMARTInkShape-1668"/>
            <p:cNvSpPr/>
            <p:nvPr/>
          </p:nvSpPr>
          <p:spPr>
            <a:xfrm>
              <a:off x="5317416" y="2396067"/>
              <a:ext cx="152052" cy="8467"/>
            </a:xfrm>
            <a:custGeom>
              <a:avLst/>
              <a:gdLst/>
              <a:ahLst/>
              <a:cxnLst/>
              <a:rect l="0" t="0" r="0" b="0"/>
              <a:pathLst>
                <a:path w="152052" h="8467">
                  <a:moveTo>
                    <a:pt x="8117" y="0"/>
                  </a:moveTo>
                  <a:lnTo>
                    <a:pt x="0" y="0"/>
                  </a:lnTo>
                  <a:lnTo>
                    <a:pt x="42032" y="0"/>
                  </a:lnTo>
                  <a:lnTo>
                    <a:pt x="82820" y="0"/>
                  </a:lnTo>
                  <a:lnTo>
                    <a:pt x="124194" y="0"/>
                  </a:lnTo>
                  <a:lnTo>
                    <a:pt x="132144" y="940"/>
                  </a:lnTo>
                  <a:lnTo>
                    <a:pt x="152051" y="846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2" name="SMARTInkShape-1669"/>
            <p:cNvSpPr/>
            <p:nvPr/>
          </p:nvSpPr>
          <p:spPr>
            <a:xfrm>
              <a:off x="5655733" y="2116667"/>
              <a:ext cx="25401" cy="135467"/>
            </a:xfrm>
            <a:custGeom>
              <a:avLst/>
              <a:gdLst/>
              <a:ahLst/>
              <a:cxnLst/>
              <a:rect l="0" t="0" r="0" b="0"/>
              <a:pathLst>
                <a:path w="25401" h="135467">
                  <a:moveTo>
                    <a:pt x="0" y="0"/>
                  </a:moveTo>
                  <a:lnTo>
                    <a:pt x="8118" y="0"/>
                  </a:lnTo>
                  <a:lnTo>
                    <a:pt x="8459" y="15407"/>
                  </a:lnTo>
                  <a:lnTo>
                    <a:pt x="9402" y="15916"/>
                  </a:lnTo>
                  <a:lnTo>
                    <a:pt x="12959" y="16481"/>
                  </a:lnTo>
                  <a:lnTo>
                    <a:pt x="14284" y="17572"/>
                  </a:lnTo>
                  <a:lnTo>
                    <a:pt x="15755" y="21294"/>
                  </a:lnTo>
                  <a:lnTo>
                    <a:pt x="16933" y="62120"/>
                  </a:lnTo>
                  <a:lnTo>
                    <a:pt x="16934" y="104452"/>
                  </a:lnTo>
                  <a:lnTo>
                    <a:pt x="16934" y="121358"/>
                  </a:lnTo>
                  <a:lnTo>
                    <a:pt x="19442" y="127001"/>
                  </a:lnTo>
                  <a:lnTo>
                    <a:pt x="25400" y="13546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3" name="SMARTInkShape-1670"/>
            <p:cNvSpPr/>
            <p:nvPr/>
          </p:nvSpPr>
          <p:spPr>
            <a:xfrm>
              <a:off x="5765834" y="2091297"/>
              <a:ext cx="194700" cy="135437"/>
            </a:xfrm>
            <a:custGeom>
              <a:avLst/>
              <a:gdLst/>
              <a:ahLst/>
              <a:cxnLst/>
              <a:rect l="0" t="0" r="0" b="0"/>
              <a:pathLst>
                <a:path w="194700" h="135437">
                  <a:moveTo>
                    <a:pt x="8433" y="25370"/>
                  </a:moveTo>
                  <a:lnTo>
                    <a:pt x="3938" y="25370"/>
                  </a:lnTo>
                  <a:lnTo>
                    <a:pt x="2614" y="24429"/>
                  </a:lnTo>
                  <a:lnTo>
                    <a:pt x="1732" y="22861"/>
                  </a:lnTo>
                  <a:lnTo>
                    <a:pt x="1143" y="20875"/>
                  </a:lnTo>
                  <a:lnTo>
                    <a:pt x="1691" y="19551"/>
                  </a:lnTo>
                  <a:lnTo>
                    <a:pt x="2997" y="18668"/>
                  </a:lnTo>
                  <a:lnTo>
                    <a:pt x="7359" y="17252"/>
                  </a:lnTo>
                  <a:lnTo>
                    <a:pt x="7955" y="14550"/>
                  </a:lnTo>
                  <a:lnTo>
                    <a:pt x="8116" y="12512"/>
                  </a:lnTo>
                  <a:lnTo>
                    <a:pt x="9161" y="11153"/>
                  </a:lnTo>
                  <a:lnTo>
                    <a:pt x="15694" y="8794"/>
                  </a:lnTo>
                  <a:lnTo>
                    <a:pt x="36770" y="8446"/>
                  </a:lnTo>
                  <a:lnTo>
                    <a:pt x="42351" y="5932"/>
                  </a:lnTo>
                  <a:lnTo>
                    <a:pt x="47967" y="2620"/>
                  </a:lnTo>
                  <a:lnTo>
                    <a:pt x="59237" y="493"/>
                  </a:lnTo>
                  <a:lnTo>
                    <a:pt x="78989" y="0"/>
                  </a:lnTo>
                  <a:lnTo>
                    <a:pt x="80870" y="931"/>
                  </a:lnTo>
                  <a:lnTo>
                    <a:pt x="82124" y="2492"/>
                  </a:lnTo>
                  <a:lnTo>
                    <a:pt x="82961" y="4474"/>
                  </a:lnTo>
                  <a:lnTo>
                    <a:pt x="84459" y="5794"/>
                  </a:lnTo>
                  <a:lnTo>
                    <a:pt x="91776" y="8089"/>
                  </a:lnTo>
                  <a:lnTo>
                    <a:pt x="104768" y="8406"/>
                  </a:lnTo>
                  <a:lnTo>
                    <a:pt x="106523" y="9357"/>
                  </a:lnTo>
                  <a:lnTo>
                    <a:pt x="107694" y="10931"/>
                  </a:lnTo>
                  <a:lnTo>
                    <a:pt x="109570" y="15723"/>
                  </a:lnTo>
                  <a:lnTo>
                    <a:pt x="117282" y="24089"/>
                  </a:lnTo>
                  <a:lnTo>
                    <a:pt x="118140" y="29485"/>
                  </a:lnTo>
                  <a:lnTo>
                    <a:pt x="118393" y="37041"/>
                  </a:lnTo>
                  <a:lnTo>
                    <a:pt x="117489" y="38795"/>
                  </a:lnTo>
                  <a:lnTo>
                    <a:pt x="115943" y="39965"/>
                  </a:lnTo>
                  <a:lnTo>
                    <a:pt x="113973" y="40744"/>
                  </a:lnTo>
                  <a:lnTo>
                    <a:pt x="112660" y="42205"/>
                  </a:lnTo>
                  <a:lnTo>
                    <a:pt x="108042" y="51308"/>
                  </a:lnTo>
                  <a:lnTo>
                    <a:pt x="104445" y="56653"/>
                  </a:lnTo>
                  <a:lnTo>
                    <a:pt x="101478" y="64952"/>
                  </a:lnTo>
                  <a:lnTo>
                    <a:pt x="97450" y="70557"/>
                  </a:lnTo>
                  <a:lnTo>
                    <a:pt x="92524" y="73675"/>
                  </a:lnTo>
                  <a:lnTo>
                    <a:pt x="89894" y="74507"/>
                  </a:lnTo>
                  <a:lnTo>
                    <a:pt x="88140" y="76002"/>
                  </a:lnTo>
                  <a:lnTo>
                    <a:pt x="80600" y="87808"/>
                  </a:lnTo>
                  <a:lnTo>
                    <a:pt x="48137" y="108005"/>
                  </a:lnTo>
                  <a:lnTo>
                    <a:pt x="44892" y="113210"/>
                  </a:lnTo>
                  <a:lnTo>
                    <a:pt x="42148" y="114975"/>
                  </a:lnTo>
                  <a:lnTo>
                    <a:pt x="31175" y="118398"/>
                  </a:lnTo>
                  <a:lnTo>
                    <a:pt x="29237" y="120315"/>
                  </a:lnTo>
                  <a:lnTo>
                    <a:pt x="27948" y="122533"/>
                  </a:lnTo>
                  <a:lnTo>
                    <a:pt x="26146" y="124012"/>
                  </a:lnTo>
                  <a:lnTo>
                    <a:pt x="21636" y="125655"/>
                  </a:lnTo>
                  <a:lnTo>
                    <a:pt x="13808" y="126580"/>
                  </a:lnTo>
                  <a:lnTo>
                    <a:pt x="12016" y="127651"/>
                  </a:lnTo>
                  <a:lnTo>
                    <a:pt x="10822" y="129305"/>
                  </a:lnTo>
                  <a:lnTo>
                    <a:pt x="10025" y="131349"/>
                  </a:lnTo>
                  <a:lnTo>
                    <a:pt x="8553" y="132711"/>
                  </a:lnTo>
                  <a:lnTo>
                    <a:pt x="0" y="135427"/>
                  </a:lnTo>
                  <a:lnTo>
                    <a:pt x="39810" y="135436"/>
                  </a:lnTo>
                  <a:lnTo>
                    <a:pt x="64277" y="127754"/>
                  </a:lnTo>
                  <a:lnTo>
                    <a:pt x="104558" y="126976"/>
                  </a:lnTo>
                  <a:lnTo>
                    <a:pt x="146343" y="126970"/>
                  </a:lnTo>
                  <a:lnTo>
                    <a:pt x="188049" y="126970"/>
                  </a:lnTo>
                  <a:lnTo>
                    <a:pt x="194699" y="12697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4" name="SMARTInkShape-1671"/>
            <p:cNvSpPr/>
            <p:nvPr/>
          </p:nvSpPr>
          <p:spPr>
            <a:xfrm>
              <a:off x="5630333" y="2302933"/>
              <a:ext cx="287868" cy="8468"/>
            </a:xfrm>
            <a:custGeom>
              <a:avLst/>
              <a:gdLst/>
              <a:ahLst/>
              <a:cxnLst/>
              <a:rect l="0" t="0" r="0" b="0"/>
              <a:pathLst>
                <a:path w="287868" h="8468">
                  <a:moveTo>
                    <a:pt x="0" y="8467"/>
                  </a:moveTo>
                  <a:lnTo>
                    <a:pt x="41983" y="8467"/>
                  </a:lnTo>
                  <a:lnTo>
                    <a:pt x="82334" y="8467"/>
                  </a:lnTo>
                  <a:lnTo>
                    <a:pt x="113702" y="7526"/>
                  </a:lnTo>
                  <a:lnTo>
                    <a:pt x="146829" y="785"/>
                  </a:lnTo>
                  <a:lnTo>
                    <a:pt x="186271" y="46"/>
                  </a:lnTo>
                  <a:lnTo>
                    <a:pt x="225778" y="3"/>
                  </a:lnTo>
                  <a:lnTo>
                    <a:pt x="265289" y="0"/>
                  </a:lnTo>
                  <a:lnTo>
                    <a:pt x="287867"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5" name="SMARTInkShape-1672"/>
            <p:cNvSpPr/>
            <p:nvPr/>
          </p:nvSpPr>
          <p:spPr>
            <a:xfrm>
              <a:off x="5672667" y="2387600"/>
              <a:ext cx="160867" cy="101601"/>
            </a:xfrm>
            <a:custGeom>
              <a:avLst/>
              <a:gdLst/>
              <a:ahLst/>
              <a:cxnLst/>
              <a:rect l="0" t="0" r="0" b="0"/>
              <a:pathLst>
                <a:path w="160867" h="101601">
                  <a:moveTo>
                    <a:pt x="16933" y="0"/>
                  </a:moveTo>
                  <a:lnTo>
                    <a:pt x="16933" y="42231"/>
                  </a:lnTo>
                  <a:lnTo>
                    <a:pt x="16933" y="53980"/>
                  </a:lnTo>
                  <a:lnTo>
                    <a:pt x="15992" y="55742"/>
                  </a:lnTo>
                  <a:lnTo>
                    <a:pt x="14426" y="56917"/>
                  </a:lnTo>
                  <a:lnTo>
                    <a:pt x="12439" y="57700"/>
                  </a:lnTo>
                  <a:lnTo>
                    <a:pt x="11115" y="59163"/>
                  </a:lnTo>
                  <a:lnTo>
                    <a:pt x="8570" y="67344"/>
                  </a:lnTo>
                  <a:lnTo>
                    <a:pt x="2668" y="74416"/>
                  </a:lnTo>
                  <a:lnTo>
                    <a:pt x="9" y="84627"/>
                  </a:lnTo>
                  <a:lnTo>
                    <a:pt x="0" y="93133"/>
                  </a:lnTo>
                  <a:lnTo>
                    <a:pt x="39766" y="93133"/>
                  </a:lnTo>
                  <a:lnTo>
                    <a:pt x="81845" y="93133"/>
                  </a:lnTo>
                  <a:lnTo>
                    <a:pt x="122532" y="93133"/>
                  </a:lnTo>
                  <a:lnTo>
                    <a:pt x="147113" y="93133"/>
                  </a:lnTo>
                  <a:lnTo>
                    <a:pt x="152559" y="95642"/>
                  </a:lnTo>
                  <a:lnTo>
                    <a:pt x="160866" y="1016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6" name="SMARTInkShape-1673"/>
            <p:cNvSpPr/>
            <p:nvPr/>
          </p:nvSpPr>
          <p:spPr>
            <a:xfrm>
              <a:off x="5774267" y="2362200"/>
              <a:ext cx="8467" cy="228601"/>
            </a:xfrm>
            <a:custGeom>
              <a:avLst/>
              <a:gdLst/>
              <a:ahLst/>
              <a:cxnLst/>
              <a:rect l="0" t="0" r="0" b="0"/>
              <a:pathLst>
                <a:path w="8467" h="228601">
                  <a:moveTo>
                    <a:pt x="8466" y="0"/>
                  </a:moveTo>
                  <a:lnTo>
                    <a:pt x="349" y="0"/>
                  </a:lnTo>
                  <a:lnTo>
                    <a:pt x="0" y="38156"/>
                  </a:lnTo>
                  <a:lnTo>
                    <a:pt x="0" y="42371"/>
                  </a:lnTo>
                  <a:lnTo>
                    <a:pt x="940" y="45180"/>
                  </a:lnTo>
                  <a:lnTo>
                    <a:pt x="2508" y="47054"/>
                  </a:lnTo>
                  <a:lnTo>
                    <a:pt x="4495" y="48302"/>
                  </a:lnTo>
                  <a:lnTo>
                    <a:pt x="6701" y="54707"/>
                  </a:lnTo>
                  <a:lnTo>
                    <a:pt x="8452" y="95607"/>
                  </a:lnTo>
                  <a:lnTo>
                    <a:pt x="8466" y="134213"/>
                  </a:lnTo>
                  <a:lnTo>
                    <a:pt x="5958" y="142122"/>
                  </a:lnTo>
                  <a:lnTo>
                    <a:pt x="2647" y="148773"/>
                  </a:lnTo>
                  <a:lnTo>
                    <a:pt x="349" y="163583"/>
                  </a:lnTo>
                  <a:lnTo>
                    <a:pt x="4" y="203044"/>
                  </a:lnTo>
                  <a:lnTo>
                    <a:pt x="2" y="205918"/>
                  </a:lnTo>
                  <a:lnTo>
                    <a:pt x="8466" y="2286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7" name="SMARTInkShape-1674"/>
            <p:cNvSpPr/>
            <p:nvPr/>
          </p:nvSpPr>
          <p:spPr>
            <a:xfrm>
              <a:off x="6028267" y="2294467"/>
              <a:ext cx="160867" cy="8467"/>
            </a:xfrm>
            <a:custGeom>
              <a:avLst/>
              <a:gdLst/>
              <a:ahLst/>
              <a:cxnLst/>
              <a:rect l="0" t="0" r="0" b="0"/>
              <a:pathLst>
                <a:path w="160867" h="8467">
                  <a:moveTo>
                    <a:pt x="0" y="0"/>
                  </a:moveTo>
                  <a:lnTo>
                    <a:pt x="7289" y="0"/>
                  </a:lnTo>
                  <a:lnTo>
                    <a:pt x="15653" y="7289"/>
                  </a:lnTo>
                  <a:lnTo>
                    <a:pt x="24110" y="8363"/>
                  </a:lnTo>
                  <a:lnTo>
                    <a:pt x="65982" y="8466"/>
                  </a:lnTo>
                  <a:lnTo>
                    <a:pt x="78677" y="8466"/>
                  </a:lnTo>
                  <a:lnTo>
                    <a:pt x="84513" y="5958"/>
                  </a:lnTo>
                  <a:lnTo>
                    <a:pt x="87386" y="3972"/>
                  </a:lnTo>
                  <a:lnTo>
                    <a:pt x="100419" y="1177"/>
                  </a:lnTo>
                  <a:lnTo>
                    <a:pt x="139171" y="13"/>
                  </a:lnTo>
                  <a:lnTo>
                    <a:pt x="160866"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8" name="SMARTInkShape-1675"/>
            <p:cNvSpPr/>
            <p:nvPr/>
          </p:nvSpPr>
          <p:spPr>
            <a:xfrm>
              <a:off x="6045549" y="2353733"/>
              <a:ext cx="168985" cy="8468"/>
            </a:xfrm>
            <a:custGeom>
              <a:avLst/>
              <a:gdLst/>
              <a:ahLst/>
              <a:cxnLst/>
              <a:rect l="0" t="0" r="0" b="0"/>
              <a:pathLst>
                <a:path w="168985" h="8468">
                  <a:moveTo>
                    <a:pt x="8118" y="8467"/>
                  </a:moveTo>
                  <a:lnTo>
                    <a:pt x="0" y="8467"/>
                  </a:lnTo>
                  <a:lnTo>
                    <a:pt x="36454" y="8467"/>
                  </a:lnTo>
                  <a:lnTo>
                    <a:pt x="42035" y="5958"/>
                  </a:lnTo>
                  <a:lnTo>
                    <a:pt x="44840" y="3972"/>
                  </a:lnTo>
                  <a:lnTo>
                    <a:pt x="57779" y="1177"/>
                  </a:lnTo>
                  <a:lnTo>
                    <a:pt x="96653" y="21"/>
                  </a:lnTo>
                  <a:lnTo>
                    <a:pt x="137805" y="0"/>
                  </a:lnTo>
                  <a:lnTo>
                    <a:pt x="168984"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85" name="SMARTInkShape-Group528"/>
          <p:cNvGrpSpPr/>
          <p:nvPr/>
        </p:nvGrpSpPr>
        <p:grpSpPr>
          <a:xfrm>
            <a:off x="6477032" y="2192867"/>
            <a:ext cx="1032902" cy="397934"/>
            <a:chOff x="6477032" y="2192867"/>
            <a:chExt cx="1032902" cy="397934"/>
          </a:xfrm>
        </p:grpSpPr>
        <p:sp>
          <p:nvSpPr>
            <p:cNvPr id="880" name="SMARTInkShape-1676"/>
            <p:cNvSpPr/>
            <p:nvPr/>
          </p:nvSpPr>
          <p:spPr>
            <a:xfrm>
              <a:off x="6477032" y="2192867"/>
              <a:ext cx="220090" cy="313191"/>
            </a:xfrm>
            <a:custGeom>
              <a:avLst/>
              <a:gdLst/>
              <a:ahLst/>
              <a:cxnLst/>
              <a:rect l="0" t="0" r="0" b="0"/>
              <a:pathLst>
                <a:path w="220090" h="313191">
                  <a:moveTo>
                    <a:pt x="25368" y="25400"/>
                  </a:moveTo>
                  <a:lnTo>
                    <a:pt x="25368" y="20905"/>
                  </a:lnTo>
                  <a:lnTo>
                    <a:pt x="26308" y="19581"/>
                  </a:lnTo>
                  <a:lnTo>
                    <a:pt x="27876" y="18698"/>
                  </a:lnTo>
                  <a:lnTo>
                    <a:pt x="37153" y="17282"/>
                  </a:lnTo>
                  <a:lnTo>
                    <a:pt x="38869" y="16225"/>
                  </a:lnTo>
                  <a:lnTo>
                    <a:pt x="40013" y="14580"/>
                  </a:lnTo>
                  <a:lnTo>
                    <a:pt x="40776" y="12542"/>
                  </a:lnTo>
                  <a:lnTo>
                    <a:pt x="42224" y="11183"/>
                  </a:lnTo>
                  <a:lnTo>
                    <a:pt x="46343" y="9674"/>
                  </a:lnTo>
                  <a:lnTo>
                    <a:pt x="61904" y="6117"/>
                  </a:lnTo>
                  <a:lnTo>
                    <a:pt x="74450" y="1812"/>
                  </a:lnTo>
                  <a:lnTo>
                    <a:pt x="116723" y="13"/>
                  </a:lnTo>
                  <a:lnTo>
                    <a:pt x="155537" y="0"/>
                  </a:lnTo>
                  <a:lnTo>
                    <a:pt x="160988" y="2508"/>
                  </a:lnTo>
                  <a:lnTo>
                    <a:pt x="167659" y="7289"/>
                  </a:lnTo>
                  <a:lnTo>
                    <a:pt x="168572" y="10452"/>
                  </a:lnTo>
                  <a:lnTo>
                    <a:pt x="168815" y="12612"/>
                  </a:lnTo>
                  <a:lnTo>
                    <a:pt x="169918" y="14052"/>
                  </a:lnTo>
                  <a:lnTo>
                    <a:pt x="173653" y="15653"/>
                  </a:lnTo>
                  <a:lnTo>
                    <a:pt x="175024" y="17020"/>
                  </a:lnTo>
                  <a:lnTo>
                    <a:pt x="177407" y="24110"/>
                  </a:lnTo>
                  <a:lnTo>
                    <a:pt x="177661" y="29512"/>
                  </a:lnTo>
                  <a:lnTo>
                    <a:pt x="175211" y="34440"/>
                  </a:lnTo>
                  <a:lnTo>
                    <a:pt x="171928" y="39766"/>
                  </a:lnTo>
                  <a:lnTo>
                    <a:pt x="169139" y="48053"/>
                  </a:lnTo>
                  <a:lnTo>
                    <a:pt x="154702" y="67737"/>
                  </a:lnTo>
                  <a:lnTo>
                    <a:pt x="152464" y="73379"/>
                  </a:lnTo>
                  <a:lnTo>
                    <a:pt x="124114" y="104422"/>
                  </a:lnTo>
                  <a:lnTo>
                    <a:pt x="115979" y="107558"/>
                  </a:lnTo>
                  <a:lnTo>
                    <a:pt x="107032" y="109892"/>
                  </a:lnTo>
                  <a:lnTo>
                    <a:pt x="93623" y="119056"/>
                  </a:lnTo>
                  <a:lnTo>
                    <a:pt x="90627" y="121704"/>
                  </a:lnTo>
                  <a:lnTo>
                    <a:pt x="82280" y="124646"/>
                  </a:lnTo>
                  <a:lnTo>
                    <a:pt x="73240" y="126894"/>
                  </a:lnTo>
                  <a:lnTo>
                    <a:pt x="59771" y="133495"/>
                  </a:lnTo>
                  <a:lnTo>
                    <a:pt x="19962" y="143678"/>
                  </a:lnTo>
                  <a:lnTo>
                    <a:pt x="76" y="143933"/>
                  </a:lnTo>
                  <a:lnTo>
                    <a:pt x="0" y="139438"/>
                  </a:lnTo>
                  <a:lnTo>
                    <a:pt x="930" y="138114"/>
                  </a:lnTo>
                  <a:lnTo>
                    <a:pt x="2491" y="137232"/>
                  </a:lnTo>
                  <a:lnTo>
                    <a:pt x="7261" y="135815"/>
                  </a:lnTo>
                  <a:lnTo>
                    <a:pt x="7913" y="133113"/>
                  </a:lnTo>
                  <a:lnTo>
                    <a:pt x="8087" y="131075"/>
                  </a:lnTo>
                  <a:lnTo>
                    <a:pt x="9144" y="129717"/>
                  </a:lnTo>
                  <a:lnTo>
                    <a:pt x="12826" y="128207"/>
                  </a:lnTo>
                  <a:lnTo>
                    <a:pt x="31104" y="126129"/>
                  </a:lnTo>
                  <a:lnTo>
                    <a:pt x="42320" y="120312"/>
                  </a:lnTo>
                  <a:lnTo>
                    <a:pt x="82870" y="118546"/>
                  </a:lnTo>
                  <a:lnTo>
                    <a:pt x="120116" y="118533"/>
                  </a:lnTo>
                  <a:lnTo>
                    <a:pt x="126431" y="121042"/>
                  </a:lnTo>
                  <a:lnTo>
                    <a:pt x="132374" y="124352"/>
                  </a:lnTo>
                  <a:lnTo>
                    <a:pt x="141008" y="127156"/>
                  </a:lnTo>
                  <a:lnTo>
                    <a:pt x="160830" y="141598"/>
                  </a:lnTo>
                  <a:lnTo>
                    <a:pt x="166478" y="143836"/>
                  </a:lnTo>
                  <a:lnTo>
                    <a:pt x="172123" y="147967"/>
                  </a:lnTo>
                  <a:lnTo>
                    <a:pt x="175260" y="152938"/>
                  </a:lnTo>
                  <a:lnTo>
                    <a:pt x="177594" y="158283"/>
                  </a:lnTo>
                  <a:lnTo>
                    <a:pt x="181767" y="163795"/>
                  </a:lnTo>
                  <a:lnTo>
                    <a:pt x="186757" y="166872"/>
                  </a:lnTo>
                  <a:lnTo>
                    <a:pt x="192112" y="169180"/>
                  </a:lnTo>
                  <a:lnTo>
                    <a:pt x="197627" y="173341"/>
                  </a:lnTo>
                  <a:lnTo>
                    <a:pt x="200705" y="178327"/>
                  </a:lnTo>
                  <a:lnTo>
                    <a:pt x="203014" y="183678"/>
                  </a:lnTo>
                  <a:lnTo>
                    <a:pt x="217749" y="203213"/>
                  </a:lnTo>
                  <a:lnTo>
                    <a:pt x="219792" y="217312"/>
                  </a:lnTo>
                  <a:lnTo>
                    <a:pt x="220089" y="239889"/>
                  </a:lnTo>
                  <a:lnTo>
                    <a:pt x="217587" y="245533"/>
                  </a:lnTo>
                  <a:lnTo>
                    <a:pt x="177762" y="287866"/>
                  </a:lnTo>
                  <a:lnTo>
                    <a:pt x="174943" y="290689"/>
                  </a:lnTo>
                  <a:lnTo>
                    <a:pt x="166791" y="293824"/>
                  </a:lnTo>
                  <a:lnTo>
                    <a:pt x="157837" y="296159"/>
                  </a:lnTo>
                  <a:lnTo>
                    <a:pt x="146568" y="301822"/>
                  </a:lnTo>
                  <a:lnTo>
                    <a:pt x="132671" y="304858"/>
                  </a:lnTo>
                  <a:lnTo>
                    <a:pt x="121236" y="310357"/>
                  </a:lnTo>
                  <a:lnTo>
                    <a:pt x="79089" y="313190"/>
                  </a:lnTo>
                  <a:lnTo>
                    <a:pt x="39564" y="312323"/>
                  </a:lnTo>
                  <a:lnTo>
                    <a:pt x="25368" y="3048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1" name="SMARTInkShape-1677"/>
            <p:cNvSpPr/>
            <p:nvPr/>
          </p:nvSpPr>
          <p:spPr>
            <a:xfrm>
              <a:off x="6781800" y="2362200"/>
              <a:ext cx="270934" cy="143934"/>
            </a:xfrm>
            <a:custGeom>
              <a:avLst/>
              <a:gdLst/>
              <a:ahLst/>
              <a:cxnLst/>
              <a:rect l="0" t="0" r="0" b="0"/>
              <a:pathLst>
                <a:path w="270934" h="143934">
                  <a:moveTo>
                    <a:pt x="0" y="0"/>
                  </a:moveTo>
                  <a:lnTo>
                    <a:pt x="0" y="7290"/>
                  </a:lnTo>
                  <a:lnTo>
                    <a:pt x="7289" y="15653"/>
                  </a:lnTo>
                  <a:lnTo>
                    <a:pt x="8117" y="21049"/>
                  </a:lnTo>
                  <a:lnTo>
                    <a:pt x="8466" y="62092"/>
                  </a:lnTo>
                  <a:lnTo>
                    <a:pt x="10975" y="67735"/>
                  </a:lnTo>
                  <a:lnTo>
                    <a:pt x="14285" y="73378"/>
                  </a:lnTo>
                  <a:lnTo>
                    <a:pt x="16411" y="84667"/>
                  </a:lnTo>
                  <a:lnTo>
                    <a:pt x="16830" y="91461"/>
                  </a:lnTo>
                  <a:lnTo>
                    <a:pt x="22732" y="99562"/>
                  </a:lnTo>
                  <a:lnTo>
                    <a:pt x="24609" y="107477"/>
                  </a:lnTo>
                  <a:lnTo>
                    <a:pt x="25400" y="126991"/>
                  </a:lnTo>
                  <a:lnTo>
                    <a:pt x="25400" y="119709"/>
                  </a:lnTo>
                  <a:lnTo>
                    <a:pt x="31218" y="112006"/>
                  </a:lnTo>
                  <a:lnTo>
                    <a:pt x="33082" y="104161"/>
                  </a:lnTo>
                  <a:lnTo>
                    <a:pt x="33836" y="89124"/>
                  </a:lnTo>
                  <a:lnTo>
                    <a:pt x="36361" y="84139"/>
                  </a:lnTo>
                  <a:lnTo>
                    <a:pt x="39679" y="78788"/>
                  </a:lnTo>
                  <a:lnTo>
                    <a:pt x="41809" y="67687"/>
                  </a:lnTo>
                  <a:lnTo>
                    <a:pt x="41984" y="64881"/>
                  </a:lnTo>
                  <a:lnTo>
                    <a:pt x="44687" y="59253"/>
                  </a:lnTo>
                  <a:lnTo>
                    <a:pt x="48083" y="53616"/>
                  </a:lnTo>
                  <a:lnTo>
                    <a:pt x="50263" y="42332"/>
                  </a:lnTo>
                  <a:lnTo>
                    <a:pt x="50443" y="39511"/>
                  </a:lnTo>
                  <a:lnTo>
                    <a:pt x="51502" y="37629"/>
                  </a:lnTo>
                  <a:lnTo>
                    <a:pt x="53149" y="36375"/>
                  </a:lnTo>
                  <a:lnTo>
                    <a:pt x="55189" y="35539"/>
                  </a:lnTo>
                  <a:lnTo>
                    <a:pt x="56548" y="34041"/>
                  </a:lnTo>
                  <a:lnTo>
                    <a:pt x="61239" y="24877"/>
                  </a:lnTo>
                  <a:lnTo>
                    <a:pt x="74910" y="9781"/>
                  </a:lnTo>
                  <a:lnTo>
                    <a:pt x="83377" y="8582"/>
                  </a:lnTo>
                  <a:lnTo>
                    <a:pt x="91171" y="2671"/>
                  </a:lnTo>
                  <a:lnTo>
                    <a:pt x="96338" y="1187"/>
                  </a:lnTo>
                  <a:lnTo>
                    <a:pt x="98092" y="1732"/>
                  </a:lnTo>
                  <a:lnTo>
                    <a:pt x="99261" y="3036"/>
                  </a:lnTo>
                  <a:lnTo>
                    <a:pt x="100041" y="4846"/>
                  </a:lnTo>
                  <a:lnTo>
                    <a:pt x="101502" y="6053"/>
                  </a:lnTo>
                  <a:lnTo>
                    <a:pt x="105632" y="7394"/>
                  </a:lnTo>
                  <a:lnTo>
                    <a:pt x="113248" y="8149"/>
                  </a:lnTo>
                  <a:lnTo>
                    <a:pt x="115009" y="9196"/>
                  </a:lnTo>
                  <a:lnTo>
                    <a:pt x="116184" y="10834"/>
                  </a:lnTo>
                  <a:lnTo>
                    <a:pt x="116967" y="12867"/>
                  </a:lnTo>
                  <a:lnTo>
                    <a:pt x="118431" y="14223"/>
                  </a:lnTo>
                  <a:lnTo>
                    <a:pt x="127537" y="18906"/>
                  </a:lnTo>
                  <a:lnTo>
                    <a:pt x="130180" y="21071"/>
                  </a:lnTo>
                  <a:lnTo>
                    <a:pt x="133117" y="25985"/>
                  </a:lnTo>
                  <a:lnTo>
                    <a:pt x="133900" y="28612"/>
                  </a:lnTo>
                  <a:lnTo>
                    <a:pt x="135363" y="30363"/>
                  </a:lnTo>
                  <a:lnTo>
                    <a:pt x="139497" y="32310"/>
                  </a:lnTo>
                  <a:lnTo>
                    <a:pt x="140975" y="33769"/>
                  </a:lnTo>
                  <a:lnTo>
                    <a:pt x="151108" y="49234"/>
                  </a:lnTo>
                  <a:lnTo>
                    <a:pt x="152399" y="91485"/>
                  </a:lnTo>
                  <a:lnTo>
                    <a:pt x="152400" y="110057"/>
                  </a:lnTo>
                  <a:lnTo>
                    <a:pt x="159689" y="102776"/>
                  </a:lnTo>
                  <a:lnTo>
                    <a:pt x="160517" y="97454"/>
                  </a:lnTo>
                  <a:lnTo>
                    <a:pt x="160836" y="81728"/>
                  </a:lnTo>
                  <a:lnTo>
                    <a:pt x="161787" y="79885"/>
                  </a:lnTo>
                  <a:lnTo>
                    <a:pt x="163361" y="78657"/>
                  </a:lnTo>
                  <a:lnTo>
                    <a:pt x="165352" y="77838"/>
                  </a:lnTo>
                  <a:lnTo>
                    <a:pt x="166679" y="76351"/>
                  </a:lnTo>
                  <a:lnTo>
                    <a:pt x="168153" y="72191"/>
                  </a:lnTo>
                  <a:lnTo>
                    <a:pt x="170042" y="56976"/>
                  </a:lnTo>
                  <a:lnTo>
                    <a:pt x="171687" y="54918"/>
                  </a:lnTo>
                  <a:lnTo>
                    <a:pt x="181087" y="47119"/>
                  </a:lnTo>
                  <a:lnTo>
                    <a:pt x="183965" y="41952"/>
                  </a:lnTo>
                  <a:lnTo>
                    <a:pt x="186904" y="28172"/>
                  </a:lnTo>
                  <a:lnTo>
                    <a:pt x="193517" y="18599"/>
                  </a:lnTo>
                  <a:lnTo>
                    <a:pt x="194373" y="12932"/>
                  </a:lnTo>
                  <a:lnTo>
                    <a:pt x="195434" y="11444"/>
                  </a:lnTo>
                  <a:lnTo>
                    <a:pt x="197082" y="10451"/>
                  </a:lnTo>
                  <a:lnTo>
                    <a:pt x="199121" y="9790"/>
                  </a:lnTo>
                  <a:lnTo>
                    <a:pt x="210132" y="1293"/>
                  </a:lnTo>
                  <a:lnTo>
                    <a:pt x="215706" y="383"/>
                  </a:lnTo>
                  <a:lnTo>
                    <a:pt x="240247" y="3"/>
                  </a:lnTo>
                  <a:lnTo>
                    <a:pt x="242009" y="943"/>
                  </a:lnTo>
                  <a:lnTo>
                    <a:pt x="243184" y="2510"/>
                  </a:lnTo>
                  <a:lnTo>
                    <a:pt x="243967" y="4496"/>
                  </a:lnTo>
                  <a:lnTo>
                    <a:pt x="245429" y="5819"/>
                  </a:lnTo>
                  <a:lnTo>
                    <a:pt x="249564" y="7290"/>
                  </a:lnTo>
                  <a:lnTo>
                    <a:pt x="251042" y="8623"/>
                  </a:lnTo>
                  <a:lnTo>
                    <a:pt x="252686" y="12613"/>
                  </a:lnTo>
                  <a:lnTo>
                    <a:pt x="254064" y="14053"/>
                  </a:lnTo>
                  <a:lnTo>
                    <a:pt x="265669" y="21049"/>
                  </a:lnTo>
                  <a:lnTo>
                    <a:pt x="268594" y="25975"/>
                  </a:lnTo>
                  <a:lnTo>
                    <a:pt x="270625" y="33768"/>
                  </a:lnTo>
                  <a:lnTo>
                    <a:pt x="270933" y="76028"/>
                  </a:lnTo>
                  <a:lnTo>
                    <a:pt x="270933" y="80200"/>
                  </a:lnTo>
                  <a:lnTo>
                    <a:pt x="268425" y="85190"/>
                  </a:lnTo>
                  <a:lnTo>
                    <a:pt x="265115" y="90544"/>
                  </a:lnTo>
                  <a:lnTo>
                    <a:pt x="262989" y="101646"/>
                  </a:lnTo>
                  <a:lnTo>
                    <a:pt x="262497" y="114068"/>
                  </a:lnTo>
                  <a:lnTo>
                    <a:pt x="264989" y="119058"/>
                  </a:lnTo>
                  <a:lnTo>
                    <a:pt x="269760" y="125431"/>
                  </a:lnTo>
                  <a:lnTo>
                    <a:pt x="270701" y="133449"/>
                  </a:lnTo>
                  <a:lnTo>
                    <a:pt x="270933" y="1439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2" name="SMARTInkShape-1678"/>
            <p:cNvSpPr/>
            <p:nvPr/>
          </p:nvSpPr>
          <p:spPr>
            <a:xfrm>
              <a:off x="7128933" y="2379133"/>
              <a:ext cx="33868" cy="211668"/>
            </a:xfrm>
            <a:custGeom>
              <a:avLst/>
              <a:gdLst/>
              <a:ahLst/>
              <a:cxnLst/>
              <a:rect l="0" t="0" r="0" b="0"/>
              <a:pathLst>
                <a:path w="33868" h="211668">
                  <a:moveTo>
                    <a:pt x="0" y="0"/>
                  </a:moveTo>
                  <a:lnTo>
                    <a:pt x="0" y="12613"/>
                  </a:lnTo>
                  <a:lnTo>
                    <a:pt x="941" y="14053"/>
                  </a:lnTo>
                  <a:lnTo>
                    <a:pt x="2508" y="15013"/>
                  </a:lnTo>
                  <a:lnTo>
                    <a:pt x="4494" y="15654"/>
                  </a:lnTo>
                  <a:lnTo>
                    <a:pt x="5818" y="17021"/>
                  </a:lnTo>
                  <a:lnTo>
                    <a:pt x="7290" y="21049"/>
                  </a:lnTo>
                  <a:lnTo>
                    <a:pt x="9339" y="39587"/>
                  </a:lnTo>
                  <a:lnTo>
                    <a:pt x="15154" y="50815"/>
                  </a:lnTo>
                  <a:lnTo>
                    <a:pt x="16920" y="91368"/>
                  </a:lnTo>
                  <a:lnTo>
                    <a:pt x="16931" y="104074"/>
                  </a:lnTo>
                  <a:lnTo>
                    <a:pt x="25245" y="143774"/>
                  </a:lnTo>
                  <a:lnTo>
                    <a:pt x="25297" y="146650"/>
                  </a:lnTo>
                  <a:lnTo>
                    <a:pt x="27863" y="152353"/>
                  </a:lnTo>
                  <a:lnTo>
                    <a:pt x="31198" y="158024"/>
                  </a:lnTo>
                  <a:lnTo>
                    <a:pt x="33340" y="169329"/>
                  </a:lnTo>
                  <a:lnTo>
                    <a:pt x="33867" y="2116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3" name="SMARTInkShape-1679"/>
            <p:cNvSpPr/>
            <p:nvPr/>
          </p:nvSpPr>
          <p:spPr>
            <a:xfrm>
              <a:off x="7103533" y="2362200"/>
              <a:ext cx="135464" cy="110034"/>
            </a:xfrm>
            <a:custGeom>
              <a:avLst/>
              <a:gdLst/>
              <a:ahLst/>
              <a:cxnLst/>
              <a:rect l="0" t="0" r="0" b="0"/>
              <a:pathLst>
                <a:path w="135464" h="110034">
                  <a:moveTo>
                    <a:pt x="25400" y="16933"/>
                  </a:moveTo>
                  <a:lnTo>
                    <a:pt x="20906" y="16933"/>
                  </a:lnTo>
                  <a:lnTo>
                    <a:pt x="19582" y="15993"/>
                  </a:lnTo>
                  <a:lnTo>
                    <a:pt x="18700" y="14425"/>
                  </a:lnTo>
                  <a:lnTo>
                    <a:pt x="18111" y="12439"/>
                  </a:lnTo>
                  <a:lnTo>
                    <a:pt x="16777" y="11115"/>
                  </a:lnTo>
                  <a:lnTo>
                    <a:pt x="9747" y="8816"/>
                  </a:lnTo>
                  <a:lnTo>
                    <a:pt x="9036" y="6113"/>
                  </a:lnTo>
                  <a:lnTo>
                    <a:pt x="8847" y="4075"/>
                  </a:lnTo>
                  <a:lnTo>
                    <a:pt x="9661" y="2717"/>
                  </a:lnTo>
                  <a:lnTo>
                    <a:pt x="11144" y="1811"/>
                  </a:lnTo>
                  <a:lnTo>
                    <a:pt x="16594" y="106"/>
                  </a:lnTo>
                  <a:lnTo>
                    <a:pt x="53635" y="0"/>
                  </a:lnTo>
                  <a:lnTo>
                    <a:pt x="81061" y="8623"/>
                  </a:lnTo>
                  <a:lnTo>
                    <a:pt x="92979" y="15013"/>
                  </a:lnTo>
                  <a:lnTo>
                    <a:pt x="95853" y="15653"/>
                  </a:lnTo>
                  <a:lnTo>
                    <a:pt x="104392" y="21049"/>
                  </a:lnTo>
                  <a:lnTo>
                    <a:pt x="107545" y="25975"/>
                  </a:lnTo>
                  <a:lnTo>
                    <a:pt x="108385" y="28606"/>
                  </a:lnTo>
                  <a:lnTo>
                    <a:pt x="109886" y="30359"/>
                  </a:lnTo>
                  <a:lnTo>
                    <a:pt x="133825" y="49234"/>
                  </a:lnTo>
                  <a:lnTo>
                    <a:pt x="134738" y="52612"/>
                  </a:lnTo>
                  <a:lnTo>
                    <a:pt x="135463" y="74886"/>
                  </a:lnTo>
                  <a:lnTo>
                    <a:pt x="130972" y="80306"/>
                  </a:lnTo>
                  <a:lnTo>
                    <a:pt x="126257" y="82728"/>
                  </a:lnTo>
                  <a:lnTo>
                    <a:pt x="123682" y="83375"/>
                  </a:lnTo>
                  <a:lnTo>
                    <a:pt x="121966" y="84746"/>
                  </a:lnTo>
                  <a:lnTo>
                    <a:pt x="120059" y="88778"/>
                  </a:lnTo>
                  <a:lnTo>
                    <a:pt x="117669" y="90230"/>
                  </a:lnTo>
                  <a:lnTo>
                    <a:pt x="107197" y="93214"/>
                  </a:lnTo>
                  <a:lnTo>
                    <a:pt x="105332" y="95068"/>
                  </a:lnTo>
                  <a:lnTo>
                    <a:pt x="104088" y="97245"/>
                  </a:lnTo>
                  <a:lnTo>
                    <a:pt x="101378" y="98697"/>
                  </a:lnTo>
                  <a:lnTo>
                    <a:pt x="89514" y="101680"/>
                  </a:lnTo>
                  <a:lnTo>
                    <a:pt x="78681" y="107163"/>
                  </a:lnTo>
                  <a:lnTo>
                    <a:pt x="39622" y="110033"/>
                  </a:lnTo>
                  <a:lnTo>
                    <a:pt x="33916" y="107543"/>
                  </a:lnTo>
                  <a:lnTo>
                    <a:pt x="28245" y="104241"/>
                  </a:lnTo>
                  <a:lnTo>
                    <a:pt x="16938" y="102122"/>
                  </a:lnTo>
                  <a:lnTo>
                    <a:pt x="0" y="1016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4" name="SMARTInkShape-1680"/>
            <p:cNvSpPr/>
            <p:nvPr/>
          </p:nvSpPr>
          <p:spPr>
            <a:xfrm>
              <a:off x="7298267" y="2218268"/>
              <a:ext cx="211667" cy="287866"/>
            </a:xfrm>
            <a:custGeom>
              <a:avLst/>
              <a:gdLst/>
              <a:ahLst/>
              <a:cxnLst/>
              <a:rect l="0" t="0" r="0" b="0"/>
              <a:pathLst>
                <a:path w="211667" h="287866">
                  <a:moveTo>
                    <a:pt x="8466" y="16932"/>
                  </a:moveTo>
                  <a:lnTo>
                    <a:pt x="1177" y="9642"/>
                  </a:lnTo>
                  <a:lnTo>
                    <a:pt x="0" y="5"/>
                  </a:lnTo>
                  <a:lnTo>
                    <a:pt x="0" y="2"/>
                  </a:lnTo>
                  <a:lnTo>
                    <a:pt x="4494" y="0"/>
                  </a:lnTo>
                  <a:lnTo>
                    <a:pt x="5818" y="940"/>
                  </a:lnTo>
                  <a:lnTo>
                    <a:pt x="6700" y="2508"/>
                  </a:lnTo>
                  <a:lnTo>
                    <a:pt x="8234" y="8621"/>
                  </a:lnTo>
                  <a:lnTo>
                    <a:pt x="8466" y="48924"/>
                  </a:lnTo>
                  <a:lnTo>
                    <a:pt x="9407" y="78411"/>
                  </a:lnTo>
                  <a:lnTo>
                    <a:pt x="15167" y="94963"/>
                  </a:lnTo>
                  <a:lnTo>
                    <a:pt x="16887" y="136036"/>
                  </a:lnTo>
                  <a:lnTo>
                    <a:pt x="17867" y="157944"/>
                  </a:lnTo>
                  <a:lnTo>
                    <a:pt x="24222" y="183802"/>
                  </a:lnTo>
                  <a:lnTo>
                    <a:pt x="25379" y="224900"/>
                  </a:lnTo>
                  <a:lnTo>
                    <a:pt x="25399" y="248320"/>
                  </a:lnTo>
                  <a:lnTo>
                    <a:pt x="26340" y="250213"/>
                  </a:lnTo>
                  <a:lnTo>
                    <a:pt x="27908" y="251475"/>
                  </a:lnTo>
                  <a:lnTo>
                    <a:pt x="29894" y="252316"/>
                  </a:lnTo>
                  <a:lnTo>
                    <a:pt x="31218" y="253818"/>
                  </a:lnTo>
                  <a:lnTo>
                    <a:pt x="33517" y="261141"/>
                  </a:lnTo>
                  <a:lnTo>
                    <a:pt x="33864" y="270818"/>
                  </a:lnTo>
                  <a:lnTo>
                    <a:pt x="33866" y="263632"/>
                  </a:lnTo>
                  <a:lnTo>
                    <a:pt x="39684" y="255937"/>
                  </a:lnTo>
                  <a:lnTo>
                    <a:pt x="41548" y="248092"/>
                  </a:lnTo>
                  <a:lnTo>
                    <a:pt x="42230" y="234209"/>
                  </a:lnTo>
                  <a:lnTo>
                    <a:pt x="44796" y="228583"/>
                  </a:lnTo>
                  <a:lnTo>
                    <a:pt x="48131" y="222948"/>
                  </a:lnTo>
                  <a:lnTo>
                    <a:pt x="50009" y="213545"/>
                  </a:lnTo>
                  <a:lnTo>
                    <a:pt x="51506" y="200202"/>
                  </a:lnTo>
                  <a:lnTo>
                    <a:pt x="57489" y="189872"/>
                  </a:lnTo>
                  <a:lnTo>
                    <a:pt x="72528" y="172223"/>
                  </a:lnTo>
                  <a:lnTo>
                    <a:pt x="77984" y="160879"/>
                  </a:lnTo>
                  <a:lnTo>
                    <a:pt x="80211" y="158052"/>
                  </a:lnTo>
                  <a:lnTo>
                    <a:pt x="85195" y="154911"/>
                  </a:lnTo>
                  <a:lnTo>
                    <a:pt x="114946" y="143874"/>
                  </a:lnTo>
                  <a:lnTo>
                    <a:pt x="126849" y="137405"/>
                  </a:lnTo>
                  <a:lnTo>
                    <a:pt x="164865" y="135468"/>
                  </a:lnTo>
                  <a:lnTo>
                    <a:pt x="166354" y="136408"/>
                  </a:lnTo>
                  <a:lnTo>
                    <a:pt x="167346" y="137976"/>
                  </a:lnTo>
                  <a:lnTo>
                    <a:pt x="168009" y="139961"/>
                  </a:lnTo>
                  <a:lnTo>
                    <a:pt x="169391" y="141285"/>
                  </a:lnTo>
                  <a:lnTo>
                    <a:pt x="173435" y="142756"/>
                  </a:lnTo>
                  <a:lnTo>
                    <a:pt x="174890" y="144088"/>
                  </a:lnTo>
                  <a:lnTo>
                    <a:pt x="178485" y="152486"/>
                  </a:lnTo>
                  <a:lnTo>
                    <a:pt x="182181" y="156514"/>
                  </a:lnTo>
                  <a:lnTo>
                    <a:pt x="184450" y="163949"/>
                  </a:lnTo>
                  <a:lnTo>
                    <a:pt x="187185" y="199762"/>
                  </a:lnTo>
                  <a:lnTo>
                    <a:pt x="192963" y="211544"/>
                  </a:lnTo>
                  <a:lnTo>
                    <a:pt x="194719" y="253843"/>
                  </a:lnTo>
                  <a:lnTo>
                    <a:pt x="194724" y="256717"/>
                  </a:lnTo>
                  <a:lnTo>
                    <a:pt x="197237" y="262419"/>
                  </a:lnTo>
                  <a:lnTo>
                    <a:pt x="200550" y="268089"/>
                  </a:lnTo>
                  <a:lnTo>
                    <a:pt x="203355" y="276570"/>
                  </a:lnTo>
                  <a:lnTo>
                    <a:pt x="211666" y="28786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92" name="SMARTInkShape-Group529"/>
          <p:cNvGrpSpPr/>
          <p:nvPr/>
        </p:nvGrpSpPr>
        <p:grpSpPr>
          <a:xfrm>
            <a:off x="575733" y="2810933"/>
            <a:ext cx="702735" cy="245535"/>
            <a:chOff x="575733" y="2810933"/>
            <a:chExt cx="702735" cy="245535"/>
          </a:xfrm>
        </p:grpSpPr>
        <p:sp>
          <p:nvSpPr>
            <p:cNvPr id="886" name="SMARTInkShape-1681"/>
            <p:cNvSpPr/>
            <p:nvPr/>
          </p:nvSpPr>
          <p:spPr>
            <a:xfrm>
              <a:off x="575733" y="2836333"/>
              <a:ext cx="16935" cy="203201"/>
            </a:xfrm>
            <a:custGeom>
              <a:avLst/>
              <a:gdLst/>
              <a:ahLst/>
              <a:cxnLst/>
              <a:rect l="0" t="0" r="0" b="0"/>
              <a:pathLst>
                <a:path w="16935" h="203201">
                  <a:moveTo>
                    <a:pt x="8467" y="8467"/>
                  </a:moveTo>
                  <a:lnTo>
                    <a:pt x="1177" y="8467"/>
                  </a:lnTo>
                  <a:lnTo>
                    <a:pt x="785" y="7526"/>
                  </a:lnTo>
                  <a:lnTo>
                    <a:pt x="0" y="0"/>
                  </a:lnTo>
                  <a:lnTo>
                    <a:pt x="0" y="29515"/>
                  </a:lnTo>
                  <a:lnTo>
                    <a:pt x="2509" y="34441"/>
                  </a:lnTo>
                  <a:lnTo>
                    <a:pt x="5819" y="39767"/>
                  </a:lnTo>
                  <a:lnTo>
                    <a:pt x="7944" y="50851"/>
                  </a:lnTo>
                  <a:lnTo>
                    <a:pt x="8466" y="92766"/>
                  </a:lnTo>
                  <a:lnTo>
                    <a:pt x="8467" y="134941"/>
                  </a:lnTo>
                  <a:lnTo>
                    <a:pt x="8467" y="137939"/>
                  </a:lnTo>
                  <a:lnTo>
                    <a:pt x="10976" y="143778"/>
                  </a:lnTo>
                  <a:lnTo>
                    <a:pt x="14286" y="149509"/>
                  </a:lnTo>
                  <a:lnTo>
                    <a:pt x="16411" y="160854"/>
                  </a:lnTo>
                  <a:lnTo>
                    <a:pt x="16934" y="2032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7" name="SMARTInkShape-1682"/>
            <p:cNvSpPr/>
            <p:nvPr/>
          </p:nvSpPr>
          <p:spPr>
            <a:xfrm>
              <a:off x="1058343" y="2810933"/>
              <a:ext cx="220125" cy="245535"/>
            </a:xfrm>
            <a:custGeom>
              <a:avLst/>
              <a:gdLst/>
              <a:ahLst/>
              <a:cxnLst/>
              <a:rect l="0" t="0" r="0" b="0"/>
              <a:pathLst>
                <a:path w="220125" h="245535">
                  <a:moveTo>
                    <a:pt x="93124" y="33867"/>
                  </a:moveTo>
                  <a:lnTo>
                    <a:pt x="101487" y="33867"/>
                  </a:lnTo>
                  <a:lnTo>
                    <a:pt x="101590" y="42334"/>
                  </a:lnTo>
                  <a:lnTo>
                    <a:pt x="101590" y="9675"/>
                  </a:lnTo>
                  <a:lnTo>
                    <a:pt x="100650" y="9273"/>
                  </a:lnTo>
                  <a:lnTo>
                    <a:pt x="97096" y="8825"/>
                  </a:lnTo>
                  <a:lnTo>
                    <a:pt x="95772" y="7765"/>
                  </a:lnTo>
                  <a:lnTo>
                    <a:pt x="93472" y="1209"/>
                  </a:lnTo>
                  <a:lnTo>
                    <a:pt x="90770" y="537"/>
                  </a:lnTo>
                  <a:lnTo>
                    <a:pt x="63366" y="0"/>
                  </a:lnTo>
                  <a:lnTo>
                    <a:pt x="61996" y="941"/>
                  </a:lnTo>
                  <a:lnTo>
                    <a:pt x="61083" y="2509"/>
                  </a:lnTo>
                  <a:lnTo>
                    <a:pt x="59618" y="7290"/>
                  </a:lnTo>
                  <a:lnTo>
                    <a:pt x="56909" y="7944"/>
                  </a:lnTo>
                  <a:lnTo>
                    <a:pt x="54869" y="8118"/>
                  </a:lnTo>
                  <a:lnTo>
                    <a:pt x="50094" y="10820"/>
                  </a:lnTo>
                  <a:lnTo>
                    <a:pt x="38284" y="21070"/>
                  </a:lnTo>
                  <a:lnTo>
                    <a:pt x="35824" y="25984"/>
                  </a:lnTo>
                  <a:lnTo>
                    <a:pt x="35169" y="28612"/>
                  </a:lnTo>
                  <a:lnTo>
                    <a:pt x="27328" y="42385"/>
                  </a:lnTo>
                  <a:lnTo>
                    <a:pt x="26682" y="45190"/>
                  </a:lnTo>
                  <a:lnTo>
                    <a:pt x="18859" y="59271"/>
                  </a:lnTo>
                  <a:lnTo>
                    <a:pt x="16238" y="73379"/>
                  </a:lnTo>
                  <a:lnTo>
                    <a:pt x="10273" y="84667"/>
                  </a:lnTo>
                  <a:lnTo>
                    <a:pt x="6108" y="108302"/>
                  </a:lnTo>
                  <a:lnTo>
                    <a:pt x="2709" y="114927"/>
                  </a:lnTo>
                  <a:lnTo>
                    <a:pt x="348" y="129719"/>
                  </a:lnTo>
                  <a:lnTo>
                    <a:pt x="0" y="159714"/>
                  </a:lnTo>
                  <a:lnTo>
                    <a:pt x="937" y="162921"/>
                  </a:lnTo>
                  <a:lnTo>
                    <a:pt x="2503" y="165058"/>
                  </a:lnTo>
                  <a:lnTo>
                    <a:pt x="4488" y="166483"/>
                  </a:lnTo>
                  <a:lnTo>
                    <a:pt x="6693" y="173084"/>
                  </a:lnTo>
                  <a:lnTo>
                    <a:pt x="8108" y="183663"/>
                  </a:lnTo>
                  <a:lnTo>
                    <a:pt x="15148" y="192512"/>
                  </a:lnTo>
                  <a:lnTo>
                    <a:pt x="22878" y="199615"/>
                  </a:lnTo>
                  <a:lnTo>
                    <a:pt x="33918" y="205001"/>
                  </a:lnTo>
                  <a:lnTo>
                    <a:pt x="39529" y="208704"/>
                  </a:lnTo>
                  <a:lnTo>
                    <a:pt x="47976" y="211730"/>
                  </a:lnTo>
                  <a:lnTo>
                    <a:pt x="56437" y="217226"/>
                  </a:lnTo>
                  <a:lnTo>
                    <a:pt x="65843" y="219272"/>
                  </a:lnTo>
                  <a:lnTo>
                    <a:pt x="79187" y="220819"/>
                  </a:lnTo>
                  <a:lnTo>
                    <a:pt x="95597" y="227390"/>
                  </a:lnTo>
                  <a:lnTo>
                    <a:pt x="98536" y="226853"/>
                  </a:lnTo>
                  <a:lnTo>
                    <a:pt x="110011" y="221740"/>
                  </a:lnTo>
                  <a:lnTo>
                    <a:pt x="124162" y="219405"/>
                  </a:lnTo>
                  <a:lnTo>
                    <a:pt x="135456" y="213474"/>
                  </a:lnTo>
                  <a:lnTo>
                    <a:pt x="138278" y="212872"/>
                  </a:lnTo>
                  <a:lnTo>
                    <a:pt x="163679" y="199086"/>
                  </a:lnTo>
                  <a:lnTo>
                    <a:pt x="166815" y="194159"/>
                  </a:lnTo>
                  <a:lnTo>
                    <a:pt x="167651" y="191529"/>
                  </a:lnTo>
                  <a:lnTo>
                    <a:pt x="169150" y="189775"/>
                  </a:lnTo>
                  <a:lnTo>
                    <a:pt x="173323" y="187826"/>
                  </a:lnTo>
                  <a:lnTo>
                    <a:pt x="174812" y="186366"/>
                  </a:lnTo>
                  <a:lnTo>
                    <a:pt x="176467" y="182234"/>
                  </a:lnTo>
                  <a:lnTo>
                    <a:pt x="177398" y="174619"/>
                  </a:lnTo>
                  <a:lnTo>
                    <a:pt x="178469" y="172858"/>
                  </a:lnTo>
                  <a:lnTo>
                    <a:pt x="180125" y="171683"/>
                  </a:lnTo>
                  <a:lnTo>
                    <a:pt x="182169" y="170900"/>
                  </a:lnTo>
                  <a:lnTo>
                    <a:pt x="183532" y="169437"/>
                  </a:lnTo>
                  <a:lnTo>
                    <a:pt x="185898" y="162181"/>
                  </a:lnTo>
                  <a:lnTo>
                    <a:pt x="186151" y="156761"/>
                  </a:lnTo>
                  <a:lnTo>
                    <a:pt x="185245" y="155308"/>
                  </a:lnTo>
                  <a:lnTo>
                    <a:pt x="183701" y="154339"/>
                  </a:lnTo>
                  <a:lnTo>
                    <a:pt x="181731" y="153692"/>
                  </a:lnTo>
                  <a:lnTo>
                    <a:pt x="180417" y="152321"/>
                  </a:lnTo>
                  <a:lnTo>
                    <a:pt x="177080" y="143853"/>
                  </a:lnTo>
                  <a:lnTo>
                    <a:pt x="173398" y="139822"/>
                  </a:lnTo>
                  <a:lnTo>
                    <a:pt x="168626" y="137403"/>
                  </a:lnTo>
                  <a:lnTo>
                    <a:pt x="154401" y="134602"/>
                  </a:lnTo>
                  <a:lnTo>
                    <a:pt x="146505" y="129671"/>
                  </a:lnTo>
                  <a:lnTo>
                    <a:pt x="135409" y="127528"/>
                  </a:lnTo>
                  <a:lnTo>
                    <a:pt x="93124" y="127001"/>
                  </a:lnTo>
                  <a:lnTo>
                    <a:pt x="90301" y="127001"/>
                  </a:lnTo>
                  <a:lnTo>
                    <a:pt x="88420" y="127941"/>
                  </a:lnTo>
                  <a:lnTo>
                    <a:pt x="87166" y="129509"/>
                  </a:lnTo>
                  <a:lnTo>
                    <a:pt x="86329" y="131495"/>
                  </a:lnTo>
                  <a:lnTo>
                    <a:pt x="84831" y="132819"/>
                  </a:lnTo>
                  <a:lnTo>
                    <a:pt x="80658" y="134290"/>
                  </a:lnTo>
                  <a:lnTo>
                    <a:pt x="64798" y="135363"/>
                  </a:lnTo>
                  <a:lnTo>
                    <a:pt x="62951" y="136339"/>
                  </a:lnTo>
                  <a:lnTo>
                    <a:pt x="61720" y="137930"/>
                  </a:lnTo>
                  <a:lnTo>
                    <a:pt x="60899" y="139931"/>
                  </a:lnTo>
                  <a:lnTo>
                    <a:pt x="59411" y="141265"/>
                  </a:lnTo>
                  <a:lnTo>
                    <a:pt x="51182" y="143830"/>
                  </a:lnTo>
                  <a:lnTo>
                    <a:pt x="50791" y="152391"/>
                  </a:lnTo>
                  <a:lnTo>
                    <a:pt x="90324" y="152400"/>
                  </a:lnTo>
                  <a:lnTo>
                    <a:pt x="129813" y="152400"/>
                  </a:lnTo>
                  <a:lnTo>
                    <a:pt x="146920" y="151459"/>
                  </a:lnTo>
                  <a:lnTo>
                    <a:pt x="163330" y="145111"/>
                  </a:lnTo>
                  <a:lnTo>
                    <a:pt x="197543" y="143943"/>
                  </a:lnTo>
                  <a:lnTo>
                    <a:pt x="199426" y="142999"/>
                  </a:lnTo>
                  <a:lnTo>
                    <a:pt x="200680" y="141429"/>
                  </a:lnTo>
                  <a:lnTo>
                    <a:pt x="201517" y="139442"/>
                  </a:lnTo>
                  <a:lnTo>
                    <a:pt x="203015" y="138117"/>
                  </a:lnTo>
                  <a:lnTo>
                    <a:pt x="210333" y="135816"/>
                  </a:lnTo>
                  <a:lnTo>
                    <a:pt x="220123" y="135467"/>
                  </a:lnTo>
                  <a:lnTo>
                    <a:pt x="220124" y="148325"/>
                  </a:lnTo>
                  <a:lnTo>
                    <a:pt x="219183" y="149683"/>
                  </a:lnTo>
                  <a:lnTo>
                    <a:pt x="217615" y="150589"/>
                  </a:lnTo>
                  <a:lnTo>
                    <a:pt x="215629" y="151193"/>
                  </a:lnTo>
                  <a:lnTo>
                    <a:pt x="214305" y="152536"/>
                  </a:lnTo>
                  <a:lnTo>
                    <a:pt x="212834" y="156537"/>
                  </a:lnTo>
                  <a:lnTo>
                    <a:pt x="210737" y="175785"/>
                  </a:lnTo>
                  <a:lnTo>
                    <a:pt x="205844" y="183684"/>
                  </a:lnTo>
                  <a:lnTo>
                    <a:pt x="203715" y="194781"/>
                  </a:lnTo>
                  <a:lnTo>
                    <a:pt x="203191" y="235948"/>
                  </a:lnTo>
                  <a:lnTo>
                    <a:pt x="203190" y="2455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8" name="SMARTInkShape-1683"/>
            <p:cNvSpPr/>
            <p:nvPr/>
          </p:nvSpPr>
          <p:spPr>
            <a:xfrm>
              <a:off x="821615" y="2937933"/>
              <a:ext cx="135119" cy="8468"/>
            </a:xfrm>
            <a:custGeom>
              <a:avLst/>
              <a:gdLst/>
              <a:ahLst/>
              <a:cxnLst/>
              <a:rect l="0" t="0" r="0" b="0"/>
              <a:pathLst>
                <a:path w="135119" h="8468">
                  <a:moveTo>
                    <a:pt x="8118" y="8467"/>
                  </a:moveTo>
                  <a:lnTo>
                    <a:pt x="0" y="8467"/>
                  </a:lnTo>
                  <a:lnTo>
                    <a:pt x="6972" y="8467"/>
                  </a:lnTo>
                  <a:lnTo>
                    <a:pt x="7354" y="7526"/>
                  </a:lnTo>
                  <a:lnTo>
                    <a:pt x="7779" y="3972"/>
                  </a:lnTo>
                  <a:lnTo>
                    <a:pt x="8833" y="2648"/>
                  </a:lnTo>
                  <a:lnTo>
                    <a:pt x="12512" y="1177"/>
                  </a:lnTo>
                  <a:lnTo>
                    <a:pt x="53277" y="3"/>
                  </a:lnTo>
                  <a:lnTo>
                    <a:pt x="94676" y="0"/>
                  </a:lnTo>
                  <a:lnTo>
                    <a:pt x="13511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89" name="SMARTInkShape-1684"/>
            <p:cNvSpPr/>
            <p:nvPr/>
          </p:nvSpPr>
          <p:spPr>
            <a:xfrm>
              <a:off x="660431" y="2819400"/>
              <a:ext cx="16903" cy="203201"/>
            </a:xfrm>
            <a:custGeom>
              <a:avLst/>
              <a:gdLst/>
              <a:ahLst/>
              <a:cxnLst/>
              <a:rect l="0" t="0" r="0" b="0"/>
              <a:pathLst>
                <a:path w="16903" h="203201">
                  <a:moveTo>
                    <a:pt x="8436" y="0"/>
                  </a:moveTo>
                  <a:lnTo>
                    <a:pt x="0" y="0"/>
                  </a:lnTo>
                  <a:lnTo>
                    <a:pt x="4473" y="0"/>
                  </a:lnTo>
                  <a:lnTo>
                    <a:pt x="5794" y="940"/>
                  </a:lnTo>
                  <a:lnTo>
                    <a:pt x="6674" y="2509"/>
                  </a:lnTo>
                  <a:lnTo>
                    <a:pt x="8333" y="8118"/>
                  </a:lnTo>
                  <a:lnTo>
                    <a:pt x="8427" y="20220"/>
                  </a:lnTo>
                  <a:lnTo>
                    <a:pt x="10940" y="25607"/>
                  </a:lnTo>
                  <a:lnTo>
                    <a:pt x="15725" y="32235"/>
                  </a:lnTo>
                  <a:lnTo>
                    <a:pt x="16670" y="40304"/>
                  </a:lnTo>
                  <a:lnTo>
                    <a:pt x="16901" y="81066"/>
                  </a:lnTo>
                  <a:lnTo>
                    <a:pt x="16902" y="120170"/>
                  </a:lnTo>
                  <a:lnTo>
                    <a:pt x="8591" y="160698"/>
                  </a:lnTo>
                  <a:lnTo>
                    <a:pt x="8438" y="189086"/>
                  </a:lnTo>
                  <a:lnTo>
                    <a:pt x="10946" y="194732"/>
                  </a:lnTo>
                  <a:lnTo>
                    <a:pt x="16902" y="2032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0" name="SMARTInkShape-1685"/>
            <p:cNvSpPr/>
            <p:nvPr/>
          </p:nvSpPr>
          <p:spPr>
            <a:xfrm>
              <a:off x="584200" y="2929467"/>
              <a:ext cx="160868" cy="16934"/>
            </a:xfrm>
            <a:custGeom>
              <a:avLst/>
              <a:gdLst/>
              <a:ahLst/>
              <a:cxnLst/>
              <a:rect l="0" t="0" r="0" b="0"/>
              <a:pathLst>
                <a:path w="160868" h="16934">
                  <a:moveTo>
                    <a:pt x="0" y="16933"/>
                  </a:moveTo>
                  <a:lnTo>
                    <a:pt x="39750" y="16933"/>
                  </a:lnTo>
                  <a:lnTo>
                    <a:pt x="45262" y="16933"/>
                  </a:lnTo>
                  <a:lnTo>
                    <a:pt x="50847" y="14424"/>
                  </a:lnTo>
                  <a:lnTo>
                    <a:pt x="53654" y="12438"/>
                  </a:lnTo>
                  <a:lnTo>
                    <a:pt x="66593" y="9643"/>
                  </a:lnTo>
                  <a:lnTo>
                    <a:pt x="99650" y="7546"/>
                  </a:lnTo>
                  <a:lnTo>
                    <a:pt x="123387" y="786"/>
                  </a:lnTo>
                  <a:lnTo>
                    <a:pt x="16086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1" name="SMARTInkShape-1686"/>
            <p:cNvSpPr/>
            <p:nvPr/>
          </p:nvSpPr>
          <p:spPr>
            <a:xfrm>
              <a:off x="838200" y="2819432"/>
              <a:ext cx="118534" cy="203169"/>
            </a:xfrm>
            <a:custGeom>
              <a:avLst/>
              <a:gdLst/>
              <a:ahLst/>
              <a:cxnLst/>
              <a:rect l="0" t="0" r="0" b="0"/>
              <a:pathLst>
                <a:path w="118534" h="203169">
                  <a:moveTo>
                    <a:pt x="8467" y="194701"/>
                  </a:moveTo>
                  <a:lnTo>
                    <a:pt x="9" y="194701"/>
                  </a:lnTo>
                  <a:lnTo>
                    <a:pt x="0" y="154547"/>
                  </a:lnTo>
                  <a:lnTo>
                    <a:pt x="0" y="112836"/>
                  </a:lnTo>
                  <a:lnTo>
                    <a:pt x="0" y="90279"/>
                  </a:lnTo>
                  <a:lnTo>
                    <a:pt x="8312" y="50923"/>
                  </a:lnTo>
                  <a:lnTo>
                    <a:pt x="8436" y="39510"/>
                  </a:lnTo>
                  <a:lnTo>
                    <a:pt x="9387" y="37618"/>
                  </a:lnTo>
                  <a:lnTo>
                    <a:pt x="10962" y="36357"/>
                  </a:lnTo>
                  <a:lnTo>
                    <a:pt x="12952" y="35516"/>
                  </a:lnTo>
                  <a:lnTo>
                    <a:pt x="14279" y="34015"/>
                  </a:lnTo>
                  <a:lnTo>
                    <a:pt x="18918" y="24846"/>
                  </a:lnTo>
                  <a:lnTo>
                    <a:pt x="24120" y="18470"/>
                  </a:lnTo>
                  <a:lnTo>
                    <a:pt x="25021" y="12872"/>
                  </a:lnTo>
                  <a:lnTo>
                    <a:pt x="26088" y="11393"/>
                  </a:lnTo>
                  <a:lnTo>
                    <a:pt x="27740" y="10406"/>
                  </a:lnTo>
                  <a:lnTo>
                    <a:pt x="32656" y="8824"/>
                  </a:lnTo>
                  <a:lnTo>
                    <a:pt x="33329" y="6099"/>
                  </a:lnTo>
                  <a:lnTo>
                    <a:pt x="33760" y="1179"/>
                  </a:lnTo>
                  <a:lnTo>
                    <a:pt x="34737" y="776"/>
                  </a:lnTo>
                  <a:lnTo>
                    <a:pt x="41982" y="0"/>
                  </a:lnTo>
                  <a:lnTo>
                    <a:pt x="49592" y="7261"/>
                  </a:lnTo>
                  <a:lnTo>
                    <a:pt x="50442" y="12582"/>
                  </a:lnTo>
                  <a:lnTo>
                    <a:pt x="51502" y="14022"/>
                  </a:lnTo>
                  <a:lnTo>
                    <a:pt x="55189" y="15621"/>
                  </a:lnTo>
                  <a:lnTo>
                    <a:pt x="56548" y="16989"/>
                  </a:lnTo>
                  <a:lnTo>
                    <a:pt x="58058" y="21017"/>
                  </a:lnTo>
                  <a:lnTo>
                    <a:pt x="60187" y="43090"/>
                  </a:lnTo>
                  <a:lnTo>
                    <a:pt x="65964" y="57997"/>
                  </a:lnTo>
                  <a:lnTo>
                    <a:pt x="66554" y="61232"/>
                  </a:lnTo>
                  <a:lnTo>
                    <a:pt x="69718" y="67334"/>
                  </a:lnTo>
                  <a:lnTo>
                    <a:pt x="73319" y="73183"/>
                  </a:lnTo>
                  <a:lnTo>
                    <a:pt x="75631" y="84603"/>
                  </a:lnTo>
                  <a:lnTo>
                    <a:pt x="77066" y="104560"/>
                  </a:lnTo>
                  <a:lnTo>
                    <a:pt x="86648" y="126812"/>
                  </a:lnTo>
                  <a:lnTo>
                    <a:pt x="90251" y="132543"/>
                  </a:lnTo>
                  <a:lnTo>
                    <a:pt x="92279" y="141059"/>
                  </a:lnTo>
                  <a:lnTo>
                    <a:pt x="92754" y="146714"/>
                  </a:lnTo>
                  <a:lnTo>
                    <a:pt x="95473" y="152364"/>
                  </a:lnTo>
                  <a:lnTo>
                    <a:pt x="97515" y="155187"/>
                  </a:lnTo>
                  <a:lnTo>
                    <a:pt x="101241" y="174919"/>
                  </a:lnTo>
                  <a:lnTo>
                    <a:pt x="101494" y="181418"/>
                  </a:lnTo>
                  <a:lnTo>
                    <a:pt x="104061" y="186603"/>
                  </a:lnTo>
                  <a:lnTo>
                    <a:pt x="107398" y="192043"/>
                  </a:lnTo>
                  <a:lnTo>
                    <a:pt x="109715" y="201517"/>
                  </a:lnTo>
                  <a:lnTo>
                    <a:pt x="110773" y="202067"/>
                  </a:lnTo>
                  <a:lnTo>
                    <a:pt x="118533" y="20316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908" name="SMARTInkShape-Group530"/>
          <p:cNvGrpSpPr/>
          <p:nvPr/>
        </p:nvGrpSpPr>
        <p:grpSpPr>
          <a:xfrm>
            <a:off x="1769533" y="2760133"/>
            <a:ext cx="2277535" cy="414868"/>
            <a:chOff x="1769533" y="2760133"/>
            <a:chExt cx="2277535" cy="414868"/>
          </a:xfrm>
        </p:grpSpPr>
        <p:sp>
          <p:nvSpPr>
            <p:cNvPr id="893" name="SMARTInkShape-1687"/>
            <p:cNvSpPr/>
            <p:nvPr/>
          </p:nvSpPr>
          <p:spPr>
            <a:xfrm>
              <a:off x="2314989" y="2954867"/>
              <a:ext cx="267345" cy="16934"/>
            </a:xfrm>
            <a:custGeom>
              <a:avLst/>
              <a:gdLst/>
              <a:ahLst/>
              <a:cxnLst/>
              <a:rect l="0" t="0" r="0" b="0"/>
              <a:pathLst>
                <a:path w="267345" h="16934">
                  <a:moveTo>
                    <a:pt x="4878" y="16933"/>
                  </a:moveTo>
                  <a:lnTo>
                    <a:pt x="0" y="16933"/>
                  </a:lnTo>
                  <a:lnTo>
                    <a:pt x="4049" y="16933"/>
                  </a:lnTo>
                  <a:lnTo>
                    <a:pt x="12095" y="9643"/>
                  </a:lnTo>
                  <a:lnTo>
                    <a:pt x="52809" y="8472"/>
                  </a:lnTo>
                  <a:lnTo>
                    <a:pt x="91755" y="8466"/>
                  </a:lnTo>
                  <a:lnTo>
                    <a:pt x="118580" y="7525"/>
                  </a:lnTo>
                  <a:lnTo>
                    <a:pt x="151705" y="784"/>
                  </a:lnTo>
                  <a:lnTo>
                    <a:pt x="189502" y="31"/>
                  </a:lnTo>
                  <a:lnTo>
                    <a:pt x="227902" y="1"/>
                  </a:lnTo>
                  <a:lnTo>
                    <a:pt x="267344"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4" name="SMARTInkShape-1688"/>
            <p:cNvSpPr/>
            <p:nvPr/>
          </p:nvSpPr>
          <p:spPr>
            <a:xfrm>
              <a:off x="2438400" y="3022600"/>
              <a:ext cx="25401" cy="152401"/>
            </a:xfrm>
            <a:custGeom>
              <a:avLst/>
              <a:gdLst/>
              <a:ahLst/>
              <a:cxnLst/>
              <a:rect l="0" t="0" r="0" b="0"/>
              <a:pathLst>
                <a:path w="25401" h="152401">
                  <a:moveTo>
                    <a:pt x="0" y="0"/>
                  </a:moveTo>
                  <a:lnTo>
                    <a:pt x="8118" y="8118"/>
                  </a:lnTo>
                  <a:lnTo>
                    <a:pt x="8436" y="15726"/>
                  </a:lnTo>
                  <a:lnTo>
                    <a:pt x="9387" y="16128"/>
                  </a:lnTo>
                  <a:lnTo>
                    <a:pt x="12952" y="16576"/>
                  </a:lnTo>
                  <a:lnTo>
                    <a:pt x="14279" y="17636"/>
                  </a:lnTo>
                  <a:lnTo>
                    <a:pt x="16584" y="24192"/>
                  </a:lnTo>
                  <a:lnTo>
                    <a:pt x="16924" y="40777"/>
                  </a:lnTo>
                  <a:lnTo>
                    <a:pt x="22750" y="48785"/>
                  </a:lnTo>
                  <a:lnTo>
                    <a:pt x="24615" y="56684"/>
                  </a:lnTo>
                  <a:lnTo>
                    <a:pt x="25399" y="98847"/>
                  </a:lnTo>
                  <a:lnTo>
                    <a:pt x="25400" y="139466"/>
                  </a:lnTo>
                  <a:lnTo>
                    <a:pt x="25400" y="1524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5" name="SMARTInkShape-1689"/>
            <p:cNvSpPr/>
            <p:nvPr/>
          </p:nvSpPr>
          <p:spPr>
            <a:xfrm>
              <a:off x="3869370" y="2954867"/>
              <a:ext cx="177698" cy="135464"/>
            </a:xfrm>
            <a:custGeom>
              <a:avLst/>
              <a:gdLst/>
              <a:ahLst/>
              <a:cxnLst/>
              <a:rect l="0" t="0" r="0" b="0"/>
              <a:pathLst>
                <a:path w="177698" h="135464">
                  <a:moveTo>
                    <a:pt x="8363" y="0"/>
                  </a:moveTo>
                  <a:lnTo>
                    <a:pt x="0" y="0"/>
                  </a:lnTo>
                  <a:lnTo>
                    <a:pt x="7195" y="7289"/>
                  </a:lnTo>
                  <a:lnTo>
                    <a:pt x="8017" y="12612"/>
                  </a:lnTo>
                  <a:lnTo>
                    <a:pt x="8332" y="23843"/>
                  </a:lnTo>
                  <a:lnTo>
                    <a:pt x="14176" y="31852"/>
                  </a:lnTo>
                  <a:lnTo>
                    <a:pt x="16984" y="39750"/>
                  </a:lnTo>
                  <a:lnTo>
                    <a:pt x="22416" y="48048"/>
                  </a:lnTo>
                  <a:lnTo>
                    <a:pt x="24917" y="57603"/>
                  </a:lnTo>
                  <a:lnTo>
                    <a:pt x="31040" y="65697"/>
                  </a:lnTo>
                  <a:lnTo>
                    <a:pt x="32957" y="73611"/>
                  </a:lnTo>
                  <a:lnTo>
                    <a:pt x="33405" y="79125"/>
                  </a:lnTo>
                  <a:lnTo>
                    <a:pt x="36113" y="84712"/>
                  </a:lnTo>
                  <a:lnTo>
                    <a:pt x="39511" y="90331"/>
                  </a:lnTo>
                  <a:lnTo>
                    <a:pt x="42365" y="98784"/>
                  </a:lnTo>
                  <a:lnTo>
                    <a:pt x="47810" y="107246"/>
                  </a:lnTo>
                  <a:lnTo>
                    <a:pt x="49841" y="115711"/>
                  </a:lnTo>
                  <a:lnTo>
                    <a:pt x="50697" y="135463"/>
                  </a:lnTo>
                  <a:lnTo>
                    <a:pt x="55191" y="130971"/>
                  </a:lnTo>
                  <a:lnTo>
                    <a:pt x="57398" y="126256"/>
                  </a:lnTo>
                  <a:lnTo>
                    <a:pt x="59162" y="93286"/>
                  </a:lnTo>
                  <a:lnTo>
                    <a:pt x="59163" y="56093"/>
                  </a:lnTo>
                  <a:lnTo>
                    <a:pt x="61672" y="50644"/>
                  </a:lnTo>
                  <a:lnTo>
                    <a:pt x="73216" y="35898"/>
                  </a:lnTo>
                  <a:lnTo>
                    <a:pt x="74816" y="30693"/>
                  </a:lnTo>
                  <a:lnTo>
                    <a:pt x="76184" y="28928"/>
                  </a:lnTo>
                  <a:lnTo>
                    <a:pt x="80212" y="26968"/>
                  </a:lnTo>
                  <a:lnTo>
                    <a:pt x="90463" y="24769"/>
                  </a:lnTo>
                  <a:lnTo>
                    <a:pt x="98750" y="19673"/>
                  </a:lnTo>
                  <a:lnTo>
                    <a:pt x="109979" y="17474"/>
                  </a:lnTo>
                  <a:lnTo>
                    <a:pt x="146304" y="16942"/>
                  </a:lnTo>
                  <a:lnTo>
                    <a:pt x="177697" y="254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6" name="SMARTInkShape-1690"/>
            <p:cNvSpPr/>
            <p:nvPr/>
          </p:nvSpPr>
          <p:spPr>
            <a:xfrm>
              <a:off x="3725333" y="2954867"/>
              <a:ext cx="110068" cy="118533"/>
            </a:xfrm>
            <a:custGeom>
              <a:avLst/>
              <a:gdLst/>
              <a:ahLst/>
              <a:cxnLst/>
              <a:rect l="0" t="0" r="0" b="0"/>
              <a:pathLst>
                <a:path w="110068" h="118533">
                  <a:moveTo>
                    <a:pt x="0" y="0"/>
                  </a:moveTo>
                  <a:lnTo>
                    <a:pt x="0" y="42234"/>
                  </a:lnTo>
                  <a:lnTo>
                    <a:pt x="0" y="84513"/>
                  </a:lnTo>
                  <a:lnTo>
                    <a:pt x="0" y="100031"/>
                  </a:lnTo>
                  <a:lnTo>
                    <a:pt x="7290" y="108752"/>
                  </a:lnTo>
                  <a:lnTo>
                    <a:pt x="8118" y="114172"/>
                  </a:lnTo>
                  <a:lnTo>
                    <a:pt x="9175" y="115625"/>
                  </a:lnTo>
                  <a:lnTo>
                    <a:pt x="10820" y="116595"/>
                  </a:lnTo>
                  <a:lnTo>
                    <a:pt x="16576" y="118420"/>
                  </a:lnTo>
                  <a:lnTo>
                    <a:pt x="40948" y="118532"/>
                  </a:lnTo>
                  <a:lnTo>
                    <a:pt x="46418" y="114038"/>
                  </a:lnTo>
                  <a:lnTo>
                    <a:pt x="48853" y="109323"/>
                  </a:lnTo>
                  <a:lnTo>
                    <a:pt x="49502" y="106749"/>
                  </a:lnTo>
                  <a:lnTo>
                    <a:pt x="50876" y="105032"/>
                  </a:lnTo>
                  <a:lnTo>
                    <a:pt x="54910" y="103125"/>
                  </a:lnTo>
                  <a:lnTo>
                    <a:pt x="56362" y="101676"/>
                  </a:lnTo>
                  <a:lnTo>
                    <a:pt x="65798" y="84506"/>
                  </a:lnTo>
                  <a:lnTo>
                    <a:pt x="67620" y="69396"/>
                  </a:lnTo>
                  <a:lnTo>
                    <a:pt x="73530" y="61302"/>
                  </a:lnTo>
                  <a:lnTo>
                    <a:pt x="75849" y="52369"/>
                  </a:lnTo>
                  <a:lnTo>
                    <a:pt x="76200" y="10405"/>
                  </a:lnTo>
                  <a:lnTo>
                    <a:pt x="76200" y="31"/>
                  </a:lnTo>
                  <a:lnTo>
                    <a:pt x="76200" y="15653"/>
                  </a:lnTo>
                  <a:lnTo>
                    <a:pt x="70381" y="23440"/>
                  </a:lnTo>
                  <a:lnTo>
                    <a:pt x="68082" y="32308"/>
                  </a:lnTo>
                  <a:lnTo>
                    <a:pt x="67737" y="54830"/>
                  </a:lnTo>
                  <a:lnTo>
                    <a:pt x="70243" y="59803"/>
                  </a:lnTo>
                  <a:lnTo>
                    <a:pt x="81787" y="74183"/>
                  </a:lnTo>
                  <a:lnTo>
                    <a:pt x="84754" y="82083"/>
                  </a:lnTo>
                  <a:lnTo>
                    <a:pt x="90233" y="90381"/>
                  </a:lnTo>
                  <a:lnTo>
                    <a:pt x="91844" y="95987"/>
                  </a:lnTo>
                  <a:lnTo>
                    <a:pt x="93215" y="97858"/>
                  </a:lnTo>
                  <a:lnTo>
                    <a:pt x="95069" y="99105"/>
                  </a:lnTo>
                  <a:lnTo>
                    <a:pt x="99639" y="101431"/>
                  </a:lnTo>
                  <a:lnTo>
                    <a:pt x="110067" y="11006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7" name="SMARTInkShape-1691"/>
            <p:cNvSpPr/>
            <p:nvPr/>
          </p:nvSpPr>
          <p:spPr>
            <a:xfrm>
              <a:off x="3564467" y="2963333"/>
              <a:ext cx="101601" cy="126962"/>
            </a:xfrm>
            <a:custGeom>
              <a:avLst/>
              <a:gdLst/>
              <a:ahLst/>
              <a:cxnLst/>
              <a:rect l="0" t="0" r="0" b="0"/>
              <a:pathLst>
                <a:path w="101601" h="126962">
                  <a:moveTo>
                    <a:pt x="8466" y="0"/>
                  </a:moveTo>
                  <a:lnTo>
                    <a:pt x="8466" y="28685"/>
                  </a:lnTo>
                  <a:lnTo>
                    <a:pt x="5958" y="34073"/>
                  </a:lnTo>
                  <a:lnTo>
                    <a:pt x="1177" y="40702"/>
                  </a:lnTo>
                  <a:lnTo>
                    <a:pt x="232" y="48771"/>
                  </a:lnTo>
                  <a:lnTo>
                    <a:pt x="0" y="80202"/>
                  </a:lnTo>
                  <a:lnTo>
                    <a:pt x="2509" y="85192"/>
                  </a:lnTo>
                  <a:lnTo>
                    <a:pt x="5819" y="90545"/>
                  </a:lnTo>
                  <a:lnTo>
                    <a:pt x="8118" y="99959"/>
                  </a:lnTo>
                  <a:lnTo>
                    <a:pt x="15726" y="108746"/>
                  </a:lnTo>
                  <a:lnTo>
                    <a:pt x="18905" y="109480"/>
                  </a:lnTo>
                  <a:lnTo>
                    <a:pt x="21070" y="109676"/>
                  </a:lnTo>
                  <a:lnTo>
                    <a:pt x="25984" y="112402"/>
                  </a:lnTo>
                  <a:lnTo>
                    <a:pt x="40695" y="125465"/>
                  </a:lnTo>
                  <a:lnTo>
                    <a:pt x="44114" y="126318"/>
                  </a:lnTo>
                  <a:lnTo>
                    <a:pt x="54903" y="126961"/>
                  </a:lnTo>
                  <a:lnTo>
                    <a:pt x="59836" y="124474"/>
                  </a:lnTo>
                  <a:lnTo>
                    <a:pt x="74184" y="112947"/>
                  </a:lnTo>
                  <a:lnTo>
                    <a:pt x="79381" y="111347"/>
                  </a:lnTo>
                  <a:lnTo>
                    <a:pt x="81143" y="109980"/>
                  </a:lnTo>
                  <a:lnTo>
                    <a:pt x="83100" y="105952"/>
                  </a:lnTo>
                  <a:lnTo>
                    <a:pt x="84563" y="104501"/>
                  </a:lnTo>
                  <a:lnTo>
                    <a:pt x="88697" y="102890"/>
                  </a:lnTo>
                  <a:lnTo>
                    <a:pt x="90175" y="101519"/>
                  </a:lnTo>
                  <a:lnTo>
                    <a:pt x="99661" y="84497"/>
                  </a:lnTo>
                  <a:lnTo>
                    <a:pt x="101577" y="59440"/>
                  </a:lnTo>
                  <a:lnTo>
                    <a:pt x="101600" y="29859"/>
                  </a:lnTo>
                  <a:lnTo>
                    <a:pt x="99091" y="24873"/>
                  </a:lnTo>
                  <a:lnTo>
                    <a:pt x="94310" y="18502"/>
                  </a:lnTo>
                  <a:lnTo>
                    <a:pt x="91147" y="17630"/>
                  </a:lnTo>
                  <a:lnTo>
                    <a:pt x="88987" y="17398"/>
                  </a:lnTo>
                  <a:lnTo>
                    <a:pt x="84078" y="14632"/>
                  </a:lnTo>
                  <a:lnTo>
                    <a:pt x="78761" y="11207"/>
                  </a:lnTo>
                  <a:lnTo>
                    <a:pt x="70477" y="8338"/>
                  </a:lnTo>
                  <a:lnTo>
                    <a:pt x="62066" y="2889"/>
                  </a:lnTo>
                  <a:lnTo>
                    <a:pt x="53615" y="856"/>
                  </a:lnTo>
                  <a:lnTo>
                    <a:pt x="2540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8" name="SMARTInkShape-1692"/>
            <p:cNvSpPr/>
            <p:nvPr/>
          </p:nvSpPr>
          <p:spPr>
            <a:xfrm>
              <a:off x="3302000" y="2802467"/>
              <a:ext cx="211668" cy="304791"/>
            </a:xfrm>
            <a:custGeom>
              <a:avLst/>
              <a:gdLst/>
              <a:ahLst/>
              <a:cxnLst/>
              <a:rect l="0" t="0" r="0" b="0"/>
              <a:pathLst>
                <a:path w="211668" h="304791">
                  <a:moveTo>
                    <a:pt x="0" y="0"/>
                  </a:moveTo>
                  <a:lnTo>
                    <a:pt x="0" y="40371"/>
                  </a:lnTo>
                  <a:lnTo>
                    <a:pt x="0" y="49240"/>
                  </a:lnTo>
                  <a:lnTo>
                    <a:pt x="5819" y="57251"/>
                  </a:lnTo>
                  <a:lnTo>
                    <a:pt x="7682" y="65150"/>
                  </a:lnTo>
                  <a:lnTo>
                    <a:pt x="8363" y="79054"/>
                  </a:lnTo>
                  <a:lnTo>
                    <a:pt x="10929" y="84681"/>
                  </a:lnTo>
                  <a:lnTo>
                    <a:pt x="14265" y="90317"/>
                  </a:lnTo>
                  <a:lnTo>
                    <a:pt x="16143" y="99720"/>
                  </a:lnTo>
                  <a:lnTo>
                    <a:pt x="16829" y="120179"/>
                  </a:lnTo>
                  <a:lnTo>
                    <a:pt x="19396" y="126477"/>
                  </a:lnTo>
                  <a:lnTo>
                    <a:pt x="22732" y="132412"/>
                  </a:lnTo>
                  <a:lnTo>
                    <a:pt x="24609" y="141983"/>
                  </a:lnTo>
                  <a:lnTo>
                    <a:pt x="26107" y="155376"/>
                  </a:lnTo>
                  <a:lnTo>
                    <a:pt x="31149" y="166661"/>
                  </a:lnTo>
                  <a:lnTo>
                    <a:pt x="34002" y="180562"/>
                  </a:lnTo>
                  <a:lnTo>
                    <a:pt x="39447" y="191998"/>
                  </a:lnTo>
                  <a:lnTo>
                    <a:pt x="42258" y="231341"/>
                  </a:lnTo>
                  <a:lnTo>
                    <a:pt x="42333" y="270918"/>
                  </a:lnTo>
                  <a:lnTo>
                    <a:pt x="42333" y="304692"/>
                  </a:lnTo>
                  <a:lnTo>
                    <a:pt x="49623" y="304790"/>
                  </a:lnTo>
                  <a:lnTo>
                    <a:pt x="50016" y="303853"/>
                  </a:lnTo>
                  <a:lnTo>
                    <a:pt x="51741" y="263720"/>
                  </a:lnTo>
                  <a:lnTo>
                    <a:pt x="58090" y="243805"/>
                  </a:lnTo>
                  <a:lnTo>
                    <a:pt x="60139" y="223019"/>
                  </a:lnTo>
                  <a:lnTo>
                    <a:pt x="68463" y="211679"/>
                  </a:lnTo>
                  <a:lnTo>
                    <a:pt x="72761" y="206028"/>
                  </a:lnTo>
                  <a:lnTo>
                    <a:pt x="78029" y="194734"/>
                  </a:lnTo>
                  <a:lnTo>
                    <a:pt x="81717" y="189089"/>
                  </a:lnTo>
                  <a:lnTo>
                    <a:pt x="83355" y="183444"/>
                  </a:lnTo>
                  <a:lnTo>
                    <a:pt x="84733" y="181563"/>
                  </a:lnTo>
                  <a:lnTo>
                    <a:pt x="86592" y="180308"/>
                  </a:lnTo>
                  <a:lnTo>
                    <a:pt x="91167" y="177974"/>
                  </a:lnTo>
                  <a:lnTo>
                    <a:pt x="107319" y="164397"/>
                  </a:lnTo>
                  <a:lnTo>
                    <a:pt x="118548" y="159055"/>
                  </a:lnTo>
                  <a:lnTo>
                    <a:pt x="125330" y="153714"/>
                  </a:lnTo>
                  <a:lnTo>
                    <a:pt x="131000" y="152789"/>
                  </a:lnTo>
                  <a:lnTo>
                    <a:pt x="156408" y="152403"/>
                  </a:lnTo>
                  <a:lnTo>
                    <a:pt x="161394" y="154910"/>
                  </a:lnTo>
                  <a:lnTo>
                    <a:pt x="184700" y="176243"/>
                  </a:lnTo>
                  <a:lnTo>
                    <a:pt x="185570" y="179617"/>
                  </a:lnTo>
                  <a:lnTo>
                    <a:pt x="185802" y="181834"/>
                  </a:lnTo>
                  <a:lnTo>
                    <a:pt x="188569" y="186805"/>
                  </a:lnTo>
                  <a:lnTo>
                    <a:pt x="191994" y="192150"/>
                  </a:lnTo>
                  <a:lnTo>
                    <a:pt x="193921" y="200448"/>
                  </a:lnTo>
                  <a:lnTo>
                    <a:pt x="195603" y="218258"/>
                  </a:lnTo>
                  <a:lnTo>
                    <a:pt x="202014" y="238713"/>
                  </a:lnTo>
                  <a:lnTo>
                    <a:pt x="203191" y="266457"/>
                  </a:lnTo>
                  <a:lnTo>
                    <a:pt x="205704" y="271452"/>
                  </a:lnTo>
                  <a:lnTo>
                    <a:pt x="211667" y="2794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9" name="SMARTInkShape-1693"/>
            <p:cNvSpPr/>
            <p:nvPr/>
          </p:nvSpPr>
          <p:spPr>
            <a:xfrm>
              <a:off x="3115733" y="2794003"/>
              <a:ext cx="33868" cy="304798"/>
            </a:xfrm>
            <a:custGeom>
              <a:avLst/>
              <a:gdLst/>
              <a:ahLst/>
              <a:cxnLst/>
              <a:rect l="0" t="0" r="0" b="0"/>
              <a:pathLst>
                <a:path w="33868" h="304798">
                  <a:moveTo>
                    <a:pt x="0" y="8464"/>
                  </a:moveTo>
                  <a:lnTo>
                    <a:pt x="0" y="0"/>
                  </a:lnTo>
                  <a:lnTo>
                    <a:pt x="0" y="37068"/>
                  </a:lnTo>
                  <a:lnTo>
                    <a:pt x="2509" y="42500"/>
                  </a:lnTo>
                  <a:lnTo>
                    <a:pt x="5819" y="48050"/>
                  </a:lnTo>
                  <a:lnTo>
                    <a:pt x="8118" y="57601"/>
                  </a:lnTo>
                  <a:lnTo>
                    <a:pt x="8463" y="99723"/>
                  </a:lnTo>
                  <a:lnTo>
                    <a:pt x="8467" y="137400"/>
                  </a:lnTo>
                  <a:lnTo>
                    <a:pt x="9407" y="146673"/>
                  </a:lnTo>
                  <a:lnTo>
                    <a:pt x="15168" y="162799"/>
                  </a:lnTo>
                  <a:lnTo>
                    <a:pt x="16888" y="203771"/>
                  </a:lnTo>
                  <a:lnTo>
                    <a:pt x="17854" y="213800"/>
                  </a:lnTo>
                  <a:lnTo>
                    <a:pt x="24220" y="230957"/>
                  </a:lnTo>
                  <a:lnTo>
                    <a:pt x="25391" y="272572"/>
                  </a:lnTo>
                  <a:lnTo>
                    <a:pt x="27905" y="278872"/>
                  </a:lnTo>
                  <a:lnTo>
                    <a:pt x="29892" y="281870"/>
                  </a:lnTo>
                  <a:lnTo>
                    <a:pt x="33867" y="30479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0" name="SMARTInkShape-1694"/>
            <p:cNvSpPr/>
            <p:nvPr/>
          </p:nvSpPr>
          <p:spPr>
            <a:xfrm>
              <a:off x="2760133" y="2998377"/>
              <a:ext cx="160868" cy="7291"/>
            </a:xfrm>
            <a:custGeom>
              <a:avLst/>
              <a:gdLst/>
              <a:ahLst/>
              <a:cxnLst/>
              <a:rect l="0" t="0" r="0" b="0"/>
              <a:pathLst>
                <a:path w="160868" h="7291">
                  <a:moveTo>
                    <a:pt x="0" y="7290"/>
                  </a:moveTo>
                  <a:lnTo>
                    <a:pt x="39761" y="7290"/>
                  </a:lnTo>
                  <a:lnTo>
                    <a:pt x="78190" y="7290"/>
                  </a:lnTo>
                  <a:lnTo>
                    <a:pt x="117272" y="7290"/>
                  </a:lnTo>
                  <a:lnTo>
                    <a:pt x="125185" y="4781"/>
                  </a:lnTo>
                  <a:lnTo>
                    <a:pt x="131838" y="1471"/>
                  </a:lnTo>
                  <a:lnTo>
                    <a:pt x="137931" y="0"/>
                  </a:lnTo>
                  <a:lnTo>
                    <a:pt x="160867" y="729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1" name="SMARTInkShape-1695"/>
            <p:cNvSpPr/>
            <p:nvPr/>
          </p:nvSpPr>
          <p:spPr>
            <a:xfrm>
              <a:off x="2734733" y="2929467"/>
              <a:ext cx="152401" cy="8467"/>
            </a:xfrm>
            <a:custGeom>
              <a:avLst/>
              <a:gdLst/>
              <a:ahLst/>
              <a:cxnLst/>
              <a:rect l="0" t="0" r="0" b="0"/>
              <a:pathLst>
                <a:path w="152401" h="8467">
                  <a:moveTo>
                    <a:pt x="0" y="8466"/>
                  </a:moveTo>
                  <a:lnTo>
                    <a:pt x="28606" y="8466"/>
                  </a:lnTo>
                  <a:lnTo>
                    <a:pt x="34038" y="5958"/>
                  </a:lnTo>
                  <a:lnTo>
                    <a:pt x="39587" y="2648"/>
                  </a:lnTo>
                  <a:lnTo>
                    <a:pt x="48941" y="784"/>
                  </a:lnTo>
                  <a:lnTo>
                    <a:pt x="87021" y="13"/>
                  </a:lnTo>
                  <a:lnTo>
                    <a:pt x="126953" y="0"/>
                  </a:lnTo>
                  <a:lnTo>
                    <a:pt x="15240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2" name="SMARTInkShape-1696"/>
            <p:cNvSpPr/>
            <p:nvPr/>
          </p:nvSpPr>
          <p:spPr>
            <a:xfrm>
              <a:off x="2345267" y="2777067"/>
              <a:ext cx="194734" cy="127001"/>
            </a:xfrm>
            <a:custGeom>
              <a:avLst/>
              <a:gdLst/>
              <a:ahLst/>
              <a:cxnLst/>
              <a:rect l="0" t="0" r="0" b="0"/>
              <a:pathLst>
                <a:path w="194734" h="127001">
                  <a:moveTo>
                    <a:pt x="0" y="25400"/>
                  </a:moveTo>
                  <a:lnTo>
                    <a:pt x="0" y="18110"/>
                  </a:lnTo>
                  <a:lnTo>
                    <a:pt x="940" y="17717"/>
                  </a:lnTo>
                  <a:lnTo>
                    <a:pt x="8117" y="16963"/>
                  </a:lnTo>
                  <a:lnTo>
                    <a:pt x="8363" y="12447"/>
                  </a:lnTo>
                  <a:lnTo>
                    <a:pt x="9338" y="11120"/>
                  </a:lnTo>
                  <a:lnTo>
                    <a:pt x="17083" y="7759"/>
                  </a:lnTo>
                  <a:lnTo>
                    <a:pt x="23458" y="2717"/>
                  </a:lnTo>
                  <a:lnTo>
                    <a:pt x="31305" y="805"/>
                  </a:lnTo>
                  <a:lnTo>
                    <a:pt x="71733" y="0"/>
                  </a:lnTo>
                  <a:lnTo>
                    <a:pt x="91491" y="0"/>
                  </a:lnTo>
                  <a:lnTo>
                    <a:pt x="99568" y="5818"/>
                  </a:lnTo>
                  <a:lnTo>
                    <a:pt x="104773" y="7289"/>
                  </a:lnTo>
                  <a:lnTo>
                    <a:pt x="106538" y="8622"/>
                  </a:lnTo>
                  <a:lnTo>
                    <a:pt x="109602" y="15653"/>
                  </a:lnTo>
                  <a:lnTo>
                    <a:pt x="112368" y="16364"/>
                  </a:lnTo>
                  <a:lnTo>
                    <a:pt x="114424" y="16554"/>
                  </a:lnTo>
                  <a:lnTo>
                    <a:pt x="115793" y="17621"/>
                  </a:lnTo>
                  <a:lnTo>
                    <a:pt x="117315" y="21315"/>
                  </a:lnTo>
                  <a:lnTo>
                    <a:pt x="118501" y="40701"/>
                  </a:lnTo>
                  <a:lnTo>
                    <a:pt x="112708" y="48770"/>
                  </a:lnTo>
                  <a:lnTo>
                    <a:pt x="110849" y="56679"/>
                  </a:lnTo>
                  <a:lnTo>
                    <a:pt x="110414" y="62193"/>
                  </a:lnTo>
                  <a:lnTo>
                    <a:pt x="109358" y="64039"/>
                  </a:lnTo>
                  <a:lnTo>
                    <a:pt x="107713" y="65271"/>
                  </a:lnTo>
                  <a:lnTo>
                    <a:pt x="103376" y="67580"/>
                  </a:lnTo>
                  <a:lnTo>
                    <a:pt x="98313" y="71741"/>
                  </a:lnTo>
                  <a:lnTo>
                    <a:pt x="95435" y="76727"/>
                  </a:lnTo>
                  <a:lnTo>
                    <a:pt x="93216" y="82078"/>
                  </a:lnTo>
                  <a:lnTo>
                    <a:pt x="89093" y="87593"/>
                  </a:lnTo>
                  <a:lnTo>
                    <a:pt x="84125" y="90671"/>
                  </a:lnTo>
                  <a:lnTo>
                    <a:pt x="78781" y="92980"/>
                  </a:lnTo>
                  <a:lnTo>
                    <a:pt x="61298" y="107158"/>
                  </a:lnTo>
                  <a:lnTo>
                    <a:pt x="53388" y="110145"/>
                  </a:lnTo>
                  <a:lnTo>
                    <a:pt x="45086" y="115630"/>
                  </a:lnTo>
                  <a:lnTo>
                    <a:pt x="39480" y="117243"/>
                  </a:lnTo>
                  <a:lnTo>
                    <a:pt x="37609" y="118613"/>
                  </a:lnTo>
                  <a:lnTo>
                    <a:pt x="36361" y="120468"/>
                  </a:lnTo>
                  <a:lnTo>
                    <a:pt x="35530" y="122645"/>
                  </a:lnTo>
                  <a:lnTo>
                    <a:pt x="34034" y="124096"/>
                  </a:lnTo>
                  <a:lnTo>
                    <a:pt x="26723" y="126617"/>
                  </a:lnTo>
                  <a:lnTo>
                    <a:pt x="16967" y="126999"/>
                  </a:lnTo>
                  <a:lnTo>
                    <a:pt x="24226" y="127000"/>
                  </a:lnTo>
                  <a:lnTo>
                    <a:pt x="24617" y="126059"/>
                  </a:lnTo>
                  <a:lnTo>
                    <a:pt x="25052" y="122505"/>
                  </a:lnTo>
                  <a:lnTo>
                    <a:pt x="26108" y="121181"/>
                  </a:lnTo>
                  <a:lnTo>
                    <a:pt x="32659" y="118882"/>
                  </a:lnTo>
                  <a:lnTo>
                    <a:pt x="70914" y="118533"/>
                  </a:lnTo>
                  <a:lnTo>
                    <a:pt x="76359" y="116024"/>
                  </a:lnTo>
                  <a:lnTo>
                    <a:pt x="81915" y="112714"/>
                  </a:lnTo>
                  <a:lnTo>
                    <a:pt x="93147" y="110589"/>
                  </a:lnTo>
                  <a:lnTo>
                    <a:pt x="135312" y="110071"/>
                  </a:lnTo>
                  <a:lnTo>
                    <a:pt x="175529" y="110066"/>
                  </a:lnTo>
                  <a:lnTo>
                    <a:pt x="194733" y="11006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3" name="SMARTInkShape-1697"/>
            <p:cNvSpPr/>
            <p:nvPr/>
          </p:nvSpPr>
          <p:spPr>
            <a:xfrm>
              <a:off x="2133600" y="2929467"/>
              <a:ext cx="50769" cy="33867"/>
            </a:xfrm>
            <a:custGeom>
              <a:avLst/>
              <a:gdLst/>
              <a:ahLst/>
              <a:cxnLst/>
              <a:rect l="0" t="0" r="0" b="0"/>
              <a:pathLst>
                <a:path w="50769" h="33867">
                  <a:moveTo>
                    <a:pt x="0" y="16933"/>
                  </a:moveTo>
                  <a:lnTo>
                    <a:pt x="0" y="1207"/>
                  </a:lnTo>
                  <a:lnTo>
                    <a:pt x="941" y="805"/>
                  </a:lnTo>
                  <a:lnTo>
                    <a:pt x="43021" y="0"/>
                  </a:lnTo>
                  <a:lnTo>
                    <a:pt x="46715" y="0"/>
                  </a:lnTo>
                  <a:lnTo>
                    <a:pt x="48077" y="940"/>
                  </a:lnTo>
                  <a:lnTo>
                    <a:pt x="48985" y="2508"/>
                  </a:lnTo>
                  <a:lnTo>
                    <a:pt x="50768" y="8363"/>
                  </a:lnTo>
                  <a:lnTo>
                    <a:pt x="43507" y="15747"/>
                  </a:lnTo>
                  <a:lnTo>
                    <a:pt x="38187" y="16581"/>
                  </a:lnTo>
                  <a:lnTo>
                    <a:pt x="36746" y="17639"/>
                  </a:lnTo>
                  <a:lnTo>
                    <a:pt x="35146" y="21323"/>
                  </a:lnTo>
                  <a:lnTo>
                    <a:pt x="33779" y="22682"/>
                  </a:lnTo>
                  <a:lnTo>
                    <a:pt x="26689" y="25042"/>
                  </a:lnTo>
                  <a:lnTo>
                    <a:pt x="21287" y="25294"/>
                  </a:lnTo>
                  <a:lnTo>
                    <a:pt x="19836" y="26270"/>
                  </a:lnTo>
                  <a:lnTo>
                    <a:pt x="18868" y="27861"/>
                  </a:lnTo>
                  <a:lnTo>
                    <a:pt x="18223" y="29863"/>
                  </a:lnTo>
                  <a:lnTo>
                    <a:pt x="16852" y="31198"/>
                  </a:lnTo>
                  <a:lnTo>
                    <a:pt x="9757" y="33515"/>
                  </a:lnTo>
                  <a:lnTo>
                    <a:pt x="34" y="33866"/>
                  </a:lnTo>
                  <a:lnTo>
                    <a:pt x="0" y="17037"/>
                  </a:lnTo>
                  <a:lnTo>
                    <a:pt x="16933" y="169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4" name="SMARTInkShape-1698"/>
            <p:cNvSpPr/>
            <p:nvPr/>
          </p:nvSpPr>
          <p:spPr>
            <a:xfrm>
              <a:off x="2142067" y="2933055"/>
              <a:ext cx="8467" cy="13346"/>
            </a:xfrm>
            <a:custGeom>
              <a:avLst/>
              <a:gdLst/>
              <a:ahLst/>
              <a:cxnLst/>
              <a:rect l="0" t="0" r="0" b="0"/>
              <a:pathLst>
                <a:path w="8467" h="13346">
                  <a:moveTo>
                    <a:pt x="8466" y="4878"/>
                  </a:moveTo>
                  <a:lnTo>
                    <a:pt x="8466" y="0"/>
                  </a:lnTo>
                  <a:lnTo>
                    <a:pt x="8466" y="4806"/>
                  </a:lnTo>
                  <a:lnTo>
                    <a:pt x="3972" y="4857"/>
                  </a:lnTo>
                  <a:lnTo>
                    <a:pt x="2648" y="5805"/>
                  </a:lnTo>
                  <a:lnTo>
                    <a:pt x="0" y="133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5" name="SMARTInkShape-1699"/>
            <p:cNvSpPr/>
            <p:nvPr/>
          </p:nvSpPr>
          <p:spPr>
            <a:xfrm>
              <a:off x="1820333" y="3014143"/>
              <a:ext cx="177801" cy="152391"/>
            </a:xfrm>
            <a:custGeom>
              <a:avLst/>
              <a:gdLst/>
              <a:ahLst/>
              <a:cxnLst/>
              <a:rect l="0" t="0" r="0" b="0"/>
              <a:pathLst>
                <a:path w="177801" h="152391">
                  <a:moveTo>
                    <a:pt x="0" y="16924"/>
                  </a:moveTo>
                  <a:lnTo>
                    <a:pt x="4495" y="12429"/>
                  </a:lnTo>
                  <a:lnTo>
                    <a:pt x="9210" y="10222"/>
                  </a:lnTo>
                  <a:lnTo>
                    <a:pt x="39583" y="7523"/>
                  </a:lnTo>
                  <a:lnTo>
                    <a:pt x="50814" y="1757"/>
                  </a:lnTo>
                  <a:lnTo>
                    <a:pt x="92611" y="4"/>
                  </a:lnTo>
                  <a:lnTo>
                    <a:pt x="95607" y="0"/>
                  </a:lnTo>
                  <a:lnTo>
                    <a:pt x="101445" y="2503"/>
                  </a:lnTo>
                  <a:lnTo>
                    <a:pt x="107176" y="5811"/>
                  </a:lnTo>
                  <a:lnTo>
                    <a:pt x="118520" y="7934"/>
                  </a:lnTo>
                  <a:lnTo>
                    <a:pt x="125325" y="8354"/>
                  </a:lnTo>
                  <a:lnTo>
                    <a:pt x="130999" y="12921"/>
                  </a:lnTo>
                  <a:lnTo>
                    <a:pt x="133481" y="17653"/>
                  </a:lnTo>
                  <a:lnTo>
                    <a:pt x="134143" y="20232"/>
                  </a:lnTo>
                  <a:lnTo>
                    <a:pt x="135525" y="21952"/>
                  </a:lnTo>
                  <a:lnTo>
                    <a:pt x="139569" y="23862"/>
                  </a:lnTo>
                  <a:lnTo>
                    <a:pt x="141024" y="25312"/>
                  </a:lnTo>
                  <a:lnTo>
                    <a:pt x="142640" y="29432"/>
                  </a:lnTo>
                  <a:lnTo>
                    <a:pt x="143820" y="45253"/>
                  </a:lnTo>
                  <a:lnTo>
                    <a:pt x="141374" y="50838"/>
                  </a:lnTo>
                  <a:lnTo>
                    <a:pt x="138092" y="56456"/>
                  </a:lnTo>
                  <a:lnTo>
                    <a:pt x="135304" y="64908"/>
                  </a:lnTo>
                  <a:lnTo>
                    <a:pt x="129879" y="73370"/>
                  </a:lnTo>
                  <a:lnTo>
                    <a:pt x="126912" y="81835"/>
                  </a:lnTo>
                  <a:lnTo>
                    <a:pt x="98744" y="112879"/>
                  </a:lnTo>
                  <a:lnTo>
                    <a:pt x="93119" y="116015"/>
                  </a:lnTo>
                  <a:lnTo>
                    <a:pt x="90302" y="116851"/>
                  </a:lnTo>
                  <a:lnTo>
                    <a:pt x="88424" y="118349"/>
                  </a:lnTo>
                  <a:lnTo>
                    <a:pt x="80667" y="130162"/>
                  </a:lnTo>
                  <a:lnTo>
                    <a:pt x="75677" y="133104"/>
                  </a:lnTo>
                  <a:lnTo>
                    <a:pt x="70323" y="135352"/>
                  </a:lnTo>
                  <a:lnTo>
                    <a:pt x="60909" y="142609"/>
                  </a:lnTo>
                  <a:lnTo>
                    <a:pt x="51192" y="143889"/>
                  </a:lnTo>
                  <a:lnTo>
                    <a:pt x="50800" y="152390"/>
                  </a:lnTo>
                  <a:lnTo>
                    <a:pt x="55295" y="152390"/>
                  </a:lnTo>
                  <a:lnTo>
                    <a:pt x="56619" y="151450"/>
                  </a:lnTo>
                  <a:lnTo>
                    <a:pt x="57502" y="149882"/>
                  </a:lnTo>
                  <a:lnTo>
                    <a:pt x="58918" y="145101"/>
                  </a:lnTo>
                  <a:lnTo>
                    <a:pt x="61621" y="144447"/>
                  </a:lnTo>
                  <a:lnTo>
                    <a:pt x="103380" y="143924"/>
                  </a:lnTo>
                  <a:lnTo>
                    <a:pt x="129853" y="143924"/>
                  </a:lnTo>
                  <a:lnTo>
                    <a:pt x="164986" y="135613"/>
                  </a:lnTo>
                  <a:lnTo>
                    <a:pt x="177800" y="1354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6" name="SMARTInkShape-1700"/>
            <p:cNvSpPr/>
            <p:nvPr/>
          </p:nvSpPr>
          <p:spPr>
            <a:xfrm>
              <a:off x="1769533" y="2946400"/>
              <a:ext cx="245535" cy="16934"/>
            </a:xfrm>
            <a:custGeom>
              <a:avLst/>
              <a:gdLst/>
              <a:ahLst/>
              <a:cxnLst/>
              <a:rect l="0" t="0" r="0" b="0"/>
              <a:pathLst>
                <a:path w="245535" h="16934">
                  <a:moveTo>
                    <a:pt x="0" y="16933"/>
                  </a:moveTo>
                  <a:lnTo>
                    <a:pt x="0" y="12439"/>
                  </a:lnTo>
                  <a:lnTo>
                    <a:pt x="1882" y="11115"/>
                  </a:lnTo>
                  <a:lnTo>
                    <a:pt x="19074" y="8816"/>
                  </a:lnTo>
                  <a:lnTo>
                    <a:pt x="61245" y="8471"/>
                  </a:lnTo>
                  <a:lnTo>
                    <a:pt x="103417" y="8467"/>
                  </a:lnTo>
                  <a:lnTo>
                    <a:pt x="130062" y="7526"/>
                  </a:lnTo>
                  <a:lnTo>
                    <a:pt x="166839" y="523"/>
                  </a:lnTo>
                  <a:lnTo>
                    <a:pt x="205315" y="20"/>
                  </a:lnTo>
                  <a:lnTo>
                    <a:pt x="245534"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7" name="SMARTInkShape-1701"/>
            <p:cNvSpPr/>
            <p:nvPr/>
          </p:nvSpPr>
          <p:spPr>
            <a:xfrm>
              <a:off x="1879600" y="2760133"/>
              <a:ext cx="8468" cy="143935"/>
            </a:xfrm>
            <a:custGeom>
              <a:avLst/>
              <a:gdLst/>
              <a:ahLst/>
              <a:cxnLst/>
              <a:rect l="0" t="0" r="0" b="0"/>
              <a:pathLst>
                <a:path w="8468" h="143935">
                  <a:moveTo>
                    <a:pt x="0" y="0"/>
                  </a:moveTo>
                  <a:lnTo>
                    <a:pt x="0" y="40319"/>
                  </a:lnTo>
                  <a:lnTo>
                    <a:pt x="0" y="81847"/>
                  </a:lnTo>
                  <a:lnTo>
                    <a:pt x="0" y="121705"/>
                  </a:lnTo>
                  <a:lnTo>
                    <a:pt x="8467" y="1439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925" name="SMARTInkShape-Group531"/>
          <p:cNvGrpSpPr/>
          <p:nvPr/>
        </p:nvGrpSpPr>
        <p:grpSpPr>
          <a:xfrm>
            <a:off x="4309533" y="2777067"/>
            <a:ext cx="1930401" cy="465667"/>
            <a:chOff x="4309533" y="2777067"/>
            <a:chExt cx="1930401" cy="465667"/>
          </a:xfrm>
        </p:grpSpPr>
        <p:sp>
          <p:nvSpPr>
            <p:cNvPr id="909" name="SMARTInkShape-1702"/>
            <p:cNvSpPr/>
            <p:nvPr/>
          </p:nvSpPr>
          <p:spPr>
            <a:xfrm>
              <a:off x="6104467" y="3014133"/>
              <a:ext cx="135467" cy="8468"/>
            </a:xfrm>
            <a:custGeom>
              <a:avLst/>
              <a:gdLst/>
              <a:ahLst/>
              <a:cxnLst/>
              <a:rect l="0" t="0" r="0" b="0"/>
              <a:pathLst>
                <a:path w="135467" h="8468">
                  <a:moveTo>
                    <a:pt x="0" y="0"/>
                  </a:moveTo>
                  <a:lnTo>
                    <a:pt x="40474" y="0"/>
                  </a:lnTo>
                  <a:lnTo>
                    <a:pt x="79905" y="0"/>
                  </a:lnTo>
                  <a:lnTo>
                    <a:pt x="112966" y="941"/>
                  </a:lnTo>
                  <a:lnTo>
                    <a:pt x="135466" y="84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0" name="SMARTInkShape-1703"/>
            <p:cNvSpPr/>
            <p:nvPr/>
          </p:nvSpPr>
          <p:spPr>
            <a:xfrm>
              <a:off x="6087533" y="2963333"/>
              <a:ext cx="152401" cy="1"/>
            </a:xfrm>
            <a:custGeom>
              <a:avLst/>
              <a:gdLst/>
              <a:ahLst/>
              <a:cxnLst/>
              <a:rect l="0" t="0" r="0" b="0"/>
              <a:pathLst>
                <a:path w="152401" h="1">
                  <a:moveTo>
                    <a:pt x="0" y="0"/>
                  </a:moveTo>
                  <a:lnTo>
                    <a:pt x="38156" y="0"/>
                  </a:lnTo>
                  <a:lnTo>
                    <a:pt x="77773" y="0"/>
                  </a:lnTo>
                  <a:lnTo>
                    <a:pt x="117996" y="0"/>
                  </a:lnTo>
                  <a:lnTo>
                    <a:pt x="15240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1" name="SMARTInkShape-1704"/>
            <p:cNvSpPr/>
            <p:nvPr/>
          </p:nvSpPr>
          <p:spPr>
            <a:xfrm>
              <a:off x="5774277" y="3039533"/>
              <a:ext cx="135457" cy="177800"/>
            </a:xfrm>
            <a:custGeom>
              <a:avLst/>
              <a:gdLst/>
              <a:ahLst/>
              <a:cxnLst/>
              <a:rect l="0" t="0" r="0" b="0"/>
              <a:pathLst>
                <a:path w="135457" h="177800">
                  <a:moveTo>
                    <a:pt x="67723" y="8467"/>
                  </a:moveTo>
                  <a:lnTo>
                    <a:pt x="75840" y="8467"/>
                  </a:lnTo>
                  <a:lnTo>
                    <a:pt x="84656" y="1"/>
                  </a:lnTo>
                  <a:lnTo>
                    <a:pt x="45069" y="0"/>
                  </a:lnTo>
                  <a:lnTo>
                    <a:pt x="31024" y="0"/>
                  </a:lnTo>
                  <a:lnTo>
                    <a:pt x="29146" y="941"/>
                  </a:lnTo>
                  <a:lnTo>
                    <a:pt x="27894" y="2509"/>
                  </a:lnTo>
                  <a:lnTo>
                    <a:pt x="27060" y="4495"/>
                  </a:lnTo>
                  <a:lnTo>
                    <a:pt x="25562" y="5819"/>
                  </a:lnTo>
                  <a:lnTo>
                    <a:pt x="18246" y="8118"/>
                  </a:lnTo>
                  <a:lnTo>
                    <a:pt x="9750" y="15726"/>
                  </a:lnTo>
                  <a:lnTo>
                    <a:pt x="8840" y="21070"/>
                  </a:lnTo>
                  <a:lnTo>
                    <a:pt x="7771" y="22514"/>
                  </a:lnTo>
                  <a:lnTo>
                    <a:pt x="4075" y="24117"/>
                  </a:lnTo>
                  <a:lnTo>
                    <a:pt x="2713" y="25486"/>
                  </a:lnTo>
                  <a:lnTo>
                    <a:pt x="349" y="32577"/>
                  </a:lnTo>
                  <a:lnTo>
                    <a:pt x="0" y="49241"/>
                  </a:lnTo>
                  <a:lnTo>
                    <a:pt x="938" y="49761"/>
                  </a:lnTo>
                  <a:lnTo>
                    <a:pt x="4488" y="50339"/>
                  </a:lnTo>
                  <a:lnTo>
                    <a:pt x="5811" y="51433"/>
                  </a:lnTo>
                  <a:lnTo>
                    <a:pt x="9165" y="59396"/>
                  </a:lnTo>
                  <a:lnTo>
                    <a:pt x="12848" y="63401"/>
                  </a:lnTo>
                  <a:lnTo>
                    <a:pt x="17619" y="65808"/>
                  </a:lnTo>
                  <a:lnTo>
                    <a:pt x="28350" y="67353"/>
                  </a:lnTo>
                  <a:lnTo>
                    <a:pt x="30185" y="68421"/>
                  </a:lnTo>
                  <a:lnTo>
                    <a:pt x="31408" y="70073"/>
                  </a:lnTo>
                  <a:lnTo>
                    <a:pt x="32226" y="72116"/>
                  </a:lnTo>
                  <a:lnTo>
                    <a:pt x="34650" y="73477"/>
                  </a:lnTo>
                  <a:lnTo>
                    <a:pt x="55885" y="76902"/>
                  </a:lnTo>
                  <a:lnTo>
                    <a:pt x="67614" y="82854"/>
                  </a:lnTo>
                  <a:lnTo>
                    <a:pt x="70473" y="83459"/>
                  </a:lnTo>
                  <a:lnTo>
                    <a:pt x="95943" y="97248"/>
                  </a:lnTo>
                  <a:lnTo>
                    <a:pt x="107234" y="106559"/>
                  </a:lnTo>
                  <a:lnTo>
                    <a:pt x="118523" y="111883"/>
                  </a:lnTo>
                  <a:lnTo>
                    <a:pt x="125318" y="117220"/>
                  </a:lnTo>
                  <a:lnTo>
                    <a:pt x="126247" y="120458"/>
                  </a:lnTo>
                  <a:lnTo>
                    <a:pt x="126493" y="122639"/>
                  </a:lnTo>
                  <a:lnTo>
                    <a:pt x="129279" y="127571"/>
                  </a:lnTo>
                  <a:lnTo>
                    <a:pt x="134236" y="133907"/>
                  </a:lnTo>
                  <a:lnTo>
                    <a:pt x="135349" y="142620"/>
                  </a:lnTo>
                  <a:lnTo>
                    <a:pt x="135456" y="159577"/>
                  </a:lnTo>
                  <a:lnTo>
                    <a:pt x="128167" y="168043"/>
                  </a:lnTo>
                  <a:lnTo>
                    <a:pt x="120463" y="170020"/>
                  </a:lnTo>
                  <a:lnTo>
                    <a:pt x="112618" y="175077"/>
                  </a:lnTo>
                  <a:lnTo>
                    <a:pt x="104334" y="176993"/>
                  </a:lnTo>
                  <a:lnTo>
                    <a:pt x="62078" y="177798"/>
                  </a:lnTo>
                  <a:lnTo>
                    <a:pt x="56435" y="177799"/>
                  </a:lnTo>
                  <a:lnTo>
                    <a:pt x="50790" y="175291"/>
                  </a:lnTo>
                  <a:lnTo>
                    <a:pt x="45145" y="171982"/>
                  </a:lnTo>
                  <a:lnTo>
                    <a:pt x="33856" y="169857"/>
                  </a:lnTo>
                  <a:lnTo>
                    <a:pt x="31034" y="169683"/>
                  </a:lnTo>
                  <a:lnTo>
                    <a:pt x="25390" y="166980"/>
                  </a:lnTo>
                  <a:lnTo>
                    <a:pt x="22568" y="164942"/>
                  </a:lnTo>
                  <a:lnTo>
                    <a:pt x="19431" y="160170"/>
                  </a:lnTo>
                  <a:lnTo>
                    <a:pt x="18595" y="157580"/>
                  </a:lnTo>
                  <a:lnTo>
                    <a:pt x="17098" y="155853"/>
                  </a:lnTo>
                  <a:lnTo>
                    <a:pt x="9780" y="152855"/>
                  </a:lnTo>
                  <a:lnTo>
                    <a:pt x="9044" y="150094"/>
                  </a:lnTo>
                  <a:lnTo>
                    <a:pt x="8460" y="128312"/>
                  </a:lnTo>
                  <a:lnTo>
                    <a:pt x="14275" y="120500"/>
                  </a:lnTo>
                  <a:lnTo>
                    <a:pt x="15746" y="115331"/>
                  </a:lnTo>
                  <a:lnTo>
                    <a:pt x="17080" y="113576"/>
                  </a:lnTo>
                  <a:lnTo>
                    <a:pt x="28604" y="106034"/>
                  </a:lnTo>
                  <a:lnTo>
                    <a:pt x="31522" y="101062"/>
                  </a:lnTo>
                  <a:lnTo>
                    <a:pt x="33760" y="95717"/>
                  </a:lnTo>
                  <a:lnTo>
                    <a:pt x="37890" y="90205"/>
                  </a:lnTo>
                  <a:lnTo>
                    <a:pt x="42861" y="87128"/>
                  </a:lnTo>
                  <a:lnTo>
                    <a:pt x="48207" y="84820"/>
                  </a:lnTo>
                  <a:lnTo>
                    <a:pt x="67737" y="70086"/>
                  </a:lnTo>
                  <a:lnTo>
                    <a:pt x="73374" y="67838"/>
                  </a:lnTo>
                  <a:lnTo>
                    <a:pt x="79014" y="63704"/>
                  </a:lnTo>
                  <a:lnTo>
                    <a:pt x="82149" y="58730"/>
                  </a:lnTo>
                  <a:lnTo>
                    <a:pt x="82984" y="56087"/>
                  </a:lnTo>
                  <a:lnTo>
                    <a:pt x="84482" y="54325"/>
                  </a:lnTo>
                  <a:lnTo>
                    <a:pt x="99621" y="44133"/>
                  </a:lnTo>
                  <a:lnTo>
                    <a:pt x="108497" y="35405"/>
                  </a:lnTo>
                  <a:lnTo>
                    <a:pt x="109363" y="32042"/>
                  </a:lnTo>
                  <a:lnTo>
                    <a:pt x="109920" y="26712"/>
                  </a:lnTo>
                  <a:lnTo>
                    <a:pt x="118523" y="169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2" name="SMARTInkShape-1705"/>
            <p:cNvSpPr/>
            <p:nvPr/>
          </p:nvSpPr>
          <p:spPr>
            <a:xfrm>
              <a:off x="5684722" y="2988733"/>
              <a:ext cx="292746" cy="8467"/>
            </a:xfrm>
            <a:custGeom>
              <a:avLst/>
              <a:gdLst/>
              <a:ahLst/>
              <a:cxnLst/>
              <a:rect l="0" t="0" r="0" b="0"/>
              <a:pathLst>
                <a:path w="292746" h="8467">
                  <a:moveTo>
                    <a:pt x="4878" y="0"/>
                  </a:moveTo>
                  <a:lnTo>
                    <a:pt x="0" y="0"/>
                  </a:lnTo>
                  <a:lnTo>
                    <a:pt x="16640" y="0"/>
                  </a:lnTo>
                  <a:lnTo>
                    <a:pt x="22022" y="2509"/>
                  </a:lnTo>
                  <a:lnTo>
                    <a:pt x="27549" y="5819"/>
                  </a:lnTo>
                  <a:lnTo>
                    <a:pt x="36891" y="7683"/>
                  </a:lnTo>
                  <a:lnTo>
                    <a:pt x="74966" y="8454"/>
                  </a:lnTo>
                  <a:lnTo>
                    <a:pt x="112981" y="8466"/>
                  </a:lnTo>
                  <a:lnTo>
                    <a:pt x="132864" y="7526"/>
                  </a:lnTo>
                  <a:lnTo>
                    <a:pt x="174104" y="523"/>
                  </a:lnTo>
                  <a:lnTo>
                    <a:pt x="213716" y="31"/>
                  </a:lnTo>
                  <a:lnTo>
                    <a:pt x="253233" y="2"/>
                  </a:lnTo>
                  <a:lnTo>
                    <a:pt x="29274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3" name="SMARTInkShape-1706"/>
            <p:cNvSpPr/>
            <p:nvPr/>
          </p:nvSpPr>
          <p:spPr>
            <a:xfrm>
              <a:off x="5799667" y="2777067"/>
              <a:ext cx="152040" cy="143924"/>
            </a:xfrm>
            <a:custGeom>
              <a:avLst/>
              <a:gdLst/>
              <a:ahLst/>
              <a:cxnLst/>
              <a:rect l="0" t="0" r="0" b="0"/>
              <a:pathLst>
                <a:path w="152040" h="143924">
                  <a:moveTo>
                    <a:pt x="8466" y="8466"/>
                  </a:moveTo>
                  <a:lnTo>
                    <a:pt x="8466" y="36826"/>
                  </a:lnTo>
                  <a:lnTo>
                    <a:pt x="5958" y="42394"/>
                  </a:lnTo>
                  <a:lnTo>
                    <a:pt x="2647" y="48005"/>
                  </a:lnTo>
                  <a:lnTo>
                    <a:pt x="523" y="59272"/>
                  </a:lnTo>
                  <a:lnTo>
                    <a:pt x="0" y="98798"/>
                  </a:lnTo>
                  <a:lnTo>
                    <a:pt x="0" y="112891"/>
                  </a:lnTo>
                  <a:lnTo>
                    <a:pt x="940" y="114772"/>
                  </a:lnTo>
                  <a:lnTo>
                    <a:pt x="2508" y="116025"/>
                  </a:lnTo>
                  <a:lnTo>
                    <a:pt x="4494" y="116861"/>
                  </a:lnTo>
                  <a:lnTo>
                    <a:pt x="5819" y="118359"/>
                  </a:lnTo>
                  <a:lnTo>
                    <a:pt x="7289" y="122533"/>
                  </a:lnTo>
                  <a:lnTo>
                    <a:pt x="8622" y="124022"/>
                  </a:lnTo>
                  <a:lnTo>
                    <a:pt x="12612" y="125676"/>
                  </a:lnTo>
                  <a:lnTo>
                    <a:pt x="14053" y="127058"/>
                  </a:lnTo>
                  <a:lnTo>
                    <a:pt x="15653" y="131102"/>
                  </a:lnTo>
                  <a:lnTo>
                    <a:pt x="17020" y="132556"/>
                  </a:lnTo>
                  <a:lnTo>
                    <a:pt x="34037" y="141997"/>
                  </a:lnTo>
                  <a:lnTo>
                    <a:pt x="62091" y="143899"/>
                  </a:lnTo>
                  <a:lnTo>
                    <a:pt x="70556" y="143923"/>
                  </a:lnTo>
                  <a:lnTo>
                    <a:pt x="76200" y="141420"/>
                  </a:lnTo>
                  <a:lnTo>
                    <a:pt x="81844" y="138112"/>
                  </a:lnTo>
                  <a:lnTo>
                    <a:pt x="90310" y="135309"/>
                  </a:lnTo>
                  <a:lnTo>
                    <a:pt x="98778" y="129880"/>
                  </a:lnTo>
                  <a:lnTo>
                    <a:pt x="107245" y="127853"/>
                  </a:lnTo>
                  <a:lnTo>
                    <a:pt x="116651" y="126312"/>
                  </a:lnTo>
                  <a:lnTo>
                    <a:pt x="125849" y="122617"/>
                  </a:lnTo>
                  <a:lnTo>
                    <a:pt x="129055" y="120315"/>
                  </a:lnTo>
                  <a:lnTo>
                    <a:pt x="142506" y="103231"/>
                  </a:lnTo>
                  <a:lnTo>
                    <a:pt x="144592" y="95163"/>
                  </a:lnTo>
                  <a:lnTo>
                    <a:pt x="149668" y="87254"/>
                  </a:lnTo>
                  <a:lnTo>
                    <a:pt x="151590" y="78952"/>
                  </a:lnTo>
                  <a:lnTo>
                    <a:pt x="152039" y="73347"/>
                  </a:lnTo>
                  <a:lnTo>
                    <a:pt x="149731" y="67720"/>
                  </a:lnTo>
                  <a:lnTo>
                    <a:pt x="146510" y="62082"/>
                  </a:lnTo>
                  <a:lnTo>
                    <a:pt x="144443" y="50799"/>
                  </a:lnTo>
                  <a:lnTo>
                    <a:pt x="144273" y="47977"/>
                  </a:lnTo>
                  <a:lnTo>
                    <a:pt x="141575" y="42333"/>
                  </a:lnTo>
                  <a:lnTo>
                    <a:pt x="132179" y="31044"/>
                  </a:lnTo>
                  <a:lnTo>
                    <a:pt x="126793" y="27908"/>
                  </a:lnTo>
                  <a:lnTo>
                    <a:pt x="111174" y="21400"/>
                  </a:lnTo>
                  <a:lnTo>
                    <a:pt x="93651" y="10820"/>
                  </a:lnTo>
                  <a:lnTo>
                    <a:pt x="52920" y="259"/>
                  </a:lnTo>
                  <a:lnTo>
                    <a:pt x="16933"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4" name="SMARTInkShape-1707"/>
            <p:cNvSpPr/>
            <p:nvPr/>
          </p:nvSpPr>
          <p:spPr>
            <a:xfrm>
              <a:off x="5706534" y="2777067"/>
              <a:ext cx="25400" cy="143934"/>
            </a:xfrm>
            <a:custGeom>
              <a:avLst/>
              <a:gdLst/>
              <a:ahLst/>
              <a:cxnLst/>
              <a:rect l="0" t="0" r="0" b="0"/>
              <a:pathLst>
                <a:path w="25400" h="143934">
                  <a:moveTo>
                    <a:pt x="8466" y="0"/>
                  </a:moveTo>
                  <a:lnTo>
                    <a:pt x="30" y="0"/>
                  </a:lnTo>
                  <a:lnTo>
                    <a:pt x="0" y="12612"/>
                  </a:lnTo>
                  <a:lnTo>
                    <a:pt x="940" y="14052"/>
                  </a:lnTo>
                  <a:lnTo>
                    <a:pt x="2508" y="15013"/>
                  </a:lnTo>
                  <a:lnTo>
                    <a:pt x="4494" y="15653"/>
                  </a:lnTo>
                  <a:lnTo>
                    <a:pt x="5817" y="17020"/>
                  </a:lnTo>
                  <a:lnTo>
                    <a:pt x="7289" y="21048"/>
                  </a:lnTo>
                  <a:lnTo>
                    <a:pt x="9401" y="48217"/>
                  </a:lnTo>
                  <a:lnTo>
                    <a:pt x="15165" y="59314"/>
                  </a:lnTo>
                  <a:lnTo>
                    <a:pt x="16923" y="90633"/>
                  </a:lnTo>
                  <a:lnTo>
                    <a:pt x="23633" y="102014"/>
                  </a:lnTo>
                  <a:lnTo>
                    <a:pt x="25399" y="1439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5" name="SMARTInkShape-1708"/>
            <p:cNvSpPr/>
            <p:nvPr/>
          </p:nvSpPr>
          <p:spPr>
            <a:xfrm>
              <a:off x="5308600" y="2997200"/>
              <a:ext cx="169334" cy="16934"/>
            </a:xfrm>
            <a:custGeom>
              <a:avLst/>
              <a:gdLst/>
              <a:ahLst/>
              <a:cxnLst/>
              <a:rect l="0" t="0" r="0" b="0"/>
              <a:pathLst>
                <a:path w="169334" h="16934">
                  <a:moveTo>
                    <a:pt x="0" y="16933"/>
                  </a:moveTo>
                  <a:lnTo>
                    <a:pt x="0" y="9644"/>
                  </a:lnTo>
                  <a:lnTo>
                    <a:pt x="941" y="9251"/>
                  </a:lnTo>
                  <a:lnTo>
                    <a:pt x="42489" y="8467"/>
                  </a:lnTo>
                  <a:lnTo>
                    <a:pt x="82903" y="8467"/>
                  </a:lnTo>
                  <a:lnTo>
                    <a:pt x="124313" y="7526"/>
                  </a:lnTo>
                  <a:lnTo>
                    <a:pt x="145472" y="1177"/>
                  </a:lnTo>
                  <a:lnTo>
                    <a:pt x="169333"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6" name="SMARTInkShape-1709"/>
            <p:cNvSpPr/>
            <p:nvPr/>
          </p:nvSpPr>
          <p:spPr>
            <a:xfrm>
              <a:off x="5300133" y="2946400"/>
              <a:ext cx="143935" cy="25401"/>
            </a:xfrm>
            <a:custGeom>
              <a:avLst/>
              <a:gdLst/>
              <a:ahLst/>
              <a:cxnLst/>
              <a:rect l="0" t="0" r="0" b="0"/>
              <a:pathLst>
                <a:path w="143935" h="25401">
                  <a:moveTo>
                    <a:pt x="0" y="25400"/>
                  </a:moveTo>
                  <a:lnTo>
                    <a:pt x="8118" y="25400"/>
                  </a:lnTo>
                  <a:lnTo>
                    <a:pt x="15158" y="19581"/>
                  </a:lnTo>
                  <a:lnTo>
                    <a:pt x="22888" y="17718"/>
                  </a:lnTo>
                  <a:lnTo>
                    <a:pt x="57388" y="15999"/>
                  </a:lnTo>
                  <a:lnTo>
                    <a:pt x="77846" y="9644"/>
                  </a:lnTo>
                  <a:lnTo>
                    <a:pt x="118365" y="8480"/>
                  </a:lnTo>
                  <a:lnTo>
                    <a:pt x="121243" y="8476"/>
                  </a:lnTo>
                  <a:lnTo>
                    <a:pt x="143934"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7" name="SMARTInkShape-1710"/>
            <p:cNvSpPr/>
            <p:nvPr/>
          </p:nvSpPr>
          <p:spPr>
            <a:xfrm>
              <a:off x="5029200" y="3073400"/>
              <a:ext cx="16934" cy="135468"/>
            </a:xfrm>
            <a:custGeom>
              <a:avLst/>
              <a:gdLst/>
              <a:ahLst/>
              <a:cxnLst/>
              <a:rect l="0" t="0" r="0" b="0"/>
              <a:pathLst>
                <a:path w="16934" h="135468">
                  <a:moveTo>
                    <a:pt x="0" y="0"/>
                  </a:moveTo>
                  <a:lnTo>
                    <a:pt x="4494" y="4495"/>
                  </a:lnTo>
                  <a:lnTo>
                    <a:pt x="6702" y="9210"/>
                  </a:lnTo>
                  <a:lnTo>
                    <a:pt x="8463" y="29534"/>
                  </a:lnTo>
                  <a:lnTo>
                    <a:pt x="8467" y="62440"/>
                  </a:lnTo>
                  <a:lnTo>
                    <a:pt x="10975" y="67889"/>
                  </a:lnTo>
                  <a:lnTo>
                    <a:pt x="15756" y="74558"/>
                  </a:lnTo>
                  <a:lnTo>
                    <a:pt x="16701" y="82635"/>
                  </a:lnTo>
                  <a:lnTo>
                    <a:pt x="16933" y="122809"/>
                  </a:lnTo>
                  <a:lnTo>
                    <a:pt x="16933" y="1354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8" name="SMARTInkShape-1711"/>
            <p:cNvSpPr/>
            <p:nvPr/>
          </p:nvSpPr>
          <p:spPr>
            <a:xfrm>
              <a:off x="4961467" y="2997200"/>
              <a:ext cx="211667" cy="8468"/>
            </a:xfrm>
            <a:custGeom>
              <a:avLst/>
              <a:gdLst/>
              <a:ahLst/>
              <a:cxnLst/>
              <a:rect l="0" t="0" r="0" b="0"/>
              <a:pathLst>
                <a:path w="211667" h="8468">
                  <a:moveTo>
                    <a:pt x="0" y="8467"/>
                  </a:moveTo>
                  <a:lnTo>
                    <a:pt x="39534" y="8467"/>
                  </a:lnTo>
                  <a:lnTo>
                    <a:pt x="77846" y="8467"/>
                  </a:lnTo>
                  <a:lnTo>
                    <a:pt x="117004" y="349"/>
                  </a:lnTo>
                  <a:lnTo>
                    <a:pt x="158126" y="6"/>
                  </a:lnTo>
                  <a:lnTo>
                    <a:pt x="197072" y="0"/>
                  </a:lnTo>
                  <a:lnTo>
                    <a:pt x="21166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9" name="SMARTInkShape-1712"/>
            <p:cNvSpPr/>
            <p:nvPr/>
          </p:nvSpPr>
          <p:spPr>
            <a:xfrm>
              <a:off x="4368800" y="2794000"/>
              <a:ext cx="169228" cy="160865"/>
            </a:xfrm>
            <a:custGeom>
              <a:avLst/>
              <a:gdLst/>
              <a:ahLst/>
              <a:cxnLst/>
              <a:rect l="0" t="0" r="0" b="0"/>
              <a:pathLst>
                <a:path w="169228" h="160865">
                  <a:moveTo>
                    <a:pt x="160867" y="0"/>
                  </a:moveTo>
                  <a:lnTo>
                    <a:pt x="152749" y="0"/>
                  </a:lnTo>
                  <a:lnTo>
                    <a:pt x="145141" y="7290"/>
                  </a:lnTo>
                  <a:lnTo>
                    <a:pt x="136750" y="8363"/>
                  </a:lnTo>
                  <a:lnTo>
                    <a:pt x="128961" y="14265"/>
                  </a:lnTo>
                  <a:lnTo>
                    <a:pt x="121101" y="16143"/>
                  </a:lnTo>
                  <a:lnTo>
                    <a:pt x="79022" y="16932"/>
                  </a:lnTo>
                  <a:lnTo>
                    <a:pt x="44005" y="16933"/>
                  </a:lnTo>
                  <a:lnTo>
                    <a:pt x="35904" y="11115"/>
                  </a:lnTo>
                  <a:lnTo>
                    <a:pt x="27989" y="9251"/>
                  </a:lnTo>
                  <a:lnTo>
                    <a:pt x="12925" y="8498"/>
                  </a:lnTo>
                  <a:lnTo>
                    <a:pt x="11439" y="7546"/>
                  </a:lnTo>
                  <a:lnTo>
                    <a:pt x="10449" y="5972"/>
                  </a:lnTo>
                  <a:lnTo>
                    <a:pt x="8858" y="1179"/>
                  </a:lnTo>
                  <a:lnTo>
                    <a:pt x="6132" y="524"/>
                  </a:lnTo>
                  <a:lnTo>
                    <a:pt x="31" y="3"/>
                  </a:lnTo>
                  <a:lnTo>
                    <a:pt x="0" y="41044"/>
                  </a:lnTo>
                  <a:lnTo>
                    <a:pt x="0" y="46446"/>
                  </a:lnTo>
                  <a:lnTo>
                    <a:pt x="941" y="47897"/>
                  </a:lnTo>
                  <a:lnTo>
                    <a:pt x="2508" y="48865"/>
                  </a:lnTo>
                  <a:lnTo>
                    <a:pt x="4494" y="49510"/>
                  </a:lnTo>
                  <a:lnTo>
                    <a:pt x="5818" y="50881"/>
                  </a:lnTo>
                  <a:lnTo>
                    <a:pt x="8363" y="58885"/>
                  </a:lnTo>
                  <a:lnTo>
                    <a:pt x="8463" y="74664"/>
                  </a:lnTo>
                  <a:lnTo>
                    <a:pt x="9406" y="75176"/>
                  </a:lnTo>
                  <a:lnTo>
                    <a:pt x="15756" y="76066"/>
                  </a:lnTo>
                  <a:lnTo>
                    <a:pt x="16410" y="78649"/>
                  </a:lnTo>
                  <a:lnTo>
                    <a:pt x="16585" y="80655"/>
                  </a:lnTo>
                  <a:lnTo>
                    <a:pt x="17641" y="81992"/>
                  </a:lnTo>
                  <a:lnTo>
                    <a:pt x="25294" y="84636"/>
                  </a:lnTo>
                  <a:lnTo>
                    <a:pt x="38257" y="84667"/>
                  </a:lnTo>
                  <a:lnTo>
                    <a:pt x="39616" y="83726"/>
                  </a:lnTo>
                  <a:lnTo>
                    <a:pt x="40522" y="82158"/>
                  </a:lnTo>
                  <a:lnTo>
                    <a:pt x="41975" y="77377"/>
                  </a:lnTo>
                  <a:lnTo>
                    <a:pt x="44683" y="76723"/>
                  </a:lnTo>
                  <a:lnTo>
                    <a:pt x="58058" y="76203"/>
                  </a:lnTo>
                  <a:lnTo>
                    <a:pt x="58462" y="75261"/>
                  </a:lnTo>
                  <a:lnTo>
                    <a:pt x="58908" y="71706"/>
                  </a:lnTo>
                  <a:lnTo>
                    <a:pt x="59969" y="70382"/>
                  </a:lnTo>
                  <a:lnTo>
                    <a:pt x="63655" y="68911"/>
                  </a:lnTo>
                  <a:lnTo>
                    <a:pt x="104454" y="67734"/>
                  </a:lnTo>
                  <a:lnTo>
                    <a:pt x="106325" y="68674"/>
                  </a:lnTo>
                  <a:lnTo>
                    <a:pt x="107572" y="70242"/>
                  </a:lnTo>
                  <a:lnTo>
                    <a:pt x="108404" y="72228"/>
                  </a:lnTo>
                  <a:lnTo>
                    <a:pt x="109898" y="73552"/>
                  </a:lnTo>
                  <a:lnTo>
                    <a:pt x="114069" y="75023"/>
                  </a:lnTo>
                  <a:lnTo>
                    <a:pt x="133826" y="76169"/>
                  </a:lnTo>
                  <a:lnTo>
                    <a:pt x="159552" y="100289"/>
                  </a:lnTo>
                  <a:lnTo>
                    <a:pt x="160477" y="105706"/>
                  </a:lnTo>
                  <a:lnTo>
                    <a:pt x="161548" y="107160"/>
                  </a:lnTo>
                  <a:lnTo>
                    <a:pt x="165246" y="108775"/>
                  </a:lnTo>
                  <a:lnTo>
                    <a:pt x="166608" y="110146"/>
                  </a:lnTo>
                  <a:lnTo>
                    <a:pt x="168122" y="114178"/>
                  </a:lnTo>
                  <a:lnTo>
                    <a:pt x="169227" y="125441"/>
                  </a:lnTo>
                  <a:lnTo>
                    <a:pt x="162035" y="134153"/>
                  </a:lnTo>
                  <a:lnTo>
                    <a:pt x="160156" y="141967"/>
                  </a:lnTo>
                  <a:lnTo>
                    <a:pt x="153607" y="150840"/>
                  </a:lnTo>
                  <a:lnTo>
                    <a:pt x="137926" y="152263"/>
                  </a:lnTo>
                  <a:lnTo>
                    <a:pt x="126580" y="159083"/>
                  </a:lnTo>
                  <a:lnTo>
                    <a:pt x="86429" y="160853"/>
                  </a:lnTo>
                  <a:lnTo>
                    <a:pt x="73726" y="160864"/>
                  </a:lnTo>
                  <a:lnTo>
                    <a:pt x="67888" y="158357"/>
                  </a:lnTo>
                  <a:lnTo>
                    <a:pt x="65014" y="156371"/>
                  </a:lnTo>
                  <a:lnTo>
                    <a:pt x="51980" y="153576"/>
                  </a:lnTo>
                  <a:lnTo>
                    <a:pt x="22682" y="152430"/>
                  </a:lnTo>
                  <a:lnTo>
                    <a:pt x="8467" y="1439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0" name="SMARTInkShape-1713"/>
            <p:cNvSpPr/>
            <p:nvPr/>
          </p:nvSpPr>
          <p:spPr>
            <a:xfrm>
              <a:off x="4309533" y="3022600"/>
              <a:ext cx="304801" cy="16934"/>
            </a:xfrm>
            <a:custGeom>
              <a:avLst/>
              <a:gdLst/>
              <a:ahLst/>
              <a:cxnLst/>
              <a:rect l="0" t="0" r="0" b="0"/>
              <a:pathLst>
                <a:path w="304801" h="16934">
                  <a:moveTo>
                    <a:pt x="0" y="16933"/>
                  </a:moveTo>
                  <a:lnTo>
                    <a:pt x="29413" y="16933"/>
                  </a:lnTo>
                  <a:lnTo>
                    <a:pt x="61771" y="8816"/>
                  </a:lnTo>
                  <a:lnTo>
                    <a:pt x="99265" y="8476"/>
                  </a:lnTo>
                  <a:lnTo>
                    <a:pt x="137251" y="8467"/>
                  </a:lnTo>
                  <a:lnTo>
                    <a:pt x="175083" y="8467"/>
                  </a:lnTo>
                  <a:lnTo>
                    <a:pt x="214495" y="8467"/>
                  </a:lnTo>
                  <a:lnTo>
                    <a:pt x="230483" y="7526"/>
                  </a:lnTo>
                  <a:lnTo>
                    <a:pt x="247299" y="1765"/>
                  </a:lnTo>
                  <a:lnTo>
                    <a:pt x="30480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1" name="SMARTInkShape-1714"/>
            <p:cNvSpPr/>
            <p:nvPr/>
          </p:nvSpPr>
          <p:spPr>
            <a:xfrm>
              <a:off x="4394200" y="3098800"/>
              <a:ext cx="160857" cy="143934"/>
            </a:xfrm>
            <a:custGeom>
              <a:avLst/>
              <a:gdLst/>
              <a:ahLst/>
              <a:cxnLst/>
              <a:rect l="0" t="0" r="0" b="0"/>
              <a:pathLst>
                <a:path w="160857" h="143934">
                  <a:moveTo>
                    <a:pt x="84667" y="0"/>
                  </a:moveTo>
                  <a:lnTo>
                    <a:pt x="101600" y="0"/>
                  </a:lnTo>
                  <a:lnTo>
                    <a:pt x="80551" y="0"/>
                  </a:lnTo>
                  <a:lnTo>
                    <a:pt x="75625" y="2509"/>
                  </a:lnTo>
                  <a:lnTo>
                    <a:pt x="70300" y="5819"/>
                  </a:lnTo>
                  <a:lnTo>
                    <a:pt x="60905" y="8118"/>
                  </a:lnTo>
                  <a:lnTo>
                    <a:pt x="55257" y="8363"/>
                  </a:lnTo>
                  <a:lnTo>
                    <a:pt x="50273" y="10929"/>
                  </a:lnTo>
                  <a:lnTo>
                    <a:pt x="44921" y="14265"/>
                  </a:lnTo>
                  <a:lnTo>
                    <a:pt x="33820" y="16406"/>
                  </a:lnTo>
                  <a:lnTo>
                    <a:pt x="27063" y="16829"/>
                  </a:lnTo>
                  <a:lnTo>
                    <a:pt x="8498" y="33836"/>
                  </a:lnTo>
                  <a:lnTo>
                    <a:pt x="8469" y="41153"/>
                  </a:lnTo>
                  <a:lnTo>
                    <a:pt x="9409" y="41547"/>
                  </a:lnTo>
                  <a:lnTo>
                    <a:pt x="15757" y="42230"/>
                  </a:lnTo>
                  <a:lnTo>
                    <a:pt x="16410" y="44796"/>
                  </a:lnTo>
                  <a:lnTo>
                    <a:pt x="16585" y="46797"/>
                  </a:lnTo>
                  <a:lnTo>
                    <a:pt x="17642" y="48131"/>
                  </a:lnTo>
                  <a:lnTo>
                    <a:pt x="21325" y="49614"/>
                  </a:lnTo>
                  <a:lnTo>
                    <a:pt x="48218" y="51734"/>
                  </a:lnTo>
                  <a:lnTo>
                    <a:pt x="57626" y="58089"/>
                  </a:lnTo>
                  <a:lnTo>
                    <a:pt x="65703" y="59034"/>
                  </a:lnTo>
                  <a:lnTo>
                    <a:pt x="70907" y="59163"/>
                  </a:lnTo>
                  <a:lnTo>
                    <a:pt x="76356" y="61729"/>
                  </a:lnTo>
                  <a:lnTo>
                    <a:pt x="81914" y="65065"/>
                  </a:lnTo>
                  <a:lnTo>
                    <a:pt x="93147" y="67206"/>
                  </a:lnTo>
                  <a:lnTo>
                    <a:pt x="95965" y="67382"/>
                  </a:lnTo>
                  <a:lnTo>
                    <a:pt x="101604" y="70086"/>
                  </a:lnTo>
                  <a:lnTo>
                    <a:pt x="107246" y="73482"/>
                  </a:lnTo>
                  <a:lnTo>
                    <a:pt x="118534" y="75663"/>
                  </a:lnTo>
                  <a:lnTo>
                    <a:pt x="129822" y="76094"/>
                  </a:lnTo>
                  <a:lnTo>
                    <a:pt x="131704" y="77070"/>
                  </a:lnTo>
                  <a:lnTo>
                    <a:pt x="132958" y="78662"/>
                  </a:lnTo>
                  <a:lnTo>
                    <a:pt x="133795" y="80663"/>
                  </a:lnTo>
                  <a:lnTo>
                    <a:pt x="135293" y="81998"/>
                  </a:lnTo>
                  <a:lnTo>
                    <a:pt x="139466" y="83481"/>
                  </a:lnTo>
                  <a:lnTo>
                    <a:pt x="140955" y="84817"/>
                  </a:lnTo>
                  <a:lnTo>
                    <a:pt x="142610" y="88810"/>
                  </a:lnTo>
                  <a:lnTo>
                    <a:pt x="143992" y="90251"/>
                  </a:lnTo>
                  <a:lnTo>
                    <a:pt x="152479" y="93821"/>
                  </a:lnTo>
                  <a:lnTo>
                    <a:pt x="156511" y="97516"/>
                  </a:lnTo>
                  <a:lnTo>
                    <a:pt x="158931" y="102294"/>
                  </a:lnTo>
                  <a:lnTo>
                    <a:pt x="160791" y="110704"/>
                  </a:lnTo>
                  <a:lnTo>
                    <a:pt x="160856" y="117316"/>
                  </a:lnTo>
                  <a:lnTo>
                    <a:pt x="136756" y="142643"/>
                  </a:lnTo>
                  <a:lnTo>
                    <a:pt x="131354" y="143551"/>
                  </a:lnTo>
                  <a:lnTo>
                    <a:pt x="90308" y="143932"/>
                  </a:lnTo>
                  <a:lnTo>
                    <a:pt x="48081" y="143933"/>
                  </a:lnTo>
                  <a:lnTo>
                    <a:pt x="42379" y="141425"/>
                  </a:lnTo>
                  <a:lnTo>
                    <a:pt x="36709" y="138115"/>
                  </a:lnTo>
                  <a:lnTo>
                    <a:pt x="25404" y="135990"/>
                  </a:lnTo>
                  <a:lnTo>
                    <a:pt x="22580" y="135816"/>
                  </a:lnTo>
                  <a:lnTo>
                    <a:pt x="16934" y="133113"/>
                  </a:lnTo>
                  <a:lnTo>
                    <a:pt x="0" y="1185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2" name="SMARTInkShape-1715"/>
            <p:cNvSpPr/>
            <p:nvPr/>
          </p:nvSpPr>
          <p:spPr>
            <a:xfrm>
              <a:off x="4377615" y="3107267"/>
              <a:ext cx="143586" cy="110067"/>
            </a:xfrm>
            <a:custGeom>
              <a:avLst/>
              <a:gdLst/>
              <a:ahLst/>
              <a:cxnLst/>
              <a:rect l="0" t="0" r="0" b="0"/>
              <a:pathLst>
                <a:path w="143586" h="110067">
                  <a:moveTo>
                    <a:pt x="8118" y="110066"/>
                  </a:moveTo>
                  <a:lnTo>
                    <a:pt x="0" y="110066"/>
                  </a:lnTo>
                  <a:lnTo>
                    <a:pt x="8110" y="110066"/>
                  </a:lnTo>
                  <a:lnTo>
                    <a:pt x="8116" y="105572"/>
                  </a:lnTo>
                  <a:lnTo>
                    <a:pt x="9057" y="104248"/>
                  </a:lnTo>
                  <a:lnTo>
                    <a:pt x="10626" y="103365"/>
                  </a:lnTo>
                  <a:lnTo>
                    <a:pt x="16741" y="101832"/>
                  </a:lnTo>
                  <a:lnTo>
                    <a:pt x="23771" y="101630"/>
                  </a:lnTo>
                  <a:lnTo>
                    <a:pt x="32229" y="94313"/>
                  </a:lnTo>
                  <a:lnTo>
                    <a:pt x="33136" y="88988"/>
                  </a:lnTo>
                  <a:lnTo>
                    <a:pt x="34204" y="87547"/>
                  </a:lnTo>
                  <a:lnTo>
                    <a:pt x="43955" y="82326"/>
                  </a:lnTo>
                  <a:lnTo>
                    <a:pt x="65423" y="62168"/>
                  </a:lnTo>
                  <a:lnTo>
                    <a:pt x="70589" y="60556"/>
                  </a:lnTo>
                  <a:lnTo>
                    <a:pt x="72343" y="59185"/>
                  </a:lnTo>
                  <a:lnTo>
                    <a:pt x="74293" y="55154"/>
                  </a:lnTo>
                  <a:lnTo>
                    <a:pt x="75753" y="53702"/>
                  </a:lnTo>
                  <a:lnTo>
                    <a:pt x="92944" y="44268"/>
                  </a:lnTo>
                  <a:lnTo>
                    <a:pt x="95714" y="43623"/>
                  </a:lnTo>
                  <a:lnTo>
                    <a:pt x="104105" y="38220"/>
                  </a:lnTo>
                  <a:lnTo>
                    <a:pt x="107223" y="33293"/>
                  </a:lnTo>
                  <a:lnTo>
                    <a:pt x="108055" y="30662"/>
                  </a:lnTo>
                  <a:lnTo>
                    <a:pt x="109550" y="28908"/>
                  </a:lnTo>
                  <a:lnTo>
                    <a:pt x="122287" y="21042"/>
                  </a:lnTo>
                  <a:lnTo>
                    <a:pt x="124712" y="16250"/>
                  </a:lnTo>
                  <a:lnTo>
                    <a:pt x="125358" y="13656"/>
                  </a:lnTo>
                  <a:lnTo>
                    <a:pt x="126730" y="11926"/>
                  </a:lnTo>
                  <a:lnTo>
                    <a:pt x="143585"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3" name="SMARTInkShape-1716"/>
            <p:cNvSpPr/>
            <p:nvPr/>
          </p:nvSpPr>
          <p:spPr>
            <a:xfrm>
              <a:off x="4953000" y="2777067"/>
              <a:ext cx="237068" cy="135458"/>
            </a:xfrm>
            <a:custGeom>
              <a:avLst/>
              <a:gdLst/>
              <a:ahLst/>
              <a:cxnLst/>
              <a:rect l="0" t="0" r="0" b="0"/>
              <a:pathLst>
                <a:path w="237068" h="135458">
                  <a:moveTo>
                    <a:pt x="0" y="42333"/>
                  </a:moveTo>
                  <a:lnTo>
                    <a:pt x="0" y="35043"/>
                  </a:lnTo>
                  <a:lnTo>
                    <a:pt x="941" y="34651"/>
                  </a:lnTo>
                  <a:lnTo>
                    <a:pt x="7289" y="33970"/>
                  </a:lnTo>
                  <a:lnTo>
                    <a:pt x="14993" y="28068"/>
                  </a:lnTo>
                  <a:lnTo>
                    <a:pt x="20148" y="26586"/>
                  </a:lnTo>
                  <a:lnTo>
                    <a:pt x="21898" y="25250"/>
                  </a:lnTo>
                  <a:lnTo>
                    <a:pt x="23844" y="21256"/>
                  </a:lnTo>
                  <a:lnTo>
                    <a:pt x="25303" y="19815"/>
                  </a:lnTo>
                  <a:lnTo>
                    <a:pt x="32553" y="17313"/>
                  </a:lnTo>
                  <a:lnTo>
                    <a:pt x="46185" y="16067"/>
                  </a:lnTo>
                  <a:lnTo>
                    <a:pt x="57358" y="9653"/>
                  </a:lnTo>
                  <a:lnTo>
                    <a:pt x="73679" y="8571"/>
                  </a:lnTo>
                  <a:lnTo>
                    <a:pt x="85078" y="1778"/>
                  </a:lnTo>
                  <a:lnTo>
                    <a:pt x="127110" y="4"/>
                  </a:lnTo>
                  <a:lnTo>
                    <a:pt x="133816" y="0"/>
                  </a:lnTo>
                  <a:lnTo>
                    <a:pt x="141900" y="5818"/>
                  </a:lnTo>
                  <a:lnTo>
                    <a:pt x="150831" y="8117"/>
                  </a:lnTo>
                  <a:lnTo>
                    <a:pt x="151354" y="9175"/>
                  </a:lnTo>
                  <a:lnTo>
                    <a:pt x="151935" y="12858"/>
                  </a:lnTo>
                  <a:lnTo>
                    <a:pt x="153031" y="14216"/>
                  </a:lnTo>
                  <a:lnTo>
                    <a:pt x="156757" y="15726"/>
                  </a:lnTo>
                  <a:lnTo>
                    <a:pt x="158128" y="17069"/>
                  </a:lnTo>
                  <a:lnTo>
                    <a:pt x="159649" y="21069"/>
                  </a:lnTo>
                  <a:lnTo>
                    <a:pt x="160506" y="28611"/>
                  </a:lnTo>
                  <a:lnTo>
                    <a:pt x="158198" y="34040"/>
                  </a:lnTo>
                  <a:lnTo>
                    <a:pt x="153545" y="40695"/>
                  </a:lnTo>
                  <a:lnTo>
                    <a:pt x="151685" y="48769"/>
                  </a:lnTo>
                  <a:lnTo>
                    <a:pt x="115604" y="87593"/>
                  </a:lnTo>
                  <a:lnTo>
                    <a:pt x="110019" y="90671"/>
                  </a:lnTo>
                  <a:lnTo>
                    <a:pt x="104401" y="92980"/>
                  </a:lnTo>
                  <a:lnTo>
                    <a:pt x="76200" y="116071"/>
                  </a:lnTo>
                  <a:lnTo>
                    <a:pt x="73378" y="116891"/>
                  </a:lnTo>
                  <a:lnTo>
                    <a:pt x="71495" y="118380"/>
                  </a:lnTo>
                  <a:lnTo>
                    <a:pt x="67907" y="124027"/>
                  </a:lnTo>
                  <a:lnTo>
                    <a:pt x="63734" y="125678"/>
                  </a:lnTo>
                  <a:lnTo>
                    <a:pt x="38325" y="126989"/>
                  </a:lnTo>
                  <a:lnTo>
                    <a:pt x="36839" y="127933"/>
                  </a:lnTo>
                  <a:lnTo>
                    <a:pt x="35849" y="129504"/>
                  </a:lnTo>
                  <a:lnTo>
                    <a:pt x="35187" y="131491"/>
                  </a:lnTo>
                  <a:lnTo>
                    <a:pt x="33807" y="132816"/>
                  </a:lnTo>
                  <a:lnTo>
                    <a:pt x="25514" y="135435"/>
                  </a:lnTo>
                  <a:lnTo>
                    <a:pt x="29928" y="135457"/>
                  </a:lnTo>
                  <a:lnTo>
                    <a:pt x="31243" y="134519"/>
                  </a:lnTo>
                  <a:lnTo>
                    <a:pt x="33522" y="128175"/>
                  </a:lnTo>
                  <a:lnTo>
                    <a:pt x="36221" y="127522"/>
                  </a:lnTo>
                  <a:lnTo>
                    <a:pt x="76217" y="127000"/>
                  </a:lnTo>
                  <a:lnTo>
                    <a:pt x="117035" y="127000"/>
                  </a:lnTo>
                  <a:lnTo>
                    <a:pt x="132732" y="126059"/>
                  </a:lnTo>
                  <a:lnTo>
                    <a:pt x="153933" y="119710"/>
                  </a:lnTo>
                  <a:lnTo>
                    <a:pt x="188707" y="118564"/>
                  </a:lnTo>
                  <a:lnTo>
                    <a:pt x="228441" y="126845"/>
                  </a:lnTo>
                  <a:lnTo>
                    <a:pt x="237067" y="1270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4" name="SMARTInkShape-1717"/>
            <p:cNvSpPr/>
            <p:nvPr/>
          </p:nvSpPr>
          <p:spPr>
            <a:xfrm>
              <a:off x="4749800" y="2988743"/>
              <a:ext cx="76088" cy="41975"/>
            </a:xfrm>
            <a:custGeom>
              <a:avLst/>
              <a:gdLst/>
              <a:ahLst/>
              <a:cxnLst/>
              <a:rect l="0" t="0" r="0" b="0"/>
              <a:pathLst>
                <a:path w="76088" h="41975">
                  <a:moveTo>
                    <a:pt x="42333" y="16924"/>
                  </a:moveTo>
                  <a:lnTo>
                    <a:pt x="29721" y="16924"/>
                  </a:lnTo>
                  <a:lnTo>
                    <a:pt x="28280" y="17864"/>
                  </a:lnTo>
                  <a:lnTo>
                    <a:pt x="27320" y="19432"/>
                  </a:lnTo>
                  <a:lnTo>
                    <a:pt x="25779" y="24213"/>
                  </a:lnTo>
                  <a:lnTo>
                    <a:pt x="23060" y="24867"/>
                  </a:lnTo>
                  <a:lnTo>
                    <a:pt x="360" y="25390"/>
                  </a:lnTo>
                  <a:lnTo>
                    <a:pt x="0" y="16954"/>
                  </a:lnTo>
                  <a:lnTo>
                    <a:pt x="8118" y="8807"/>
                  </a:lnTo>
                  <a:lnTo>
                    <a:pt x="23866" y="8466"/>
                  </a:lnTo>
                  <a:lnTo>
                    <a:pt x="32555" y="1168"/>
                  </a:lnTo>
                  <a:lnTo>
                    <a:pt x="41041" y="94"/>
                  </a:lnTo>
                  <a:lnTo>
                    <a:pt x="54004" y="0"/>
                  </a:lnTo>
                  <a:lnTo>
                    <a:pt x="55758" y="937"/>
                  </a:lnTo>
                  <a:lnTo>
                    <a:pt x="56928" y="2503"/>
                  </a:lnTo>
                  <a:lnTo>
                    <a:pt x="57708" y="4488"/>
                  </a:lnTo>
                  <a:lnTo>
                    <a:pt x="59168" y="5811"/>
                  </a:lnTo>
                  <a:lnTo>
                    <a:pt x="66420" y="8108"/>
                  </a:lnTo>
                  <a:lnTo>
                    <a:pt x="71839" y="8354"/>
                  </a:lnTo>
                  <a:lnTo>
                    <a:pt x="73293" y="9329"/>
                  </a:lnTo>
                  <a:lnTo>
                    <a:pt x="74262" y="10920"/>
                  </a:lnTo>
                  <a:lnTo>
                    <a:pt x="76087" y="16572"/>
                  </a:lnTo>
                  <a:lnTo>
                    <a:pt x="68901" y="24183"/>
                  </a:lnTo>
                  <a:lnTo>
                    <a:pt x="63585" y="25033"/>
                  </a:lnTo>
                  <a:lnTo>
                    <a:pt x="62145" y="26093"/>
                  </a:lnTo>
                  <a:lnTo>
                    <a:pt x="59646" y="32649"/>
                  </a:lnTo>
                  <a:lnTo>
                    <a:pt x="56926" y="33320"/>
                  </a:lnTo>
                  <a:lnTo>
                    <a:pt x="46664" y="33826"/>
                  </a:lnTo>
                  <a:lnTo>
                    <a:pt x="41749" y="36352"/>
                  </a:lnTo>
                  <a:lnTo>
                    <a:pt x="36429" y="39670"/>
                  </a:lnTo>
                  <a:lnTo>
                    <a:pt x="27038" y="41974"/>
                  </a:lnTo>
                  <a:lnTo>
                    <a:pt x="16406" y="35576"/>
                  </a:lnTo>
                  <a:lnTo>
                    <a:pt x="390" y="33866"/>
                  </a:lnTo>
                  <a:lnTo>
                    <a:pt x="0" y="17275"/>
                  </a:lnTo>
                  <a:lnTo>
                    <a:pt x="4494" y="17028"/>
                  </a:lnTo>
                  <a:lnTo>
                    <a:pt x="5818" y="16052"/>
                  </a:lnTo>
                  <a:lnTo>
                    <a:pt x="8118" y="9643"/>
                  </a:lnTo>
                  <a:lnTo>
                    <a:pt x="10821" y="8984"/>
                  </a:lnTo>
                  <a:lnTo>
                    <a:pt x="25020" y="8460"/>
                  </a:lnTo>
                  <a:lnTo>
                    <a:pt x="25288" y="12953"/>
                  </a:lnTo>
                  <a:lnTo>
                    <a:pt x="26265" y="14276"/>
                  </a:lnTo>
                  <a:lnTo>
                    <a:pt x="33711" y="16878"/>
                  </a:lnTo>
                  <a:lnTo>
                    <a:pt x="33763" y="16893"/>
                  </a:lnTo>
                  <a:lnTo>
                    <a:pt x="33867" y="25390"/>
                  </a:lnTo>
                  <a:lnTo>
                    <a:pt x="25400" y="2539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935" name="SMARTInkShape-Group532"/>
          <p:cNvGrpSpPr/>
          <p:nvPr/>
        </p:nvGrpSpPr>
        <p:grpSpPr>
          <a:xfrm>
            <a:off x="6468533" y="2751667"/>
            <a:ext cx="1109135" cy="524934"/>
            <a:chOff x="6468533" y="2751667"/>
            <a:chExt cx="1109135" cy="524934"/>
          </a:xfrm>
        </p:grpSpPr>
        <p:sp>
          <p:nvSpPr>
            <p:cNvPr id="926" name="SMARTInkShape-1718"/>
            <p:cNvSpPr/>
            <p:nvPr/>
          </p:nvSpPr>
          <p:spPr>
            <a:xfrm>
              <a:off x="6468533" y="2810933"/>
              <a:ext cx="33868" cy="414868"/>
            </a:xfrm>
            <a:custGeom>
              <a:avLst/>
              <a:gdLst/>
              <a:ahLst/>
              <a:cxnLst/>
              <a:rect l="0" t="0" r="0" b="0"/>
              <a:pathLst>
                <a:path w="33868" h="414868">
                  <a:moveTo>
                    <a:pt x="8467" y="0"/>
                  </a:moveTo>
                  <a:lnTo>
                    <a:pt x="0" y="0"/>
                  </a:lnTo>
                  <a:lnTo>
                    <a:pt x="0" y="40319"/>
                  </a:lnTo>
                  <a:lnTo>
                    <a:pt x="0" y="53729"/>
                  </a:lnTo>
                  <a:lnTo>
                    <a:pt x="2509" y="59314"/>
                  </a:lnTo>
                  <a:lnTo>
                    <a:pt x="5818" y="64933"/>
                  </a:lnTo>
                  <a:lnTo>
                    <a:pt x="7682" y="74325"/>
                  </a:lnTo>
                  <a:lnTo>
                    <a:pt x="8453" y="116614"/>
                  </a:lnTo>
                  <a:lnTo>
                    <a:pt x="9402" y="124266"/>
                  </a:lnTo>
                  <a:lnTo>
                    <a:pt x="15756" y="145467"/>
                  </a:lnTo>
                  <a:lnTo>
                    <a:pt x="16865" y="181818"/>
                  </a:lnTo>
                  <a:lnTo>
                    <a:pt x="16930" y="221391"/>
                  </a:lnTo>
                  <a:lnTo>
                    <a:pt x="16934" y="259718"/>
                  </a:lnTo>
                  <a:lnTo>
                    <a:pt x="16934" y="299160"/>
                  </a:lnTo>
                  <a:lnTo>
                    <a:pt x="16934" y="337022"/>
                  </a:lnTo>
                  <a:lnTo>
                    <a:pt x="25556" y="368665"/>
                  </a:lnTo>
                  <a:lnTo>
                    <a:pt x="30987" y="378809"/>
                  </a:lnTo>
                  <a:lnTo>
                    <a:pt x="33867" y="4148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7" name="SMARTInkShape-1719"/>
            <p:cNvSpPr/>
            <p:nvPr/>
          </p:nvSpPr>
          <p:spPr>
            <a:xfrm>
              <a:off x="6646333" y="2751667"/>
              <a:ext cx="16935" cy="169334"/>
            </a:xfrm>
            <a:custGeom>
              <a:avLst/>
              <a:gdLst/>
              <a:ahLst/>
              <a:cxnLst/>
              <a:rect l="0" t="0" r="0" b="0"/>
              <a:pathLst>
                <a:path w="16935" h="169334">
                  <a:moveTo>
                    <a:pt x="0" y="0"/>
                  </a:moveTo>
                  <a:lnTo>
                    <a:pt x="0" y="39751"/>
                  </a:lnTo>
                  <a:lnTo>
                    <a:pt x="0" y="54808"/>
                  </a:lnTo>
                  <a:lnTo>
                    <a:pt x="2508" y="59794"/>
                  </a:lnTo>
                  <a:lnTo>
                    <a:pt x="5818" y="65145"/>
                  </a:lnTo>
                  <a:lnTo>
                    <a:pt x="7944" y="76246"/>
                  </a:lnTo>
                  <a:lnTo>
                    <a:pt x="8466" y="118533"/>
                  </a:lnTo>
                  <a:lnTo>
                    <a:pt x="8467" y="155222"/>
                  </a:lnTo>
                  <a:lnTo>
                    <a:pt x="10975" y="160866"/>
                  </a:lnTo>
                  <a:lnTo>
                    <a:pt x="16934" y="1693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8" name="SMARTInkShape-1720"/>
            <p:cNvSpPr/>
            <p:nvPr/>
          </p:nvSpPr>
          <p:spPr>
            <a:xfrm>
              <a:off x="6587067" y="2963333"/>
              <a:ext cx="211667" cy="8468"/>
            </a:xfrm>
            <a:custGeom>
              <a:avLst/>
              <a:gdLst/>
              <a:ahLst/>
              <a:cxnLst/>
              <a:rect l="0" t="0" r="0" b="0"/>
              <a:pathLst>
                <a:path w="211667" h="8468">
                  <a:moveTo>
                    <a:pt x="0" y="8467"/>
                  </a:moveTo>
                  <a:lnTo>
                    <a:pt x="40304" y="8467"/>
                  </a:lnTo>
                  <a:lnTo>
                    <a:pt x="58221" y="8467"/>
                  </a:lnTo>
                  <a:lnTo>
                    <a:pt x="66015" y="5958"/>
                  </a:lnTo>
                  <a:lnTo>
                    <a:pt x="73554" y="2648"/>
                  </a:lnTo>
                  <a:lnTo>
                    <a:pt x="112407" y="46"/>
                  </a:lnTo>
                  <a:lnTo>
                    <a:pt x="152984" y="1"/>
                  </a:lnTo>
                  <a:lnTo>
                    <a:pt x="195272" y="0"/>
                  </a:lnTo>
                  <a:lnTo>
                    <a:pt x="211666"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9" name="SMARTInkShape-1721"/>
            <p:cNvSpPr/>
            <p:nvPr/>
          </p:nvSpPr>
          <p:spPr>
            <a:xfrm>
              <a:off x="6629400" y="3031076"/>
              <a:ext cx="169334" cy="93125"/>
            </a:xfrm>
            <a:custGeom>
              <a:avLst/>
              <a:gdLst/>
              <a:ahLst/>
              <a:cxnLst/>
              <a:rect l="0" t="0" r="0" b="0"/>
              <a:pathLst>
                <a:path w="169334" h="93125">
                  <a:moveTo>
                    <a:pt x="25400" y="8457"/>
                  </a:moveTo>
                  <a:lnTo>
                    <a:pt x="25400" y="0"/>
                  </a:lnTo>
                  <a:lnTo>
                    <a:pt x="25400" y="29773"/>
                  </a:lnTo>
                  <a:lnTo>
                    <a:pt x="26340" y="31134"/>
                  </a:lnTo>
                  <a:lnTo>
                    <a:pt x="27908" y="32042"/>
                  </a:lnTo>
                  <a:lnTo>
                    <a:pt x="29894" y="32647"/>
                  </a:lnTo>
                  <a:lnTo>
                    <a:pt x="31218" y="33991"/>
                  </a:lnTo>
                  <a:lnTo>
                    <a:pt x="33517" y="41041"/>
                  </a:lnTo>
                  <a:lnTo>
                    <a:pt x="33858" y="54903"/>
                  </a:lnTo>
                  <a:lnTo>
                    <a:pt x="32920" y="56355"/>
                  </a:lnTo>
                  <a:lnTo>
                    <a:pt x="31354" y="57322"/>
                  </a:lnTo>
                  <a:lnTo>
                    <a:pt x="26576" y="58875"/>
                  </a:lnTo>
                  <a:lnTo>
                    <a:pt x="25923" y="61596"/>
                  </a:lnTo>
                  <a:lnTo>
                    <a:pt x="25748" y="63639"/>
                  </a:lnTo>
                  <a:lnTo>
                    <a:pt x="24692" y="65001"/>
                  </a:lnTo>
                  <a:lnTo>
                    <a:pt x="21009" y="66514"/>
                  </a:lnTo>
                  <a:lnTo>
                    <a:pt x="19650" y="67858"/>
                  </a:lnTo>
                  <a:lnTo>
                    <a:pt x="17039" y="75810"/>
                  </a:lnTo>
                  <a:lnTo>
                    <a:pt x="16964" y="80573"/>
                  </a:lnTo>
                  <a:lnTo>
                    <a:pt x="16014" y="81934"/>
                  </a:lnTo>
                  <a:lnTo>
                    <a:pt x="14439" y="82842"/>
                  </a:lnTo>
                  <a:lnTo>
                    <a:pt x="8312" y="84418"/>
                  </a:lnTo>
                  <a:lnTo>
                    <a:pt x="4321" y="84551"/>
                  </a:lnTo>
                  <a:lnTo>
                    <a:pt x="2881" y="85527"/>
                  </a:lnTo>
                  <a:lnTo>
                    <a:pt x="1920" y="87119"/>
                  </a:lnTo>
                  <a:lnTo>
                    <a:pt x="1" y="93121"/>
                  </a:lnTo>
                  <a:lnTo>
                    <a:pt x="0" y="93124"/>
                  </a:lnTo>
                  <a:lnTo>
                    <a:pt x="0" y="84761"/>
                  </a:lnTo>
                  <a:lnTo>
                    <a:pt x="41020" y="84657"/>
                  </a:lnTo>
                  <a:lnTo>
                    <a:pt x="82079" y="84657"/>
                  </a:lnTo>
                  <a:lnTo>
                    <a:pt x="124178" y="84657"/>
                  </a:lnTo>
                  <a:lnTo>
                    <a:pt x="133794" y="84657"/>
                  </a:lnTo>
                  <a:lnTo>
                    <a:pt x="149899" y="91947"/>
                  </a:lnTo>
                  <a:lnTo>
                    <a:pt x="169333" y="9312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0" name="SMARTInkShape-1722"/>
            <p:cNvSpPr/>
            <p:nvPr/>
          </p:nvSpPr>
          <p:spPr>
            <a:xfrm>
              <a:off x="6731000" y="3022600"/>
              <a:ext cx="42334" cy="203201"/>
            </a:xfrm>
            <a:custGeom>
              <a:avLst/>
              <a:gdLst/>
              <a:ahLst/>
              <a:cxnLst/>
              <a:rect l="0" t="0" r="0" b="0"/>
              <a:pathLst>
                <a:path w="42334" h="203201">
                  <a:moveTo>
                    <a:pt x="0" y="0"/>
                  </a:moveTo>
                  <a:lnTo>
                    <a:pt x="0" y="7290"/>
                  </a:lnTo>
                  <a:lnTo>
                    <a:pt x="7289" y="15653"/>
                  </a:lnTo>
                  <a:lnTo>
                    <a:pt x="8363" y="24111"/>
                  </a:lnTo>
                  <a:lnTo>
                    <a:pt x="8436" y="29512"/>
                  </a:lnTo>
                  <a:lnTo>
                    <a:pt x="10961" y="34440"/>
                  </a:lnTo>
                  <a:lnTo>
                    <a:pt x="21965" y="48053"/>
                  </a:lnTo>
                  <a:lnTo>
                    <a:pt x="24382" y="56467"/>
                  </a:lnTo>
                  <a:lnTo>
                    <a:pt x="26315" y="81845"/>
                  </a:lnTo>
                  <a:lnTo>
                    <a:pt x="31211" y="91252"/>
                  </a:lnTo>
                  <a:lnTo>
                    <a:pt x="33846" y="133516"/>
                  </a:lnTo>
                  <a:lnTo>
                    <a:pt x="33867" y="174908"/>
                  </a:lnTo>
                  <a:lnTo>
                    <a:pt x="33867" y="180591"/>
                  </a:lnTo>
                  <a:lnTo>
                    <a:pt x="42333" y="2032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1" name="SMARTInkShape-1723"/>
            <p:cNvSpPr/>
            <p:nvPr/>
          </p:nvSpPr>
          <p:spPr>
            <a:xfrm>
              <a:off x="6951133" y="3098800"/>
              <a:ext cx="228601" cy="101601"/>
            </a:xfrm>
            <a:custGeom>
              <a:avLst/>
              <a:gdLst/>
              <a:ahLst/>
              <a:cxnLst/>
              <a:rect l="0" t="0" r="0" b="0"/>
              <a:pathLst>
                <a:path w="228601" h="101601">
                  <a:moveTo>
                    <a:pt x="0" y="0"/>
                  </a:moveTo>
                  <a:lnTo>
                    <a:pt x="0" y="4495"/>
                  </a:lnTo>
                  <a:lnTo>
                    <a:pt x="941" y="5819"/>
                  </a:lnTo>
                  <a:lnTo>
                    <a:pt x="2508" y="6701"/>
                  </a:lnTo>
                  <a:lnTo>
                    <a:pt x="4494" y="7290"/>
                  </a:lnTo>
                  <a:lnTo>
                    <a:pt x="5818" y="8623"/>
                  </a:lnTo>
                  <a:lnTo>
                    <a:pt x="9175" y="17021"/>
                  </a:lnTo>
                  <a:lnTo>
                    <a:pt x="15726" y="24111"/>
                  </a:lnTo>
                  <a:lnTo>
                    <a:pt x="16576" y="29512"/>
                  </a:lnTo>
                  <a:lnTo>
                    <a:pt x="16828" y="37071"/>
                  </a:lnTo>
                  <a:lnTo>
                    <a:pt x="17804" y="38825"/>
                  </a:lnTo>
                  <a:lnTo>
                    <a:pt x="19396" y="39994"/>
                  </a:lnTo>
                  <a:lnTo>
                    <a:pt x="21397" y="40774"/>
                  </a:lnTo>
                  <a:lnTo>
                    <a:pt x="22732" y="42235"/>
                  </a:lnTo>
                  <a:lnTo>
                    <a:pt x="24214" y="46366"/>
                  </a:lnTo>
                  <a:lnTo>
                    <a:pt x="25400" y="86601"/>
                  </a:lnTo>
                  <a:lnTo>
                    <a:pt x="25400" y="93133"/>
                  </a:lnTo>
                  <a:lnTo>
                    <a:pt x="25400" y="64522"/>
                  </a:lnTo>
                  <a:lnTo>
                    <a:pt x="26341" y="62770"/>
                  </a:lnTo>
                  <a:lnTo>
                    <a:pt x="27908" y="61602"/>
                  </a:lnTo>
                  <a:lnTo>
                    <a:pt x="29894" y="60823"/>
                  </a:lnTo>
                  <a:lnTo>
                    <a:pt x="31218" y="59364"/>
                  </a:lnTo>
                  <a:lnTo>
                    <a:pt x="32690" y="55233"/>
                  </a:lnTo>
                  <a:lnTo>
                    <a:pt x="33858" y="29858"/>
                  </a:lnTo>
                  <a:lnTo>
                    <a:pt x="34801" y="28372"/>
                  </a:lnTo>
                  <a:lnTo>
                    <a:pt x="36371" y="27381"/>
                  </a:lnTo>
                  <a:lnTo>
                    <a:pt x="38359" y="26721"/>
                  </a:lnTo>
                  <a:lnTo>
                    <a:pt x="39684" y="25340"/>
                  </a:lnTo>
                  <a:lnTo>
                    <a:pt x="43042" y="16855"/>
                  </a:lnTo>
                  <a:lnTo>
                    <a:pt x="57984" y="1290"/>
                  </a:lnTo>
                  <a:lnTo>
                    <a:pt x="63381" y="382"/>
                  </a:lnTo>
                  <a:lnTo>
                    <a:pt x="83449" y="1"/>
                  </a:lnTo>
                  <a:lnTo>
                    <a:pt x="91850" y="7290"/>
                  </a:lnTo>
                  <a:lnTo>
                    <a:pt x="92753" y="12612"/>
                  </a:lnTo>
                  <a:lnTo>
                    <a:pt x="93821" y="14053"/>
                  </a:lnTo>
                  <a:lnTo>
                    <a:pt x="97516" y="15653"/>
                  </a:lnTo>
                  <a:lnTo>
                    <a:pt x="98878" y="17021"/>
                  </a:lnTo>
                  <a:lnTo>
                    <a:pt x="101241" y="24111"/>
                  </a:lnTo>
                  <a:lnTo>
                    <a:pt x="101568" y="37071"/>
                  </a:lnTo>
                  <a:lnTo>
                    <a:pt x="102519" y="38825"/>
                  </a:lnTo>
                  <a:lnTo>
                    <a:pt x="104095" y="39994"/>
                  </a:lnTo>
                  <a:lnTo>
                    <a:pt x="106086" y="40774"/>
                  </a:lnTo>
                  <a:lnTo>
                    <a:pt x="107413" y="42235"/>
                  </a:lnTo>
                  <a:lnTo>
                    <a:pt x="108887" y="46366"/>
                  </a:lnTo>
                  <a:lnTo>
                    <a:pt x="110065" y="71839"/>
                  </a:lnTo>
                  <a:lnTo>
                    <a:pt x="111006" y="73292"/>
                  </a:lnTo>
                  <a:lnTo>
                    <a:pt x="112575" y="74262"/>
                  </a:lnTo>
                  <a:lnTo>
                    <a:pt x="118184" y="76086"/>
                  </a:lnTo>
                  <a:lnTo>
                    <a:pt x="126969" y="76200"/>
                  </a:lnTo>
                  <a:lnTo>
                    <a:pt x="127000" y="55151"/>
                  </a:lnTo>
                  <a:lnTo>
                    <a:pt x="129508" y="50225"/>
                  </a:lnTo>
                  <a:lnTo>
                    <a:pt x="134290" y="43892"/>
                  </a:lnTo>
                  <a:lnTo>
                    <a:pt x="135234" y="35882"/>
                  </a:lnTo>
                  <a:lnTo>
                    <a:pt x="135437" y="26966"/>
                  </a:lnTo>
                  <a:lnTo>
                    <a:pt x="160407" y="463"/>
                  </a:lnTo>
                  <a:lnTo>
                    <a:pt x="194344" y="0"/>
                  </a:lnTo>
                  <a:lnTo>
                    <a:pt x="201989" y="7290"/>
                  </a:lnTo>
                  <a:lnTo>
                    <a:pt x="203902" y="14993"/>
                  </a:lnTo>
                  <a:lnTo>
                    <a:pt x="218209" y="34405"/>
                  </a:lnTo>
                  <a:lnTo>
                    <a:pt x="220059" y="48784"/>
                  </a:lnTo>
                  <a:lnTo>
                    <a:pt x="220134" y="90230"/>
                  </a:lnTo>
                  <a:lnTo>
                    <a:pt x="220134" y="91843"/>
                  </a:lnTo>
                  <a:lnTo>
                    <a:pt x="228600" y="1016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2" name="SMARTInkShape-1724"/>
            <p:cNvSpPr/>
            <p:nvPr/>
          </p:nvSpPr>
          <p:spPr>
            <a:xfrm>
              <a:off x="7247467" y="3098800"/>
              <a:ext cx="50801" cy="177801"/>
            </a:xfrm>
            <a:custGeom>
              <a:avLst/>
              <a:gdLst/>
              <a:ahLst/>
              <a:cxnLst/>
              <a:rect l="0" t="0" r="0" b="0"/>
              <a:pathLst>
                <a:path w="50801" h="177801">
                  <a:moveTo>
                    <a:pt x="0" y="0"/>
                  </a:moveTo>
                  <a:lnTo>
                    <a:pt x="0" y="37048"/>
                  </a:lnTo>
                  <a:lnTo>
                    <a:pt x="2508" y="42493"/>
                  </a:lnTo>
                  <a:lnTo>
                    <a:pt x="5818" y="48049"/>
                  </a:lnTo>
                  <a:lnTo>
                    <a:pt x="7944" y="59281"/>
                  </a:lnTo>
                  <a:lnTo>
                    <a:pt x="8117" y="62098"/>
                  </a:lnTo>
                  <a:lnTo>
                    <a:pt x="10820" y="67738"/>
                  </a:lnTo>
                  <a:lnTo>
                    <a:pt x="14216" y="73379"/>
                  </a:lnTo>
                  <a:lnTo>
                    <a:pt x="16396" y="84667"/>
                  </a:lnTo>
                  <a:lnTo>
                    <a:pt x="17867" y="123393"/>
                  </a:lnTo>
                  <a:lnTo>
                    <a:pt x="23633" y="135311"/>
                  </a:lnTo>
                  <a:lnTo>
                    <a:pt x="24222" y="138185"/>
                  </a:lnTo>
                  <a:lnTo>
                    <a:pt x="34554" y="160691"/>
                  </a:lnTo>
                  <a:lnTo>
                    <a:pt x="50800" y="1778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3" name="SMARTInkShape-1725"/>
            <p:cNvSpPr/>
            <p:nvPr/>
          </p:nvSpPr>
          <p:spPr>
            <a:xfrm>
              <a:off x="7205237" y="3090334"/>
              <a:ext cx="177684" cy="84667"/>
            </a:xfrm>
            <a:custGeom>
              <a:avLst/>
              <a:gdLst/>
              <a:ahLst/>
              <a:cxnLst/>
              <a:rect l="0" t="0" r="0" b="0"/>
              <a:pathLst>
                <a:path w="177684" h="84667">
                  <a:moveTo>
                    <a:pt x="8363" y="16933"/>
                  </a:moveTo>
                  <a:lnTo>
                    <a:pt x="246" y="8815"/>
                  </a:lnTo>
                  <a:lnTo>
                    <a:pt x="0" y="4075"/>
                  </a:lnTo>
                  <a:lnTo>
                    <a:pt x="905" y="2716"/>
                  </a:lnTo>
                  <a:lnTo>
                    <a:pt x="2451" y="1811"/>
                  </a:lnTo>
                  <a:lnTo>
                    <a:pt x="8525" y="238"/>
                  </a:lnTo>
                  <a:lnTo>
                    <a:pt x="49557" y="0"/>
                  </a:lnTo>
                  <a:lnTo>
                    <a:pt x="57403" y="2508"/>
                  </a:lnTo>
                  <a:lnTo>
                    <a:pt x="64025" y="5818"/>
                  </a:lnTo>
                  <a:lnTo>
                    <a:pt x="78451" y="7943"/>
                  </a:lnTo>
                  <a:lnTo>
                    <a:pt x="87491" y="9174"/>
                  </a:lnTo>
                  <a:lnTo>
                    <a:pt x="125084" y="23475"/>
                  </a:lnTo>
                  <a:lnTo>
                    <a:pt x="131736" y="25485"/>
                  </a:lnTo>
                  <a:lnTo>
                    <a:pt x="143670" y="31932"/>
                  </a:lnTo>
                  <a:lnTo>
                    <a:pt x="146546" y="32577"/>
                  </a:lnTo>
                  <a:lnTo>
                    <a:pt x="176023" y="49509"/>
                  </a:lnTo>
                  <a:lnTo>
                    <a:pt x="176953" y="52735"/>
                  </a:lnTo>
                  <a:lnTo>
                    <a:pt x="177683" y="66443"/>
                  </a:lnTo>
                  <a:lnTo>
                    <a:pt x="173198" y="71845"/>
                  </a:lnTo>
                  <a:lnTo>
                    <a:pt x="168485" y="74264"/>
                  </a:lnTo>
                  <a:lnTo>
                    <a:pt x="155021" y="76886"/>
                  </a:lnTo>
                  <a:lnTo>
                    <a:pt x="143810" y="82850"/>
                  </a:lnTo>
                  <a:lnTo>
                    <a:pt x="104162" y="84645"/>
                  </a:lnTo>
                  <a:lnTo>
                    <a:pt x="64886" y="84665"/>
                  </a:lnTo>
                  <a:lnTo>
                    <a:pt x="57630" y="84666"/>
                  </a:lnTo>
                  <a:lnTo>
                    <a:pt x="51269" y="82157"/>
                  </a:lnTo>
                  <a:lnTo>
                    <a:pt x="45306" y="78847"/>
                  </a:lnTo>
                  <a:lnTo>
                    <a:pt x="33813" y="76723"/>
                  </a:lnTo>
                  <a:lnTo>
                    <a:pt x="25795" y="76230"/>
                  </a:lnTo>
                  <a:lnTo>
                    <a:pt x="25296" y="6773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4" name="SMARTInkShape-1726"/>
            <p:cNvSpPr/>
            <p:nvPr/>
          </p:nvSpPr>
          <p:spPr>
            <a:xfrm>
              <a:off x="7399867" y="2946401"/>
              <a:ext cx="177801" cy="228566"/>
            </a:xfrm>
            <a:custGeom>
              <a:avLst/>
              <a:gdLst/>
              <a:ahLst/>
              <a:cxnLst/>
              <a:rect l="0" t="0" r="0" b="0"/>
              <a:pathLst>
                <a:path w="177801" h="228566">
                  <a:moveTo>
                    <a:pt x="0" y="16932"/>
                  </a:moveTo>
                  <a:lnTo>
                    <a:pt x="0" y="9"/>
                  </a:lnTo>
                  <a:lnTo>
                    <a:pt x="7289" y="0"/>
                  </a:lnTo>
                  <a:lnTo>
                    <a:pt x="7682" y="940"/>
                  </a:lnTo>
                  <a:lnTo>
                    <a:pt x="9401" y="22838"/>
                  </a:lnTo>
                  <a:lnTo>
                    <a:pt x="15166" y="33917"/>
                  </a:lnTo>
                  <a:lnTo>
                    <a:pt x="23620" y="74434"/>
                  </a:lnTo>
                  <a:lnTo>
                    <a:pt x="25386" y="116754"/>
                  </a:lnTo>
                  <a:lnTo>
                    <a:pt x="25391" y="120169"/>
                  </a:lnTo>
                  <a:lnTo>
                    <a:pt x="27904" y="126472"/>
                  </a:lnTo>
                  <a:lnTo>
                    <a:pt x="31217" y="132409"/>
                  </a:lnTo>
                  <a:lnTo>
                    <a:pt x="41764" y="168805"/>
                  </a:lnTo>
                  <a:lnTo>
                    <a:pt x="42221" y="180517"/>
                  </a:lnTo>
                  <a:lnTo>
                    <a:pt x="44791" y="186219"/>
                  </a:lnTo>
                  <a:lnTo>
                    <a:pt x="48130" y="191890"/>
                  </a:lnTo>
                  <a:lnTo>
                    <a:pt x="50273" y="203195"/>
                  </a:lnTo>
                  <a:lnTo>
                    <a:pt x="50800" y="228565"/>
                  </a:lnTo>
                  <a:lnTo>
                    <a:pt x="50800" y="204734"/>
                  </a:lnTo>
                  <a:lnTo>
                    <a:pt x="56618" y="196743"/>
                  </a:lnTo>
                  <a:lnTo>
                    <a:pt x="58482" y="188847"/>
                  </a:lnTo>
                  <a:lnTo>
                    <a:pt x="59257" y="158040"/>
                  </a:lnTo>
                  <a:lnTo>
                    <a:pt x="60201" y="156160"/>
                  </a:lnTo>
                  <a:lnTo>
                    <a:pt x="61771" y="154906"/>
                  </a:lnTo>
                  <a:lnTo>
                    <a:pt x="63758" y="154070"/>
                  </a:lnTo>
                  <a:lnTo>
                    <a:pt x="65083" y="152573"/>
                  </a:lnTo>
                  <a:lnTo>
                    <a:pt x="66556" y="148400"/>
                  </a:lnTo>
                  <a:lnTo>
                    <a:pt x="67888" y="146910"/>
                  </a:lnTo>
                  <a:lnTo>
                    <a:pt x="71878" y="145256"/>
                  </a:lnTo>
                  <a:lnTo>
                    <a:pt x="73319" y="143874"/>
                  </a:lnTo>
                  <a:lnTo>
                    <a:pt x="74919" y="139830"/>
                  </a:lnTo>
                  <a:lnTo>
                    <a:pt x="76287" y="138375"/>
                  </a:lnTo>
                  <a:lnTo>
                    <a:pt x="80315" y="136759"/>
                  </a:lnTo>
                  <a:lnTo>
                    <a:pt x="81765" y="135387"/>
                  </a:lnTo>
                  <a:lnTo>
                    <a:pt x="84284" y="128289"/>
                  </a:lnTo>
                  <a:lnTo>
                    <a:pt x="87005" y="127573"/>
                  </a:lnTo>
                  <a:lnTo>
                    <a:pt x="121389" y="127000"/>
                  </a:lnTo>
                  <a:lnTo>
                    <a:pt x="127015" y="129508"/>
                  </a:lnTo>
                  <a:lnTo>
                    <a:pt x="141897" y="141052"/>
                  </a:lnTo>
                  <a:lnTo>
                    <a:pt x="147104" y="142652"/>
                  </a:lnTo>
                  <a:lnTo>
                    <a:pt x="148870" y="144020"/>
                  </a:lnTo>
                  <a:lnTo>
                    <a:pt x="150831" y="148048"/>
                  </a:lnTo>
                  <a:lnTo>
                    <a:pt x="152295" y="149498"/>
                  </a:lnTo>
                  <a:lnTo>
                    <a:pt x="164046" y="156512"/>
                  </a:lnTo>
                  <a:lnTo>
                    <a:pt x="166984" y="161439"/>
                  </a:lnTo>
                  <a:lnTo>
                    <a:pt x="168869" y="167773"/>
                  </a:lnTo>
                  <a:lnTo>
                    <a:pt x="175060" y="175784"/>
                  </a:lnTo>
                  <a:lnTo>
                    <a:pt x="177439" y="184700"/>
                  </a:lnTo>
                  <a:lnTo>
                    <a:pt x="177800" y="2201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938" name="SMARTInkShape-Group533"/>
          <p:cNvGrpSpPr/>
          <p:nvPr/>
        </p:nvGrpSpPr>
        <p:grpSpPr>
          <a:xfrm>
            <a:off x="567618" y="3429000"/>
            <a:ext cx="566524" cy="249563"/>
            <a:chOff x="567618" y="3429000"/>
            <a:chExt cx="566524" cy="249563"/>
          </a:xfrm>
        </p:grpSpPr>
        <p:sp>
          <p:nvSpPr>
            <p:cNvPr id="936" name="SMARTInkShape-1727"/>
            <p:cNvSpPr/>
            <p:nvPr/>
          </p:nvSpPr>
          <p:spPr>
            <a:xfrm>
              <a:off x="567618" y="3429000"/>
              <a:ext cx="219783" cy="249563"/>
            </a:xfrm>
            <a:custGeom>
              <a:avLst/>
              <a:gdLst/>
              <a:ahLst/>
              <a:cxnLst/>
              <a:rect l="0" t="0" r="0" b="0"/>
              <a:pathLst>
                <a:path w="219783" h="249563">
                  <a:moveTo>
                    <a:pt x="143582" y="33867"/>
                  </a:moveTo>
                  <a:lnTo>
                    <a:pt x="143582" y="74911"/>
                  </a:lnTo>
                  <a:lnTo>
                    <a:pt x="143582" y="93102"/>
                  </a:lnTo>
                  <a:lnTo>
                    <a:pt x="143582" y="52359"/>
                  </a:lnTo>
                  <a:lnTo>
                    <a:pt x="128569" y="33296"/>
                  </a:lnTo>
                  <a:lnTo>
                    <a:pt x="125783" y="18949"/>
                  </a:lnTo>
                  <a:lnTo>
                    <a:pt x="119369" y="10033"/>
                  </a:lnTo>
                  <a:lnTo>
                    <a:pt x="116201" y="9163"/>
                  </a:lnTo>
                  <a:lnTo>
                    <a:pt x="114039" y="8931"/>
                  </a:lnTo>
                  <a:lnTo>
                    <a:pt x="112598" y="7836"/>
                  </a:lnTo>
                  <a:lnTo>
                    <a:pt x="110996" y="4109"/>
                  </a:lnTo>
                  <a:lnTo>
                    <a:pt x="109629" y="2740"/>
                  </a:lnTo>
                  <a:lnTo>
                    <a:pt x="101631" y="107"/>
                  </a:lnTo>
                  <a:lnTo>
                    <a:pt x="68696" y="0"/>
                  </a:lnTo>
                  <a:lnTo>
                    <a:pt x="54804" y="12612"/>
                  </a:lnTo>
                  <a:lnTo>
                    <a:pt x="52384" y="17521"/>
                  </a:lnTo>
                  <a:lnTo>
                    <a:pt x="49763" y="31122"/>
                  </a:lnTo>
                  <a:lnTo>
                    <a:pt x="35819" y="50804"/>
                  </a:lnTo>
                  <a:lnTo>
                    <a:pt x="20943" y="91635"/>
                  </a:lnTo>
                  <a:lnTo>
                    <a:pt x="9406" y="128533"/>
                  </a:lnTo>
                  <a:lnTo>
                    <a:pt x="7250" y="158125"/>
                  </a:lnTo>
                  <a:lnTo>
                    <a:pt x="440" y="182585"/>
                  </a:lnTo>
                  <a:lnTo>
                    <a:pt x="0" y="188707"/>
                  </a:lnTo>
                  <a:lnTo>
                    <a:pt x="4247" y="201937"/>
                  </a:lnTo>
                  <a:lnTo>
                    <a:pt x="14307" y="219596"/>
                  </a:lnTo>
                  <a:lnTo>
                    <a:pt x="15066" y="222597"/>
                  </a:lnTo>
                  <a:lnTo>
                    <a:pt x="16512" y="224598"/>
                  </a:lnTo>
                  <a:lnTo>
                    <a:pt x="18417" y="225932"/>
                  </a:lnTo>
                  <a:lnTo>
                    <a:pt x="23042" y="228355"/>
                  </a:lnTo>
                  <a:lnTo>
                    <a:pt x="40940" y="240228"/>
                  </a:lnTo>
                  <a:lnTo>
                    <a:pt x="65893" y="249562"/>
                  </a:lnTo>
                  <a:lnTo>
                    <a:pt x="76441" y="249519"/>
                  </a:lnTo>
                  <a:lnTo>
                    <a:pt x="115394" y="245767"/>
                  </a:lnTo>
                  <a:lnTo>
                    <a:pt x="154873" y="245547"/>
                  </a:lnTo>
                  <a:lnTo>
                    <a:pt x="171805" y="244597"/>
                  </a:lnTo>
                  <a:lnTo>
                    <a:pt x="219782" y="2370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7" name="SMARTInkShape-1728"/>
            <p:cNvSpPr/>
            <p:nvPr/>
          </p:nvSpPr>
          <p:spPr>
            <a:xfrm>
              <a:off x="906046" y="3454400"/>
              <a:ext cx="228096" cy="186264"/>
            </a:xfrm>
            <a:custGeom>
              <a:avLst/>
              <a:gdLst/>
              <a:ahLst/>
              <a:cxnLst/>
              <a:rect l="0" t="0" r="0" b="0"/>
              <a:pathLst>
                <a:path w="228096" h="186264">
                  <a:moveTo>
                    <a:pt x="126887" y="0"/>
                  </a:moveTo>
                  <a:lnTo>
                    <a:pt x="105563" y="0"/>
                  </a:lnTo>
                  <a:lnTo>
                    <a:pt x="100790" y="2509"/>
                  </a:lnTo>
                  <a:lnTo>
                    <a:pt x="95533" y="5819"/>
                  </a:lnTo>
                  <a:lnTo>
                    <a:pt x="84493" y="7943"/>
                  </a:lnTo>
                  <a:lnTo>
                    <a:pt x="81691" y="8118"/>
                  </a:lnTo>
                  <a:lnTo>
                    <a:pt x="79823" y="9175"/>
                  </a:lnTo>
                  <a:lnTo>
                    <a:pt x="78578" y="10820"/>
                  </a:lnTo>
                  <a:lnTo>
                    <a:pt x="77748" y="12858"/>
                  </a:lnTo>
                  <a:lnTo>
                    <a:pt x="76254" y="14217"/>
                  </a:lnTo>
                  <a:lnTo>
                    <a:pt x="72085" y="15726"/>
                  </a:lnTo>
                  <a:lnTo>
                    <a:pt x="53440" y="17804"/>
                  </a:lnTo>
                  <a:lnTo>
                    <a:pt x="43884" y="24214"/>
                  </a:lnTo>
                  <a:lnTo>
                    <a:pt x="35790" y="26107"/>
                  </a:lnTo>
                  <a:lnTo>
                    <a:pt x="26856" y="32659"/>
                  </a:lnTo>
                  <a:lnTo>
                    <a:pt x="21257" y="33509"/>
                  </a:lnTo>
                  <a:lnTo>
                    <a:pt x="19779" y="34569"/>
                  </a:lnTo>
                  <a:lnTo>
                    <a:pt x="18793" y="36216"/>
                  </a:lnTo>
                  <a:lnTo>
                    <a:pt x="17210" y="41125"/>
                  </a:lnTo>
                  <a:lnTo>
                    <a:pt x="9565" y="49517"/>
                  </a:lnTo>
                  <a:lnTo>
                    <a:pt x="4218" y="50420"/>
                  </a:lnTo>
                  <a:lnTo>
                    <a:pt x="2775" y="51488"/>
                  </a:lnTo>
                  <a:lnTo>
                    <a:pt x="0" y="58908"/>
                  </a:lnTo>
                  <a:lnTo>
                    <a:pt x="4415" y="59160"/>
                  </a:lnTo>
                  <a:lnTo>
                    <a:pt x="5728" y="60136"/>
                  </a:lnTo>
                  <a:lnTo>
                    <a:pt x="8008" y="66547"/>
                  </a:lnTo>
                  <a:lnTo>
                    <a:pt x="10709" y="67206"/>
                  </a:lnTo>
                  <a:lnTo>
                    <a:pt x="20108" y="67629"/>
                  </a:lnTo>
                  <a:lnTo>
                    <a:pt x="21834" y="68605"/>
                  </a:lnTo>
                  <a:lnTo>
                    <a:pt x="22985" y="70196"/>
                  </a:lnTo>
                  <a:lnTo>
                    <a:pt x="23753" y="72197"/>
                  </a:lnTo>
                  <a:lnTo>
                    <a:pt x="25205" y="73532"/>
                  </a:lnTo>
                  <a:lnTo>
                    <a:pt x="29327" y="75014"/>
                  </a:lnTo>
                  <a:lnTo>
                    <a:pt x="69275" y="76191"/>
                  </a:lnTo>
                  <a:lnTo>
                    <a:pt x="107268" y="76200"/>
                  </a:lnTo>
                  <a:lnTo>
                    <a:pt x="121179" y="77141"/>
                  </a:lnTo>
                  <a:lnTo>
                    <a:pt x="137293" y="82901"/>
                  </a:lnTo>
                  <a:lnTo>
                    <a:pt x="171962" y="85539"/>
                  </a:lnTo>
                  <a:lnTo>
                    <a:pt x="194451" y="95115"/>
                  </a:lnTo>
                  <a:lnTo>
                    <a:pt x="200190" y="98718"/>
                  </a:lnTo>
                  <a:lnTo>
                    <a:pt x="208709" y="101686"/>
                  </a:lnTo>
                  <a:lnTo>
                    <a:pt x="224019" y="114179"/>
                  </a:lnTo>
                  <a:lnTo>
                    <a:pt x="226501" y="119107"/>
                  </a:lnTo>
                  <a:lnTo>
                    <a:pt x="228095" y="125441"/>
                  </a:lnTo>
                  <a:lnTo>
                    <a:pt x="221734" y="136004"/>
                  </a:lnTo>
                  <a:lnTo>
                    <a:pt x="221163" y="138648"/>
                  </a:lnTo>
                  <a:lnTo>
                    <a:pt x="219842" y="140410"/>
                  </a:lnTo>
                  <a:lnTo>
                    <a:pt x="218020" y="141584"/>
                  </a:lnTo>
                  <a:lnTo>
                    <a:pt x="213487" y="143830"/>
                  </a:lnTo>
                  <a:lnTo>
                    <a:pt x="197365" y="157342"/>
                  </a:lnTo>
                  <a:lnTo>
                    <a:pt x="168473" y="167361"/>
                  </a:lnTo>
                  <a:lnTo>
                    <a:pt x="158540" y="169398"/>
                  </a:lnTo>
                  <a:lnTo>
                    <a:pt x="122152" y="183927"/>
                  </a:lnTo>
                  <a:lnTo>
                    <a:pt x="82145" y="186226"/>
                  </a:lnTo>
                  <a:lnTo>
                    <a:pt x="57545" y="186263"/>
                  </a:lnTo>
                  <a:lnTo>
                    <a:pt x="51227" y="183756"/>
                  </a:lnTo>
                  <a:lnTo>
                    <a:pt x="33801" y="171621"/>
                  </a:lnTo>
                  <a:lnTo>
                    <a:pt x="25287" y="1693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953" name="SMARTInkShape-Group534"/>
          <p:cNvGrpSpPr/>
          <p:nvPr/>
        </p:nvGrpSpPr>
        <p:grpSpPr>
          <a:xfrm>
            <a:off x="1794933" y="3344333"/>
            <a:ext cx="2192868" cy="389468"/>
            <a:chOff x="1794933" y="3344333"/>
            <a:chExt cx="2192868" cy="389468"/>
          </a:xfrm>
        </p:grpSpPr>
        <p:sp>
          <p:nvSpPr>
            <p:cNvPr id="939" name="SMARTInkShape-1729"/>
            <p:cNvSpPr/>
            <p:nvPr/>
          </p:nvSpPr>
          <p:spPr>
            <a:xfrm>
              <a:off x="1879600" y="3344333"/>
              <a:ext cx="33868" cy="152401"/>
            </a:xfrm>
            <a:custGeom>
              <a:avLst/>
              <a:gdLst/>
              <a:ahLst/>
              <a:cxnLst/>
              <a:rect l="0" t="0" r="0" b="0"/>
              <a:pathLst>
                <a:path w="33868" h="152401">
                  <a:moveTo>
                    <a:pt x="0" y="0"/>
                  </a:moveTo>
                  <a:lnTo>
                    <a:pt x="0" y="8436"/>
                  </a:lnTo>
                  <a:lnTo>
                    <a:pt x="7290" y="15754"/>
                  </a:lnTo>
                  <a:lnTo>
                    <a:pt x="8118" y="21079"/>
                  </a:lnTo>
                  <a:lnTo>
                    <a:pt x="8466" y="57626"/>
                  </a:lnTo>
                  <a:lnTo>
                    <a:pt x="14285" y="65702"/>
                  </a:lnTo>
                  <a:lnTo>
                    <a:pt x="16149" y="73612"/>
                  </a:lnTo>
                  <a:lnTo>
                    <a:pt x="16903" y="88675"/>
                  </a:lnTo>
                  <a:lnTo>
                    <a:pt x="19428" y="93661"/>
                  </a:lnTo>
                  <a:lnTo>
                    <a:pt x="22746" y="99012"/>
                  </a:lnTo>
                  <a:lnTo>
                    <a:pt x="24876" y="110113"/>
                  </a:lnTo>
                  <a:lnTo>
                    <a:pt x="25051" y="112920"/>
                  </a:lnTo>
                  <a:lnTo>
                    <a:pt x="27753" y="118547"/>
                  </a:lnTo>
                  <a:lnTo>
                    <a:pt x="32659" y="125331"/>
                  </a:lnTo>
                  <a:lnTo>
                    <a:pt x="33509" y="131000"/>
                  </a:lnTo>
                  <a:lnTo>
                    <a:pt x="33867" y="1524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0" name="SMARTInkShape-1730"/>
            <p:cNvSpPr/>
            <p:nvPr/>
          </p:nvSpPr>
          <p:spPr>
            <a:xfrm>
              <a:off x="1794933" y="3539067"/>
              <a:ext cx="203201" cy="8467"/>
            </a:xfrm>
            <a:custGeom>
              <a:avLst/>
              <a:gdLst/>
              <a:ahLst/>
              <a:cxnLst/>
              <a:rect l="0" t="0" r="0" b="0"/>
              <a:pathLst>
                <a:path w="203201" h="8467">
                  <a:moveTo>
                    <a:pt x="0" y="8466"/>
                  </a:moveTo>
                  <a:lnTo>
                    <a:pt x="39534" y="8466"/>
                  </a:lnTo>
                  <a:lnTo>
                    <a:pt x="70731" y="7525"/>
                  </a:lnTo>
                  <a:lnTo>
                    <a:pt x="86653" y="1765"/>
                  </a:lnTo>
                  <a:lnTo>
                    <a:pt x="128817" y="46"/>
                  </a:lnTo>
                  <a:lnTo>
                    <a:pt x="169904" y="1"/>
                  </a:lnTo>
                  <a:lnTo>
                    <a:pt x="20320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1" name="SMARTInkShape-1731"/>
            <p:cNvSpPr/>
            <p:nvPr/>
          </p:nvSpPr>
          <p:spPr>
            <a:xfrm>
              <a:off x="1849322" y="3598333"/>
              <a:ext cx="191146" cy="135468"/>
            </a:xfrm>
            <a:custGeom>
              <a:avLst/>
              <a:gdLst/>
              <a:ahLst/>
              <a:cxnLst/>
              <a:rect l="0" t="0" r="0" b="0"/>
              <a:pathLst>
                <a:path w="191146" h="135468">
                  <a:moveTo>
                    <a:pt x="4878" y="16934"/>
                  </a:moveTo>
                  <a:lnTo>
                    <a:pt x="384" y="16934"/>
                  </a:lnTo>
                  <a:lnTo>
                    <a:pt x="0" y="15993"/>
                  </a:lnTo>
                  <a:lnTo>
                    <a:pt x="4633" y="8816"/>
                  </a:lnTo>
                  <a:lnTo>
                    <a:pt x="9300" y="8570"/>
                  </a:lnTo>
                  <a:lnTo>
                    <a:pt x="14056" y="6004"/>
                  </a:lnTo>
                  <a:lnTo>
                    <a:pt x="19305" y="2669"/>
                  </a:lnTo>
                  <a:lnTo>
                    <a:pt x="28647" y="352"/>
                  </a:lnTo>
                  <a:lnTo>
                    <a:pt x="69795" y="1"/>
                  </a:lnTo>
                  <a:lnTo>
                    <a:pt x="92367" y="0"/>
                  </a:lnTo>
                  <a:lnTo>
                    <a:pt x="98011" y="2509"/>
                  </a:lnTo>
                  <a:lnTo>
                    <a:pt x="104805" y="7290"/>
                  </a:lnTo>
                  <a:lnTo>
                    <a:pt x="113621" y="8364"/>
                  </a:lnTo>
                  <a:lnTo>
                    <a:pt x="119047" y="12931"/>
                  </a:lnTo>
                  <a:lnTo>
                    <a:pt x="121471" y="17663"/>
                  </a:lnTo>
                  <a:lnTo>
                    <a:pt x="123298" y="29442"/>
                  </a:lnTo>
                  <a:lnTo>
                    <a:pt x="123408" y="53655"/>
                  </a:lnTo>
                  <a:lnTo>
                    <a:pt x="120901" y="59281"/>
                  </a:lnTo>
                  <a:lnTo>
                    <a:pt x="117592" y="64918"/>
                  </a:lnTo>
                  <a:lnTo>
                    <a:pt x="116121" y="70559"/>
                  </a:lnTo>
                  <a:lnTo>
                    <a:pt x="114788" y="72439"/>
                  </a:lnTo>
                  <a:lnTo>
                    <a:pt x="112959" y="73693"/>
                  </a:lnTo>
                  <a:lnTo>
                    <a:pt x="108418" y="76026"/>
                  </a:lnTo>
                  <a:lnTo>
                    <a:pt x="103263" y="80200"/>
                  </a:lnTo>
                  <a:lnTo>
                    <a:pt x="100346" y="85190"/>
                  </a:lnTo>
                  <a:lnTo>
                    <a:pt x="98108" y="90544"/>
                  </a:lnTo>
                  <a:lnTo>
                    <a:pt x="93978" y="96059"/>
                  </a:lnTo>
                  <a:lnTo>
                    <a:pt x="89006" y="99138"/>
                  </a:lnTo>
                  <a:lnTo>
                    <a:pt x="83661" y="101447"/>
                  </a:lnTo>
                  <a:lnTo>
                    <a:pt x="64131" y="116181"/>
                  </a:lnTo>
                  <a:lnTo>
                    <a:pt x="58494" y="118429"/>
                  </a:lnTo>
                  <a:lnTo>
                    <a:pt x="50032" y="124043"/>
                  </a:lnTo>
                  <a:lnTo>
                    <a:pt x="41566" y="127065"/>
                  </a:lnTo>
                  <a:lnTo>
                    <a:pt x="31950" y="134175"/>
                  </a:lnTo>
                  <a:lnTo>
                    <a:pt x="21821" y="135467"/>
                  </a:lnTo>
                  <a:lnTo>
                    <a:pt x="21814" y="135467"/>
                  </a:lnTo>
                  <a:lnTo>
                    <a:pt x="21811" y="135467"/>
                  </a:lnTo>
                  <a:lnTo>
                    <a:pt x="37465" y="135467"/>
                  </a:lnTo>
                  <a:lnTo>
                    <a:pt x="45251" y="129648"/>
                  </a:lnTo>
                  <a:lnTo>
                    <a:pt x="53111" y="127785"/>
                  </a:lnTo>
                  <a:lnTo>
                    <a:pt x="92368" y="127003"/>
                  </a:lnTo>
                  <a:lnTo>
                    <a:pt x="109475" y="126060"/>
                  </a:lnTo>
                  <a:lnTo>
                    <a:pt x="125885" y="119711"/>
                  </a:lnTo>
                  <a:lnTo>
                    <a:pt x="167798" y="118540"/>
                  </a:lnTo>
                  <a:lnTo>
                    <a:pt x="191145" y="1185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2" name="SMARTInkShape-1732"/>
            <p:cNvSpPr/>
            <p:nvPr/>
          </p:nvSpPr>
          <p:spPr>
            <a:xfrm>
              <a:off x="2184403" y="3547533"/>
              <a:ext cx="59234" cy="25392"/>
            </a:xfrm>
            <a:custGeom>
              <a:avLst/>
              <a:gdLst/>
              <a:ahLst/>
              <a:cxnLst/>
              <a:rect l="0" t="0" r="0" b="0"/>
              <a:pathLst>
                <a:path w="59234" h="25392">
                  <a:moveTo>
                    <a:pt x="8464" y="8467"/>
                  </a:moveTo>
                  <a:lnTo>
                    <a:pt x="8464" y="25391"/>
                  </a:lnTo>
                  <a:lnTo>
                    <a:pt x="8464" y="12442"/>
                  </a:lnTo>
                  <a:lnTo>
                    <a:pt x="9404" y="11117"/>
                  </a:lnTo>
                  <a:lnTo>
                    <a:pt x="10972" y="10234"/>
                  </a:lnTo>
                  <a:lnTo>
                    <a:pt x="15753" y="8816"/>
                  </a:lnTo>
                  <a:lnTo>
                    <a:pt x="16407" y="6113"/>
                  </a:lnTo>
                  <a:lnTo>
                    <a:pt x="16582" y="4075"/>
                  </a:lnTo>
                  <a:lnTo>
                    <a:pt x="17639" y="2717"/>
                  </a:lnTo>
                  <a:lnTo>
                    <a:pt x="24190" y="358"/>
                  </a:lnTo>
                  <a:lnTo>
                    <a:pt x="50660" y="0"/>
                  </a:lnTo>
                  <a:lnTo>
                    <a:pt x="59233" y="8436"/>
                  </a:lnTo>
                  <a:lnTo>
                    <a:pt x="54760" y="8458"/>
                  </a:lnTo>
                  <a:lnTo>
                    <a:pt x="53439" y="9401"/>
                  </a:lnTo>
                  <a:lnTo>
                    <a:pt x="51580" y="14284"/>
                  </a:lnTo>
                  <a:lnTo>
                    <a:pt x="51145" y="15756"/>
                  </a:lnTo>
                  <a:lnTo>
                    <a:pt x="48443" y="16410"/>
                  </a:lnTo>
                  <a:lnTo>
                    <a:pt x="6174" y="16934"/>
                  </a:lnTo>
                  <a:lnTo>
                    <a:pt x="0" y="16934"/>
                  </a:lnTo>
                  <a:lnTo>
                    <a:pt x="4493" y="16934"/>
                  </a:lnTo>
                  <a:lnTo>
                    <a:pt x="16930" y="84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3" name="SMARTInkShape-1733"/>
            <p:cNvSpPr/>
            <p:nvPr/>
          </p:nvSpPr>
          <p:spPr>
            <a:xfrm>
              <a:off x="2387600" y="3344333"/>
              <a:ext cx="228601" cy="127001"/>
            </a:xfrm>
            <a:custGeom>
              <a:avLst/>
              <a:gdLst/>
              <a:ahLst/>
              <a:cxnLst/>
              <a:rect l="0" t="0" r="0" b="0"/>
              <a:pathLst>
                <a:path w="228601" h="127001">
                  <a:moveTo>
                    <a:pt x="0" y="33867"/>
                  </a:moveTo>
                  <a:lnTo>
                    <a:pt x="0" y="25749"/>
                  </a:lnTo>
                  <a:lnTo>
                    <a:pt x="15747" y="9653"/>
                  </a:lnTo>
                  <a:lnTo>
                    <a:pt x="21077" y="8819"/>
                  </a:lnTo>
                  <a:lnTo>
                    <a:pt x="28614" y="8571"/>
                  </a:lnTo>
                  <a:lnTo>
                    <a:pt x="34041" y="6005"/>
                  </a:lnTo>
                  <a:lnTo>
                    <a:pt x="40695" y="1186"/>
                  </a:lnTo>
                  <a:lnTo>
                    <a:pt x="81796" y="7"/>
                  </a:lnTo>
                  <a:lnTo>
                    <a:pt x="112888" y="0"/>
                  </a:lnTo>
                  <a:lnTo>
                    <a:pt x="118533" y="2509"/>
                  </a:lnTo>
                  <a:lnTo>
                    <a:pt x="125327" y="7290"/>
                  </a:lnTo>
                  <a:lnTo>
                    <a:pt x="130999" y="8118"/>
                  </a:lnTo>
                  <a:lnTo>
                    <a:pt x="132488" y="9175"/>
                  </a:lnTo>
                  <a:lnTo>
                    <a:pt x="133481" y="10820"/>
                  </a:lnTo>
                  <a:lnTo>
                    <a:pt x="135205" y="17069"/>
                  </a:lnTo>
                  <a:lnTo>
                    <a:pt x="135464" y="37900"/>
                  </a:lnTo>
                  <a:lnTo>
                    <a:pt x="132957" y="42872"/>
                  </a:lnTo>
                  <a:lnTo>
                    <a:pt x="121966" y="56516"/>
                  </a:lnTo>
                  <a:lnTo>
                    <a:pt x="116703" y="67748"/>
                  </a:lnTo>
                  <a:lnTo>
                    <a:pt x="111135" y="73385"/>
                  </a:lnTo>
                  <a:lnTo>
                    <a:pt x="86916" y="90155"/>
                  </a:lnTo>
                  <a:lnTo>
                    <a:pt x="78852" y="93192"/>
                  </a:lnTo>
                  <a:lnTo>
                    <a:pt x="56255" y="106557"/>
                  </a:lnTo>
                  <a:lnTo>
                    <a:pt x="45936" y="109968"/>
                  </a:lnTo>
                  <a:lnTo>
                    <a:pt x="24891" y="125062"/>
                  </a:lnTo>
                  <a:lnTo>
                    <a:pt x="16934" y="127000"/>
                  </a:lnTo>
                  <a:lnTo>
                    <a:pt x="56520" y="127000"/>
                  </a:lnTo>
                  <a:lnTo>
                    <a:pt x="70565" y="127000"/>
                  </a:lnTo>
                  <a:lnTo>
                    <a:pt x="76204" y="124492"/>
                  </a:lnTo>
                  <a:lnTo>
                    <a:pt x="81846" y="121181"/>
                  </a:lnTo>
                  <a:lnTo>
                    <a:pt x="93134" y="119057"/>
                  </a:lnTo>
                  <a:lnTo>
                    <a:pt x="133353" y="118540"/>
                  </a:lnTo>
                  <a:lnTo>
                    <a:pt x="172049" y="118534"/>
                  </a:lnTo>
                  <a:lnTo>
                    <a:pt x="211775" y="118534"/>
                  </a:lnTo>
                  <a:lnTo>
                    <a:pt x="218482" y="118534"/>
                  </a:lnTo>
                  <a:lnTo>
                    <a:pt x="228600" y="1270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4" name="SMARTInkShape-1734"/>
            <p:cNvSpPr/>
            <p:nvPr/>
          </p:nvSpPr>
          <p:spPr>
            <a:xfrm>
              <a:off x="2396067" y="3522133"/>
              <a:ext cx="220134" cy="16935"/>
            </a:xfrm>
            <a:custGeom>
              <a:avLst/>
              <a:gdLst/>
              <a:ahLst/>
              <a:cxnLst/>
              <a:rect l="0" t="0" r="0" b="0"/>
              <a:pathLst>
                <a:path w="220134" h="16935">
                  <a:moveTo>
                    <a:pt x="0" y="16934"/>
                  </a:moveTo>
                  <a:lnTo>
                    <a:pt x="36729" y="16934"/>
                  </a:lnTo>
                  <a:lnTo>
                    <a:pt x="74086" y="8700"/>
                  </a:lnTo>
                  <a:lnTo>
                    <a:pt x="103791" y="7547"/>
                  </a:lnTo>
                  <a:lnTo>
                    <a:pt x="120360" y="1770"/>
                  </a:lnTo>
                  <a:lnTo>
                    <a:pt x="162396" y="31"/>
                  </a:lnTo>
                  <a:lnTo>
                    <a:pt x="203030" y="1"/>
                  </a:lnTo>
                  <a:lnTo>
                    <a:pt x="22013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5" name="SMARTInkShape-1735"/>
            <p:cNvSpPr/>
            <p:nvPr/>
          </p:nvSpPr>
          <p:spPr>
            <a:xfrm>
              <a:off x="2480733" y="3589867"/>
              <a:ext cx="33868" cy="110067"/>
            </a:xfrm>
            <a:custGeom>
              <a:avLst/>
              <a:gdLst/>
              <a:ahLst/>
              <a:cxnLst/>
              <a:rect l="0" t="0" r="0" b="0"/>
              <a:pathLst>
                <a:path w="33868" h="110067">
                  <a:moveTo>
                    <a:pt x="0" y="0"/>
                  </a:moveTo>
                  <a:lnTo>
                    <a:pt x="8363" y="0"/>
                  </a:lnTo>
                  <a:lnTo>
                    <a:pt x="24192" y="15726"/>
                  </a:lnTo>
                  <a:lnTo>
                    <a:pt x="25294" y="24117"/>
                  </a:lnTo>
                  <a:lnTo>
                    <a:pt x="32681" y="32577"/>
                  </a:lnTo>
                  <a:lnTo>
                    <a:pt x="32136" y="33947"/>
                  </a:lnTo>
                  <a:lnTo>
                    <a:pt x="29021" y="37979"/>
                  </a:lnTo>
                  <a:lnTo>
                    <a:pt x="28755" y="40371"/>
                  </a:lnTo>
                  <a:lnTo>
                    <a:pt x="33485" y="52616"/>
                  </a:lnTo>
                  <a:lnTo>
                    <a:pt x="33867" y="93657"/>
                  </a:lnTo>
                  <a:lnTo>
                    <a:pt x="33867" y="11006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6" name="SMARTInkShape-1736"/>
            <p:cNvSpPr/>
            <p:nvPr/>
          </p:nvSpPr>
          <p:spPr>
            <a:xfrm>
              <a:off x="2785533" y="3513667"/>
              <a:ext cx="152401" cy="1"/>
            </a:xfrm>
            <a:custGeom>
              <a:avLst/>
              <a:gdLst/>
              <a:ahLst/>
              <a:cxnLst/>
              <a:rect l="0" t="0" r="0" b="0"/>
              <a:pathLst>
                <a:path w="152401" h="1">
                  <a:moveTo>
                    <a:pt x="0" y="0"/>
                  </a:moveTo>
                  <a:lnTo>
                    <a:pt x="41545" y="0"/>
                  </a:lnTo>
                  <a:lnTo>
                    <a:pt x="81111" y="0"/>
                  </a:lnTo>
                  <a:lnTo>
                    <a:pt x="121524" y="0"/>
                  </a:lnTo>
                  <a:lnTo>
                    <a:pt x="15240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7" name="SMARTInkShape-1737"/>
            <p:cNvSpPr/>
            <p:nvPr/>
          </p:nvSpPr>
          <p:spPr>
            <a:xfrm>
              <a:off x="2794000" y="3564467"/>
              <a:ext cx="160868" cy="8467"/>
            </a:xfrm>
            <a:custGeom>
              <a:avLst/>
              <a:gdLst/>
              <a:ahLst/>
              <a:cxnLst/>
              <a:rect l="0" t="0" r="0" b="0"/>
              <a:pathLst>
                <a:path w="160868" h="8467">
                  <a:moveTo>
                    <a:pt x="0" y="0"/>
                  </a:moveTo>
                  <a:lnTo>
                    <a:pt x="7290" y="0"/>
                  </a:lnTo>
                  <a:lnTo>
                    <a:pt x="7682" y="941"/>
                  </a:lnTo>
                  <a:lnTo>
                    <a:pt x="8118" y="4494"/>
                  </a:lnTo>
                  <a:lnTo>
                    <a:pt x="9175" y="5818"/>
                  </a:lnTo>
                  <a:lnTo>
                    <a:pt x="12858" y="7289"/>
                  </a:lnTo>
                  <a:lnTo>
                    <a:pt x="53286" y="8457"/>
                  </a:lnTo>
                  <a:lnTo>
                    <a:pt x="94776" y="8466"/>
                  </a:lnTo>
                  <a:lnTo>
                    <a:pt x="132780" y="8466"/>
                  </a:lnTo>
                  <a:lnTo>
                    <a:pt x="160867" y="846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8" name="SMARTInkShape-1738"/>
            <p:cNvSpPr/>
            <p:nvPr/>
          </p:nvSpPr>
          <p:spPr>
            <a:xfrm>
              <a:off x="3166533" y="3403600"/>
              <a:ext cx="42335" cy="287868"/>
            </a:xfrm>
            <a:custGeom>
              <a:avLst/>
              <a:gdLst/>
              <a:ahLst/>
              <a:cxnLst/>
              <a:rect l="0" t="0" r="0" b="0"/>
              <a:pathLst>
                <a:path w="42335" h="287868">
                  <a:moveTo>
                    <a:pt x="0" y="0"/>
                  </a:moveTo>
                  <a:lnTo>
                    <a:pt x="0" y="4495"/>
                  </a:lnTo>
                  <a:lnTo>
                    <a:pt x="941" y="5819"/>
                  </a:lnTo>
                  <a:lnTo>
                    <a:pt x="2509" y="6702"/>
                  </a:lnTo>
                  <a:lnTo>
                    <a:pt x="4495" y="7290"/>
                  </a:lnTo>
                  <a:lnTo>
                    <a:pt x="5819" y="8623"/>
                  </a:lnTo>
                  <a:lnTo>
                    <a:pt x="7290" y="12612"/>
                  </a:lnTo>
                  <a:lnTo>
                    <a:pt x="9406" y="45245"/>
                  </a:lnTo>
                  <a:lnTo>
                    <a:pt x="10975" y="47096"/>
                  </a:lnTo>
                  <a:lnTo>
                    <a:pt x="12961" y="48331"/>
                  </a:lnTo>
                  <a:lnTo>
                    <a:pt x="14285" y="50094"/>
                  </a:lnTo>
                  <a:lnTo>
                    <a:pt x="15756" y="54563"/>
                  </a:lnTo>
                  <a:lnTo>
                    <a:pt x="16924" y="95860"/>
                  </a:lnTo>
                  <a:lnTo>
                    <a:pt x="16934" y="133965"/>
                  </a:lnTo>
                  <a:lnTo>
                    <a:pt x="17874" y="154543"/>
                  </a:lnTo>
                  <a:lnTo>
                    <a:pt x="24223" y="171695"/>
                  </a:lnTo>
                  <a:lnTo>
                    <a:pt x="26109" y="189172"/>
                  </a:lnTo>
                  <a:lnTo>
                    <a:pt x="32056" y="205167"/>
                  </a:lnTo>
                  <a:lnTo>
                    <a:pt x="33835" y="244271"/>
                  </a:lnTo>
                  <a:lnTo>
                    <a:pt x="36362" y="252184"/>
                  </a:lnTo>
                  <a:lnTo>
                    <a:pt x="39680" y="258838"/>
                  </a:lnTo>
                  <a:lnTo>
                    <a:pt x="42334" y="2878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9" name="SMARTInkShape-1739"/>
            <p:cNvSpPr/>
            <p:nvPr/>
          </p:nvSpPr>
          <p:spPr>
            <a:xfrm>
              <a:off x="3327400" y="3420533"/>
              <a:ext cx="186268" cy="254001"/>
            </a:xfrm>
            <a:custGeom>
              <a:avLst/>
              <a:gdLst/>
              <a:ahLst/>
              <a:cxnLst/>
              <a:rect l="0" t="0" r="0" b="0"/>
              <a:pathLst>
                <a:path w="186268" h="254001">
                  <a:moveTo>
                    <a:pt x="0" y="0"/>
                  </a:moveTo>
                  <a:lnTo>
                    <a:pt x="8118" y="0"/>
                  </a:lnTo>
                  <a:lnTo>
                    <a:pt x="8363" y="4495"/>
                  </a:lnTo>
                  <a:lnTo>
                    <a:pt x="9339" y="5819"/>
                  </a:lnTo>
                  <a:lnTo>
                    <a:pt x="15747" y="8118"/>
                  </a:lnTo>
                  <a:lnTo>
                    <a:pt x="16406" y="10820"/>
                  </a:lnTo>
                  <a:lnTo>
                    <a:pt x="16829" y="15726"/>
                  </a:lnTo>
                  <a:lnTo>
                    <a:pt x="22732" y="23454"/>
                  </a:lnTo>
                  <a:lnTo>
                    <a:pt x="25048" y="32310"/>
                  </a:lnTo>
                  <a:lnTo>
                    <a:pt x="26320" y="49158"/>
                  </a:lnTo>
                  <a:lnTo>
                    <a:pt x="32687" y="69411"/>
                  </a:lnTo>
                  <a:lnTo>
                    <a:pt x="34739" y="90245"/>
                  </a:lnTo>
                  <a:lnTo>
                    <a:pt x="39665" y="99699"/>
                  </a:lnTo>
                  <a:lnTo>
                    <a:pt x="43040" y="123392"/>
                  </a:lnTo>
                  <a:lnTo>
                    <a:pt x="48083" y="133353"/>
                  </a:lnTo>
                  <a:lnTo>
                    <a:pt x="53261" y="171683"/>
                  </a:lnTo>
                  <a:lnTo>
                    <a:pt x="58081" y="187881"/>
                  </a:lnTo>
                  <a:lnTo>
                    <a:pt x="61729" y="214128"/>
                  </a:lnTo>
                  <a:lnTo>
                    <a:pt x="66943" y="227635"/>
                  </a:lnTo>
                  <a:lnTo>
                    <a:pt x="67733" y="253893"/>
                  </a:lnTo>
                  <a:lnTo>
                    <a:pt x="67733" y="225394"/>
                  </a:lnTo>
                  <a:lnTo>
                    <a:pt x="70242" y="219963"/>
                  </a:lnTo>
                  <a:lnTo>
                    <a:pt x="73552" y="214413"/>
                  </a:lnTo>
                  <a:lnTo>
                    <a:pt x="75677" y="203185"/>
                  </a:lnTo>
                  <a:lnTo>
                    <a:pt x="76097" y="191909"/>
                  </a:lnTo>
                  <a:lnTo>
                    <a:pt x="77072" y="190028"/>
                  </a:lnTo>
                  <a:lnTo>
                    <a:pt x="78663" y="188775"/>
                  </a:lnTo>
                  <a:lnTo>
                    <a:pt x="80664" y="187939"/>
                  </a:lnTo>
                  <a:lnTo>
                    <a:pt x="81998" y="185500"/>
                  </a:lnTo>
                  <a:lnTo>
                    <a:pt x="84315" y="171834"/>
                  </a:lnTo>
                  <a:lnTo>
                    <a:pt x="105388" y="156786"/>
                  </a:lnTo>
                  <a:lnTo>
                    <a:pt x="107987" y="151841"/>
                  </a:lnTo>
                  <a:lnTo>
                    <a:pt x="109656" y="145495"/>
                  </a:lnTo>
                  <a:lnTo>
                    <a:pt x="114440" y="139902"/>
                  </a:lnTo>
                  <a:lnTo>
                    <a:pt x="119223" y="137438"/>
                  </a:lnTo>
                  <a:lnTo>
                    <a:pt x="125464" y="135857"/>
                  </a:lnTo>
                  <a:lnTo>
                    <a:pt x="134155" y="128211"/>
                  </a:lnTo>
                  <a:lnTo>
                    <a:pt x="142641" y="127107"/>
                  </a:lnTo>
                  <a:lnTo>
                    <a:pt x="148045" y="127032"/>
                  </a:lnTo>
                  <a:lnTo>
                    <a:pt x="152973" y="129523"/>
                  </a:lnTo>
                  <a:lnTo>
                    <a:pt x="167694" y="142409"/>
                  </a:lnTo>
                  <a:lnTo>
                    <a:pt x="168605" y="145764"/>
                  </a:lnTo>
                  <a:lnTo>
                    <a:pt x="168847" y="147977"/>
                  </a:lnTo>
                  <a:lnTo>
                    <a:pt x="171626" y="152943"/>
                  </a:lnTo>
                  <a:lnTo>
                    <a:pt x="176581" y="159302"/>
                  </a:lnTo>
                  <a:lnTo>
                    <a:pt x="177559" y="167317"/>
                  </a:lnTo>
                  <a:lnTo>
                    <a:pt x="177799" y="208847"/>
                  </a:lnTo>
                  <a:lnTo>
                    <a:pt x="177800" y="232600"/>
                  </a:lnTo>
                  <a:lnTo>
                    <a:pt x="180309" y="237590"/>
                  </a:lnTo>
                  <a:lnTo>
                    <a:pt x="185090" y="243965"/>
                  </a:lnTo>
                  <a:lnTo>
                    <a:pt x="186267" y="2540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0" name="SMARTInkShape-1740"/>
            <p:cNvSpPr/>
            <p:nvPr/>
          </p:nvSpPr>
          <p:spPr>
            <a:xfrm>
              <a:off x="3547533" y="3547544"/>
              <a:ext cx="84665" cy="118172"/>
            </a:xfrm>
            <a:custGeom>
              <a:avLst/>
              <a:gdLst/>
              <a:ahLst/>
              <a:cxnLst/>
              <a:rect l="0" t="0" r="0" b="0"/>
              <a:pathLst>
                <a:path w="84665" h="118172">
                  <a:moveTo>
                    <a:pt x="8467" y="8456"/>
                  </a:moveTo>
                  <a:lnTo>
                    <a:pt x="104" y="16819"/>
                  </a:lnTo>
                  <a:lnTo>
                    <a:pt x="0" y="59103"/>
                  </a:lnTo>
                  <a:lnTo>
                    <a:pt x="0" y="74621"/>
                  </a:lnTo>
                  <a:lnTo>
                    <a:pt x="5819" y="82639"/>
                  </a:lnTo>
                  <a:lnTo>
                    <a:pt x="8118" y="91556"/>
                  </a:lnTo>
                  <a:lnTo>
                    <a:pt x="15726" y="100275"/>
                  </a:lnTo>
                  <a:lnTo>
                    <a:pt x="16828" y="108764"/>
                  </a:lnTo>
                  <a:lnTo>
                    <a:pt x="17804" y="109194"/>
                  </a:lnTo>
                  <a:lnTo>
                    <a:pt x="24214" y="109942"/>
                  </a:lnTo>
                  <a:lnTo>
                    <a:pt x="32586" y="117336"/>
                  </a:lnTo>
                  <a:lnTo>
                    <a:pt x="37982" y="118171"/>
                  </a:lnTo>
                  <a:lnTo>
                    <a:pt x="42908" y="115858"/>
                  </a:lnTo>
                  <a:lnTo>
                    <a:pt x="57468" y="104305"/>
                  </a:lnTo>
                  <a:lnTo>
                    <a:pt x="62544" y="102796"/>
                  </a:lnTo>
                  <a:lnTo>
                    <a:pt x="64274" y="101453"/>
                  </a:lnTo>
                  <a:lnTo>
                    <a:pt x="74983" y="85945"/>
                  </a:lnTo>
                  <a:lnTo>
                    <a:pt x="75840" y="80543"/>
                  </a:lnTo>
                  <a:lnTo>
                    <a:pt x="76900" y="79092"/>
                  </a:lnTo>
                  <a:lnTo>
                    <a:pt x="78549" y="78125"/>
                  </a:lnTo>
                  <a:lnTo>
                    <a:pt x="80588" y="77479"/>
                  </a:lnTo>
                  <a:lnTo>
                    <a:pt x="81948" y="76108"/>
                  </a:lnTo>
                  <a:lnTo>
                    <a:pt x="83459" y="72077"/>
                  </a:lnTo>
                  <a:lnTo>
                    <a:pt x="84664" y="43889"/>
                  </a:lnTo>
                  <a:lnTo>
                    <a:pt x="77377" y="35170"/>
                  </a:lnTo>
                  <a:lnTo>
                    <a:pt x="75492" y="27356"/>
                  </a:lnTo>
                  <a:lnTo>
                    <a:pt x="68941" y="18483"/>
                  </a:lnTo>
                  <a:lnTo>
                    <a:pt x="68091" y="12890"/>
                  </a:lnTo>
                  <a:lnTo>
                    <a:pt x="67031" y="11412"/>
                  </a:lnTo>
                  <a:lnTo>
                    <a:pt x="65384" y="10427"/>
                  </a:lnTo>
                  <a:lnTo>
                    <a:pt x="63345" y="9769"/>
                  </a:lnTo>
                  <a:lnTo>
                    <a:pt x="61985" y="8391"/>
                  </a:lnTo>
                  <a:lnTo>
                    <a:pt x="60475" y="4350"/>
                  </a:lnTo>
                  <a:lnTo>
                    <a:pt x="59132" y="2897"/>
                  </a:lnTo>
                  <a:lnTo>
                    <a:pt x="55130" y="1282"/>
                  </a:lnTo>
                  <a:lnTo>
                    <a:pt x="35180" y="0"/>
                  </a:lnTo>
                  <a:lnTo>
                    <a:pt x="25400" y="84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1" name="SMARTInkShape-1741"/>
            <p:cNvSpPr/>
            <p:nvPr/>
          </p:nvSpPr>
          <p:spPr>
            <a:xfrm>
              <a:off x="3683000" y="3539098"/>
              <a:ext cx="135468" cy="126969"/>
            </a:xfrm>
            <a:custGeom>
              <a:avLst/>
              <a:gdLst/>
              <a:ahLst/>
              <a:cxnLst/>
              <a:rect l="0" t="0" r="0" b="0"/>
              <a:pathLst>
                <a:path w="135468" h="126969">
                  <a:moveTo>
                    <a:pt x="8467" y="8435"/>
                  </a:moveTo>
                  <a:lnTo>
                    <a:pt x="8467" y="0"/>
                  </a:lnTo>
                  <a:lnTo>
                    <a:pt x="8467" y="4473"/>
                  </a:lnTo>
                  <a:lnTo>
                    <a:pt x="7526" y="5794"/>
                  </a:lnTo>
                  <a:lnTo>
                    <a:pt x="5958" y="6674"/>
                  </a:lnTo>
                  <a:lnTo>
                    <a:pt x="349" y="8332"/>
                  </a:lnTo>
                  <a:lnTo>
                    <a:pt x="0" y="48018"/>
                  </a:lnTo>
                  <a:lnTo>
                    <a:pt x="0" y="66032"/>
                  </a:lnTo>
                  <a:lnTo>
                    <a:pt x="7682" y="83909"/>
                  </a:lnTo>
                  <a:lnTo>
                    <a:pt x="8457" y="108387"/>
                  </a:lnTo>
                  <a:lnTo>
                    <a:pt x="24120" y="125676"/>
                  </a:lnTo>
                  <a:lnTo>
                    <a:pt x="33484" y="126935"/>
                  </a:lnTo>
                  <a:lnTo>
                    <a:pt x="41975" y="126968"/>
                  </a:lnTo>
                  <a:lnTo>
                    <a:pt x="54937" y="114356"/>
                  </a:lnTo>
                  <a:lnTo>
                    <a:pt x="57342" y="109447"/>
                  </a:lnTo>
                  <a:lnTo>
                    <a:pt x="58886" y="103125"/>
                  </a:lnTo>
                  <a:lnTo>
                    <a:pt x="65010" y="95117"/>
                  </a:lnTo>
                  <a:lnTo>
                    <a:pt x="67867" y="87218"/>
                  </a:lnTo>
                  <a:lnTo>
                    <a:pt x="73313" y="78920"/>
                  </a:lnTo>
                  <a:lnTo>
                    <a:pt x="75820" y="69365"/>
                  </a:lnTo>
                  <a:lnTo>
                    <a:pt x="81943" y="61271"/>
                  </a:lnTo>
                  <a:lnTo>
                    <a:pt x="83860" y="53358"/>
                  </a:lnTo>
                  <a:lnTo>
                    <a:pt x="84308" y="47843"/>
                  </a:lnTo>
                  <a:lnTo>
                    <a:pt x="85368" y="45996"/>
                  </a:lnTo>
                  <a:lnTo>
                    <a:pt x="87016" y="44765"/>
                  </a:lnTo>
                  <a:lnTo>
                    <a:pt x="89055" y="43944"/>
                  </a:lnTo>
                  <a:lnTo>
                    <a:pt x="90414" y="42455"/>
                  </a:lnTo>
                  <a:lnTo>
                    <a:pt x="91925" y="38294"/>
                  </a:lnTo>
                  <a:lnTo>
                    <a:pt x="93133" y="8436"/>
                  </a:lnTo>
                  <a:lnTo>
                    <a:pt x="93133" y="49130"/>
                  </a:lnTo>
                  <a:lnTo>
                    <a:pt x="98952" y="57205"/>
                  </a:lnTo>
                  <a:lnTo>
                    <a:pt x="100815" y="65114"/>
                  </a:lnTo>
                  <a:lnTo>
                    <a:pt x="101569" y="87467"/>
                  </a:lnTo>
                  <a:lnTo>
                    <a:pt x="102520" y="89345"/>
                  </a:lnTo>
                  <a:lnTo>
                    <a:pt x="104095" y="90598"/>
                  </a:lnTo>
                  <a:lnTo>
                    <a:pt x="106086" y="91432"/>
                  </a:lnTo>
                  <a:lnTo>
                    <a:pt x="107412" y="92930"/>
                  </a:lnTo>
                  <a:lnTo>
                    <a:pt x="112051" y="102093"/>
                  </a:lnTo>
                  <a:lnTo>
                    <a:pt x="122649" y="114065"/>
                  </a:lnTo>
                  <a:lnTo>
                    <a:pt x="127575" y="116530"/>
                  </a:lnTo>
                  <a:lnTo>
                    <a:pt x="135467" y="11850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2" name="SMARTInkShape-1742"/>
            <p:cNvSpPr/>
            <p:nvPr/>
          </p:nvSpPr>
          <p:spPr>
            <a:xfrm>
              <a:off x="3843867" y="3522143"/>
              <a:ext cx="143934" cy="143922"/>
            </a:xfrm>
            <a:custGeom>
              <a:avLst/>
              <a:gdLst/>
              <a:ahLst/>
              <a:cxnLst/>
              <a:rect l="0" t="0" r="0" b="0"/>
              <a:pathLst>
                <a:path w="143934" h="143922">
                  <a:moveTo>
                    <a:pt x="0" y="16924"/>
                  </a:moveTo>
                  <a:lnTo>
                    <a:pt x="0" y="0"/>
                  </a:lnTo>
                  <a:lnTo>
                    <a:pt x="0" y="39577"/>
                  </a:lnTo>
                  <a:lnTo>
                    <a:pt x="0" y="45180"/>
                  </a:lnTo>
                  <a:lnTo>
                    <a:pt x="2508" y="50806"/>
                  </a:lnTo>
                  <a:lnTo>
                    <a:pt x="5819" y="56441"/>
                  </a:lnTo>
                  <a:lnTo>
                    <a:pt x="16128" y="84871"/>
                  </a:lnTo>
                  <a:lnTo>
                    <a:pt x="16827" y="99017"/>
                  </a:lnTo>
                  <a:lnTo>
                    <a:pt x="23621" y="110462"/>
                  </a:lnTo>
                  <a:lnTo>
                    <a:pt x="25397" y="134993"/>
                  </a:lnTo>
                  <a:lnTo>
                    <a:pt x="33863" y="143921"/>
                  </a:lnTo>
                  <a:lnTo>
                    <a:pt x="26576" y="136633"/>
                  </a:lnTo>
                  <a:lnTo>
                    <a:pt x="25503" y="128270"/>
                  </a:lnTo>
                  <a:lnTo>
                    <a:pt x="25400" y="87245"/>
                  </a:lnTo>
                  <a:lnTo>
                    <a:pt x="25400" y="63722"/>
                  </a:lnTo>
                  <a:lnTo>
                    <a:pt x="26341" y="62234"/>
                  </a:lnTo>
                  <a:lnTo>
                    <a:pt x="27908" y="61241"/>
                  </a:lnTo>
                  <a:lnTo>
                    <a:pt x="29894" y="60580"/>
                  </a:lnTo>
                  <a:lnTo>
                    <a:pt x="31218" y="59198"/>
                  </a:lnTo>
                  <a:lnTo>
                    <a:pt x="34574" y="50712"/>
                  </a:lnTo>
                  <a:lnTo>
                    <a:pt x="41126" y="43614"/>
                  </a:lnTo>
                  <a:lnTo>
                    <a:pt x="48854" y="41638"/>
                  </a:lnTo>
                  <a:lnTo>
                    <a:pt x="56704" y="36580"/>
                  </a:lnTo>
                  <a:lnTo>
                    <a:pt x="64987" y="34664"/>
                  </a:lnTo>
                  <a:lnTo>
                    <a:pt x="103587" y="33871"/>
                  </a:lnTo>
                  <a:lnTo>
                    <a:pt x="121630" y="36370"/>
                  </a:lnTo>
                  <a:lnTo>
                    <a:pt x="143933" y="4232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963" name="SMARTInkShape-Group535"/>
          <p:cNvGrpSpPr/>
          <p:nvPr/>
        </p:nvGrpSpPr>
        <p:grpSpPr>
          <a:xfrm>
            <a:off x="4377267" y="3361267"/>
            <a:ext cx="1210734" cy="474134"/>
            <a:chOff x="4377267" y="3361267"/>
            <a:chExt cx="1210734" cy="474134"/>
          </a:xfrm>
        </p:grpSpPr>
        <p:sp>
          <p:nvSpPr>
            <p:cNvPr id="954" name="SMARTInkShape-1743"/>
            <p:cNvSpPr/>
            <p:nvPr/>
          </p:nvSpPr>
          <p:spPr>
            <a:xfrm>
              <a:off x="5037667" y="3361267"/>
              <a:ext cx="203201" cy="143934"/>
            </a:xfrm>
            <a:custGeom>
              <a:avLst/>
              <a:gdLst/>
              <a:ahLst/>
              <a:cxnLst/>
              <a:rect l="0" t="0" r="0" b="0"/>
              <a:pathLst>
                <a:path w="203201" h="143934">
                  <a:moveTo>
                    <a:pt x="0" y="33866"/>
                  </a:moveTo>
                  <a:lnTo>
                    <a:pt x="0" y="20906"/>
                  </a:lnTo>
                  <a:lnTo>
                    <a:pt x="940" y="19581"/>
                  </a:lnTo>
                  <a:lnTo>
                    <a:pt x="2508" y="18698"/>
                  </a:lnTo>
                  <a:lnTo>
                    <a:pt x="8622" y="17166"/>
                  </a:lnTo>
                  <a:lnTo>
                    <a:pt x="12612" y="17036"/>
                  </a:lnTo>
                  <a:lnTo>
                    <a:pt x="17521" y="14470"/>
                  </a:lnTo>
                  <a:lnTo>
                    <a:pt x="31122" y="3438"/>
                  </a:lnTo>
                  <a:lnTo>
                    <a:pt x="39534" y="1019"/>
                  </a:lnTo>
                  <a:lnTo>
                    <a:pt x="81844" y="2"/>
                  </a:lnTo>
                  <a:lnTo>
                    <a:pt x="122532" y="0"/>
                  </a:lnTo>
                  <a:lnTo>
                    <a:pt x="130171" y="0"/>
                  </a:lnTo>
                  <a:lnTo>
                    <a:pt x="135621" y="2508"/>
                  </a:lnTo>
                  <a:lnTo>
                    <a:pt x="142291" y="7289"/>
                  </a:lnTo>
                  <a:lnTo>
                    <a:pt x="143203" y="10452"/>
                  </a:lnTo>
                  <a:lnTo>
                    <a:pt x="143447" y="12612"/>
                  </a:lnTo>
                  <a:lnTo>
                    <a:pt x="144549" y="14052"/>
                  </a:lnTo>
                  <a:lnTo>
                    <a:pt x="151180" y="16554"/>
                  </a:lnTo>
                  <a:lnTo>
                    <a:pt x="151858" y="19273"/>
                  </a:lnTo>
                  <a:lnTo>
                    <a:pt x="152396" y="45270"/>
                  </a:lnTo>
                  <a:lnTo>
                    <a:pt x="151457" y="47114"/>
                  </a:lnTo>
                  <a:lnTo>
                    <a:pt x="149890" y="48342"/>
                  </a:lnTo>
                  <a:lnTo>
                    <a:pt x="147904" y="49161"/>
                  </a:lnTo>
                  <a:lnTo>
                    <a:pt x="146581" y="50648"/>
                  </a:lnTo>
                  <a:lnTo>
                    <a:pt x="141947" y="59794"/>
                  </a:lnTo>
                  <a:lnTo>
                    <a:pt x="139786" y="62440"/>
                  </a:lnTo>
                  <a:lnTo>
                    <a:pt x="134878" y="65381"/>
                  </a:lnTo>
                  <a:lnTo>
                    <a:pt x="129561" y="67628"/>
                  </a:lnTo>
                  <a:lnTo>
                    <a:pt x="101596" y="90672"/>
                  </a:lnTo>
                  <a:lnTo>
                    <a:pt x="95953" y="92980"/>
                  </a:lnTo>
                  <a:lnTo>
                    <a:pt x="76200" y="107714"/>
                  </a:lnTo>
                  <a:lnTo>
                    <a:pt x="60416" y="114096"/>
                  </a:lnTo>
                  <a:lnTo>
                    <a:pt x="57211" y="116516"/>
                  </a:lnTo>
                  <a:lnTo>
                    <a:pt x="51758" y="123475"/>
                  </a:lnTo>
                  <a:lnTo>
                    <a:pt x="47149" y="125433"/>
                  </a:lnTo>
                  <a:lnTo>
                    <a:pt x="45544" y="126896"/>
                  </a:lnTo>
                  <a:lnTo>
                    <a:pt x="43760" y="131030"/>
                  </a:lnTo>
                  <a:lnTo>
                    <a:pt x="42344" y="132509"/>
                  </a:lnTo>
                  <a:lnTo>
                    <a:pt x="35169" y="135077"/>
                  </a:lnTo>
                  <a:lnTo>
                    <a:pt x="29757" y="135351"/>
                  </a:lnTo>
                  <a:lnTo>
                    <a:pt x="28305" y="136330"/>
                  </a:lnTo>
                  <a:lnTo>
                    <a:pt x="27337" y="137924"/>
                  </a:lnTo>
                  <a:lnTo>
                    <a:pt x="25782" y="142746"/>
                  </a:lnTo>
                  <a:lnTo>
                    <a:pt x="26595" y="143142"/>
                  </a:lnTo>
                  <a:lnTo>
                    <a:pt x="46716" y="143933"/>
                  </a:lnTo>
                  <a:lnTo>
                    <a:pt x="51493" y="141424"/>
                  </a:lnTo>
                  <a:lnTo>
                    <a:pt x="56752" y="138114"/>
                  </a:lnTo>
                  <a:lnTo>
                    <a:pt x="66101" y="135815"/>
                  </a:lnTo>
                  <a:lnTo>
                    <a:pt x="105878" y="135467"/>
                  </a:lnTo>
                  <a:lnTo>
                    <a:pt x="146781" y="135466"/>
                  </a:lnTo>
                  <a:lnTo>
                    <a:pt x="180621" y="135466"/>
                  </a:lnTo>
                  <a:lnTo>
                    <a:pt x="186266" y="137975"/>
                  </a:lnTo>
                  <a:lnTo>
                    <a:pt x="191911" y="141285"/>
                  </a:lnTo>
                  <a:lnTo>
                    <a:pt x="203200" y="1439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5" name="SMARTInkShape-1744"/>
            <p:cNvSpPr/>
            <p:nvPr/>
          </p:nvSpPr>
          <p:spPr>
            <a:xfrm>
              <a:off x="4842964" y="3564470"/>
              <a:ext cx="76139" cy="42331"/>
            </a:xfrm>
            <a:custGeom>
              <a:avLst/>
              <a:gdLst/>
              <a:ahLst/>
              <a:cxnLst/>
              <a:rect l="0" t="0" r="0" b="0"/>
              <a:pathLst>
                <a:path w="76139" h="42331">
                  <a:moveTo>
                    <a:pt x="42303" y="25397"/>
                  </a:moveTo>
                  <a:lnTo>
                    <a:pt x="33939" y="33760"/>
                  </a:lnTo>
                  <a:lnTo>
                    <a:pt x="17254" y="33863"/>
                  </a:lnTo>
                  <a:lnTo>
                    <a:pt x="8794" y="25745"/>
                  </a:lnTo>
                  <a:lnTo>
                    <a:pt x="1178" y="25428"/>
                  </a:lnTo>
                  <a:lnTo>
                    <a:pt x="774" y="24476"/>
                  </a:lnTo>
                  <a:lnTo>
                    <a:pt x="0" y="17279"/>
                  </a:lnTo>
                  <a:lnTo>
                    <a:pt x="4473" y="17033"/>
                  </a:lnTo>
                  <a:lnTo>
                    <a:pt x="5794" y="16058"/>
                  </a:lnTo>
                  <a:lnTo>
                    <a:pt x="8088" y="9649"/>
                  </a:lnTo>
                  <a:lnTo>
                    <a:pt x="10791" y="8990"/>
                  </a:lnTo>
                  <a:lnTo>
                    <a:pt x="15695" y="8567"/>
                  </a:lnTo>
                  <a:lnTo>
                    <a:pt x="23423" y="2665"/>
                  </a:lnTo>
                  <a:lnTo>
                    <a:pt x="32279" y="348"/>
                  </a:lnTo>
                  <a:lnTo>
                    <a:pt x="53972" y="0"/>
                  </a:lnTo>
                  <a:lnTo>
                    <a:pt x="55727" y="939"/>
                  </a:lnTo>
                  <a:lnTo>
                    <a:pt x="56896" y="2506"/>
                  </a:lnTo>
                  <a:lnTo>
                    <a:pt x="57676" y="4492"/>
                  </a:lnTo>
                  <a:lnTo>
                    <a:pt x="59137" y="5816"/>
                  </a:lnTo>
                  <a:lnTo>
                    <a:pt x="66389" y="8115"/>
                  </a:lnTo>
                  <a:lnTo>
                    <a:pt x="67119" y="10817"/>
                  </a:lnTo>
                  <a:lnTo>
                    <a:pt x="67313" y="12855"/>
                  </a:lnTo>
                  <a:lnTo>
                    <a:pt x="68384" y="14213"/>
                  </a:lnTo>
                  <a:lnTo>
                    <a:pt x="74958" y="16572"/>
                  </a:lnTo>
                  <a:lnTo>
                    <a:pt x="75631" y="19279"/>
                  </a:lnTo>
                  <a:lnTo>
                    <a:pt x="76138" y="25039"/>
                  </a:lnTo>
                  <a:lnTo>
                    <a:pt x="60444" y="41122"/>
                  </a:lnTo>
                  <a:lnTo>
                    <a:pt x="55099" y="41972"/>
                  </a:lnTo>
                  <a:lnTo>
                    <a:pt x="18217" y="42330"/>
                  </a:lnTo>
                  <a:lnTo>
                    <a:pt x="8819" y="34212"/>
                  </a:lnTo>
                  <a:lnTo>
                    <a:pt x="8436" y="18116"/>
                  </a:lnTo>
                  <a:lnTo>
                    <a:pt x="9377" y="17720"/>
                  </a:lnTo>
                  <a:lnTo>
                    <a:pt x="37042" y="16930"/>
                  </a:lnTo>
                  <a:lnTo>
                    <a:pt x="38795" y="15990"/>
                  </a:lnTo>
                  <a:lnTo>
                    <a:pt x="39965" y="14422"/>
                  </a:lnTo>
                  <a:lnTo>
                    <a:pt x="40744" y="12435"/>
                  </a:lnTo>
                  <a:lnTo>
                    <a:pt x="42204" y="11111"/>
                  </a:lnTo>
                  <a:lnTo>
                    <a:pt x="46336" y="9641"/>
                  </a:lnTo>
                  <a:lnTo>
                    <a:pt x="57669" y="8567"/>
                  </a:lnTo>
                  <a:lnTo>
                    <a:pt x="67313" y="16584"/>
                  </a:lnTo>
                  <a:lnTo>
                    <a:pt x="76063" y="16927"/>
                  </a:lnTo>
                  <a:lnTo>
                    <a:pt x="76138" y="21424"/>
                  </a:lnTo>
                  <a:lnTo>
                    <a:pt x="75207" y="22749"/>
                  </a:lnTo>
                  <a:lnTo>
                    <a:pt x="73646" y="23631"/>
                  </a:lnTo>
                  <a:lnTo>
                    <a:pt x="68050" y="25293"/>
                  </a:lnTo>
                  <a:lnTo>
                    <a:pt x="47558" y="25396"/>
                  </a:lnTo>
                  <a:lnTo>
                    <a:pt x="45806" y="26337"/>
                  </a:lnTo>
                  <a:lnTo>
                    <a:pt x="44637" y="27905"/>
                  </a:lnTo>
                  <a:lnTo>
                    <a:pt x="42764" y="32686"/>
                  </a:lnTo>
                  <a:lnTo>
                    <a:pt x="39998" y="33340"/>
                  </a:lnTo>
                  <a:lnTo>
                    <a:pt x="37944" y="33515"/>
                  </a:lnTo>
                  <a:lnTo>
                    <a:pt x="36575" y="32690"/>
                  </a:lnTo>
                  <a:lnTo>
                    <a:pt x="35661" y="31200"/>
                  </a:lnTo>
                  <a:lnTo>
                    <a:pt x="35053" y="29265"/>
                  </a:lnTo>
                  <a:lnTo>
                    <a:pt x="33707" y="27975"/>
                  </a:lnTo>
                  <a:lnTo>
                    <a:pt x="25369" y="2539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6" name="SMARTInkShape-1745"/>
            <p:cNvSpPr/>
            <p:nvPr/>
          </p:nvSpPr>
          <p:spPr>
            <a:xfrm>
              <a:off x="5435600" y="3531777"/>
              <a:ext cx="152401" cy="7291"/>
            </a:xfrm>
            <a:custGeom>
              <a:avLst/>
              <a:gdLst/>
              <a:ahLst/>
              <a:cxnLst/>
              <a:rect l="0" t="0" r="0" b="0"/>
              <a:pathLst>
                <a:path w="152401" h="7291">
                  <a:moveTo>
                    <a:pt x="0" y="7290"/>
                  </a:moveTo>
                  <a:lnTo>
                    <a:pt x="40304" y="7290"/>
                  </a:lnTo>
                  <a:lnTo>
                    <a:pt x="79203" y="7290"/>
                  </a:lnTo>
                  <a:lnTo>
                    <a:pt x="121510" y="6349"/>
                  </a:lnTo>
                  <a:lnTo>
                    <a:pt x="137937" y="0"/>
                  </a:lnTo>
                  <a:lnTo>
                    <a:pt x="140877" y="548"/>
                  </a:lnTo>
                  <a:lnTo>
                    <a:pt x="152400" y="729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7" name="SMARTInkShape-1746"/>
            <p:cNvSpPr/>
            <p:nvPr/>
          </p:nvSpPr>
          <p:spPr>
            <a:xfrm>
              <a:off x="5444067" y="3589867"/>
              <a:ext cx="143934" cy="8464"/>
            </a:xfrm>
            <a:custGeom>
              <a:avLst/>
              <a:gdLst/>
              <a:ahLst/>
              <a:cxnLst/>
              <a:rect l="0" t="0" r="0" b="0"/>
              <a:pathLst>
                <a:path w="143934" h="8464">
                  <a:moveTo>
                    <a:pt x="0" y="0"/>
                  </a:moveTo>
                  <a:lnTo>
                    <a:pt x="0" y="8118"/>
                  </a:lnTo>
                  <a:lnTo>
                    <a:pt x="28264" y="8463"/>
                  </a:lnTo>
                  <a:lnTo>
                    <a:pt x="30131" y="7524"/>
                  </a:lnTo>
                  <a:lnTo>
                    <a:pt x="31377" y="5957"/>
                  </a:lnTo>
                  <a:lnTo>
                    <a:pt x="32205" y="3971"/>
                  </a:lnTo>
                  <a:lnTo>
                    <a:pt x="34642" y="2647"/>
                  </a:lnTo>
                  <a:lnTo>
                    <a:pt x="56833" y="232"/>
                  </a:lnTo>
                  <a:lnTo>
                    <a:pt x="95883" y="6"/>
                  </a:lnTo>
                  <a:lnTo>
                    <a:pt x="138052" y="0"/>
                  </a:lnTo>
                  <a:lnTo>
                    <a:pt x="14393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8" name="SMARTInkShape-1747"/>
            <p:cNvSpPr/>
            <p:nvPr/>
          </p:nvSpPr>
          <p:spPr>
            <a:xfrm>
              <a:off x="4377267" y="3572933"/>
              <a:ext cx="254001" cy="8468"/>
            </a:xfrm>
            <a:custGeom>
              <a:avLst/>
              <a:gdLst/>
              <a:ahLst/>
              <a:cxnLst/>
              <a:rect l="0" t="0" r="0" b="0"/>
              <a:pathLst>
                <a:path w="254001" h="8468">
                  <a:moveTo>
                    <a:pt x="0" y="0"/>
                  </a:moveTo>
                  <a:lnTo>
                    <a:pt x="15408" y="0"/>
                  </a:lnTo>
                  <a:lnTo>
                    <a:pt x="23391" y="5819"/>
                  </a:lnTo>
                  <a:lnTo>
                    <a:pt x="31284" y="7682"/>
                  </a:lnTo>
                  <a:lnTo>
                    <a:pt x="73535" y="8461"/>
                  </a:lnTo>
                  <a:lnTo>
                    <a:pt x="112810" y="8467"/>
                  </a:lnTo>
                  <a:lnTo>
                    <a:pt x="125199" y="7526"/>
                  </a:lnTo>
                  <a:lnTo>
                    <a:pt x="166471" y="524"/>
                  </a:lnTo>
                  <a:lnTo>
                    <a:pt x="207995" y="31"/>
                  </a:lnTo>
                  <a:lnTo>
                    <a:pt x="25400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9" name="SMARTInkShape-1748"/>
            <p:cNvSpPr/>
            <p:nvPr/>
          </p:nvSpPr>
          <p:spPr>
            <a:xfrm>
              <a:off x="4414722" y="3361267"/>
              <a:ext cx="165714" cy="135467"/>
            </a:xfrm>
            <a:custGeom>
              <a:avLst/>
              <a:gdLst/>
              <a:ahLst/>
              <a:cxnLst/>
              <a:rect l="0" t="0" r="0" b="0"/>
              <a:pathLst>
                <a:path w="165714" h="135467">
                  <a:moveTo>
                    <a:pt x="4878" y="16933"/>
                  </a:moveTo>
                  <a:lnTo>
                    <a:pt x="0" y="16933"/>
                  </a:lnTo>
                  <a:lnTo>
                    <a:pt x="4633" y="16933"/>
                  </a:lnTo>
                  <a:lnTo>
                    <a:pt x="12146" y="9643"/>
                  </a:lnTo>
                  <a:lnTo>
                    <a:pt x="17485" y="8815"/>
                  </a:lnTo>
                  <a:lnTo>
                    <a:pt x="25024" y="8570"/>
                  </a:lnTo>
                  <a:lnTo>
                    <a:pt x="30452" y="6004"/>
                  </a:lnTo>
                  <a:lnTo>
                    <a:pt x="33216" y="4002"/>
                  </a:lnTo>
                  <a:lnTo>
                    <a:pt x="46096" y="1186"/>
                  </a:lnTo>
                  <a:lnTo>
                    <a:pt x="86702" y="6"/>
                  </a:lnTo>
                  <a:lnTo>
                    <a:pt x="126233" y="0"/>
                  </a:lnTo>
                  <a:lnTo>
                    <a:pt x="128115" y="941"/>
                  </a:lnTo>
                  <a:lnTo>
                    <a:pt x="129370" y="2508"/>
                  </a:lnTo>
                  <a:lnTo>
                    <a:pt x="130206" y="4495"/>
                  </a:lnTo>
                  <a:lnTo>
                    <a:pt x="131704" y="5819"/>
                  </a:lnTo>
                  <a:lnTo>
                    <a:pt x="135877" y="7289"/>
                  </a:lnTo>
                  <a:lnTo>
                    <a:pt x="137366" y="8622"/>
                  </a:lnTo>
                  <a:lnTo>
                    <a:pt x="140228" y="16554"/>
                  </a:lnTo>
                  <a:lnTo>
                    <a:pt x="140334" y="24190"/>
                  </a:lnTo>
                  <a:lnTo>
                    <a:pt x="124691" y="41044"/>
                  </a:lnTo>
                  <a:lnTo>
                    <a:pt x="111086" y="47897"/>
                  </a:lnTo>
                  <a:lnTo>
                    <a:pt x="92524" y="51486"/>
                  </a:lnTo>
                  <a:lnTo>
                    <a:pt x="81109" y="57451"/>
                  </a:lnTo>
                  <a:lnTo>
                    <a:pt x="78277" y="58056"/>
                  </a:lnTo>
                  <a:lnTo>
                    <a:pt x="61324" y="66450"/>
                  </a:lnTo>
                  <a:lnTo>
                    <a:pt x="30321" y="67733"/>
                  </a:lnTo>
                  <a:lnTo>
                    <a:pt x="50426" y="67733"/>
                  </a:lnTo>
                  <a:lnTo>
                    <a:pt x="55853" y="65224"/>
                  </a:lnTo>
                  <a:lnTo>
                    <a:pt x="61400" y="61914"/>
                  </a:lnTo>
                  <a:lnTo>
                    <a:pt x="72626" y="59790"/>
                  </a:lnTo>
                  <a:lnTo>
                    <a:pt x="109300" y="59269"/>
                  </a:lnTo>
                  <a:lnTo>
                    <a:pt x="114945" y="61776"/>
                  </a:lnTo>
                  <a:lnTo>
                    <a:pt x="120589" y="65085"/>
                  </a:lnTo>
                  <a:lnTo>
                    <a:pt x="131878" y="67210"/>
                  </a:lnTo>
                  <a:lnTo>
                    <a:pt x="152810" y="67724"/>
                  </a:lnTo>
                  <a:lnTo>
                    <a:pt x="154300" y="68667"/>
                  </a:lnTo>
                  <a:lnTo>
                    <a:pt x="155292" y="70237"/>
                  </a:lnTo>
                  <a:lnTo>
                    <a:pt x="156886" y="75022"/>
                  </a:lnTo>
                  <a:lnTo>
                    <a:pt x="159612" y="75676"/>
                  </a:lnTo>
                  <a:lnTo>
                    <a:pt x="161656" y="75851"/>
                  </a:lnTo>
                  <a:lnTo>
                    <a:pt x="163019" y="76908"/>
                  </a:lnTo>
                  <a:lnTo>
                    <a:pt x="164533" y="80591"/>
                  </a:lnTo>
                  <a:lnTo>
                    <a:pt x="165713" y="92678"/>
                  </a:lnTo>
                  <a:lnTo>
                    <a:pt x="159920" y="99803"/>
                  </a:lnTo>
                  <a:lnTo>
                    <a:pt x="157626" y="108529"/>
                  </a:lnTo>
                  <a:lnTo>
                    <a:pt x="156569" y="109042"/>
                  </a:lnTo>
                  <a:lnTo>
                    <a:pt x="152886" y="109611"/>
                  </a:lnTo>
                  <a:lnTo>
                    <a:pt x="148114" y="112372"/>
                  </a:lnTo>
                  <a:lnTo>
                    <a:pt x="133889" y="124111"/>
                  </a:lnTo>
                  <a:lnTo>
                    <a:pt x="125993" y="126144"/>
                  </a:lnTo>
                  <a:lnTo>
                    <a:pt x="120482" y="126619"/>
                  </a:lnTo>
                  <a:lnTo>
                    <a:pt x="114897" y="129339"/>
                  </a:lnTo>
                  <a:lnTo>
                    <a:pt x="112091" y="131381"/>
                  </a:lnTo>
                  <a:lnTo>
                    <a:pt x="99152" y="134256"/>
                  </a:lnTo>
                  <a:lnTo>
                    <a:pt x="58413" y="135445"/>
                  </a:lnTo>
                  <a:lnTo>
                    <a:pt x="17183" y="135466"/>
                  </a:lnTo>
                  <a:lnTo>
                    <a:pt x="13345" y="13546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0" name="SMARTInkShape-1749"/>
            <p:cNvSpPr/>
            <p:nvPr/>
          </p:nvSpPr>
          <p:spPr>
            <a:xfrm>
              <a:off x="5139267" y="3652722"/>
              <a:ext cx="25401" cy="165746"/>
            </a:xfrm>
            <a:custGeom>
              <a:avLst/>
              <a:gdLst/>
              <a:ahLst/>
              <a:cxnLst/>
              <a:rect l="0" t="0" r="0" b="0"/>
              <a:pathLst>
                <a:path w="25401" h="165746">
                  <a:moveTo>
                    <a:pt x="0" y="4878"/>
                  </a:moveTo>
                  <a:lnTo>
                    <a:pt x="0" y="0"/>
                  </a:lnTo>
                  <a:lnTo>
                    <a:pt x="0" y="9300"/>
                  </a:lnTo>
                  <a:lnTo>
                    <a:pt x="940" y="10648"/>
                  </a:lnTo>
                  <a:lnTo>
                    <a:pt x="2508" y="11547"/>
                  </a:lnTo>
                  <a:lnTo>
                    <a:pt x="4494" y="12146"/>
                  </a:lnTo>
                  <a:lnTo>
                    <a:pt x="5819" y="13487"/>
                  </a:lnTo>
                  <a:lnTo>
                    <a:pt x="8117" y="20529"/>
                  </a:lnTo>
                  <a:lnTo>
                    <a:pt x="8363" y="25926"/>
                  </a:lnTo>
                  <a:lnTo>
                    <a:pt x="10929" y="30852"/>
                  </a:lnTo>
                  <a:lnTo>
                    <a:pt x="14265" y="36178"/>
                  </a:lnTo>
                  <a:lnTo>
                    <a:pt x="24595" y="69239"/>
                  </a:lnTo>
                  <a:lnTo>
                    <a:pt x="25396" y="109298"/>
                  </a:lnTo>
                  <a:lnTo>
                    <a:pt x="25400" y="134700"/>
                  </a:lnTo>
                  <a:lnTo>
                    <a:pt x="22891" y="140345"/>
                  </a:lnTo>
                  <a:lnTo>
                    <a:pt x="18110" y="147139"/>
                  </a:lnTo>
                  <a:lnTo>
                    <a:pt x="16933" y="16574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1" name="SMARTInkShape-1750"/>
            <p:cNvSpPr/>
            <p:nvPr/>
          </p:nvSpPr>
          <p:spPr>
            <a:xfrm>
              <a:off x="5054600" y="3572933"/>
              <a:ext cx="245534" cy="8468"/>
            </a:xfrm>
            <a:custGeom>
              <a:avLst/>
              <a:gdLst/>
              <a:ahLst/>
              <a:cxnLst/>
              <a:rect l="0" t="0" r="0" b="0"/>
              <a:pathLst>
                <a:path w="245534" h="8468">
                  <a:moveTo>
                    <a:pt x="0" y="8467"/>
                  </a:moveTo>
                  <a:lnTo>
                    <a:pt x="28612" y="8467"/>
                  </a:lnTo>
                  <a:lnTo>
                    <a:pt x="30364" y="7526"/>
                  </a:lnTo>
                  <a:lnTo>
                    <a:pt x="31531" y="5959"/>
                  </a:lnTo>
                  <a:lnTo>
                    <a:pt x="32310" y="3972"/>
                  </a:lnTo>
                  <a:lnTo>
                    <a:pt x="34710" y="2648"/>
                  </a:lnTo>
                  <a:lnTo>
                    <a:pt x="51021" y="233"/>
                  </a:lnTo>
                  <a:lnTo>
                    <a:pt x="91250" y="4"/>
                  </a:lnTo>
                  <a:lnTo>
                    <a:pt x="133129" y="0"/>
                  </a:lnTo>
                  <a:lnTo>
                    <a:pt x="155089" y="941"/>
                  </a:lnTo>
                  <a:lnTo>
                    <a:pt x="171258" y="6701"/>
                  </a:lnTo>
                  <a:lnTo>
                    <a:pt x="210404" y="8436"/>
                  </a:lnTo>
                  <a:lnTo>
                    <a:pt x="245533" y="84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2" name="SMARTInkShape-1751"/>
            <p:cNvSpPr/>
            <p:nvPr/>
          </p:nvSpPr>
          <p:spPr>
            <a:xfrm>
              <a:off x="4453469" y="3640667"/>
              <a:ext cx="152399" cy="194734"/>
            </a:xfrm>
            <a:custGeom>
              <a:avLst/>
              <a:gdLst/>
              <a:ahLst/>
              <a:cxnLst/>
              <a:rect l="0" t="0" r="0" b="0"/>
              <a:pathLst>
                <a:path w="152399" h="194734">
                  <a:moveTo>
                    <a:pt x="84664" y="8466"/>
                  </a:moveTo>
                  <a:lnTo>
                    <a:pt x="84664" y="0"/>
                  </a:lnTo>
                  <a:lnTo>
                    <a:pt x="80170" y="0"/>
                  </a:lnTo>
                  <a:lnTo>
                    <a:pt x="78845" y="941"/>
                  </a:lnTo>
                  <a:lnTo>
                    <a:pt x="77963" y="2508"/>
                  </a:lnTo>
                  <a:lnTo>
                    <a:pt x="76546" y="7289"/>
                  </a:lnTo>
                  <a:lnTo>
                    <a:pt x="73844" y="7943"/>
                  </a:lnTo>
                  <a:lnTo>
                    <a:pt x="52428" y="8457"/>
                  </a:lnTo>
                  <a:lnTo>
                    <a:pt x="43651" y="15755"/>
                  </a:lnTo>
                  <a:lnTo>
                    <a:pt x="35832" y="17641"/>
                  </a:lnTo>
                  <a:lnTo>
                    <a:pt x="18244" y="32583"/>
                  </a:lnTo>
                  <a:lnTo>
                    <a:pt x="12826" y="33486"/>
                  </a:lnTo>
                  <a:lnTo>
                    <a:pt x="11372" y="34554"/>
                  </a:lnTo>
                  <a:lnTo>
                    <a:pt x="9757" y="38248"/>
                  </a:lnTo>
                  <a:lnTo>
                    <a:pt x="8385" y="39610"/>
                  </a:lnTo>
                  <a:lnTo>
                    <a:pt x="4352" y="41123"/>
                  </a:lnTo>
                  <a:lnTo>
                    <a:pt x="2901" y="42467"/>
                  </a:lnTo>
                  <a:lnTo>
                    <a:pt x="380" y="49517"/>
                  </a:lnTo>
                  <a:lnTo>
                    <a:pt x="0" y="63648"/>
                  </a:lnTo>
                  <a:lnTo>
                    <a:pt x="940" y="65010"/>
                  </a:lnTo>
                  <a:lnTo>
                    <a:pt x="2507" y="65917"/>
                  </a:lnTo>
                  <a:lnTo>
                    <a:pt x="4493" y="66523"/>
                  </a:lnTo>
                  <a:lnTo>
                    <a:pt x="5817" y="67867"/>
                  </a:lnTo>
                  <a:lnTo>
                    <a:pt x="7288" y="71869"/>
                  </a:lnTo>
                  <a:lnTo>
                    <a:pt x="8621" y="73313"/>
                  </a:lnTo>
                  <a:lnTo>
                    <a:pt x="12610" y="74917"/>
                  </a:lnTo>
                  <a:lnTo>
                    <a:pt x="40300" y="77134"/>
                  </a:lnTo>
                  <a:lnTo>
                    <a:pt x="48210" y="82016"/>
                  </a:lnTo>
                  <a:lnTo>
                    <a:pt x="56512" y="84822"/>
                  </a:lnTo>
                  <a:lnTo>
                    <a:pt x="64929" y="90252"/>
                  </a:lnTo>
                  <a:lnTo>
                    <a:pt x="73382" y="92280"/>
                  </a:lnTo>
                  <a:lnTo>
                    <a:pt x="79023" y="92754"/>
                  </a:lnTo>
                  <a:lnTo>
                    <a:pt x="84665" y="95473"/>
                  </a:lnTo>
                  <a:lnTo>
                    <a:pt x="90309" y="98876"/>
                  </a:lnTo>
                  <a:lnTo>
                    <a:pt x="98776" y="101734"/>
                  </a:lnTo>
                  <a:lnTo>
                    <a:pt x="107242" y="107179"/>
                  </a:lnTo>
                  <a:lnTo>
                    <a:pt x="112886" y="108783"/>
                  </a:lnTo>
                  <a:lnTo>
                    <a:pt x="114768" y="110152"/>
                  </a:lnTo>
                  <a:lnTo>
                    <a:pt x="116023" y="112005"/>
                  </a:lnTo>
                  <a:lnTo>
                    <a:pt x="116859" y="114181"/>
                  </a:lnTo>
                  <a:lnTo>
                    <a:pt x="118357" y="115632"/>
                  </a:lnTo>
                  <a:lnTo>
                    <a:pt x="127521" y="120468"/>
                  </a:lnTo>
                  <a:lnTo>
                    <a:pt x="130169" y="122646"/>
                  </a:lnTo>
                  <a:lnTo>
                    <a:pt x="133110" y="127573"/>
                  </a:lnTo>
                  <a:lnTo>
                    <a:pt x="134999" y="133907"/>
                  </a:lnTo>
                  <a:lnTo>
                    <a:pt x="142714" y="142620"/>
                  </a:lnTo>
                  <a:lnTo>
                    <a:pt x="143824" y="151107"/>
                  </a:lnTo>
                  <a:lnTo>
                    <a:pt x="143931" y="176510"/>
                  </a:lnTo>
                  <a:lnTo>
                    <a:pt x="131073" y="190648"/>
                  </a:lnTo>
                  <a:lnTo>
                    <a:pt x="126301" y="192917"/>
                  </a:lnTo>
                  <a:lnTo>
                    <a:pt x="98764" y="194702"/>
                  </a:lnTo>
                  <a:lnTo>
                    <a:pt x="58851" y="194733"/>
                  </a:lnTo>
                  <a:lnTo>
                    <a:pt x="56166" y="194733"/>
                  </a:lnTo>
                  <a:lnTo>
                    <a:pt x="50675" y="192225"/>
                  </a:lnTo>
                  <a:lnTo>
                    <a:pt x="45098" y="188914"/>
                  </a:lnTo>
                  <a:lnTo>
                    <a:pt x="34358" y="186370"/>
                  </a:lnTo>
                  <a:lnTo>
                    <a:pt x="26618" y="178986"/>
                  </a:lnTo>
                  <a:lnTo>
                    <a:pt x="25505" y="170614"/>
                  </a:lnTo>
                  <a:lnTo>
                    <a:pt x="25430" y="165218"/>
                  </a:lnTo>
                  <a:lnTo>
                    <a:pt x="27921" y="160292"/>
                  </a:lnTo>
                  <a:lnTo>
                    <a:pt x="31223" y="154966"/>
                  </a:lnTo>
                  <a:lnTo>
                    <a:pt x="33516" y="145572"/>
                  </a:lnTo>
                  <a:lnTo>
                    <a:pt x="38256" y="139924"/>
                  </a:lnTo>
                  <a:lnTo>
                    <a:pt x="43027" y="137448"/>
                  </a:lnTo>
                  <a:lnTo>
                    <a:pt x="45618" y="136787"/>
                  </a:lnTo>
                  <a:lnTo>
                    <a:pt x="59325" y="128939"/>
                  </a:lnTo>
                  <a:lnTo>
                    <a:pt x="62127" y="128292"/>
                  </a:lnTo>
                  <a:lnTo>
                    <a:pt x="63995" y="126921"/>
                  </a:lnTo>
                  <a:lnTo>
                    <a:pt x="65240" y="125066"/>
                  </a:lnTo>
                  <a:lnTo>
                    <a:pt x="66071" y="122888"/>
                  </a:lnTo>
                  <a:lnTo>
                    <a:pt x="67565" y="121436"/>
                  </a:lnTo>
                  <a:lnTo>
                    <a:pt x="76723" y="116598"/>
                  </a:lnTo>
                  <a:lnTo>
                    <a:pt x="90378" y="105108"/>
                  </a:lnTo>
                  <a:lnTo>
                    <a:pt x="95984" y="103159"/>
                  </a:lnTo>
                  <a:lnTo>
                    <a:pt x="97855" y="101698"/>
                  </a:lnTo>
                  <a:lnTo>
                    <a:pt x="105600" y="89952"/>
                  </a:lnTo>
                  <a:lnTo>
                    <a:pt x="110588" y="87016"/>
                  </a:lnTo>
                  <a:lnTo>
                    <a:pt x="115942" y="84770"/>
                  </a:lnTo>
                  <a:lnTo>
                    <a:pt x="131006" y="72094"/>
                  </a:lnTo>
                  <a:lnTo>
                    <a:pt x="133482" y="67163"/>
                  </a:lnTo>
                  <a:lnTo>
                    <a:pt x="135073" y="60826"/>
                  </a:lnTo>
                  <a:lnTo>
                    <a:pt x="142720" y="52113"/>
                  </a:lnTo>
                  <a:lnTo>
                    <a:pt x="143824" y="43625"/>
                  </a:lnTo>
                  <a:lnTo>
                    <a:pt x="143922" y="35156"/>
                  </a:lnTo>
                  <a:lnTo>
                    <a:pt x="144865" y="34726"/>
                  </a:lnTo>
                  <a:lnTo>
                    <a:pt x="152398" y="3386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977" name="SMARTInkShape-Group536"/>
          <p:cNvGrpSpPr/>
          <p:nvPr/>
        </p:nvGrpSpPr>
        <p:grpSpPr>
          <a:xfrm>
            <a:off x="5825067" y="3335898"/>
            <a:ext cx="1913436" cy="533370"/>
            <a:chOff x="5825067" y="3335898"/>
            <a:chExt cx="1913436" cy="533370"/>
          </a:xfrm>
        </p:grpSpPr>
        <p:sp>
          <p:nvSpPr>
            <p:cNvPr id="964" name="SMARTInkShape-1752"/>
            <p:cNvSpPr/>
            <p:nvPr/>
          </p:nvSpPr>
          <p:spPr>
            <a:xfrm>
              <a:off x="5850467" y="3335898"/>
              <a:ext cx="169323" cy="186236"/>
            </a:xfrm>
            <a:custGeom>
              <a:avLst/>
              <a:gdLst/>
              <a:ahLst/>
              <a:cxnLst/>
              <a:rect l="0" t="0" r="0" b="0"/>
              <a:pathLst>
                <a:path w="169323" h="186236">
                  <a:moveTo>
                    <a:pt x="8466" y="8435"/>
                  </a:moveTo>
                  <a:lnTo>
                    <a:pt x="8466" y="0"/>
                  </a:lnTo>
                  <a:lnTo>
                    <a:pt x="8466" y="39735"/>
                  </a:lnTo>
                  <a:lnTo>
                    <a:pt x="8466" y="53625"/>
                  </a:lnTo>
                  <a:lnTo>
                    <a:pt x="5958" y="59250"/>
                  </a:lnTo>
                  <a:lnTo>
                    <a:pt x="2647" y="64886"/>
                  </a:lnTo>
                  <a:lnTo>
                    <a:pt x="523" y="76170"/>
                  </a:lnTo>
                  <a:lnTo>
                    <a:pt x="2" y="118502"/>
                  </a:lnTo>
                  <a:lnTo>
                    <a:pt x="0" y="129791"/>
                  </a:lnTo>
                  <a:lnTo>
                    <a:pt x="2508" y="135435"/>
                  </a:lnTo>
                  <a:lnTo>
                    <a:pt x="5819" y="141080"/>
                  </a:lnTo>
                  <a:lnTo>
                    <a:pt x="8622" y="149546"/>
                  </a:lnTo>
                  <a:lnTo>
                    <a:pt x="14053" y="158013"/>
                  </a:lnTo>
                  <a:lnTo>
                    <a:pt x="15653" y="163658"/>
                  </a:lnTo>
                  <a:lnTo>
                    <a:pt x="17020" y="165539"/>
                  </a:lnTo>
                  <a:lnTo>
                    <a:pt x="18873" y="166794"/>
                  </a:lnTo>
                  <a:lnTo>
                    <a:pt x="23440" y="169128"/>
                  </a:lnTo>
                  <a:lnTo>
                    <a:pt x="42394" y="181871"/>
                  </a:lnTo>
                  <a:lnTo>
                    <a:pt x="52804" y="184942"/>
                  </a:lnTo>
                  <a:lnTo>
                    <a:pt x="93131" y="186231"/>
                  </a:lnTo>
                  <a:lnTo>
                    <a:pt x="95953" y="186232"/>
                  </a:lnTo>
                  <a:lnTo>
                    <a:pt x="120178" y="178945"/>
                  </a:lnTo>
                  <a:lnTo>
                    <a:pt x="122452" y="177612"/>
                  </a:lnTo>
                  <a:lnTo>
                    <a:pt x="123968" y="175783"/>
                  </a:lnTo>
                  <a:lnTo>
                    <a:pt x="124979" y="173623"/>
                  </a:lnTo>
                  <a:lnTo>
                    <a:pt x="127533" y="172182"/>
                  </a:lnTo>
                  <a:lnTo>
                    <a:pt x="139179" y="169215"/>
                  </a:lnTo>
                  <a:lnTo>
                    <a:pt x="152056" y="160754"/>
                  </a:lnTo>
                  <a:lnTo>
                    <a:pt x="167758" y="145461"/>
                  </a:lnTo>
                  <a:lnTo>
                    <a:pt x="168633" y="142086"/>
                  </a:lnTo>
                  <a:lnTo>
                    <a:pt x="169322" y="120143"/>
                  </a:lnTo>
                  <a:lnTo>
                    <a:pt x="156720" y="105932"/>
                  </a:lnTo>
                  <a:lnTo>
                    <a:pt x="151810" y="103508"/>
                  </a:lnTo>
                  <a:lnTo>
                    <a:pt x="132610" y="101682"/>
                  </a:lnTo>
                  <a:lnTo>
                    <a:pt x="90311" y="101569"/>
                  </a:lnTo>
                  <a:lnTo>
                    <a:pt x="81844" y="101569"/>
                  </a:lnTo>
                  <a:lnTo>
                    <a:pt x="76200" y="104077"/>
                  </a:lnTo>
                  <a:lnTo>
                    <a:pt x="70556" y="107388"/>
                  </a:lnTo>
                  <a:lnTo>
                    <a:pt x="62088" y="110191"/>
                  </a:lnTo>
                  <a:lnTo>
                    <a:pt x="52472" y="117222"/>
                  </a:lnTo>
                  <a:lnTo>
                    <a:pt x="51543" y="120442"/>
                  </a:lnTo>
                  <a:lnTo>
                    <a:pt x="51295" y="122618"/>
                  </a:lnTo>
                  <a:lnTo>
                    <a:pt x="48511" y="127544"/>
                  </a:lnTo>
                  <a:lnTo>
                    <a:pt x="45079" y="132869"/>
                  </a:lnTo>
                  <a:lnTo>
                    <a:pt x="43147" y="141156"/>
                  </a:lnTo>
                  <a:lnTo>
                    <a:pt x="42336" y="173301"/>
                  </a:lnTo>
                  <a:lnTo>
                    <a:pt x="44843" y="178292"/>
                  </a:lnTo>
                  <a:lnTo>
                    <a:pt x="50800" y="18623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5" name="SMARTInkShape-1753"/>
            <p:cNvSpPr/>
            <p:nvPr/>
          </p:nvSpPr>
          <p:spPr>
            <a:xfrm>
              <a:off x="5825067" y="3589867"/>
              <a:ext cx="279401" cy="16934"/>
            </a:xfrm>
            <a:custGeom>
              <a:avLst/>
              <a:gdLst/>
              <a:ahLst/>
              <a:cxnLst/>
              <a:rect l="0" t="0" r="0" b="0"/>
              <a:pathLst>
                <a:path w="279401" h="16934">
                  <a:moveTo>
                    <a:pt x="0" y="16933"/>
                  </a:moveTo>
                  <a:lnTo>
                    <a:pt x="40474" y="16933"/>
                  </a:lnTo>
                  <a:lnTo>
                    <a:pt x="53803" y="15992"/>
                  </a:lnTo>
                  <a:lnTo>
                    <a:pt x="69719" y="10232"/>
                  </a:lnTo>
                  <a:lnTo>
                    <a:pt x="110642" y="8512"/>
                  </a:lnTo>
                  <a:lnTo>
                    <a:pt x="121611" y="7546"/>
                  </a:lnTo>
                  <a:lnTo>
                    <a:pt x="155245" y="786"/>
                  </a:lnTo>
                  <a:lnTo>
                    <a:pt x="193089" y="31"/>
                  </a:lnTo>
                  <a:lnTo>
                    <a:pt x="234602" y="1"/>
                  </a:lnTo>
                  <a:lnTo>
                    <a:pt x="27940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6" name="SMARTInkShape-1754"/>
            <p:cNvSpPr/>
            <p:nvPr/>
          </p:nvSpPr>
          <p:spPr>
            <a:xfrm>
              <a:off x="5884447" y="3657600"/>
              <a:ext cx="177687" cy="194703"/>
            </a:xfrm>
            <a:custGeom>
              <a:avLst/>
              <a:gdLst/>
              <a:ahLst/>
              <a:cxnLst/>
              <a:rect l="0" t="0" r="0" b="0"/>
              <a:pathLst>
                <a:path w="177687" h="194703">
                  <a:moveTo>
                    <a:pt x="84553" y="16933"/>
                  </a:moveTo>
                  <a:lnTo>
                    <a:pt x="105602" y="16933"/>
                  </a:lnTo>
                  <a:lnTo>
                    <a:pt x="107052" y="15992"/>
                  </a:lnTo>
                  <a:lnTo>
                    <a:pt x="108019" y="14425"/>
                  </a:lnTo>
                  <a:lnTo>
                    <a:pt x="108664" y="12439"/>
                  </a:lnTo>
                  <a:lnTo>
                    <a:pt x="110034" y="11115"/>
                  </a:lnTo>
                  <a:lnTo>
                    <a:pt x="118306" y="8498"/>
                  </a:lnTo>
                  <a:lnTo>
                    <a:pt x="126783" y="8467"/>
                  </a:lnTo>
                  <a:lnTo>
                    <a:pt x="126877" y="1177"/>
                  </a:lnTo>
                  <a:lnTo>
                    <a:pt x="125940" y="785"/>
                  </a:lnTo>
                  <a:lnTo>
                    <a:pt x="84024" y="0"/>
                  </a:lnTo>
                  <a:lnTo>
                    <a:pt x="69261" y="0"/>
                  </a:lnTo>
                  <a:lnTo>
                    <a:pt x="61185" y="5819"/>
                  </a:lnTo>
                  <a:lnTo>
                    <a:pt x="53274" y="7682"/>
                  </a:lnTo>
                  <a:lnTo>
                    <a:pt x="47760" y="8118"/>
                  </a:lnTo>
                  <a:lnTo>
                    <a:pt x="42173" y="10820"/>
                  </a:lnTo>
                  <a:lnTo>
                    <a:pt x="36555" y="14217"/>
                  </a:lnTo>
                  <a:lnTo>
                    <a:pt x="26956" y="16575"/>
                  </a:lnTo>
                  <a:lnTo>
                    <a:pt x="21287" y="16827"/>
                  </a:lnTo>
                  <a:lnTo>
                    <a:pt x="19797" y="17804"/>
                  </a:lnTo>
                  <a:lnTo>
                    <a:pt x="18804" y="19395"/>
                  </a:lnTo>
                  <a:lnTo>
                    <a:pt x="18143" y="21397"/>
                  </a:lnTo>
                  <a:lnTo>
                    <a:pt x="16761" y="22732"/>
                  </a:lnTo>
                  <a:lnTo>
                    <a:pt x="12717" y="24214"/>
                  </a:lnTo>
                  <a:lnTo>
                    <a:pt x="11263" y="25550"/>
                  </a:lnTo>
                  <a:lnTo>
                    <a:pt x="9647" y="29544"/>
                  </a:lnTo>
                  <a:lnTo>
                    <a:pt x="8274" y="30985"/>
                  </a:lnTo>
                  <a:lnTo>
                    <a:pt x="1177" y="33487"/>
                  </a:lnTo>
                  <a:lnTo>
                    <a:pt x="460" y="36207"/>
                  </a:lnTo>
                  <a:lnTo>
                    <a:pt x="0" y="41123"/>
                  </a:lnTo>
                  <a:lnTo>
                    <a:pt x="903" y="41527"/>
                  </a:lnTo>
                  <a:lnTo>
                    <a:pt x="15297" y="42302"/>
                  </a:lnTo>
                  <a:lnTo>
                    <a:pt x="32727" y="56386"/>
                  </a:lnTo>
                  <a:lnTo>
                    <a:pt x="65026" y="66523"/>
                  </a:lnTo>
                  <a:lnTo>
                    <a:pt x="73867" y="73313"/>
                  </a:lnTo>
                  <a:lnTo>
                    <a:pt x="81910" y="75345"/>
                  </a:lnTo>
                  <a:lnTo>
                    <a:pt x="91190" y="76888"/>
                  </a:lnTo>
                  <a:lnTo>
                    <a:pt x="104499" y="82884"/>
                  </a:lnTo>
                  <a:lnTo>
                    <a:pt x="124780" y="98649"/>
                  </a:lnTo>
                  <a:lnTo>
                    <a:pt x="130027" y="100288"/>
                  </a:lnTo>
                  <a:lnTo>
                    <a:pt x="131802" y="101666"/>
                  </a:lnTo>
                  <a:lnTo>
                    <a:pt x="150348" y="127538"/>
                  </a:lnTo>
                  <a:lnTo>
                    <a:pt x="150994" y="130181"/>
                  </a:lnTo>
                  <a:lnTo>
                    <a:pt x="152366" y="131943"/>
                  </a:lnTo>
                  <a:lnTo>
                    <a:pt x="156398" y="133901"/>
                  </a:lnTo>
                  <a:lnTo>
                    <a:pt x="157850" y="135363"/>
                  </a:lnTo>
                  <a:lnTo>
                    <a:pt x="159463" y="139497"/>
                  </a:lnTo>
                  <a:lnTo>
                    <a:pt x="160753" y="173691"/>
                  </a:lnTo>
                  <a:lnTo>
                    <a:pt x="159812" y="175060"/>
                  </a:lnTo>
                  <a:lnTo>
                    <a:pt x="158245" y="175974"/>
                  </a:lnTo>
                  <a:lnTo>
                    <a:pt x="156259" y="176583"/>
                  </a:lnTo>
                  <a:lnTo>
                    <a:pt x="145345" y="184983"/>
                  </a:lnTo>
                  <a:lnTo>
                    <a:pt x="139779" y="185886"/>
                  </a:lnTo>
                  <a:lnTo>
                    <a:pt x="132170" y="186154"/>
                  </a:lnTo>
                  <a:lnTo>
                    <a:pt x="126726" y="188725"/>
                  </a:lnTo>
                  <a:lnTo>
                    <a:pt x="121170" y="192063"/>
                  </a:lnTo>
                  <a:lnTo>
                    <a:pt x="109939" y="194206"/>
                  </a:lnTo>
                  <a:lnTo>
                    <a:pt x="82908" y="194702"/>
                  </a:lnTo>
                  <a:lnTo>
                    <a:pt x="80633" y="193772"/>
                  </a:lnTo>
                  <a:lnTo>
                    <a:pt x="79118" y="192211"/>
                  </a:lnTo>
                  <a:lnTo>
                    <a:pt x="78108" y="190229"/>
                  </a:lnTo>
                  <a:lnTo>
                    <a:pt x="75552" y="188908"/>
                  </a:lnTo>
                  <a:lnTo>
                    <a:pt x="61683" y="186615"/>
                  </a:lnTo>
                  <a:lnTo>
                    <a:pt x="50277" y="179611"/>
                  </a:lnTo>
                  <a:lnTo>
                    <a:pt x="47591" y="179007"/>
                  </a:lnTo>
                  <a:lnTo>
                    <a:pt x="35402" y="170616"/>
                  </a:lnTo>
                  <a:lnTo>
                    <a:pt x="29747" y="165219"/>
                  </a:lnTo>
                  <a:lnTo>
                    <a:pt x="27269" y="160293"/>
                  </a:lnTo>
                  <a:lnTo>
                    <a:pt x="25403" y="148367"/>
                  </a:lnTo>
                  <a:lnTo>
                    <a:pt x="25296" y="132538"/>
                  </a:lnTo>
                  <a:lnTo>
                    <a:pt x="26234" y="130692"/>
                  </a:lnTo>
                  <a:lnTo>
                    <a:pt x="27799" y="129461"/>
                  </a:lnTo>
                  <a:lnTo>
                    <a:pt x="32048" y="127153"/>
                  </a:lnTo>
                  <a:lnTo>
                    <a:pt x="39729" y="121505"/>
                  </a:lnTo>
                  <a:lnTo>
                    <a:pt x="45189" y="119854"/>
                  </a:lnTo>
                  <a:lnTo>
                    <a:pt x="47022" y="118473"/>
                  </a:lnTo>
                  <a:lnTo>
                    <a:pt x="54698" y="106865"/>
                  </a:lnTo>
                  <a:lnTo>
                    <a:pt x="59682" y="103940"/>
                  </a:lnTo>
                  <a:lnTo>
                    <a:pt x="70546" y="102062"/>
                  </a:lnTo>
                  <a:lnTo>
                    <a:pt x="72393" y="100967"/>
                  </a:lnTo>
                  <a:lnTo>
                    <a:pt x="73625" y="99296"/>
                  </a:lnTo>
                  <a:lnTo>
                    <a:pt x="74445" y="97242"/>
                  </a:lnTo>
                  <a:lnTo>
                    <a:pt x="75933" y="95872"/>
                  </a:lnTo>
                  <a:lnTo>
                    <a:pt x="85080" y="91166"/>
                  </a:lnTo>
                  <a:lnTo>
                    <a:pt x="90433" y="87555"/>
                  </a:lnTo>
                  <a:lnTo>
                    <a:pt x="119666" y="76773"/>
                  </a:lnTo>
                  <a:lnTo>
                    <a:pt x="122072" y="76582"/>
                  </a:lnTo>
                  <a:lnTo>
                    <a:pt x="127256" y="73861"/>
                  </a:lnTo>
                  <a:lnTo>
                    <a:pt x="167908" y="35178"/>
                  </a:lnTo>
                  <a:lnTo>
                    <a:pt x="169104" y="26692"/>
                  </a:lnTo>
                  <a:lnTo>
                    <a:pt x="169216" y="17316"/>
                  </a:lnTo>
                  <a:lnTo>
                    <a:pt x="177686" y="84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7" name="SMARTInkShape-1755"/>
            <p:cNvSpPr/>
            <p:nvPr/>
          </p:nvSpPr>
          <p:spPr>
            <a:xfrm>
              <a:off x="6248400" y="3572933"/>
              <a:ext cx="160868" cy="1"/>
            </a:xfrm>
            <a:custGeom>
              <a:avLst/>
              <a:gdLst/>
              <a:ahLst/>
              <a:cxnLst/>
              <a:rect l="0" t="0" r="0" b="0"/>
              <a:pathLst>
                <a:path w="160868" h="1">
                  <a:moveTo>
                    <a:pt x="0" y="0"/>
                  </a:moveTo>
                  <a:lnTo>
                    <a:pt x="39534" y="0"/>
                  </a:lnTo>
                  <a:lnTo>
                    <a:pt x="79196" y="0"/>
                  </a:lnTo>
                  <a:lnTo>
                    <a:pt x="121509" y="0"/>
                  </a:lnTo>
                  <a:lnTo>
                    <a:pt x="16086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8" name="SMARTInkShape-1756"/>
            <p:cNvSpPr/>
            <p:nvPr/>
          </p:nvSpPr>
          <p:spPr>
            <a:xfrm>
              <a:off x="6265333" y="3623733"/>
              <a:ext cx="169335" cy="8468"/>
            </a:xfrm>
            <a:custGeom>
              <a:avLst/>
              <a:gdLst/>
              <a:ahLst/>
              <a:cxnLst/>
              <a:rect l="0" t="0" r="0" b="0"/>
              <a:pathLst>
                <a:path w="169335" h="8468">
                  <a:moveTo>
                    <a:pt x="0" y="0"/>
                  </a:moveTo>
                  <a:lnTo>
                    <a:pt x="0" y="4495"/>
                  </a:lnTo>
                  <a:lnTo>
                    <a:pt x="941" y="5819"/>
                  </a:lnTo>
                  <a:lnTo>
                    <a:pt x="2509" y="6701"/>
                  </a:lnTo>
                  <a:lnTo>
                    <a:pt x="7290" y="8118"/>
                  </a:lnTo>
                  <a:lnTo>
                    <a:pt x="48321" y="8465"/>
                  </a:lnTo>
                  <a:lnTo>
                    <a:pt x="88357" y="8467"/>
                  </a:lnTo>
                  <a:lnTo>
                    <a:pt x="129686" y="8467"/>
                  </a:lnTo>
                  <a:lnTo>
                    <a:pt x="169334" y="84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9" name="SMARTInkShape-1757"/>
            <p:cNvSpPr/>
            <p:nvPr/>
          </p:nvSpPr>
          <p:spPr>
            <a:xfrm>
              <a:off x="6646333" y="3369733"/>
              <a:ext cx="169332" cy="160868"/>
            </a:xfrm>
            <a:custGeom>
              <a:avLst/>
              <a:gdLst/>
              <a:ahLst/>
              <a:cxnLst/>
              <a:rect l="0" t="0" r="0" b="0"/>
              <a:pathLst>
                <a:path w="169332" h="160868">
                  <a:moveTo>
                    <a:pt x="0" y="16934"/>
                  </a:moveTo>
                  <a:lnTo>
                    <a:pt x="0" y="12439"/>
                  </a:lnTo>
                  <a:lnTo>
                    <a:pt x="941" y="11115"/>
                  </a:lnTo>
                  <a:lnTo>
                    <a:pt x="2508" y="10232"/>
                  </a:lnTo>
                  <a:lnTo>
                    <a:pt x="8117" y="8570"/>
                  </a:lnTo>
                  <a:lnTo>
                    <a:pt x="45190" y="8467"/>
                  </a:lnTo>
                  <a:lnTo>
                    <a:pt x="47060" y="7526"/>
                  </a:lnTo>
                  <a:lnTo>
                    <a:pt x="48307" y="5958"/>
                  </a:lnTo>
                  <a:lnTo>
                    <a:pt x="49138" y="3972"/>
                  </a:lnTo>
                  <a:lnTo>
                    <a:pt x="50633" y="2648"/>
                  </a:lnTo>
                  <a:lnTo>
                    <a:pt x="54802" y="1177"/>
                  </a:lnTo>
                  <a:lnTo>
                    <a:pt x="96060" y="1"/>
                  </a:lnTo>
                  <a:lnTo>
                    <a:pt x="131031" y="0"/>
                  </a:lnTo>
                  <a:lnTo>
                    <a:pt x="132509" y="941"/>
                  </a:lnTo>
                  <a:lnTo>
                    <a:pt x="133495" y="2509"/>
                  </a:lnTo>
                  <a:lnTo>
                    <a:pt x="134153" y="4495"/>
                  </a:lnTo>
                  <a:lnTo>
                    <a:pt x="135531" y="5819"/>
                  </a:lnTo>
                  <a:lnTo>
                    <a:pt x="142641" y="8118"/>
                  </a:lnTo>
                  <a:lnTo>
                    <a:pt x="143360" y="10820"/>
                  </a:lnTo>
                  <a:lnTo>
                    <a:pt x="143924" y="24117"/>
                  </a:lnTo>
                  <a:lnTo>
                    <a:pt x="142987" y="24545"/>
                  </a:lnTo>
                  <a:lnTo>
                    <a:pt x="139436" y="25020"/>
                  </a:lnTo>
                  <a:lnTo>
                    <a:pt x="138113" y="26088"/>
                  </a:lnTo>
                  <a:lnTo>
                    <a:pt x="134759" y="34001"/>
                  </a:lnTo>
                  <a:lnTo>
                    <a:pt x="122864" y="46448"/>
                  </a:lnTo>
                  <a:lnTo>
                    <a:pt x="117949" y="48866"/>
                  </a:lnTo>
                  <a:lnTo>
                    <a:pt x="115322" y="49511"/>
                  </a:lnTo>
                  <a:lnTo>
                    <a:pt x="113570" y="50881"/>
                  </a:lnTo>
                  <a:lnTo>
                    <a:pt x="111624" y="54913"/>
                  </a:lnTo>
                  <a:lnTo>
                    <a:pt x="110164" y="56364"/>
                  </a:lnTo>
                  <a:lnTo>
                    <a:pt x="92974" y="65799"/>
                  </a:lnTo>
                  <a:lnTo>
                    <a:pt x="77864" y="67620"/>
                  </a:lnTo>
                  <a:lnTo>
                    <a:pt x="60561" y="83386"/>
                  </a:lnTo>
                  <a:lnTo>
                    <a:pt x="52091" y="84554"/>
                  </a:lnTo>
                  <a:lnTo>
                    <a:pt x="42336" y="84667"/>
                  </a:lnTo>
                  <a:lnTo>
                    <a:pt x="46829" y="84667"/>
                  </a:lnTo>
                  <a:lnTo>
                    <a:pt x="48153" y="83726"/>
                  </a:lnTo>
                  <a:lnTo>
                    <a:pt x="49036" y="82158"/>
                  </a:lnTo>
                  <a:lnTo>
                    <a:pt x="49623" y="80172"/>
                  </a:lnTo>
                  <a:lnTo>
                    <a:pt x="50957" y="78848"/>
                  </a:lnTo>
                  <a:lnTo>
                    <a:pt x="57987" y="76549"/>
                  </a:lnTo>
                  <a:lnTo>
                    <a:pt x="70939" y="76231"/>
                  </a:lnTo>
                  <a:lnTo>
                    <a:pt x="72693" y="75280"/>
                  </a:lnTo>
                  <a:lnTo>
                    <a:pt x="73862" y="73705"/>
                  </a:lnTo>
                  <a:lnTo>
                    <a:pt x="74642" y="71715"/>
                  </a:lnTo>
                  <a:lnTo>
                    <a:pt x="77043" y="71328"/>
                  </a:lnTo>
                  <a:lnTo>
                    <a:pt x="87530" y="73398"/>
                  </a:lnTo>
                  <a:lnTo>
                    <a:pt x="89398" y="72450"/>
                  </a:lnTo>
                  <a:lnTo>
                    <a:pt x="90643" y="70878"/>
                  </a:lnTo>
                  <a:lnTo>
                    <a:pt x="93355" y="70771"/>
                  </a:lnTo>
                  <a:lnTo>
                    <a:pt x="125248" y="76121"/>
                  </a:lnTo>
                  <a:lnTo>
                    <a:pt x="133414" y="82003"/>
                  </a:lnTo>
                  <a:lnTo>
                    <a:pt x="141340" y="83878"/>
                  </a:lnTo>
                  <a:lnTo>
                    <a:pt x="146858" y="84316"/>
                  </a:lnTo>
                  <a:lnTo>
                    <a:pt x="148705" y="85374"/>
                  </a:lnTo>
                  <a:lnTo>
                    <a:pt x="149937" y="87020"/>
                  </a:lnTo>
                  <a:lnTo>
                    <a:pt x="150758" y="89058"/>
                  </a:lnTo>
                  <a:lnTo>
                    <a:pt x="152246" y="90416"/>
                  </a:lnTo>
                  <a:lnTo>
                    <a:pt x="156408" y="91926"/>
                  </a:lnTo>
                  <a:lnTo>
                    <a:pt x="157894" y="93269"/>
                  </a:lnTo>
                  <a:lnTo>
                    <a:pt x="161547" y="101686"/>
                  </a:lnTo>
                  <a:lnTo>
                    <a:pt x="166609" y="108106"/>
                  </a:lnTo>
                  <a:lnTo>
                    <a:pt x="168974" y="116975"/>
                  </a:lnTo>
                  <a:lnTo>
                    <a:pt x="169331" y="134175"/>
                  </a:lnTo>
                  <a:lnTo>
                    <a:pt x="156721" y="148046"/>
                  </a:lnTo>
                  <a:lnTo>
                    <a:pt x="151812" y="150465"/>
                  </a:lnTo>
                  <a:lnTo>
                    <a:pt x="140995" y="152018"/>
                  </a:lnTo>
                  <a:lnTo>
                    <a:pt x="139153" y="153086"/>
                  </a:lnTo>
                  <a:lnTo>
                    <a:pt x="137924" y="154739"/>
                  </a:lnTo>
                  <a:lnTo>
                    <a:pt x="137105" y="156782"/>
                  </a:lnTo>
                  <a:lnTo>
                    <a:pt x="135618" y="158144"/>
                  </a:lnTo>
                  <a:lnTo>
                    <a:pt x="131458" y="159657"/>
                  </a:lnTo>
                  <a:lnTo>
                    <a:pt x="90405" y="160857"/>
                  </a:lnTo>
                  <a:lnTo>
                    <a:pt x="49558" y="160867"/>
                  </a:lnTo>
                  <a:lnTo>
                    <a:pt x="47150" y="160867"/>
                  </a:lnTo>
                  <a:lnTo>
                    <a:pt x="41966" y="158359"/>
                  </a:lnTo>
                  <a:lnTo>
                    <a:pt x="33867" y="1524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0" name="SMARTInkShape-1758"/>
            <p:cNvSpPr/>
            <p:nvPr/>
          </p:nvSpPr>
          <p:spPr>
            <a:xfrm>
              <a:off x="6637970" y="3606800"/>
              <a:ext cx="270831" cy="16934"/>
            </a:xfrm>
            <a:custGeom>
              <a:avLst/>
              <a:gdLst/>
              <a:ahLst/>
              <a:cxnLst/>
              <a:rect l="0" t="0" r="0" b="0"/>
              <a:pathLst>
                <a:path w="270831" h="16934">
                  <a:moveTo>
                    <a:pt x="8363" y="16933"/>
                  </a:moveTo>
                  <a:lnTo>
                    <a:pt x="0" y="16933"/>
                  </a:lnTo>
                  <a:lnTo>
                    <a:pt x="8017" y="8815"/>
                  </a:lnTo>
                  <a:lnTo>
                    <a:pt x="47897" y="8467"/>
                  </a:lnTo>
                  <a:lnTo>
                    <a:pt x="87071" y="8467"/>
                  </a:lnTo>
                  <a:lnTo>
                    <a:pt x="128439" y="8467"/>
                  </a:lnTo>
                  <a:lnTo>
                    <a:pt x="147514" y="7526"/>
                  </a:lnTo>
                  <a:lnTo>
                    <a:pt x="174776" y="785"/>
                  </a:lnTo>
                  <a:lnTo>
                    <a:pt x="215241" y="21"/>
                  </a:lnTo>
                  <a:lnTo>
                    <a:pt x="256582" y="0"/>
                  </a:lnTo>
                  <a:lnTo>
                    <a:pt x="27083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1" name="SMARTInkShape-1759"/>
            <p:cNvSpPr/>
            <p:nvPr/>
          </p:nvSpPr>
          <p:spPr>
            <a:xfrm>
              <a:off x="6697136" y="3657600"/>
              <a:ext cx="203198" cy="118534"/>
            </a:xfrm>
            <a:custGeom>
              <a:avLst/>
              <a:gdLst/>
              <a:ahLst/>
              <a:cxnLst/>
              <a:rect l="0" t="0" r="0" b="0"/>
              <a:pathLst>
                <a:path w="203198" h="118534">
                  <a:moveTo>
                    <a:pt x="42331" y="0"/>
                  </a:moveTo>
                  <a:lnTo>
                    <a:pt x="42331" y="42235"/>
                  </a:lnTo>
                  <a:lnTo>
                    <a:pt x="42331" y="62195"/>
                  </a:lnTo>
                  <a:lnTo>
                    <a:pt x="41390" y="64041"/>
                  </a:lnTo>
                  <a:lnTo>
                    <a:pt x="39823" y="65272"/>
                  </a:lnTo>
                  <a:lnTo>
                    <a:pt x="35572" y="67580"/>
                  </a:lnTo>
                  <a:lnTo>
                    <a:pt x="30546" y="71742"/>
                  </a:lnTo>
                  <a:lnTo>
                    <a:pt x="27686" y="76727"/>
                  </a:lnTo>
                  <a:lnTo>
                    <a:pt x="25850" y="83098"/>
                  </a:lnTo>
                  <a:lnTo>
                    <a:pt x="2" y="110063"/>
                  </a:lnTo>
                  <a:lnTo>
                    <a:pt x="0" y="110064"/>
                  </a:lnTo>
                  <a:lnTo>
                    <a:pt x="7287" y="110067"/>
                  </a:lnTo>
                  <a:lnTo>
                    <a:pt x="7680" y="109126"/>
                  </a:lnTo>
                  <a:lnTo>
                    <a:pt x="8116" y="105572"/>
                  </a:lnTo>
                  <a:lnTo>
                    <a:pt x="9172" y="104248"/>
                  </a:lnTo>
                  <a:lnTo>
                    <a:pt x="16573" y="101703"/>
                  </a:lnTo>
                  <a:lnTo>
                    <a:pt x="21320" y="101631"/>
                  </a:lnTo>
                  <a:lnTo>
                    <a:pt x="22679" y="100680"/>
                  </a:lnTo>
                  <a:lnTo>
                    <a:pt x="23585" y="99105"/>
                  </a:lnTo>
                  <a:lnTo>
                    <a:pt x="24189" y="97114"/>
                  </a:lnTo>
                  <a:lnTo>
                    <a:pt x="25533" y="95788"/>
                  </a:lnTo>
                  <a:lnTo>
                    <a:pt x="32581" y="93483"/>
                  </a:lnTo>
                  <a:lnTo>
                    <a:pt x="63296" y="93133"/>
                  </a:lnTo>
                  <a:lnTo>
                    <a:pt x="68269" y="95642"/>
                  </a:lnTo>
                  <a:lnTo>
                    <a:pt x="73614" y="98952"/>
                  </a:lnTo>
                  <a:lnTo>
                    <a:pt x="84711" y="101077"/>
                  </a:lnTo>
                  <a:lnTo>
                    <a:pt x="95963" y="101497"/>
                  </a:lnTo>
                  <a:lnTo>
                    <a:pt x="101602" y="104063"/>
                  </a:lnTo>
                  <a:lnTo>
                    <a:pt x="107243" y="107398"/>
                  </a:lnTo>
                  <a:lnTo>
                    <a:pt x="116650" y="109276"/>
                  </a:lnTo>
                  <a:lnTo>
                    <a:pt x="146404" y="110036"/>
                  </a:lnTo>
                  <a:lnTo>
                    <a:pt x="152242" y="112562"/>
                  </a:lnTo>
                  <a:lnTo>
                    <a:pt x="157973" y="115879"/>
                  </a:lnTo>
                  <a:lnTo>
                    <a:pt x="169317" y="118009"/>
                  </a:lnTo>
                  <a:lnTo>
                    <a:pt x="203197" y="1185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2" name="SMARTInkShape-1760"/>
            <p:cNvSpPr/>
            <p:nvPr/>
          </p:nvSpPr>
          <p:spPr>
            <a:xfrm>
              <a:off x="6849533" y="3657600"/>
              <a:ext cx="25401" cy="211668"/>
            </a:xfrm>
            <a:custGeom>
              <a:avLst/>
              <a:gdLst/>
              <a:ahLst/>
              <a:cxnLst/>
              <a:rect l="0" t="0" r="0" b="0"/>
              <a:pathLst>
                <a:path w="25401" h="211668">
                  <a:moveTo>
                    <a:pt x="0" y="0"/>
                  </a:moveTo>
                  <a:lnTo>
                    <a:pt x="0" y="39750"/>
                  </a:lnTo>
                  <a:lnTo>
                    <a:pt x="0" y="53654"/>
                  </a:lnTo>
                  <a:lnTo>
                    <a:pt x="2508" y="59281"/>
                  </a:lnTo>
                  <a:lnTo>
                    <a:pt x="5818" y="64918"/>
                  </a:lnTo>
                  <a:lnTo>
                    <a:pt x="7682" y="74320"/>
                  </a:lnTo>
                  <a:lnTo>
                    <a:pt x="8364" y="94779"/>
                  </a:lnTo>
                  <a:lnTo>
                    <a:pt x="10930" y="101077"/>
                  </a:lnTo>
                  <a:lnTo>
                    <a:pt x="14265" y="107012"/>
                  </a:lnTo>
                  <a:lnTo>
                    <a:pt x="16407" y="118487"/>
                  </a:lnTo>
                  <a:lnTo>
                    <a:pt x="16932" y="158044"/>
                  </a:lnTo>
                  <a:lnTo>
                    <a:pt x="16934" y="197556"/>
                  </a:lnTo>
                  <a:lnTo>
                    <a:pt x="19442" y="203200"/>
                  </a:lnTo>
                  <a:lnTo>
                    <a:pt x="25400" y="2116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3" name="SMARTInkShape-1761"/>
            <p:cNvSpPr/>
            <p:nvPr/>
          </p:nvSpPr>
          <p:spPr>
            <a:xfrm>
              <a:off x="7095067" y="3615267"/>
              <a:ext cx="211667" cy="118534"/>
            </a:xfrm>
            <a:custGeom>
              <a:avLst/>
              <a:gdLst/>
              <a:ahLst/>
              <a:cxnLst/>
              <a:rect l="0" t="0" r="0" b="0"/>
              <a:pathLst>
                <a:path w="211667" h="118534">
                  <a:moveTo>
                    <a:pt x="0" y="8466"/>
                  </a:moveTo>
                  <a:lnTo>
                    <a:pt x="0" y="0"/>
                  </a:lnTo>
                  <a:lnTo>
                    <a:pt x="0" y="7289"/>
                  </a:lnTo>
                  <a:lnTo>
                    <a:pt x="7289" y="15653"/>
                  </a:lnTo>
                  <a:lnTo>
                    <a:pt x="8117" y="21049"/>
                  </a:lnTo>
                  <a:lnTo>
                    <a:pt x="8464" y="49137"/>
                  </a:lnTo>
                  <a:lnTo>
                    <a:pt x="14284" y="57231"/>
                  </a:lnTo>
                  <a:lnTo>
                    <a:pt x="16148" y="65144"/>
                  </a:lnTo>
                  <a:lnTo>
                    <a:pt x="16933" y="107157"/>
                  </a:lnTo>
                  <a:lnTo>
                    <a:pt x="16933" y="118181"/>
                  </a:lnTo>
                  <a:lnTo>
                    <a:pt x="16933" y="76039"/>
                  </a:lnTo>
                  <a:lnTo>
                    <a:pt x="16933" y="39407"/>
                  </a:lnTo>
                  <a:lnTo>
                    <a:pt x="19441" y="33820"/>
                  </a:lnTo>
                  <a:lnTo>
                    <a:pt x="24222" y="27063"/>
                  </a:lnTo>
                  <a:lnTo>
                    <a:pt x="25050" y="21398"/>
                  </a:lnTo>
                  <a:lnTo>
                    <a:pt x="26108" y="19910"/>
                  </a:lnTo>
                  <a:lnTo>
                    <a:pt x="27753" y="18917"/>
                  </a:lnTo>
                  <a:lnTo>
                    <a:pt x="29791" y="18256"/>
                  </a:lnTo>
                  <a:lnTo>
                    <a:pt x="31150" y="16874"/>
                  </a:lnTo>
                  <a:lnTo>
                    <a:pt x="32658" y="12831"/>
                  </a:lnTo>
                  <a:lnTo>
                    <a:pt x="34002" y="11376"/>
                  </a:lnTo>
                  <a:lnTo>
                    <a:pt x="38003" y="9759"/>
                  </a:lnTo>
                  <a:lnTo>
                    <a:pt x="39446" y="8388"/>
                  </a:lnTo>
                  <a:lnTo>
                    <a:pt x="41050" y="4355"/>
                  </a:lnTo>
                  <a:lnTo>
                    <a:pt x="42417" y="2903"/>
                  </a:lnTo>
                  <a:lnTo>
                    <a:pt x="49510" y="382"/>
                  </a:lnTo>
                  <a:lnTo>
                    <a:pt x="57976" y="33"/>
                  </a:lnTo>
                  <a:lnTo>
                    <a:pt x="66443" y="7293"/>
                  </a:lnTo>
                  <a:lnTo>
                    <a:pt x="71845" y="8119"/>
                  </a:lnTo>
                  <a:lnTo>
                    <a:pt x="73296" y="9175"/>
                  </a:lnTo>
                  <a:lnTo>
                    <a:pt x="74264" y="10821"/>
                  </a:lnTo>
                  <a:lnTo>
                    <a:pt x="74910" y="12858"/>
                  </a:lnTo>
                  <a:lnTo>
                    <a:pt x="76281" y="14216"/>
                  </a:lnTo>
                  <a:lnTo>
                    <a:pt x="85240" y="18905"/>
                  </a:lnTo>
                  <a:lnTo>
                    <a:pt x="97165" y="29514"/>
                  </a:lnTo>
                  <a:lnTo>
                    <a:pt x="99630" y="34440"/>
                  </a:lnTo>
                  <a:lnTo>
                    <a:pt x="101484" y="53656"/>
                  </a:lnTo>
                  <a:lnTo>
                    <a:pt x="102463" y="55526"/>
                  </a:lnTo>
                  <a:lnTo>
                    <a:pt x="104057" y="56772"/>
                  </a:lnTo>
                  <a:lnTo>
                    <a:pt x="106060" y="57604"/>
                  </a:lnTo>
                  <a:lnTo>
                    <a:pt x="107396" y="59099"/>
                  </a:lnTo>
                  <a:lnTo>
                    <a:pt x="108879" y="63269"/>
                  </a:lnTo>
                  <a:lnTo>
                    <a:pt x="110066" y="101597"/>
                  </a:lnTo>
                  <a:lnTo>
                    <a:pt x="110066" y="85946"/>
                  </a:lnTo>
                  <a:lnTo>
                    <a:pt x="115884" y="78159"/>
                  </a:lnTo>
                  <a:lnTo>
                    <a:pt x="118183" y="69292"/>
                  </a:lnTo>
                  <a:lnTo>
                    <a:pt x="118430" y="63700"/>
                  </a:lnTo>
                  <a:lnTo>
                    <a:pt x="120996" y="58729"/>
                  </a:lnTo>
                  <a:lnTo>
                    <a:pt x="125814" y="52366"/>
                  </a:lnTo>
                  <a:lnTo>
                    <a:pt x="126765" y="44350"/>
                  </a:lnTo>
                  <a:lnTo>
                    <a:pt x="126896" y="39153"/>
                  </a:lnTo>
                  <a:lnTo>
                    <a:pt x="129462" y="33708"/>
                  </a:lnTo>
                  <a:lnTo>
                    <a:pt x="134280" y="27041"/>
                  </a:lnTo>
                  <a:lnTo>
                    <a:pt x="137448" y="26129"/>
                  </a:lnTo>
                  <a:lnTo>
                    <a:pt x="139610" y="25886"/>
                  </a:lnTo>
                  <a:lnTo>
                    <a:pt x="141050" y="24783"/>
                  </a:lnTo>
                  <a:lnTo>
                    <a:pt x="143553" y="18152"/>
                  </a:lnTo>
                  <a:lnTo>
                    <a:pt x="146273" y="17475"/>
                  </a:lnTo>
                  <a:lnTo>
                    <a:pt x="148315" y="17295"/>
                  </a:lnTo>
                  <a:lnTo>
                    <a:pt x="153093" y="14585"/>
                  </a:lnTo>
                  <a:lnTo>
                    <a:pt x="159331" y="9675"/>
                  </a:lnTo>
                  <a:lnTo>
                    <a:pt x="164906" y="8825"/>
                  </a:lnTo>
                  <a:lnTo>
                    <a:pt x="166382" y="9646"/>
                  </a:lnTo>
                  <a:lnTo>
                    <a:pt x="167366" y="11134"/>
                  </a:lnTo>
                  <a:lnTo>
                    <a:pt x="168945" y="15788"/>
                  </a:lnTo>
                  <a:lnTo>
                    <a:pt x="171669" y="16424"/>
                  </a:lnTo>
                  <a:lnTo>
                    <a:pt x="181083" y="16833"/>
                  </a:lnTo>
                  <a:lnTo>
                    <a:pt x="182811" y="17807"/>
                  </a:lnTo>
                  <a:lnTo>
                    <a:pt x="183962" y="19397"/>
                  </a:lnTo>
                  <a:lnTo>
                    <a:pt x="184731" y="21398"/>
                  </a:lnTo>
                  <a:lnTo>
                    <a:pt x="186183" y="22732"/>
                  </a:lnTo>
                  <a:lnTo>
                    <a:pt x="194799" y="26106"/>
                  </a:lnTo>
                  <a:lnTo>
                    <a:pt x="198839" y="29790"/>
                  </a:lnTo>
                  <a:lnTo>
                    <a:pt x="201262" y="34563"/>
                  </a:lnTo>
                  <a:lnTo>
                    <a:pt x="202817" y="45293"/>
                  </a:lnTo>
                  <a:lnTo>
                    <a:pt x="203885" y="47128"/>
                  </a:lnTo>
                  <a:lnTo>
                    <a:pt x="205539" y="48352"/>
                  </a:lnTo>
                  <a:lnTo>
                    <a:pt x="207581" y="49168"/>
                  </a:lnTo>
                  <a:lnTo>
                    <a:pt x="208943" y="50653"/>
                  </a:lnTo>
                  <a:lnTo>
                    <a:pt x="210456" y="54811"/>
                  </a:lnTo>
                  <a:lnTo>
                    <a:pt x="211666" y="96305"/>
                  </a:lnTo>
                  <a:lnTo>
                    <a:pt x="211666" y="1185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4" name="SMARTInkShape-1762"/>
            <p:cNvSpPr/>
            <p:nvPr/>
          </p:nvSpPr>
          <p:spPr>
            <a:xfrm>
              <a:off x="7366000" y="3641844"/>
              <a:ext cx="59268" cy="210490"/>
            </a:xfrm>
            <a:custGeom>
              <a:avLst/>
              <a:gdLst/>
              <a:ahLst/>
              <a:cxnLst/>
              <a:rect l="0" t="0" r="0" b="0"/>
              <a:pathLst>
                <a:path w="59268" h="210490">
                  <a:moveTo>
                    <a:pt x="0" y="7289"/>
                  </a:moveTo>
                  <a:lnTo>
                    <a:pt x="0" y="0"/>
                  </a:lnTo>
                  <a:lnTo>
                    <a:pt x="0" y="6971"/>
                  </a:lnTo>
                  <a:lnTo>
                    <a:pt x="7289" y="14551"/>
                  </a:lnTo>
                  <a:lnTo>
                    <a:pt x="8363" y="22940"/>
                  </a:lnTo>
                  <a:lnTo>
                    <a:pt x="8458" y="35894"/>
                  </a:lnTo>
                  <a:lnTo>
                    <a:pt x="10971" y="41326"/>
                  </a:lnTo>
                  <a:lnTo>
                    <a:pt x="14284" y="46876"/>
                  </a:lnTo>
                  <a:lnTo>
                    <a:pt x="16148" y="56230"/>
                  </a:lnTo>
                  <a:lnTo>
                    <a:pt x="16830" y="76671"/>
                  </a:lnTo>
                  <a:lnTo>
                    <a:pt x="19396" y="82968"/>
                  </a:lnTo>
                  <a:lnTo>
                    <a:pt x="21398" y="85964"/>
                  </a:lnTo>
                  <a:lnTo>
                    <a:pt x="27382" y="107078"/>
                  </a:lnTo>
                  <a:lnTo>
                    <a:pt x="29543" y="110504"/>
                  </a:lnTo>
                  <a:lnTo>
                    <a:pt x="32586" y="124315"/>
                  </a:lnTo>
                  <a:lnTo>
                    <a:pt x="34554" y="139078"/>
                  </a:lnTo>
                  <a:lnTo>
                    <a:pt x="39611" y="149088"/>
                  </a:lnTo>
                  <a:lnTo>
                    <a:pt x="43203" y="182028"/>
                  </a:lnTo>
                  <a:lnTo>
                    <a:pt x="49614" y="191852"/>
                  </a:lnTo>
                  <a:lnTo>
                    <a:pt x="51506" y="199978"/>
                  </a:lnTo>
                  <a:lnTo>
                    <a:pt x="59267" y="21048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5" name="SMARTInkShape-1763"/>
            <p:cNvSpPr/>
            <p:nvPr/>
          </p:nvSpPr>
          <p:spPr>
            <a:xfrm>
              <a:off x="7366386" y="3606800"/>
              <a:ext cx="126614" cy="93134"/>
            </a:xfrm>
            <a:custGeom>
              <a:avLst/>
              <a:gdLst/>
              <a:ahLst/>
              <a:cxnLst/>
              <a:rect l="0" t="0" r="0" b="0"/>
              <a:pathLst>
                <a:path w="126614" h="93134">
                  <a:moveTo>
                    <a:pt x="16547" y="8467"/>
                  </a:moveTo>
                  <a:lnTo>
                    <a:pt x="12053" y="8467"/>
                  </a:lnTo>
                  <a:lnTo>
                    <a:pt x="10729" y="7526"/>
                  </a:lnTo>
                  <a:lnTo>
                    <a:pt x="9847" y="5958"/>
                  </a:lnTo>
                  <a:lnTo>
                    <a:pt x="8090" y="31"/>
                  </a:lnTo>
                  <a:lnTo>
                    <a:pt x="20694" y="0"/>
                  </a:lnTo>
                  <a:lnTo>
                    <a:pt x="25602" y="2509"/>
                  </a:lnTo>
                  <a:lnTo>
                    <a:pt x="30920" y="5819"/>
                  </a:lnTo>
                  <a:lnTo>
                    <a:pt x="39203" y="8623"/>
                  </a:lnTo>
                  <a:lnTo>
                    <a:pt x="58885" y="23066"/>
                  </a:lnTo>
                  <a:lnTo>
                    <a:pt x="64527" y="25303"/>
                  </a:lnTo>
                  <a:lnTo>
                    <a:pt x="72992" y="30911"/>
                  </a:lnTo>
                  <a:lnTo>
                    <a:pt x="91597" y="37972"/>
                  </a:lnTo>
                  <a:lnTo>
                    <a:pt x="94803" y="40367"/>
                  </a:lnTo>
                  <a:lnTo>
                    <a:pt x="100255" y="47291"/>
                  </a:lnTo>
                  <a:lnTo>
                    <a:pt x="112747" y="54833"/>
                  </a:lnTo>
                  <a:lnTo>
                    <a:pt x="115747" y="59804"/>
                  </a:lnTo>
                  <a:lnTo>
                    <a:pt x="116547" y="62448"/>
                  </a:lnTo>
                  <a:lnTo>
                    <a:pt x="118022" y="64210"/>
                  </a:lnTo>
                  <a:lnTo>
                    <a:pt x="122168" y="66167"/>
                  </a:lnTo>
                  <a:lnTo>
                    <a:pt x="123650" y="67630"/>
                  </a:lnTo>
                  <a:lnTo>
                    <a:pt x="126499" y="75810"/>
                  </a:lnTo>
                  <a:lnTo>
                    <a:pt x="126613" y="91850"/>
                  </a:lnTo>
                  <a:lnTo>
                    <a:pt x="125674" y="92278"/>
                  </a:lnTo>
                  <a:lnTo>
                    <a:pt x="84233" y="93133"/>
                  </a:lnTo>
                  <a:lnTo>
                    <a:pt x="56058" y="93133"/>
                  </a:lnTo>
                  <a:lnTo>
                    <a:pt x="50414" y="90625"/>
                  </a:lnTo>
                  <a:lnTo>
                    <a:pt x="44769" y="87315"/>
                  </a:lnTo>
                  <a:lnTo>
                    <a:pt x="35362" y="85451"/>
                  </a:lnTo>
                  <a:lnTo>
                    <a:pt x="0" y="84667"/>
                  </a:lnTo>
                  <a:lnTo>
                    <a:pt x="8081" y="846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6" name="SMARTInkShape-1764"/>
            <p:cNvSpPr/>
            <p:nvPr/>
          </p:nvSpPr>
          <p:spPr>
            <a:xfrm>
              <a:off x="7543800" y="3479809"/>
              <a:ext cx="194703" cy="270925"/>
            </a:xfrm>
            <a:custGeom>
              <a:avLst/>
              <a:gdLst/>
              <a:ahLst/>
              <a:cxnLst/>
              <a:rect l="0" t="0" r="0" b="0"/>
              <a:pathLst>
                <a:path w="194703" h="270925">
                  <a:moveTo>
                    <a:pt x="0" y="8458"/>
                  </a:moveTo>
                  <a:lnTo>
                    <a:pt x="0" y="1168"/>
                  </a:lnTo>
                  <a:lnTo>
                    <a:pt x="940" y="776"/>
                  </a:lnTo>
                  <a:lnTo>
                    <a:pt x="8363" y="0"/>
                  </a:lnTo>
                  <a:lnTo>
                    <a:pt x="8436" y="4488"/>
                  </a:lnTo>
                  <a:lnTo>
                    <a:pt x="9387" y="5811"/>
                  </a:lnTo>
                  <a:lnTo>
                    <a:pt x="12952" y="7282"/>
                  </a:lnTo>
                  <a:lnTo>
                    <a:pt x="14279" y="8615"/>
                  </a:lnTo>
                  <a:lnTo>
                    <a:pt x="15753" y="12604"/>
                  </a:lnTo>
                  <a:lnTo>
                    <a:pt x="19441" y="53347"/>
                  </a:lnTo>
                  <a:lnTo>
                    <a:pt x="24223" y="69379"/>
                  </a:lnTo>
                  <a:lnTo>
                    <a:pt x="25391" y="111694"/>
                  </a:lnTo>
                  <a:lnTo>
                    <a:pt x="25399" y="136999"/>
                  </a:lnTo>
                  <a:lnTo>
                    <a:pt x="27908" y="143355"/>
                  </a:lnTo>
                  <a:lnTo>
                    <a:pt x="29894" y="146367"/>
                  </a:lnTo>
                  <a:lnTo>
                    <a:pt x="32689" y="159596"/>
                  </a:lnTo>
                  <a:lnTo>
                    <a:pt x="33763" y="180255"/>
                  </a:lnTo>
                  <a:lnTo>
                    <a:pt x="36330" y="186098"/>
                  </a:lnTo>
                  <a:lnTo>
                    <a:pt x="39665" y="191831"/>
                  </a:lnTo>
                  <a:lnTo>
                    <a:pt x="41806" y="203177"/>
                  </a:lnTo>
                  <a:lnTo>
                    <a:pt x="42229" y="214477"/>
                  </a:lnTo>
                  <a:lnTo>
                    <a:pt x="43204" y="216360"/>
                  </a:lnTo>
                  <a:lnTo>
                    <a:pt x="44796" y="217615"/>
                  </a:lnTo>
                  <a:lnTo>
                    <a:pt x="49614" y="219628"/>
                  </a:lnTo>
                  <a:lnTo>
                    <a:pt x="50273" y="222412"/>
                  </a:lnTo>
                  <a:lnTo>
                    <a:pt x="50799" y="228581"/>
                  </a:lnTo>
                  <a:lnTo>
                    <a:pt x="50800" y="190713"/>
                  </a:lnTo>
                  <a:lnTo>
                    <a:pt x="53308" y="185729"/>
                  </a:lnTo>
                  <a:lnTo>
                    <a:pt x="56618" y="180378"/>
                  </a:lnTo>
                  <a:lnTo>
                    <a:pt x="58744" y="169278"/>
                  </a:lnTo>
                  <a:lnTo>
                    <a:pt x="58917" y="166471"/>
                  </a:lnTo>
                  <a:lnTo>
                    <a:pt x="59975" y="164600"/>
                  </a:lnTo>
                  <a:lnTo>
                    <a:pt x="61620" y="163353"/>
                  </a:lnTo>
                  <a:lnTo>
                    <a:pt x="63658" y="162521"/>
                  </a:lnTo>
                  <a:lnTo>
                    <a:pt x="65017" y="161026"/>
                  </a:lnTo>
                  <a:lnTo>
                    <a:pt x="66525" y="156856"/>
                  </a:lnTo>
                  <a:lnTo>
                    <a:pt x="67869" y="155368"/>
                  </a:lnTo>
                  <a:lnTo>
                    <a:pt x="83110" y="145217"/>
                  </a:lnTo>
                  <a:lnTo>
                    <a:pt x="91119" y="138361"/>
                  </a:lnTo>
                  <a:lnTo>
                    <a:pt x="99017" y="136318"/>
                  </a:lnTo>
                  <a:lnTo>
                    <a:pt x="129825" y="135468"/>
                  </a:lnTo>
                  <a:lnTo>
                    <a:pt x="135468" y="137971"/>
                  </a:lnTo>
                  <a:lnTo>
                    <a:pt x="141112" y="141279"/>
                  </a:lnTo>
                  <a:lnTo>
                    <a:pt x="149578" y="144081"/>
                  </a:lnTo>
                  <a:lnTo>
                    <a:pt x="159194" y="151111"/>
                  </a:lnTo>
                  <a:lnTo>
                    <a:pt x="164866" y="152012"/>
                  </a:lnTo>
                  <a:lnTo>
                    <a:pt x="166355" y="153079"/>
                  </a:lnTo>
                  <a:lnTo>
                    <a:pt x="167348" y="154731"/>
                  </a:lnTo>
                  <a:lnTo>
                    <a:pt x="168010" y="156773"/>
                  </a:lnTo>
                  <a:lnTo>
                    <a:pt x="169392" y="158134"/>
                  </a:lnTo>
                  <a:lnTo>
                    <a:pt x="173437" y="159648"/>
                  </a:lnTo>
                  <a:lnTo>
                    <a:pt x="174891" y="160992"/>
                  </a:lnTo>
                  <a:lnTo>
                    <a:pt x="184331" y="177964"/>
                  </a:lnTo>
                  <a:lnTo>
                    <a:pt x="186952" y="191925"/>
                  </a:lnTo>
                  <a:lnTo>
                    <a:pt x="192918" y="203195"/>
                  </a:lnTo>
                  <a:lnTo>
                    <a:pt x="194702" y="231413"/>
                  </a:lnTo>
                  <a:lnTo>
                    <a:pt x="192211" y="237058"/>
                  </a:lnTo>
                  <a:lnTo>
                    <a:pt x="188909" y="242702"/>
                  </a:lnTo>
                  <a:lnTo>
                    <a:pt x="186789" y="253991"/>
                  </a:lnTo>
                  <a:lnTo>
                    <a:pt x="186267" y="27092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978" name="SMARTInkShape-1765"/>
          <p:cNvSpPr/>
          <p:nvPr/>
        </p:nvSpPr>
        <p:spPr>
          <a:xfrm>
            <a:off x="313267" y="3996267"/>
            <a:ext cx="207215" cy="211561"/>
          </a:xfrm>
          <a:custGeom>
            <a:avLst/>
            <a:gdLst/>
            <a:ahLst/>
            <a:cxnLst/>
            <a:rect l="0" t="0" r="0" b="0"/>
            <a:pathLst>
              <a:path w="207215" h="211561">
                <a:moveTo>
                  <a:pt x="152400" y="0"/>
                </a:moveTo>
                <a:lnTo>
                  <a:pt x="112633" y="0"/>
                </a:lnTo>
                <a:lnTo>
                  <a:pt x="97591" y="0"/>
                </a:lnTo>
                <a:lnTo>
                  <a:pt x="96105" y="940"/>
                </a:lnTo>
                <a:lnTo>
                  <a:pt x="95114" y="2508"/>
                </a:lnTo>
                <a:lnTo>
                  <a:pt x="94454" y="4494"/>
                </a:lnTo>
                <a:lnTo>
                  <a:pt x="92132" y="5818"/>
                </a:lnTo>
                <a:lnTo>
                  <a:pt x="78669" y="8118"/>
                </a:lnTo>
                <a:lnTo>
                  <a:pt x="68987" y="14216"/>
                </a:lnTo>
                <a:lnTo>
                  <a:pt x="56084" y="17068"/>
                </a:lnTo>
                <a:lnTo>
                  <a:pt x="42819" y="23475"/>
                </a:lnTo>
                <a:lnTo>
                  <a:pt x="39835" y="24117"/>
                </a:lnTo>
                <a:lnTo>
                  <a:pt x="37845" y="25485"/>
                </a:lnTo>
                <a:lnTo>
                  <a:pt x="36519" y="27338"/>
                </a:lnTo>
                <a:lnTo>
                  <a:pt x="35635" y="29514"/>
                </a:lnTo>
                <a:lnTo>
                  <a:pt x="34105" y="30965"/>
                </a:lnTo>
                <a:lnTo>
                  <a:pt x="24889" y="35802"/>
                </a:lnTo>
                <a:lnTo>
                  <a:pt x="19528" y="39430"/>
                </a:lnTo>
                <a:lnTo>
                  <a:pt x="11221" y="42414"/>
                </a:lnTo>
                <a:lnTo>
                  <a:pt x="146" y="50686"/>
                </a:lnTo>
                <a:lnTo>
                  <a:pt x="0" y="63752"/>
                </a:lnTo>
                <a:lnTo>
                  <a:pt x="940" y="65079"/>
                </a:lnTo>
                <a:lnTo>
                  <a:pt x="2508" y="65964"/>
                </a:lnTo>
                <a:lnTo>
                  <a:pt x="8623" y="67500"/>
                </a:lnTo>
                <a:lnTo>
                  <a:pt x="20147" y="67702"/>
                </a:lnTo>
                <a:lnTo>
                  <a:pt x="25574" y="70228"/>
                </a:lnTo>
                <a:lnTo>
                  <a:pt x="32228" y="75020"/>
                </a:lnTo>
                <a:lnTo>
                  <a:pt x="51016" y="77072"/>
                </a:lnTo>
                <a:lnTo>
                  <a:pt x="66382" y="82887"/>
                </a:lnTo>
                <a:lnTo>
                  <a:pt x="90258" y="85538"/>
                </a:lnTo>
                <a:lnTo>
                  <a:pt x="101589" y="91354"/>
                </a:lnTo>
                <a:lnTo>
                  <a:pt x="125233" y="95485"/>
                </a:lnTo>
                <a:lnTo>
                  <a:pt x="131859" y="98882"/>
                </a:lnTo>
                <a:lnTo>
                  <a:pt x="141819" y="100795"/>
                </a:lnTo>
                <a:lnTo>
                  <a:pt x="151146" y="101241"/>
                </a:lnTo>
                <a:lnTo>
                  <a:pt x="154386" y="102302"/>
                </a:lnTo>
                <a:lnTo>
                  <a:pt x="156546" y="103949"/>
                </a:lnTo>
                <a:lnTo>
                  <a:pt x="157986" y="105988"/>
                </a:lnTo>
                <a:lnTo>
                  <a:pt x="169002" y="113353"/>
                </a:lnTo>
                <a:lnTo>
                  <a:pt x="181881" y="118450"/>
                </a:lnTo>
                <a:lnTo>
                  <a:pt x="183343" y="120359"/>
                </a:lnTo>
                <a:lnTo>
                  <a:pt x="184317" y="122573"/>
                </a:lnTo>
                <a:lnTo>
                  <a:pt x="185908" y="124049"/>
                </a:lnTo>
                <a:lnTo>
                  <a:pt x="190183" y="125688"/>
                </a:lnTo>
                <a:lnTo>
                  <a:pt x="191700" y="127066"/>
                </a:lnTo>
                <a:lnTo>
                  <a:pt x="198828" y="138669"/>
                </a:lnTo>
                <a:lnTo>
                  <a:pt x="203765" y="141594"/>
                </a:lnTo>
                <a:lnTo>
                  <a:pt x="206399" y="142373"/>
                </a:lnTo>
                <a:lnTo>
                  <a:pt x="207214" y="143834"/>
                </a:lnTo>
                <a:lnTo>
                  <a:pt x="206817" y="145749"/>
                </a:lnTo>
                <a:lnTo>
                  <a:pt x="204807" y="150384"/>
                </a:lnTo>
                <a:lnTo>
                  <a:pt x="203201" y="181903"/>
                </a:lnTo>
                <a:lnTo>
                  <a:pt x="202260" y="183357"/>
                </a:lnTo>
                <a:lnTo>
                  <a:pt x="200692" y="184327"/>
                </a:lnTo>
                <a:lnTo>
                  <a:pt x="198705" y="184974"/>
                </a:lnTo>
                <a:lnTo>
                  <a:pt x="197381" y="186345"/>
                </a:lnTo>
                <a:lnTo>
                  <a:pt x="194025" y="194813"/>
                </a:lnTo>
                <a:lnTo>
                  <a:pt x="190342" y="198845"/>
                </a:lnTo>
                <a:lnTo>
                  <a:pt x="185569" y="201264"/>
                </a:lnTo>
                <a:lnTo>
                  <a:pt x="179334" y="202817"/>
                </a:lnTo>
                <a:lnTo>
                  <a:pt x="173760" y="207581"/>
                </a:lnTo>
                <a:lnTo>
                  <a:pt x="166283" y="209850"/>
                </a:lnTo>
                <a:lnTo>
                  <a:pt x="148718" y="211560"/>
                </a:lnTo>
                <a:lnTo>
                  <a:pt x="143551" y="209110"/>
                </a:lnTo>
                <a:lnTo>
                  <a:pt x="138119" y="205827"/>
                </a:lnTo>
                <a:lnTo>
                  <a:pt x="128831" y="203978"/>
                </a:lnTo>
                <a:lnTo>
                  <a:pt x="90368" y="202279"/>
                </a:lnTo>
                <a:lnTo>
                  <a:pt x="74260" y="196502"/>
                </a:lnTo>
                <a:lnTo>
                  <a:pt x="32334" y="194764"/>
                </a:lnTo>
                <a:lnTo>
                  <a:pt x="0" y="19473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984" name="SMARTInkShape-Group538"/>
          <p:cNvGrpSpPr/>
          <p:nvPr/>
        </p:nvGrpSpPr>
        <p:grpSpPr>
          <a:xfrm>
            <a:off x="660400" y="3987907"/>
            <a:ext cx="660401" cy="245425"/>
            <a:chOff x="660400" y="3987907"/>
            <a:chExt cx="660401" cy="245425"/>
          </a:xfrm>
        </p:grpSpPr>
        <p:sp>
          <p:nvSpPr>
            <p:cNvPr id="979" name="SMARTInkShape-1766"/>
            <p:cNvSpPr/>
            <p:nvPr/>
          </p:nvSpPr>
          <p:spPr>
            <a:xfrm>
              <a:off x="660400" y="3996267"/>
              <a:ext cx="169324" cy="237065"/>
            </a:xfrm>
            <a:custGeom>
              <a:avLst/>
              <a:gdLst/>
              <a:ahLst/>
              <a:cxnLst/>
              <a:rect l="0" t="0" r="0" b="0"/>
              <a:pathLst>
                <a:path w="169324" h="237065">
                  <a:moveTo>
                    <a:pt x="25400" y="0"/>
                  </a:moveTo>
                  <a:lnTo>
                    <a:pt x="25400" y="8118"/>
                  </a:lnTo>
                  <a:lnTo>
                    <a:pt x="20905" y="8363"/>
                  </a:lnTo>
                  <a:lnTo>
                    <a:pt x="19581" y="9338"/>
                  </a:lnTo>
                  <a:lnTo>
                    <a:pt x="17282" y="15747"/>
                  </a:lnTo>
                  <a:lnTo>
                    <a:pt x="16934" y="37151"/>
                  </a:lnTo>
                  <a:lnTo>
                    <a:pt x="14425" y="42538"/>
                  </a:lnTo>
                  <a:lnTo>
                    <a:pt x="11115" y="48069"/>
                  </a:lnTo>
                  <a:lnTo>
                    <a:pt x="8815" y="57606"/>
                  </a:lnTo>
                  <a:lnTo>
                    <a:pt x="8476" y="79126"/>
                  </a:lnTo>
                  <a:lnTo>
                    <a:pt x="5962" y="84713"/>
                  </a:lnTo>
                  <a:lnTo>
                    <a:pt x="2650" y="90331"/>
                  </a:lnTo>
                  <a:lnTo>
                    <a:pt x="523" y="101604"/>
                  </a:lnTo>
                  <a:lnTo>
                    <a:pt x="4" y="143410"/>
                  </a:lnTo>
                  <a:lnTo>
                    <a:pt x="0" y="160863"/>
                  </a:lnTo>
                  <a:lnTo>
                    <a:pt x="2509" y="168077"/>
                  </a:lnTo>
                  <a:lnTo>
                    <a:pt x="5819" y="174420"/>
                  </a:lnTo>
                  <a:lnTo>
                    <a:pt x="8118" y="184521"/>
                  </a:lnTo>
                  <a:lnTo>
                    <a:pt x="23098" y="203352"/>
                  </a:lnTo>
                  <a:lnTo>
                    <a:pt x="23865" y="206123"/>
                  </a:lnTo>
                  <a:lnTo>
                    <a:pt x="25318" y="207971"/>
                  </a:lnTo>
                  <a:lnTo>
                    <a:pt x="30916" y="211512"/>
                  </a:lnTo>
                  <a:lnTo>
                    <a:pt x="37973" y="223306"/>
                  </a:lnTo>
                  <a:lnTo>
                    <a:pt x="42904" y="226247"/>
                  </a:lnTo>
                  <a:lnTo>
                    <a:pt x="48231" y="228495"/>
                  </a:lnTo>
                  <a:lnTo>
                    <a:pt x="56520" y="234109"/>
                  </a:lnTo>
                  <a:lnTo>
                    <a:pt x="66071" y="236677"/>
                  </a:lnTo>
                  <a:lnTo>
                    <a:pt x="95986" y="237064"/>
                  </a:lnTo>
                  <a:lnTo>
                    <a:pt x="101614" y="234557"/>
                  </a:lnTo>
                  <a:lnTo>
                    <a:pt x="108397" y="229776"/>
                  </a:lnTo>
                  <a:lnTo>
                    <a:pt x="116496" y="227891"/>
                  </a:lnTo>
                  <a:lnTo>
                    <a:pt x="121705" y="224208"/>
                  </a:lnTo>
                  <a:lnTo>
                    <a:pt x="124646" y="219436"/>
                  </a:lnTo>
                  <a:lnTo>
                    <a:pt x="125431" y="216846"/>
                  </a:lnTo>
                  <a:lnTo>
                    <a:pt x="126895" y="215119"/>
                  </a:lnTo>
                  <a:lnTo>
                    <a:pt x="131030" y="213200"/>
                  </a:lnTo>
                  <a:lnTo>
                    <a:pt x="132509" y="211749"/>
                  </a:lnTo>
                  <a:lnTo>
                    <a:pt x="139572" y="200017"/>
                  </a:lnTo>
                  <a:lnTo>
                    <a:pt x="148891" y="189017"/>
                  </a:lnTo>
                  <a:lnTo>
                    <a:pt x="154215" y="177785"/>
                  </a:lnTo>
                  <a:lnTo>
                    <a:pt x="157911" y="172149"/>
                  </a:lnTo>
                  <a:lnTo>
                    <a:pt x="160931" y="163687"/>
                  </a:lnTo>
                  <a:lnTo>
                    <a:pt x="166426" y="155222"/>
                  </a:lnTo>
                  <a:lnTo>
                    <a:pt x="168472" y="146755"/>
                  </a:lnTo>
                  <a:lnTo>
                    <a:pt x="169323" y="107593"/>
                  </a:lnTo>
                  <a:lnTo>
                    <a:pt x="166820" y="101755"/>
                  </a:lnTo>
                  <a:lnTo>
                    <a:pt x="163513" y="96024"/>
                  </a:lnTo>
                  <a:lnTo>
                    <a:pt x="160710" y="87509"/>
                  </a:lnTo>
                  <a:lnTo>
                    <a:pt x="137437" y="46239"/>
                  </a:lnTo>
                  <a:lnTo>
                    <a:pt x="128967" y="31210"/>
                  </a:lnTo>
                  <a:lnTo>
                    <a:pt x="112814" y="20091"/>
                  </a:lnTo>
                  <a:lnTo>
                    <a:pt x="104400" y="16928"/>
                  </a:lnTo>
                  <a:lnTo>
                    <a:pt x="84665" y="2343"/>
                  </a:lnTo>
                  <a:lnTo>
                    <a:pt x="70555" y="308"/>
                  </a:lnTo>
                  <a:lnTo>
                    <a:pt x="33867"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0" name="SMARTInkShape-1767"/>
            <p:cNvSpPr/>
            <p:nvPr/>
          </p:nvSpPr>
          <p:spPr>
            <a:xfrm>
              <a:off x="873244" y="3987907"/>
              <a:ext cx="117357" cy="220027"/>
            </a:xfrm>
            <a:custGeom>
              <a:avLst/>
              <a:gdLst/>
              <a:ahLst/>
              <a:cxnLst/>
              <a:rect l="0" t="0" r="0" b="0"/>
              <a:pathLst>
                <a:path w="117357" h="220027">
                  <a:moveTo>
                    <a:pt x="7289" y="203093"/>
                  </a:moveTo>
                  <a:lnTo>
                    <a:pt x="7289" y="190480"/>
                  </a:lnTo>
                  <a:lnTo>
                    <a:pt x="4781" y="185571"/>
                  </a:lnTo>
                  <a:lnTo>
                    <a:pt x="0" y="179249"/>
                  </a:lnTo>
                  <a:lnTo>
                    <a:pt x="548" y="177790"/>
                  </a:lnTo>
                  <a:lnTo>
                    <a:pt x="4874" y="171241"/>
                  </a:lnTo>
                  <a:lnTo>
                    <a:pt x="6812" y="160601"/>
                  </a:lnTo>
                  <a:lnTo>
                    <a:pt x="7288" y="118426"/>
                  </a:lnTo>
                  <a:lnTo>
                    <a:pt x="7289" y="77859"/>
                  </a:lnTo>
                  <a:lnTo>
                    <a:pt x="7289" y="69647"/>
                  </a:lnTo>
                  <a:lnTo>
                    <a:pt x="14579" y="48729"/>
                  </a:lnTo>
                  <a:lnTo>
                    <a:pt x="15407" y="39658"/>
                  </a:lnTo>
                  <a:lnTo>
                    <a:pt x="16464" y="37692"/>
                  </a:lnTo>
                  <a:lnTo>
                    <a:pt x="18110" y="36382"/>
                  </a:lnTo>
                  <a:lnTo>
                    <a:pt x="20147" y="35508"/>
                  </a:lnTo>
                  <a:lnTo>
                    <a:pt x="21506" y="33984"/>
                  </a:lnTo>
                  <a:lnTo>
                    <a:pt x="23015" y="29783"/>
                  </a:lnTo>
                  <a:lnTo>
                    <a:pt x="24117" y="18398"/>
                  </a:lnTo>
                  <a:lnTo>
                    <a:pt x="31503" y="9675"/>
                  </a:lnTo>
                  <a:lnTo>
                    <a:pt x="34671" y="8944"/>
                  </a:lnTo>
                  <a:lnTo>
                    <a:pt x="36833" y="8749"/>
                  </a:lnTo>
                  <a:lnTo>
                    <a:pt x="38274" y="7679"/>
                  </a:lnTo>
                  <a:lnTo>
                    <a:pt x="41123" y="0"/>
                  </a:lnTo>
                  <a:lnTo>
                    <a:pt x="41146" y="4419"/>
                  </a:lnTo>
                  <a:lnTo>
                    <a:pt x="42090" y="5733"/>
                  </a:lnTo>
                  <a:lnTo>
                    <a:pt x="48445" y="8014"/>
                  </a:lnTo>
                  <a:lnTo>
                    <a:pt x="49099" y="10714"/>
                  </a:lnTo>
                  <a:lnTo>
                    <a:pt x="49274" y="12752"/>
                  </a:lnTo>
                  <a:lnTo>
                    <a:pt x="50331" y="14110"/>
                  </a:lnTo>
                  <a:lnTo>
                    <a:pt x="54014" y="15619"/>
                  </a:lnTo>
                  <a:lnTo>
                    <a:pt x="55372" y="16962"/>
                  </a:lnTo>
                  <a:lnTo>
                    <a:pt x="60061" y="25877"/>
                  </a:lnTo>
                  <a:lnTo>
                    <a:pt x="63669" y="31197"/>
                  </a:lnTo>
                  <a:lnTo>
                    <a:pt x="65701" y="39481"/>
                  </a:lnTo>
                  <a:lnTo>
                    <a:pt x="66443" y="53525"/>
                  </a:lnTo>
                  <a:lnTo>
                    <a:pt x="69014" y="59164"/>
                  </a:lnTo>
                  <a:lnTo>
                    <a:pt x="72352" y="64806"/>
                  </a:lnTo>
                  <a:lnTo>
                    <a:pt x="74495" y="76093"/>
                  </a:lnTo>
                  <a:lnTo>
                    <a:pt x="75894" y="96022"/>
                  </a:lnTo>
                  <a:lnTo>
                    <a:pt x="82303" y="112433"/>
                  </a:lnTo>
                  <a:lnTo>
                    <a:pt x="84361" y="138335"/>
                  </a:lnTo>
                  <a:lnTo>
                    <a:pt x="90770" y="154764"/>
                  </a:lnTo>
                  <a:lnTo>
                    <a:pt x="92662" y="166334"/>
                  </a:lnTo>
                  <a:lnTo>
                    <a:pt x="98611" y="177679"/>
                  </a:lnTo>
                  <a:lnTo>
                    <a:pt x="99215" y="180506"/>
                  </a:lnTo>
                  <a:lnTo>
                    <a:pt x="108034" y="194452"/>
                  </a:lnTo>
                  <a:lnTo>
                    <a:pt x="108509" y="198625"/>
                  </a:lnTo>
                  <a:lnTo>
                    <a:pt x="111229" y="203616"/>
                  </a:lnTo>
                  <a:lnTo>
                    <a:pt x="114633" y="208970"/>
                  </a:lnTo>
                  <a:lnTo>
                    <a:pt x="117356" y="22002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1" name="SMARTInkShape-1768"/>
            <p:cNvSpPr/>
            <p:nvPr/>
          </p:nvSpPr>
          <p:spPr>
            <a:xfrm>
              <a:off x="863600" y="4106333"/>
              <a:ext cx="143934" cy="8468"/>
            </a:xfrm>
            <a:custGeom>
              <a:avLst/>
              <a:gdLst/>
              <a:ahLst/>
              <a:cxnLst/>
              <a:rect l="0" t="0" r="0" b="0"/>
              <a:pathLst>
                <a:path w="143934" h="8468">
                  <a:moveTo>
                    <a:pt x="0" y="0"/>
                  </a:moveTo>
                  <a:lnTo>
                    <a:pt x="7290" y="0"/>
                  </a:lnTo>
                  <a:lnTo>
                    <a:pt x="15653" y="7290"/>
                  </a:lnTo>
                  <a:lnTo>
                    <a:pt x="21049" y="8118"/>
                  </a:lnTo>
                  <a:lnTo>
                    <a:pt x="62092" y="8467"/>
                  </a:lnTo>
                  <a:lnTo>
                    <a:pt x="70556" y="8467"/>
                  </a:lnTo>
                  <a:lnTo>
                    <a:pt x="112831" y="233"/>
                  </a:lnTo>
                  <a:lnTo>
                    <a:pt x="143933"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2" name="SMARTInkShape-1769"/>
            <p:cNvSpPr/>
            <p:nvPr/>
          </p:nvSpPr>
          <p:spPr>
            <a:xfrm>
              <a:off x="1151467" y="4021667"/>
              <a:ext cx="42334" cy="169334"/>
            </a:xfrm>
            <a:custGeom>
              <a:avLst/>
              <a:gdLst/>
              <a:ahLst/>
              <a:cxnLst/>
              <a:rect l="0" t="0" r="0" b="0"/>
              <a:pathLst>
                <a:path w="42334" h="169334">
                  <a:moveTo>
                    <a:pt x="0" y="0"/>
                  </a:moveTo>
                  <a:lnTo>
                    <a:pt x="0" y="15652"/>
                  </a:lnTo>
                  <a:lnTo>
                    <a:pt x="940" y="16080"/>
                  </a:lnTo>
                  <a:lnTo>
                    <a:pt x="4494" y="16554"/>
                  </a:lnTo>
                  <a:lnTo>
                    <a:pt x="5818" y="17621"/>
                  </a:lnTo>
                  <a:lnTo>
                    <a:pt x="7289" y="21315"/>
                  </a:lnTo>
                  <a:lnTo>
                    <a:pt x="9401" y="48218"/>
                  </a:lnTo>
                  <a:lnTo>
                    <a:pt x="15166" y="59314"/>
                  </a:lnTo>
                  <a:lnTo>
                    <a:pt x="17805" y="81846"/>
                  </a:lnTo>
                  <a:lnTo>
                    <a:pt x="21397" y="87490"/>
                  </a:lnTo>
                  <a:lnTo>
                    <a:pt x="21790" y="91252"/>
                  </a:lnTo>
                  <a:lnTo>
                    <a:pt x="19731" y="104596"/>
                  </a:lnTo>
                  <a:lnTo>
                    <a:pt x="25216" y="127697"/>
                  </a:lnTo>
                  <a:lnTo>
                    <a:pt x="25318" y="135463"/>
                  </a:lnTo>
                  <a:lnTo>
                    <a:pt x="26286" y="138286"/>
                  </a:lnTo>
                  <a:lnTo>
                    <a:pt x="27872" y="140169"/>
                  </a:lnTo>
                  <a:lnTo>
                    <a:pt x="29870" y="141423"/>
                  </a:lnTo>
                  <a:lnTo>
                    <a:pt x="31202" y="143201"/>
                  </a:lnTo>
                  <a:lnTo>
                    <a:pt x="32682" y="147684"/>
                  </a:lnTo>
                  <a:lnTo>
                    <a:pt x="34573" y="158227"/>
                  </a:lnTo>
                  <a:lnTo>
                    <a:pt x="42333" y="16933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3" name="SMARTInkShape-1770"/>
            <p:cNvSpPr/>
            <p:nvPr/>
          </p:nvSpPr>
          <p:spPr>
            <a:xfrm>
              <a:off x="1024467" y="4013200"/>
              <a:ext cx="296334" cy="8468"/>
            </a:xfrm>
            <a:custGeom>
              <a:avLst/>
              <a:gdLst/>
              <a:ahLst/>
              <a:cxnLst/>
              <a:rect l="0" t="0" r="0" b="0"/>
              <a:pathLst>
                <a:path w="296334" h="8468">
                  <a:moveTo>
                    <a:pt x="0" y="8467"/>
                  </a:moveTo>
                  <a:lnTo>
                    <a:pt x="39568" y="8467"/>
                  </a:lnTo>
                  <a:lnTo>
                    <a:pt x="78674" y="8467"/>
                  </a:lnTo>
                  <a:lnTo>
                    <a:pt x="119821" y="8467"/>
                  </a:lnTo>
                  <a:lnTo>
                    <a:pt x="161027" y="8467"/>
                  </a:lnTo>
                  <a:lnTo>
                    <a:pt x="201150" y="8467"/>
                  </a:lnTo>
                  <a:lnTo>
                    <a:pt x="220153" y="7526"/>
                  </a:lnTo>
                  <a:lnTo>
                    <a:pt x="243643" y="1177"/>
                  </a:lnTo>
                  <a:lnTo>
                    <a:pt x="296333"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999" name="SMARTInkShape-Group539"/>
          <p:cNvGrpSpPr/>
          <p:nvPr/>
        </p:nvGrpSpPr>
        <p:grpSpPr>
          <a:xfrm>
            <a:off x="1823922" y="3886200"/>
            <a:ext cx="2290879" cy="465637"/>
            <a:chOff x="1823922" y="3886200"/>
            <a:chExt cx="2290879" cy="465637"/>
          </a:xfrm>
        </p:grpSpPr>
        <p:sp>
          <p:nvSpPr>
            <p:cNvPr id="985" name="SMARTInkShape-1771"/>
            <p:cNvSpPr/>
            <p:nvPr/>
          </p:nvSpPr>
          <p:spPr>
            <a:xfrm>
              <a:off x="2921000" y="4174067"/>
              <a:ext cx="177801" cy="8467"/>
            </a:xfrm>
            <a:custGeom>
              <a:avLst/>
              <a:gdLst/>
              <a:ahLst/>
              <a:cxnLst/>
              <a:rect l="0" t="0" r="0" b="0"/>
              <a:pathLst>
                <a:path w="177801" h="8467">
                  <a:moveTo>
                    <a:pt x="0" y="0"/>
                  </a:moveTo>
                  <a:lnTo>
                    <a:pt x="4495" y="0"/>
                  </a:lnTo>
                  <a:lnTo>
                    <a:pt x="5819" y="940"/>
                  </a:lnTo>
                  <a:lnTo>
                    <a:pt x="6701" y="2508"/>
                  </a:lnTo>
                  <a:lnTo>
                    <a:pt x="7290" y="4494"/>
                  </a:lnTo>
                  <a:lnTo>
                    <a:pt x="8623" y="5818"/>
                  </a:lnTo>
                  <a:lnTo>
                    <a:pt x="12612" y="7289"/>
                  </a:lnTo>
                  <a:lnTo>
                    <a:pt x="53625" y="8464"/>
                  </a:lnTo>
                  <a:lnTo>
                    <a:pt x="95897" y="8466"/>
                  </a:lnTo>
                  <a:lnTo>
                    <a:pt x="137907" y="8466"/>
                  </a:lnTo>
                  <a:lnTo>
                    <a:pt x="177800" y="846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6" name="SMARTInkShape-1772"/>
            <p:cNvSpPr/>
            <p:nvPr/>
          </p:nvSpPr>
          <p:spPr>
            <a:xfrm>
              <a:off x="3234267" y="3996267"/>
              <a:ext cx="50801" cy="304801"/>
            </a:xfrm>
            <a:custGeom>
              <a:avLst/>
              <a:gdLst/>
              <a:ahLst/>
              <a:cxnLst/>
              <a:rect l="0" t="0" r="0" b="0"/>
              <a:pathLst>
                <a:path w="50801" h="304801">
                  <a:moveTo>
                    <a:pt x="0" y="0"/>
                  </a:moveTo>
                  <a:lnTo>
                    <a:pt x="0" y="4494"/>
                  </a:lnTo>
                  <a:lnTo>
                    <a:pt x="940" y="5818"/>
                  </a:lnTo>
                  <a:lnTo>
                    <a:pt x="2508" y="6701"/>
                  </a:lnTo>
                  <a:lnTo>
                    <a:pt x="4494" y="7289"/>
                  </a:lnTo>
                  <a:lnTo>
                    <a:pt x="5818" y="8622"/>
                  </a:lnTo>
                  <a:lnTo>
                    <a:pt x="8117" y="15652"/>
                  </a:lnTo>
                  <a:lnTo>
                    <a:pt x="8457" y="36802"/>
                  </a:lnTo>
                  <a:lnTo>
                    <a:pt x="9401" y="38646"/>
                  </a:lnTo>
                  <a:lnTo>
                    <a:pt x="10971" y="39875"/>
                  </a:lnTo>
                  <a:lnTo>
                    <a:pt x="12958" y="40694"/>
                  </a:lnTo>
                  <a:lnTo>
                    <a:pt x="14283" y="43122"/>
                  </a:lnTo>
                  <a:lnTo>
                    <a:pt x="16777" y="67366"/>
                  </a:lnTo>
                  <a:lnTo>
                    <a:pt x="16931" y="107948"/>
                  </a:lnTo>
                  <a:lnTo>
                    <a:pt x="16933" y="147632"/>
                  </a:lnTo>
                  <a:lnTo>
                    <a:pt x="16933" y="188955"/>
                  </a:lnTo>
                  <a:lnTo>
                    <a:pt x="16933" y="230534"/>
                  </a:lnTo>
                  <a:lnTo>
                    <a:pt x="16933" y="247065"/>
                  </a:lnTo>
                  <a:lnTo>
                    <a:pt x="19442" y="253427"/>
                  </a:lnTo>
                  <a:lnTo>
                    <a:pt x="22752" y="259390"/>
                  </a:lnTo>
                  <a:lnTo>
                    <a:pt x="25556" y="268035"/>
                  </a:lnTo>
                  <a:lnTo>
                    <a:pt x="30986" y="276556"/>
                  </a:lnTo>
                  <a:lnTo>
                    <a:pt x="33013" y="285038"/>
                  </a:lnTo>
                  <a:lnTo>
                    <a:pt x="33487" y="290686"/>
                  </a:lnTo>
                  <a:lnTo>
                    <a:pt x="35495" y="293510"/>
                  </a:lnTo>
                  <a:lnTo>
                    <a:pt x="50800" y="30480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7" name="SMARTInkShape-1773"/>
            <p:cNvSpPr/>
            <p:nvPr/>
          </p:nvSpPr>
          <p:spPr>
            <a:xfrm>
              <a:off x="3437467" y="3987800"/>
              <a:ext cx="169334" cy="296301"/>
            </a:xfrm>
            <a:custGeom>
              <a:avLst/>
              <a:gdLst/>
              <a:ahLst/>
              <a:cxnLst/>
              <a:rect l="0" t="0" r="0" b="0"/>
              <a:pathLst>
                <a:path w="169334" h="296301">
                  <a:moveTo>
                    <a:pt x="0" y="0"/>
                  </a:moveTo>
                  <a:lnTo>
                    <a:pt x="0" y="21049"/>
                  </a:lnTo>
                  <a:lnTo>
                    <a:pt x="2508" y="25975"/>
                  </a:lnTo>
                  <a:lnTo>
                    <a:pt x="7289" y="32308"/>
                  </a:lnTo>
                  <a:lnTo>
                    <a:pt x="9338" y="55899"/>
                  </a:lnTo>
                  <a:lnTo>
                    <a:pt x="15154" y="67625"/>
                  </a:lnTo>
                  <a:lnTo>
                    <a:pt x="25535" y="106459"/>
                  </a:lnTo>
                  <a:lnTo>
                    <a:pt x="30980" y="116419"/>
                  </a:lnTo>
                  <a:lnTo>
                    <a:pt x="34732" y="155158"/>
                  </a:lnTo>
                  <a:lnTo>
                    <a:pt x="41146" y="171776"/>
                  </a:lnTo>
                  <a:lnTo>
                    <a:pt x="43204" y="200512"/>
                  </a:lnTo>
                  <a:lnTo>
                    <a:pt x="50009" y="224922"/>
                  </a:lnTo>
                  <a:lnTo>
                    <a:pt x="50769" y="248322"/>
                  </a:lnTo>
                  <a:lnTo>
                    <a:pt x="53295" y="253986"/>
                  </a:lnTo>
                  <a:lnTo>
                    <a:pt x="56612" y="259638"/>
                  </a:lnTo>
                  <a:lnTo>
                    <a:pt x="58742" y="270932"/>
                  </a:lnTo>
                  <a:lnTo>
                    <a:pt x="58917" y="273755"/>
                  </a:lnTo>
                  <a:lnTo>
                    <a:pt x="59974" y="275636"/>
                  </a:lnTo>
                  <a:lnTo>
                    <a:pt x="61620" y="276892"/>
                  </a:lnTo>
                  <a:lnTo>
                    <a:pt x="63657" y="277728"/>
                  </a:lnTo>
                  <a:lnTo>
                    <a:pt x="64075" y="279226"/>
                  </a:lnTo>
                  <a:lnTo>
                    <a:pt x="63413" y="281166"/>
                  </a:lnTo>
                  <a:lnTo>
                    <a:pt x="60085" y="286543"/>
                  </a:lnTo>
                  <a:lnTo>
                    <a:pt x="59268" y="296300"/>
                  </a:lnTo>
                  <a:lnTo>
                    <a:pt x="59267" y="291828"/>
                  </a:lnTo>
                  <a:lnTo>
                    <a:pt x="60207" y="290508"/>
                  </a:lnTo>
                  <a:lnTo>
                    <a:pt x="61775" y="289627"/>
                  </a:lnTo>
                  <a:lnTo>
                    <a:pt x="63761" y="289040"/>
                  </a:lnTo>
                  <a:lnTo>
                    <a:pt x="65085" y="287708"/>
                  </a:lnTo>
                  <a:lnTo>
                    <a:pt x="66556" y="283720"/>
                  </a:lnTo>
                  <a:lnTo>
                    <a:pt x="66008" y="281339"/>
                  </a:lnTo>
                  <a:lnTo>
                    <a:pt x="60340" y="272490"/>
                  </a:lnTo>
                  <a:lnTo>
                    <a:pt x="58388" y="256583"/>
                  </a:lnTo>
                  <a:lnTo>
                    <a:pt x="52577" y="245486"/>
                  </a:lnTo>
                  <a:lnTo>
                    <a:pt x="50904" y="230270"/>
                  </a:lnTo>
                  <a:lnTo>
                    <a:pt x="57515" y="219610"/>
                  </a:lnTo>
                  <a:lnTo>
                    <a:pt x="59976" y="205953"/>
                  </a:lnTo>
                  <a:lnTo>
                    <a:pt x="65922" y="194720"/>
                  </a:lnTo>
                  <a:lnTo>
                    <a:pt x="66526" y="191902"/>
                  </a:lnTo>
                  <a:lnTo>
                    <a:pt x="71870" y="183442"/>
                  </a:lnTo>
                  <a:lnTo>
                    <a:pt x="76784" y="180307"/>
                  </a:lnTo>
                  <a:lnTo>
                    <a:pt x="79411" y="179472"/>
                  </a:lnTo>
                  <a:lnTo>
                    <a:pt x="81163" y="177974"/>
                  </a:lnTo>
                  <a:lnTo>
                    <a:pt x="88700" y="166162"/>
                  </a:lnTo>
                  <a:lnTo>
                    <a:pt x="93671" y="163221"/>
                  </a:lnTo>
                  <a:lnTo>
                    <a:pt x="108425" y="161005"/>
                  </a:lnTo>
                  <a:lnTo>
                    <a:pt x="114075" y="160908"/>
                  </a:lnTo>
                  <a:lnTo>
                    <a:pt x="115561" y="159953"/>
                  </a:lnTo>
                  <a:lnTo>
                    <a:pt x="116552" y="158376"/>
                  </a:lnTo>
                  <a:lnTo>
                    <a:pt x="117212" y="156384"/>
                  </a:lnTo>
                  <a:lnTo>
                    <a:pt x="118593" y="155056"/>
                  </a:lnTo>
                  <a:lnTo>
                    <a:pt x="122636" y="153580"/>
                  </a:lnTo>
                  <a:lnTo>
                    <a:pt x="124091" y="154128"/>
                  </a:lnTo>
                  <a:lnTo>
                    <a:pt x="125061" y="155434"/>
                  </a:lnTo>
                  <a:lnTo>
                    <a:pt x="125707" y="157245"/>
                  </a:lnTo>
                  <a:lnTo>
                    <a:pt x="127079" y="158452"/>
                  </a:lnTo>
                  <a:lnTo>
                    <a:pt x="135084" y="160772"/>
                  </a:lnTo>
                  <a:lnTo>
                    <a:pt x="139848" y="165334"/>
                  </a:lnTo>
                  <a:lnTo>
                    <a:pt x="142117" y="170064"/>
                  </a:lnTo>
                  <a:lnTo>
                    <a:pt x="143574" y="176272"/>
                  </a:lnTo>
                  <a:lnTo>
                    <a:pt x="149681" y="184258"/>
                  </a:lnTo>
                  <a:lnTo>
                    <a:pt x="152535" y="192152"/>
                  </a:lnTo>
                  <a:lnTo>
                    <a:pt x="159583" y="201559"/>
                  </a:lnTo>
                  <a:lnTo>
                    <a:pt x="161554" y="214514"/>
                  </a:lnTo>
                  <a:lnTo>
                    <a:pt x="163206" y="216387"/>
                  </a:lnTo>
                  <a:lnTo>
                    <a:pt x="165248" y="217636"/>
                  </a:lnTo>
                  <a:lnTo>
                    <a:pt x="166610" y="219409"/>
                  </a:lnTo>
                  <a:lnTo>
                    <a:pt x="168123" y="223888"/>
                  </a:lnTo>
                  <a:lnTo>
                    <a:pt x="169332" y="264233"/>
                  </a:lnTo>
                  <a:lnTo>
                    <a:pt x="169333" y="27940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8" name="SMARTInkShape-1774"/>
            <p:cNvSpPr/>
            <p:nvPr/>
          </p:nvSpPr>
          <p:spPr>
            <a:xfrm>
              <a:off x="3649133" y="4123267"/>
              <a:ext cx="126894" cy="143934"/>
            </a:xfrm>
            <a:custGeom>
              <a:avLst/>
              <a:gdLst/>
              <a:ahLst/>
              <a:cxnLst/>
              <a:rect l="0" t="0" r="0" b="0"/>
              <a:pathLst>
                <a:path w="126894" h="143934">
                  <a:moveTo>
                    <a:pt x="8467" y="8466"/>
                  </a:moveTo>
                  <a:lnTo>
                    <a:pt x="8467" y="50648"/>
                  </a:lnTo>
                  <a:lnTo>
                    <a:pt x="8467" y="90317"/>
                  </a:lnTo>
                  <a:lnTo>
                    <a:pt x="8467" y="112888"/>
                  </a:lnTo>
                  <a:lnTo>
                    <a:pt x="9408" y="114770"/>
                  </a:lnTo>
                  <a:lnTo>
                    <a:pt x="10976" y="116025"/>
                  </a:lnTo>
                  <a:lnTo>
                    <a:pt x="12962" y="116861"/>
                  </a:lnTo>
                  <a:lnTo>
                    <a:pt x="14286" y="118359"/>
                  </a:lnTo>
                  <a:lnTo>
                    <a:pt x="16585" y="125676"/>
                  </a:lnTo>
                  <a:lnTo>
                    <a:pt x="21325" y="131102"/>
                  </a:lnTo>
                  <a:lnTo>
                    <a:pt x="26098" y="133526"/>
                  </a:lnTo>
                  <a:lnTo>
                    <a:pt x="28687" y="134173"/>
                  </a:lnTo>
                  <a:lnTo>
                    <a:pt x="30414" y="135545"/>
                  </a:lnTo>
                  <a:lnTo>
                    <a:pt x="32332" y="139578"/>
                  </a:lnTo>
                  <a:lnTo>
                    <a:pt x="33784" y="141029"/>
                  </a:lnTo>
                  <a:lnTo>
                    <a:pt x="41022" y="143550"/>
                  </a:lnTo>
                  <a:lnTo>
                    <a:pt x="82145" y="143933"/>
                  </a:lnTo>
                  <a:lnTo>
                    <a:pt x="93545" y="137232"/>
                  </a:lnTo>
                  <a:lnTo>
                    <a:pt x="96230" y="136644"/>
                  </a:lnTo>
                  <a:lnTo>
                    <a:pt x="110103" y="128920"/>
                  </a:lnTo>
                  <a:lnTo>
                    <a:pt x="112913" y="128280"/>
                  </a:lnTo>
                  <a:lnTo>
                    <a:pt x="114787" y="126912"/>
                  </a:lnTo>
                  <a:lnTo>
                    <a:pt x="116036" y="125060"/>
                  </a:lnTo>
                  <a:lnTo>
                    <a:pt x="117793" y="117958"/>
                  </a:lnTo>
                  <a:lnTo>
                    <a:pt x="118040" y="115327"/>
                  </a:lnTo>
                  <a:lnTo>
                    <a:pt x="120823" y="109896"/>
                  </a:lnTo>
                  <a:lnTo>
                    <a:pt x="124255" y="104346"/>
                  </a:lnTo>
                  <a:lnTo>
                    <a:pt x="126458" y="93118"/>
                  </a:lnTo>
                  <a:lnTo>
                    <a:pt x="126893" y="86336"/>
                  </a:lnTo>
                  <a:lnTo>
                    <a:pt x="111346" y="48878"/>
                  </a:lnTo>
                  <a:lnTo>
                    <a:pt x="109038" y="46697"/>
                  </a:lnTo>
                  <a:lnTo>
                    <a:pt x="97742" y="41744"/>
                  </a:lnTo>
                  <a:lnTo>
                    <a:pt x="88018" y="31078"/>
                  </a:lnTo>
                  <a:lnTo>
                    <a:pt x="59276" y="10853"/>
                  </a:lnTo>
                  <a:lnTo>
                    <a:pt x="48294" y="9174"/>
                  </a:lnTo>
                  <a:lnTo>
                    <a:pt x="39338" y="7840"/>
                  </a:lnTo>
                  <a:lnTo>
                    <a:pt x="32222" y="4112"/>
                  </a:lnTo>
                  <a:lnTo>
                    <a:pt x="29007" y="3681"/>
                  </a:lnTo>
                  <a:lnTo>
                    <a:pt x="19988" y="5690"/>
                  </a:ln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89" name="SMARTInkShape-1775"/>
            <p:cNvSpPr/>
            <p:nvPr/>
          </p:nvSpPr>
          <p:spPr>
            <a:xfrm>
              <a:off x="3810000" y="4114800"/>
              <a:ext cx="177801" cy="169301"/>
            </a:xfrm>
            <a:custGeom>
              <a:avLst/>
              <a:gdLst/>
              <a:ahLst/>
              <a:cxnLst/>
              <a:rect l="0" t="0" r="0" b="0"/>
              <a:pathLst>
                <a:path w="177801" h="169301">
                  <a:moveTo>
                    <a:pt x="0" y="0"/>
                  </a:moveTo>
                  <a:lnTo>
                    <a:pt x="0" y="36802"/>
                  </a:lnTo>
                  <a:lnTo>
                    <a:pt x="2509" y="42384"/>
                  </a:lnTo>
                  <a:lnTo>
                    <a:pt x="5819" y="48000"/>
                  </a:lnTo>
                  <a:lnTo>
                    <a:pt x="7943" y="59271"/>
                  </a:lnTo>
                  <a:lnTo>
                    <a:pt x="8466" y="101600"/>
                  </a:lnTo>
                  <a:lnTo>
                    <a:pt x="8467" y="112889"/>
                  </a:lnTo>
                  <a:lnTo>
                    <a:pt x="10975" y="118533"/>
                  </a:lnTo>
                  <a:lnTo>
                    <a:pt x="14286" y="124178"/>
                  </a:lnTo>
                  <a:lnTo>
                    <a:pt x="16585" y="133795"/>
                  </a:lnTo>
                  <a:lnTo>
                    <a:pt x="22683" y="141896"/>
                  </a:lnTo>
                  <a:lnTo>
                    <a:pt x="24193" y="147104"/>
                  </a:lnTo>
                  <a:lnTo>
                    <a:pt x="25536" y="148870"/>
                  </a:lnTo>
                  <a:lnTo>
                    <a:pt x="30980" y="152295"/>
                  </a:lnTo>
                  <a:lnTo>
                    <a:pt x="32584" y="156430"/>
                  </a:lnTo>
                  <a:lnTo>
                    <a:pt x="33952" y="157909"/>
                  </a:lnTo>
                  <a:lnTo>
                    <a:pt x="50701" y="168472"/>
                  </a:lnTo>
                  <a:lnTo>
                    <a:pt x="66167" y="169300"/>
                  </a:lnTo>
                  <a:lnTo>
                    <a:pt x="96338" y="140728"/>
                  </a:lnTo>
                  <a:lnTo>
                    <a:pt x="99261" y="135296"/>
                  </a:lnTo>
                  <a:lnTo>
                    <a:pt x="101501" y="129746"/>
                  </a:lnTo>
                  <a:lnTo>
                    <a:pt x="107111" y="121333"/>
                  </a:lnTo>
                  <a:lnTo>
                    <a:pt x="109191" y="112883"/>
                  </a:lnTo>
                  <a:lnTo>
                    <a:pt x="110060" y="71340"/>
                  </a:lnTo>
                  <a:lnTo>
                    <a:pt x="110067" y="35542"/>
                  </a:lnTo>
                  <a:lnTo>
                    <a:pt x="104248" y="27438"/>
                  </a:lnTo>
                  <a:lnTo>
                    <a:pt x="101949" y="18502"/>
                  </a:lnTo>
                  <a:lnTo>
                    <a:pt x="101600" y="8467"/>
                  </a:lnTo>
                  <a:lnTo>
                    <a:pt x="101600" y="50633"/>
                  </a:lnTo>
                  <a:lnTo>
                    <a:pt x="101600" y="73454"/>
                  </a:lnTo>
                  <a:lnTo>
                    <a:pt x="106095" y="84375"/>
                  </a:lnTo>
                  <a:lnTo>
                    <a:pt x="108359" y="87294"/>
                  </a:lnTo>
                  <a:lnTo>
                    <a:pt x="115101" y="92344"/>
                  </a:lnTo>
                  <a:lnTo>
                    <a:pt x="117008" y="96859"/>
                  </a:lnTo>
                  <a:lnTo>
                    <a:pt x="119173" y="107423"/>
                  </a:lnTo>
                  <a:lnTo>
                    <a:pt x="133161" y="127010"/>
                  </a:lnTo>
                  <a:lnTo>
                    <a:pt x="135382" y="132649"/>
                  </a:lnTo>
                  <a:lnTo>
                    <a:pt x="139506" y="138291"/>
                  </a:lnTo>
                  <a:lnTo>
                    <a:pt x="144474" y="141426"/>
                  </a:lnTo>
                  <a:lnTo>
                    <a:pt x="149818" y="143759"/>
                  </a:lnTo>
                  <a:lnTo>
                    <a:pt x="177800" y="16086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0" name="SMARTInkShape-1776"/>
            <p:cNvSpPr/>
            <p:nvPr/>
          </p:nvSpPr>
          <p:spPr>
            <a:xfrm>
              <a:off x="3987800" y="4089403"/>
              <a:ext cx="127001" cy="177764"/>
            </a:xfrm>
            <a:custGeom>
              <a:avLst/>
              <a:gdLst/>
              <a:ahLst/>
              <a:cxnLst/>
              <a:rect l="0" t="0" r="0" b="0"/>
              <a:pathLst>
                <a:path w="127001" h="177764">
                  <a:moveTo>
                    <a:pt x="0" y="25397"/>
                  </a:moveTo>
                  <a:lnTo>
                    <a:pt x="0" y="31"/>
                  </a:lnTo>
                  <a:lnTo>
                    <a:pt x="7289" y="0"/>
                  </a:lnTo>
                  <a:lnTo>
                    <a:pt x="7682" y="940"/>
                  </a:lnTo>
                  <a:lnTo>
                    <a:pt x="8466" y="40684"/>
                  </a:lnTo>
                  <a:lnTo>
                    <a:pt x="8467" y="49752"/>
                  </a:lnTo>
                  <a:lnTo>
                    <a:pt x="9408" y="52922"/>
                  </a:lnTo>
                  <a:lnTo>
                    <a:pt x="10975" y="55037"/>
                  </a:lnTo>
                  <a:lnTo>
                    <a:pt x="12961" y="56445"/>
                  </a:lnTo>
                  <a:lnTo>
                    <a:pt x="15168" y="63028"/>
                  </a:lnTo>
                  <a:lnTo>
                    <a:pt x="17805" y="90125"/>
                  </a:lnTo>
                  <a:lnTo>
                    <a:pt x="22732" y="99661"/>
                  </a:lnTo>
                  <a:lnTo>
                    <a:pt x="27752" y="122278"/>
                  </a:lnTo>
                  <a:lnTo>
                    <a:pt x="32055" y="134065"/>
                  </a:lnTo>
                  <a:lnTo>
                    <a:pt x="32659" y="137353"/>
                  </a:lnTo>
                  <a:lnTo>
                    <a:pt x="34002" y="139546"/>
                  </a:lnTo>
                  <a:lnTo>
                    <a:pt x="35839" y="141007"/>
                  </a:lnTo>
                  <a:lnTo>
                    <a:pt x="38003" y="141982"/>
                  </a:lnTo>
                  <a:lnTo>
                    <a:pt x="39447" y="143572"/>
                  </a:lnTo>
                  <a:lnTo>
                    <a:pt x="44272" y="152884"/>
                  </a:lnTo>
                  <a:lnTo>
                    <a:pt x="49511" y="159288"/>
                  </a:lnTo>
                  <a:lnTo>
                    <a:pt x="50686" y="168015"/>
                  </a:lnTo>
                  <a:lnTo>
                    <a:pt x="50800" y="177763"/>
                  </a:lnTo>
                  <a:lnTo>
                    <a:pt x="50800" y="138210"/>
                  </a:lnTo>
                  <a:lnTo>
                    <a:pt x="50800" y="95952"/>
                  </a:lnTo>
                  <a:lnTo>
                    <a:pt x="50800" y="77869"/>
                  </a:lnTo>
                  <a:lnTo>
                    <a:pt x="56619" y="69768"/>
                  </a:lnTo>
                  <a:lnTo>
                    <a:pt x="59423" y="61853"/>
                  </a:lnTo>
                  <a:lnTo>
                    <a:pt x="71849" y="46789"/>
                  </a:lnTo>
                  <a:lnTo>
                    <a:pt x="76775" y="44312"/>
                  </a:lnTo>
                  <a:lnTo>
                    <a:pt x="83108" y="42722"/>
                  </a:lnTo>
                  <a:lnTo>
                    <a:pt x="91118" y="36589"/>
                  </a:lnTo>
                  <a:lnTo>
                    <a:pt x="99017" y="34671"/>
                  </a:lnTo>
                  <a:lnTo>
                    <a:pt x="127000" y="3386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1" name="SMARTInkShape-1777"/>
            <p:cNvSpPr/>
            <p:nvPr/>
          </p:nvSpPr>
          <p:spPr>
            <a:xfrm>
              <a:off x="1921933" y="3886200"/>
              <a:ext cx="16935" cy="152401"/>
            </a:xfrm>
            <a:custGeom>
              <a:avLst/>
              <a:gdLst/>
              <a:ahLst/>
              <a:cxnLst/>
              <a:rect l="0" t="0" r="0" b="0"/>
              <a:pathLst>
                <a:path w="16935" h="152401">
                  <a:moveTo>
                    <a:pt x="0" y="0"/>
                  </a:moveTo>
                  <a:lnTo>
                    <a:pt x="0" y="40318"/>
                  </a:lnTo>
                  <a:lnTo>
                    <a:pt x="0" y="53729"/>
                  </a:lnTo>
                  <a:lnTo>
                    <a:pt x="2509" y="59314"/>
                  </a:lnTo>
                  <a:lnTo>
                    <a:pt x="5819" y="64932"/>
                  </a:lnTo>
                  <a:lnTo>
                    <a:pt x="7944" y="76204"/>
                  </a:lnTo>
                  <a:lnTo>
                    <a:pt x="9402" y="114926"/>
                  </a:lnTo>
                  <a:lnTo>
                    <a:pt x="15167" y="126845"/>
                  </a:lnTo>
                  <a:lnTo>
                    <a:pt x="16934" y="15240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2" name="SMARTInkShape-1778"/>
            <p:cNvSpPr/>
            <p:nvPr/>
          </p:nvSpPr>
          <p:spPr>
            <a:xfrm>
              <a:off x="1823922" y="4089400"/>
              <a:ext cx="267346" cy="8468"/>
            </a:xfrm>
            <a:custGeom>
              <a:avLst/>
              <a:gdLst/>
              <a:ahLst/>
              <a:cxnLst/>
              <a:rect l="0" t="0" r="0" b="0"/>
              <a:pathLst>
                <a:path w="267346" h="8468">
                  <a:moveTo>
                    <a:pt x="4878" y="8467"/>
                  </a:moveTo>
                  <a:lnTo>
                    <a:pt x="0" y="8467"/>
                  </a:lnTo>
                  <a:lnTo>
                    <a:pt x="24774" y="8467"/>
                  </a:lnTo>
                  <a:lnTo>
                    <a:pt x="30341" y="5958"/>
                  </a:lnTo>
                  <a:lnTo>
                    <a:pt x="35950" y="2648"/>
                  </a:lnTo>
                  <a:lnTo>
                    <a:pt x="47217" y="523"/>
                  </a:lnTo>
                  <a:lnTo>
                    <a:pt x="84231" y="21"/>
                  </a:lnTo>
                  <a:lnTo>
                    <a:pt x="121779" y="0"/>
                  </a:lnTo>
                  <a:lnTo>
                    <a:pt x="160170" y="0"/>
                  </a:lnTo>
                  <a:lnTo>
                    <a:pt x="199616" y="0"/>
                  </a:lnTo>
                  <a:lnTo>
                    <a:pt x="238026" y="941"/>
                  </a:lnTo>
                  <a:lnTo>
                    <a:pt x="267345" y="846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3" name="SMARTInkShape-1779"/>
            <p:cNvSpPr/>
            <p:nvPr/>
          </p:nvSpPr>
          <p:spPr>
            <a:xfrm>
              <a:off x="1863025" y="4148676"/>
              <a:ext cx="160509" cy="203161"/>
            </a:xfrm>
            <a:custGeom>
              <a:avLst/>
              <a:gdLst/>
              <a:ahLst/>
              <a:cxnLst/>
              <a:rect l="0" t="0" r="0" b="0"/>
              <a:pathLst>
                <a:path w="160509" h="203161">
                  <a:moveTo>
                    <a:pt x="101242" y="25391"/>
                  </a:moveTo>
                  <a:lnTo>
                    <a:pt x="114100" y="25391"/>
                  </a:lnTo>
                  <a:lnTo>
                    <a:pt x="115458" y="24450"/>
                  </a:lnTo>
                  <a:lnTo>
                    <a:pt x="116364" y="22882"/>
                  </a:lnTo>
                  <a:lnTo>
                    <a:pt x="118175" y="16924"/>
                  </a:lnTo>
                  <a:lnTo>
                    <a:pt x="110885" y="9635"/>
                  </a:lnTo>
                  <a:lnTo>
                    <a:pt x="102522" y="8561"/>
                  </a:lnTo>
                  <a:lnTo>
                    <a:pt x="89570" y="8467"/>
                  </a:lnTo>
                  <a:lnTo>
                    <a:pt x="87816" y="7523"/>
                  </a:lnTo>
                  <a:lnTo>
                    <a:pt x="86647" y="5953"/>
                  </a:lnTo>
                  <a:lnTo>
                    <a:pt x="85867" y="3965"/>
                  </a:lnTo>
                  <a:lnTo>
                    <a:pt x="84407" y="2641"/>
                  </a:lnTo>
                  <a:lnTo>
                    <a:pt x="80276" y="1168"/>
                  </a:lnTo>
                  <a:lnTo>
                    <a:pt x="54900" y="0"/>
                  </a:lnTo>
                  <a:lnTo>
                    <a:pt x="49914" y="2503"/>
                  </a:lnTo>
                  <a:lnTo>
                    <a:pt x="44563" y="5811"/>
                  </a:lnTo>
                  <a:lnTo>
                    <a:pt x="33462" y="7934"/>
                  </a:lnTo>
                  <a:lnTo>
                    <a:pt x="30655" y="8109"/>
                  </a:lnTo>
                  <a:lnTo>
                    <a:pt x="28784" y="9166"/>
                  </a:lnTo>
                  <a:lnTo>
                    <a:pt x="27537" y="10811"/>
                  </a:lnTo>
                  <a:lnTo>
                    <a:pt x="26705" y="12849"/>
                  </a:lnTo>
                  <a:lnTo>
                    <a:pt x="25210" y="14207"/>
                  </a:lnTo>
                  <a:lnTo>
                    <a:pt x="16516" y="17626"/>
                  </a:lnTo>
                  <a:lnTo>
                    <a:pt x="8491" y="25032"/>
                  </a:lnTo>
                  <a:lnTo>
                    <a:pt x="3727" y="25285"/>
                  </a:lnTo>
                  <a:lnTo>
                    <a:pt x="2365" y="26261"/>
                  </a:lnTo>
                  <a:lnTo>
                    <a:pt x="1458" y="27852"/>
                  </a:lnTo>
                  <a:lnTo>
                    <a:pt x="0" y="32671"/>
                  </a:lnTo>
                  <a:lnTo>
                    <a:pt x="6963" y="41043"/>
                  </a:lnTo>
                  <a:lnTo>
                    <a:pt x="7769" y="46439"/>
                  </a:lnTo>
                  <a:lnTo>
                    <a:pt x="8823" y="47890"/>
                  </a:lnTo>
                  <a:lnTo>
                    <a:pt x="10466" y="48857"/>
                  </a:lnTo>
                  <a:lnTo>
                    <a:pt x="12502" y="49501"/>
                  </a:lnTo>
                  <a:lnTo>
                    <a:pt x="13860" y="50872"/>
                  </a:lnTo>
                  <a:lnTo>
                    <a:pt x="15368" y="54903"/>
                  </a:lnTo>
                  <a:lnTo>
                    <a:pt x="16711" y="56355"/>
                  </a:lnTo>
                  <a:lnTo>
                    <a:pt x="20712" y="57968"/>
                  </a:lnTo>
                  <a:lnTo>
                    <a:pt x="30946" y="59943"/>
                  </a:lnTo>
                  <a:lnTo>
                    <a:pt x="39230" y="65001"/>
                  </a:lnTo>
                  <a:lnTo>
                    <a:pt x="47642" y="67858"/>
                  </a:lnTo>
                  <a:lnTo>
                    <a:pt x="56093" y="73304"/>
                  </a:lnTo>
                  <a:lnTo>
                    <a:pt x="64555" y="75335"/>
                  </a:lnTo>
                  <a:lnTo>
                    <a:pt x="70198" y="75810"/>
                  </a:lnTo>
                  <a:lnTo>
                    <a:pt x="75842" y="78531"/>
                  </a:lnTo>
                  <a:lnTo>
                    <a:pt x="81486" y="81934"/>
                  </a:lnTo>
                  <a:lnTo>
                    <a:pt x="104238" y="91177"/>
                  </a:lnTo>
                  <a:lnTo>
                    <a:pt x="143617" y="124529"/>
                  </a:lnTo>
                  <a:lnTo>
                    <a:pt x="146425" y="125350"/>
                  </a:lnTo>
                  <a:lnTo>
                    <a:pt x="148297" y="126838"/>
                  </a:lnTo>
                  <a:lnTo>
                    <a:pt x="150377" y="130999"/>
                  </a:lnTo>
                  <a:lnTo>
                    <a:pt x="152654" y="141336"/>
                  </a:lnTo>
                  <a:lnTo>
                    <a:pt x="157763" y="149638"/>
                  </a:lnTo>
                  <a:lnTo>
                    <a:pt x="159966" y="160871"/>
                  </a:lnTo>
                  <a:lnTo>
                    <a:pt x="160477" y="173324"/>
                  </a:lnTo>
                  <a:lnTo>
                    <a:pt x="159546" y="174813"/>
                  </a:lnTo>
                  <a:lnTo>
                    <a:pt x="157986" y="175806"/>
                  </a:lnTo>
                  <a:lnTo>
                    <a:pt x="156004" y="176467"/>
                  </a:lnTo>
                  <a:lnTo>
                    <a:pt x="154683" y="177849"/>
                  </a:lnTo>
                  <a:lnTo>
                    <a:pt x="153216" y="181893"/>
                  </a:lnTo>
                  <a:lnTo>
                    <a:pt x="152390" y="189459"/>
                  </a:lnTo>
                  <a:lnTo>
                    <a:pt x="151333" y="191214"/>
                  </a:lnTo>
                  <a:lnTo>
                    <a:pt x="149688" y="192384"/>
                  </a:lnTo>
                  <a:lnTo>
                    <a:pt x="145351" y="193684"/>
                  </a:lnTo>
                  <a:lnTo>
                    <a:pt x="132148" y="194587"/>
                  </a:lnTo>
                  <a:lnTo>
                    <a:pt x="130313" y="195573"/>
                  </a:lnTo>
                  <a:lnTo>
                    <a:pt x="129089" y="197172"/>
                  </a:lnTo>
                  <a:lnTo>
                    <a:pt x="128273" y="199178"/>
                  </a:lnTo>
                  <a:lnTo>
                    <a:pt x="126789" y="200516"/>
                  </a:lnTo>
                  <a:lnTo>
                    <a:pt x="122631" y="202001"/>
                  </a:lnTo>
                  <a:lnTo>
                    <a:pt x="98389" y="203160"/>
                  </a:lnTo>
                  <a:lnTo>
                    <a:pt x="69645" y="194015"/>
                  </a:lnTo>
                  <a:lnTo>
                    <a:pt x="54888" y="182121"/>
                  </a:lnTo>
                  <a:lnTo>
                    <a:pt x="52418" y="177206"/>
                  </a:lnTo>
                  <a:lnTo>
                    <a:pt x="50557" y="165291"/>
                  </a:lnTo>
                  <a:lnTo>
                    <a:pt x="50445" y="148360"/>
                  </a:lnTo>
                  <a:lnTo>
                    <a:pt x="52952" y="143386"/>
                  </a:lnTo>
                  <a:lnTo>
                    <a:pt x="80786" y="112645"/>
                  </a:lnTo>
                  <a:lnTo>
                    <a:pt x="82743" y="107131"/>
                  </a:lnTo>
                  <a:lnTo>
                    <a:pt x="84206" y="105284"/>
                  </a:lnTo>
                  <a:lnTo>
                    <a:pt x="126537" y="67828"/>
                  </a:lnTo>
                  <a:lnTo>
                    <a:pt x="139213" y="55152"/>
                  </a:lnTo>
                  <a:lnTo>
                    <a:pt x="144145" y="52728"/>
                  </a:lnTo>
                  <a:lnTo>
                    <a:pt x="146777" y="52083"/>
                  </a:lnTo>
                  <a:lnTo>
                    <a:pt x="148532" y="50711"/>
                  </a:lnTo>
                  <a:lnTo>
                    <a:pt x="150482" y="46679"/>
                  </a:lnTo>
                  <a:lnTo>
                    <a:pt x="151943" y="45227"/>
                  </a:lnTo>
                  <a:lnTo>
                    <a:pt x="160508" y="4232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4" name="SMARTInkShape-1780"/>
            <p:cNvSpPr/>
            <p:nvPr/>
          </p:nvSpPr>
          <p:spPr>
            <a:xfrm>
              <a:off x="2260603" y="4089409"/>
              <a:ext cx="84631" cy="42325"/>
            </a:xfrm>
            <a:custGeom>
              <a:avLst/>
              <a:gdLst/>
              <a:ahLst/>
              <a:cxnLst/>
              <a:rect l="0" t="0" r="0" b="0"/>
              <a:pathLst>
                <a:path w="84631" h="42325">
                  <a:moveTo>
                    <a:pt x="50797" y="8458"/>
                  </a:moveTo>
                  <a:lnTo>
                    <a:pt x="50797" y="25288"/>
                  </a:lnTo>
                  <a:lnTo>
                    <a:pt x="8562" y="25391"/>
                  </a:lnTo>
                  <a:lnTo>
                    <a:pt x="1311" y="25391"/>
                  </a:lnTo>
                  <a:lnTo>
                    <a:pt x="873" y="24450"/>
                  </a:lnTo>
                  <a:lnTo>
                    <a:pt x="0" y="12460"/>
                  </a:lnTo>
                  <a:lnTo>
                    <a:pt x="940" y="11126"/>
                  </a:lnTo>
                  <a:lnTo>
                    <a:pt x="2507" y="10237"/>
                  </a:lnTo>
                  <a:lnTo>
                    <a:pt x="8620" y="8692"/>
                  </a:lnTo>
                  <a:lnTo>
                    <a:pt x="12610" y="8561"/>
                  </a:lnTo>
                  <a:lnTo>
                    <a:pt x="17519" y="5995"/>
                  </a:lnTo>
                  <a:lnTo>
                    <a:pt x="23841" y="1177"/>
                  </a:lnTo>
                  <a:lnTo>
                    <a:pt x="31849" y="225"/>
                  </a:lnTo>
                  <a:lnTo>
                    <a:pt x="49156" y="0"/>
                  </a:lnTo>
                  <a:lnTo>
                    <a:pt x="57943" y="7282"/>
                  </a:lnTo>
                  <a:lnTo>
                    <a:pt x="66438" y="8354"/>
                  </a:lnTo>
                  <a:lnTo>
                    <a:pt x="74907" y="15738"/>
                  </a:lnTo>
                  <a:lnTo>
                    <a:pt x="80309" y="16573"/>
                  </a:lnTo>
                  <a:lnTo>
                    <a:pt x="81760" y="17631"/>
                  </a:lnTo>
                  <a:lnTo>
                    <a:pt x="82728" y="19277"/>
                  </a:lnTo>
                  <a:lnTo>
                    <a:pt x="84550" y="25033"/>
                  </a:lnTo>
                  <a:lnTo>
                    <a:pt x="84630" y="29779"/>
                  </a:lnTo>
                  <a:lnTo>
                    <a:pt x="83700" y="31139"/>
                  </a:lnTo>
                  <a:lnTo>
                    <a:pt x="82140" y="32045"/>
                  </a:lnTo>
                  <a:lnTo>
                    <a:pt x="80159" y="32649"/>
                  </a:lnTo>
                  <a:lnTo>
                    <a:pt x="78839" y="33993"/>
                  </a:lnTo>
                  <a:lnTo>
                    <a:pt x="77371" y="37994"/>
                  </a:lnTo>
                  <a:lnTo>
                    <a:pt x="76039" y="39438"/>
                  </a:lnTo>
                  <a:lnTo>
                    <a:pt x="69010" y="41945"/>
                  </a:lnTo>
                  <a:lnTo>
                    <a:pt x="27428" y="42324"/>
                  </a:lnTo>
                  <a:lnTo>
                    <a:pt x="8853" y="42324"/>
                  </a:lnTo>
                  <a:lnTo>
                    <a:pt x="8579" y="37830"/>
                  </a:lnTo>
                  <a:lnTo>
                    <a:pt x="9481" y="36506"/>
                  </a:lnTo>
                  <a:lnTo>
                    <a:pt x="11024" y="35623"/>
                  </a:lnTo>
                  <a:lnTo>
                    <a:pt x="16930" y="3385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5" name="SMARTInkShape-1781"/>
            <p:cNvSpPr/>
            <p:nvPr/>
          </p:nvSpPr>
          <p:spPr>
            <a:xfrm>
              <a:off x="2455334" y="3886200"/>
              <a:ext cx="169334" cy="186268"/>
            </a:xfrm>
            <a:custGeom>
              <a:avLst/>
              <a:gdLst/>
              <a:ahLst/>
              <a:cxnLst/>
              <a:rect l="0" t="0" r="0" b="0"/>
              <a:pathLst>
                <a:path w="169334" h="186268">
                  <a:moveTo>
                    <a:pt x="135466" y="33867"/>
                  </a:moveTo>
                  <a:lnTo>
                    <a:pt x="135466" y="18141"/>
                  </a:lnTo>
                  <a:lnTo>
                    <a:pt x="134526" y="17738"/>
                  </a:lnTo>
                  <a:lnTo>
                    <a:pt x="130971" y="17291"/>
                  </a:lnTo>
                  <a:lnTo>
                    <a:pt x="129647" y="16231"/>
                  </a:lnTo>
                  <a:lnTo>
                    <a:pt x="127348" y="9675"/>
                  </a:lnTo>
                  <a:lnTo>
                    <a:pt x="124646" y="9004"/>
                  </a:lnTo>
                  <a:lnTo>
                    <a:pt x="122608" y="8825"/>
                  </a:lnTo>
                  <a:lnTo>
                    <a:pt x="121249" y="7764"/>
                  </a:lnTo>
                  <a:lnTo>
                    <a:pt x="119740" y="4078"/>
                  </a:lnTo>
                  <a:lnTo>
                    <a:pt x="118397" y="2718"/>
                  </a:lnTo>
                  <a:lnTo>
                    <a:pt x="111349" y="358"/>
                  </a:lnTo>
                  <a:lnTo>
                    <a:pt x="69381" y="0"/>
                  </a:lnTo>
                  <a:lnTo>
                    <a:pt x="27435" y="0"/>
                  </a:lnTo>
                  <a:lnTo>
                    <a:pt x="22227" y="0"/>
                  </a:lnTo>
                  <a:lnTo>
                    <a:pt x="20463" y="941"/>
                  </a:lnTo>
                  <a:lnTo>
                    <a:pt x="19286" y="2508"/>
                  </a:lnTo>
                  <a:lnTo>
                    <a:pt x="18502" y="4495"/>
                  </a:lnTo>
                  <a:lnTo>
                    <a:pt x="17038" y="5819"/>
                  </a:lnTo>
                  <a:lnTo>
                    <a:pt x="7929" y="10452"/>
                  </a:lnTo>
                  <a:lnTo>
                    <a:pt x="464" y="16554"/>
                  </a:lnTo>
                  <a:lnTo>
                    <a:pt x="0" y="41044"/>
                  </a:lnTo>
                  <a:lnTo>
                    <a:pt x="940" y="41473"/>
                  </a:lnTo>
                  <a:lnTo>
                    <a:pt x="4494" y="41951"/>
                  </a:lnTo>
                  <a:lnTo>
                    <a:pt x="5818" y="43019"/>
                  </a:lnTo>
                  <a:lnTo>
                    <a:pt x="7289" y="46715"/>
                  </a:lnTo>
                  <a:lnTo>
                    <a:pt x="8622" y="48077"/>
                  </a:lnTo>
                  <a:lnTo>
                    <a:pt x="12612" y="49590"/>
                  </a:lnTo>
                  <a:lnTo>
                    <a:pt x="14052" y="50934"/>
                  </a:lnTo>
                  <a:lnTo>
                    <a:pt x="15652" y="54936"/>
                  </a:lnTo>
                  <a:lnTo>
                    <a:pt x="17020" y="56380"/>
                  </a:lnTo>
                  <a:lnTo>
                    <a:pt x="34037" y="65799"/>
                  </a:lnTo>
                  <a:lnTo>
                    <a:pt x="36802" y="66444"/>
                  </a:lnTo>
                  <a:lnTo>
                    <a:pt x="50814" y="74265"/>
                  </a:lnTo>
                  <a:lnTo>
                    <a:pt x="53631" y="74910"/>
                  </a:lnTo>
                  <a:lnTo>
                    <a:pt x="67734" y="82731"/>
                  </a:lnTo>
                  <a:lnTo>
                    <a:pt x="70556" y="83376"/>
                  </a:lnTo>
                  <a:lnTo>
                    <a:pt x="84666" y="91198"/>
                  </a:lnTo>
                  <a:lnTo>
                    <a:pt x="100450" y="97246"/>
                  </a:lnTo>
                  <a:lnTo>
                    <a:pt x="118010" y="107728"/>
                  </a:lnTo>
                  <a:lnTo>
                    <a:pt x="123945" y="109968"/>
                  </a:lnTo>
                  <a:lnTo>
                    <a:pt x="132575" y="115577"/>
                  </a:lnTo>
                  <a:lnTo>
                    <a:pt x="141090" y="118599"/>
                  </a:lnTo>
                  <a:lnTo>
                    <a:pt x="149571" y="124093"/>
                  </a:lnTo>
                  <a:lnTo>
                    <a:pt x="155219" y="125707"/>
                  </a:lnTo>
                  <a:lnTo>
                    <a:pt x="157101" y="127079"/>
                  </a:lnTo>
                  <a:lnTo>
                    <a:pt x="158357" y="128934"/>
                  </a:lnTo>
                  <a:lnTo>
                    <a:pt x="160370" y="134176"/>
                  </a:lnTo>
                  <a:lnTo>
                    <a:pt x="168112" y="142643"/>
                  </a:lnTo>
                  <a:lnTo>
                    <a:pt x="169226" y="151110"/>
                  </a:lnTo>
                  <a:lnTo>
                    <a:pt x="169323" y="164071"/>
                  </a:lnTo>
                  <a:lnTo>
                    <a:pt x="168386" y="165825"/>
                  </a:lnTo>
                  <a:lnTo>
                    <a:pt x="166820" y="166994"/>
                  </a:lnTo>
                  <a:lnTo>
                    <a:pt x="162042" y="168871"/>
                  </a:lnTo>
                  <a:lnTo>
                    <a:pt x="154339" y="175061"/>
                  </a:lnTo>
                  <a:lnTo>
                    <a:pt x="146493" y="177929"/>
                  </a:lnTo>
                  <a:lnTo>
                    <a:pt x="138211" y="183378"/>
                  </a:lnTo>
                  <a:lnTo>
                    <a:pt x="128662" y="185886"/>
                  </a:lnTo>
                  <a:lnTo>
                    <a:pt x="88088" y="186265"/>
                  </a:lnTo>
                  <a:lnTo>
                    <a:pt x="60946" y="186267"/>
                  </a:lnTo>
                  <a:lnTo>
                    <a:pt x="52838" y="180448"/>
                  </a:lnTo>
                  <a:lnTo>
                    <a:pt x="47629" y="178977"/>
                  </a:lnTo>
                  <a:lnTo>
                    <a:pt x="45864" y="177644"/>
                  </a:lnTo>
                  <a:lnTo>
                    <a:pt x="42438" y="172214"/>
                  </a:lnTo>
                  <a:lnTo>
                    <a:pt x="35180" y="169713"/>
                  </a:lnTo>
                  <a:lnTo>
                    <a:pt x="34450" y="166993"/>
                  </a:lnTo>
                  <a:lnTo>
                    <a:pt x="33981" y="157582"/>
                  </a:lnTo>
                  <a:lnTo>
                    <a:pt x="34884" y="155855"/>
                  </a:lnTo>
                  <a:lnTo>
                    <a:pt x="36426" y="154704"/>
                  </a:lnTo>
                  <a:lnTo>
                    <a:pt x="41166" y="152855"/>
                  </a:lnTo>
                  <a:lnTo>
                    <a:pt x="46482" y="148040"/>
                  </a:lnTo>
                  <a:lnTo>
                    <a:pt x="48880" y="143250"/>
                  </a:lnTo>
                  <a:lnTo>
                    <a:pt x="49520" y="140655"/>
                  </a:lnTo>
                  <a:lnTo>
                    <a:pt x="50887" y="138926"/>
                  </a:lnTo>
                  <a:lnTo>
                    <a:pt x="67903" y="128968"/>
                  </a:lnTo>
                  <a:lnTo>
                    <a:pt x="70668" y="128312"/>
                  </a:lnTo>
                  <a:lnTo>
                    <a:pt x="72512" y="126934"/>
                  </a:lnTo>
                  <a:lnTo>
                    <a:pt x="73741" y="125075"/>
                  </a:lnTo>
                  <a:lnTo>
                    <a:pt x="74561" y="122894"/>
                  </a:lnTo>
                  <a:lnTo>
                    <a:pt x="76047" y="121441"/>
                  </a:lnTo>
                  <a:lnTo>
                    <a:pt x="93289" y="112002"/>
                  </a:lnTo>
                  <a:lnTo>
                    <a:pt x="107264" y="109381"/>
                  </a:lnTo>
                  <a:lnTo>
                    <a:pt x="126826" y="94157"/>
                  </a:lnTo>
                  <a:lnTo>
                    <a:pt x="130999" y="93588"/>
                  </a:lnTo>
                  <a:lnTo>
                    <a:pt x="135989" y="90827"/>
                  </a:lnTo>
                  <a:lnTo>
                    <a:pt x="150382" y="79088"/>
                  </a:lnTo>
                  <a:lnTo>
                    <a:pt x="155579" y="77484"/>
                  </a:lnTo>
                  <a:lnTo>
                    <a:pt x="157341" y="76115"/>
                  </a:lnTo>
                  <a:lnTo>
                    <a:pt x="159299" y="72086"/>
                  </a:lnTo>
                  <a:lnTo>
                    <a:pt x="160762" y="70635"/>
                  </a:lnTo>
                  <a:lnTo>
                    <a:pt x="168018" y="68116"/>
                  </a:lnTo>
                  <a:lnTo>
                    <a:pt x="168749" y="65394"/>
                  </a:lnTo>
                  <a:lnTo>
                    <a:pt x="169333" y="5926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6" name="SMARTInkShape-1782"/>
            <p:cNvSpPr/>
            <p:nvPr/>
          </p:nvSpPr>
          <p:spPr>
            <a:xfrm>
              <a:off x="2455333" y="4131733"/>
              <a:ext cx="254001" cy="16935"/>
            </a:xfrm>
            <a:custGeom>
              <a:avLst/>
              <a:gdLst/>
              <a:ahLst/>
              <a:cxnLst/>
              <a:rect l="0" t="0" r="0" b="0"/>
              <a:pathLst>
                <a:path w="254001" h="16935">
                  <a:moveTo>
                    <a:pt x="0" y="16934"/>
                  </a:moveTo>
                  <a:lnTo>
                    <a:pt x="0" y="12439"/>
                  </a:lnTo>
                  <a:lnTo>
                    <a:pt x="941" y="11115"/>
                  </a:lnTo>
                  <a:lnTo>
                    <a:pt x="2509" y="10233"/>
                  </a:lnTo>
                  <a:lnTo>
                    <a:pt x="8118" y="8570"/>
                  </a:lnTo>
                  <a:lnTo>
                    <a:pt x="49663" y="8467"/>
                  </a:lnTo>
                  <a:lnTo>
                    <a:pt x="88535" y="8467"/>
                  </a:lnTo>
                  <a:lnTo>
                    <a:pt x="129694" y="8467"/>
                  </a:lnTo>
                  <a:lnTo>
                    <a:pt x="171469" y="7526"/>
                  </a:lnTo>
                  <a:lnTo>
                    <a:pt x="188082" y="1766"/>
                  </a:lnTo>
                  <a:lnTo>
                    <a:pt x="227904" y="46"/>
                  </a:lnTo>
                  <a:lnTo>
                    <a:pt x="25400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7" name="SMARTInkShape-1783"/>
            <p:cNvSpPr/>
            <p:nvPr/>
          </p:nvSpPr>
          <p:spPr>
            <a:xfrm>
              <a:off x="2565400" y="4207933"/>
              <a:ext cx="33868" cy="135468"/>
            </a:xfrm>
            <a:custGeom>
              <a:avLst/>
              <a:gdLst/>
              <a:ahLst/>
              <a:cxnLst/>
              <a:rect l="0" t="0" r="0" b="0"/>
              <a:pathLst>
                <a:path w="33868" h="135468">
                  <a:moveTo>
                    <a:pt x="0" y="0"/>
                  </a:moveTo>
                  <a:lnTo>
                    <a:pt x="7290" y="7290"/>
                  </a:lnTo>
                  <a:lnTo>
                    <a:pt x="8118" y="12613"/>
                  </a:lnTo>
                  <a:lnTo>
                    <a:pt x="8363" y="20148"/>
                  </a:lnTo>
                  <a:lnTo>
                    <a:pt x="9338" y="21899"/>
                  </a:lnTo>
                  <a:lnTo>
                    <a:pt x="10929" y="23066"/>
                  </a:lnTo>
                  <a:lnTo>
                    <a:pt x="12930" y="23844"/>
                  </a:lnTo>
                  <a:lnTo>
                    <a:pt x="14265" y="25304"/>
                  </a:lnTo>
                  <a:lnTo>
                    <a:pt x="15747" y="29434"/>
                  </a:lnTo>
                  <a:lnTo>
                    <a:pt x="16829" y="40767"/>
                  </a:lnTo>
                  <a:lnTo>
                    <a:pt x="22731" y="48784"/>
                  </a:lnTo>
                  <a:lnTo>
                    <a:pt x="24609" y="56684"/>
                  </a:lnTo>
                  <a:lnTo>
                    <a:pt x="25397" y="95957"/>
                  </a:lnTo>
                  <a:lnTo>
                    <a:pt x="27908" y="101600"/>
                  </a:lnTo>
                  <a:lnTo>
                    <a:pt x="31218" y="107245"/>
                  </a:lnTo>
                  <a:lnTo>
                    <a:pt x="33518" y="116862"/>
                  </a:lnTo>
                  <a:lnTo>
                    <a:pt x="33867" y="13546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98" name="SMARTInkShape-1784"/>
            <p:cNvSpPr/>
            <p:nvPr/>
          </p:nvSpPr>
          <p:spPr>
            <a:xfrm>
              <a:off x="2912533" y="4114800"/>
              <a:ext cx="160868" cy="1"/>
            </a:xfrm>
            <a:custGeom>
              <a:avLst/>
              <a:gdLst/>
              <a:ahLst/>
              <a:cxnLst/>
              <a:rect l="0" t="0" r="0" b="0"/>
              <a:pathLst>
                <a:path w="160868" h="1">
                  <a:moveTo>
                    <a:pt x="0" y="0"/>
                  </a:moveTo>
                  <a:lnTo>
                    <a:pt x="40480" y="0"/>
                  </a:lnTo>
                  <a:lnTo>
                    <a:pt x="82747" y="0"/>
                  </a:lnTo>
                  <a:lnTo>
                    <a:pt x="121508" y="0"/>
                  </a:lnTo>
                  <a:lnTo>
                    <a:pt x="160867"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10" name="SMARTInkShape-Group540"/>
          <p:cNvGrpSpPr/>
          <p:nvPr/>
        </p:nvGrpSpPr>
        <p:grpSpPr>
          <a:xfrm>
            <a:off x="4436533" y="3953933"/>
            <a:ext cx="1134535" cy="491068"/>
            <a:chOff x="4436533" y="3953933"/>
            <a:chExt cx="1134535" cy="491068"/>
          </a:xfrm>
        </p:grpSpPr>
        <p:sp>
          <p:nvSpPr>
            <p:cNvPr id="1000" name="SMARTInkShape-1785"/>
            <p:cNvSpPr/>
            <p:nvPr/>
          </p:nvSpPr>
          <p:spPr>
            <a:xfrm>
              <a:off x="4470400" y="3953933"/>
              <a:ext cx="169332" cy="169325"/>
            </a:xfrm>
            <a:custGeom>
              <a:avLst/>
              <a:gdLst/>
              <a:ahLst/>
              <a:cxnLst/>
              <a:rect l="0" t="0" r="0" b="0"/>
              <a:pathLst>
                <a:path w="169332" h="169325">
                  <a:moveTo>
                    <a:pt x="143933" y="0"/>
                  </a:moveTo>
                  <a:lnTo>
                    <a:pt x="131002" y="0"/>
                  </a:lnTo>
                  <a:lnTo>
                    <a:pt x="129668" y="941"/>
                  </a:lnTo>
                  <a:lnTo>
                    <a:pt x="128779" y="2509"/>
                  </a:lnTo>
                  <a:lnTo>
                    <a:pt x="128186" y="4495"/>
                  </a:lnTo>
                  <a:lnTo>
                    <a:pt x="126850" y="5819"/>
                  </a:lnTo>
                  <a:lnTo>
                    <a:pt x="122856" y="7290"/>
                  </a:lnTo>
                  <a:lnTo>
                    <a:pt x="87483" y="9402"/>
                  </a:lnTo>
                  <a:lnTo>
                    <a:pt x="76199" y="15167"/>
                  </a:lnTo>
                  <a:lnTo>
                    <a:pt x="34593" y="16932"/>
                  </a:lnTo>
                  <a:lnTo>
                    <a:pt x="16933" y="16934"/>
                  </a:lnTo>
                  <a:lnTo>
                    <a:pt x="16933" y="21428"/>
                  </a:lnTo>
                  <a:lnTo>
                    <a:pt x="17874" y="22752"/>
                  </a:lnTo>
                  <a:lnTo>
                    <a:pt x="19442" y="23635"/>
                  </a:lnTo>
                  <a:lnTo>
                    <a:pt x="24223" y="25052"/>
                  </a:lnTo>
                  <a:lnTo>
                    <a:pt x="24877" y="27754"/>
                  </a:lnTo>
                  <a:lnTo>
                    <a:pt x="25400" y="69658"/>
                  </a:lnTo>
                  <a:lnTo>
                    <a:pt x="25400" y="93027"/>
                  </a:lnTo>
                  <a:lnTo>
                    <a:pt x="41126" y="93133"/>
                  </a:lnTo>
                  <a:lnTo>
                    <a:pt x="48854" y="87315"/>
                  </a:lnTo>
                  <a:lnTo>
                    <a:pt x="57710" y="85016"/>
                  </a:lnTo>
                  <a:lnTo>
                    <a:pt x="70915" y="84698"/>
                  </a:lnTo>
                  <a:lnTo>
                    <a:pt x="76359" y="82172"/>
                  </a:lnTo>
                  <a:lnTo>
                    <a:pt x="83026" y="77380"/>
                  </a:lnTo>
                  <a:lnTo>
                    <a:pt x="91103" y="76433"/>
                  </a:lnTo>
                  <a:lnTo>
                    <a:pt x="125330" y="76201"/>
                  </a:lnTo>
                  <a:lnTo>
                    <a:pt x="133429" y="82019"/>
                  </a:lnTo>
                  <a:lnTo>
                    <a:pt x="141344" y="83882"/>
                  </a:lnTo>
                  <a:lnTo>
                    <a:pt x="146859" y="84318"/>
                  </a:lnTo>
                  <a:lnTo>
                    <a:pt x="148706" y="85375"/>
                  </a:lnTo>
                  <a:lnTo>
                    <a:pt x="149937" y="87021"/>
                  </a:lnTo>
                  <a:lnTo>
                    <a:pt x="150758" y="89059"/>
                  </a:lnTo>
                  <a:lnTo>
                    <a:pt x="152246" y="90417"/>
                  </a:lnTo>
                  <a:lnTo>
                    <a:pt x="156408" y="91926"/>
                  </a:lnTo>
                  <a:lnTo>
                    <a:pt x="157894" y="93269"/>
                  </a:lnTo>
                  <a:lnTo>
                    <a:pt x="159546" y="97270"/>
                  </a:lnTo>
                  <a:lnTo>
                    <a:pt x="160927" y="98714"/>
                  </a:lnTo>
                  <a:lnTo>
                    <a:pt x="168041" y="101221"/>
                  </a:lnTo>
                  <a:lnTo>
                    <a:pt x="168758" y="103940"/>
                  </a:lnTo>
                  <a:lnTo>
                    <a:pt x="169331" y="125689"/>
                  </a:lnTo>
                  <a:lnTo>
                    <a:pt x="156720" y="139579"/>
                  </a:lnTo>
                  <a:lnTo>
                    <a:pt x="151811" y="141998"/>
                  </a:lnTo>
                  <a:lnTo>
                    <a:pt x="149186" y="142643"/>
                  </a:lnTo>
                  <a:lnTo>
                    <a:pt x="137271" y="149497"/>
                  </a:lnTo>
                  <a:lnTo>
                    <a:pt x="123980" y="152481"/>
                  </a:lnTo>
                  <a:lnTo>
                    <a:pt x="110585" y="158932"/>
                  </a:lnTo>
                  <a:lnTo>
                    <a:pt x="86477" y="163206"/>
                  </a:lnTo>
                  <a:lnTo>
                    <a:pt x="78886" y="166610"/>
                  </a:lnTo>
                  <a:lnTo>
                    <a:pt x="39590" y="169263"/>
                  </a:lnTo>
                  <a:lnTo>
                    <a:pt x="22960" y="169324"/>
                  </a:lnTo>
                  <a:lnTo>
                    <a:pt x="20951" y="168386"/>
                  </a:lnTo>
                  <a:lnTo>
                    <a:pt x="19612" y="166821"/>
                  </a:lnTo>
                  <a:lnTo>
                    <a:pt x="18719" y="164836"/>
                  </a:lnTo>
                  <a:lnTo>
                    <a:pt x="17183" y="163513"/>
                  </a:lnTo>
                  <a:lnTo>
                    <a:pt x="12968" y="162043"/>
                  </a:lnTo>
                  <a:lnTo>
                    <a:pt x="0" y="16086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1" name="SMARTInkShape-1786"/>
            <p:cNvSpPr/>
            <p:nvPr/>
          </p:nvSpPr>
          <p:spPr>
            <a:xfrm>
              <a:off x="4487334" y="4250267"/>
              <a:ext cx="177800" cy="93134"/>
            </a:xfrm>
            <a:custGeom>
              <a:avLst/>
              <a:gdLst/>
              <a:ahLst/>
              <a:cxnLst/>
              <a:rect l="0" t="0" r="0" b="0"/>
              <a:pathLst>
                <a:path w="177800" h="93134">
                  <a:moveTo>
                    <a:pt x="33866" y="0"/>
                  </a:moveTo>
                  <a:lnTo>
                    <a:pt x="50696" y="0"/>
                  </a:lnTo>
                  <a:lnTo>
                    <a:pt x="50799" y="37071"/>
                  </a:lnTo>
                  <a:lnTo>
                    <a:pt x="48291" y="42503"/>
                  </a:lnTo>
                  <a:lnTo>
                    <a:pt x="36746" y="57236"/>
                  </a:lnTo>
                  <a:lnTo>
                    <a:pt x="35147" y="62440"/>
                  </a:lnTo>
                  <a:lnTo>
                    <a:pt x="33779" y="64205"/>
                  </a:lnTo>
                  <a:lnTo>
                    <a:pt x="22194" y="71763"/>
                  </a:lnTo>
                  <a:lnTo>
                    <a:pt x="19270" y="76737"/>
                  </a:lnTo>
                  <a:lnTo>
                    <a:pt x="18491" y="79380"/>
                  </a:lnTo>
                  <a:lnTo>
                    <a:pt x="17031" y="81142"/>
                  </a:lnTo>
                  <a:lnTo>
                    <a:pt x="12900" y="83100"/>
                  </a:lnTo>
                  <a:lnTo>
                    <a:pt x="11422" y="84563"/>
                  </a:lnTo>
                  <a:lnTo>
                    <a:pt x="8855" y="91818"/>
                  </a:lnTo>
                  <a:lnTo>
                    <a:pt x="6131" y="92549"/>
                  </a:lnTo>
                  <a:lnTo>
                    <a:pt x="0" y="93133"/>
                  </a:lnTo>
                  <a:lnTo>
                    <a:pt x="21048" y="93133"/>
                  </a:lnTo>
                  <a:lnTo>
                    <a:pt x="22499" y="92192"/>
                  </a:lnTo>
                  <a:lnTo>
                    <a:pt x="23465" y="90625"/>
                  </a:lnTo>
                  <a:lnTo>
                    <a:pt x="24110" y="88639"/>
                  </a:lnTo>
                  <a:lnTo>
                    <a:pt x="25480" y="87315"/>
                  </a:lnTo>
                  <a:lnTo>
                    <a:pt x="32576" y="85015"/>
                  </a:lnTo>
                  <a:lnTo>
                    <a:pt x="73631" y="84666"/>
                  </a:lnTo>
                  <a:lnTo>
                    <a:pt x="108394" y="84666"/>
                  </a:lnTo>
                  <a:lnTo>
                    <a:pt x="116495" y="90485"/>
                  </a:lnTo>
                  <a:lnTo>
                    <a:pt x="124410" y="92348"/>
                  </a:lnTo>
                  <a:lnTo>
                    <a:pt x="164968" y="93133"/>
                  </a:lnTo>
                  <a:lnTo>
                    <a:pt x="177799" y="9313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2" name="SMARTInkShape-1787"/>
            <p:cNvSpPr/>
            <p:nvPr/>
          </p:nvSpPr>
          <p:spPr>
            <a:xfrm>
              <a:off x="4436533" y="4174067"/>
              <a:ext cx="270935" cy="16934"/>
            </a:xfrm>
            <a:custGeom>
              <a:avLst/>
              <a:gdLst/>
              <a:ahLst/>
              <a:cxnLst/>
              <a:rect l="0" t="0" r="0" b="0"/>
              <a:pathLst>
                <a:path w="270935" h="16934">
                  <a:moveTo>
                    <a:pt x="0" y="16933"/>
                  </a:moveTo>
                  <a:lnTo>
                    <a:pt x="36797" y="16933"/>
                  </a:lnTo>
                  <a:lnTo>
                    <a:pt x="42381" y="14425"/>
                  </a:lnTo>
                  <a:lnTo>
                    <a:pt x="45188" y="12439"/>
                  </a:lnTo>
                  <a:lnTo>
                    <a:pt x="58126" y="9644"/>
                  </a:lnTo>
                  <a:lnTo>
                    <a:pt x="98866" y="8487"/>
                  </a:lnTo>
                  <a:lnTo>
                    <a:pt x="141013" y="8467"/>
                  </a:lnTo>
                  <a:lnTo>
                    <a:pt x="177959" y="8466"/>
                  </a:lnTo>
                  <a:lnTo>
                    <a:pt x="188219" y="7526"/>
                  </a:lnTo>
                  <a:lnTo>
                    <a:pt x="204979" y="1765"/>
                  </a:lnTo>
                  <a:lnTo>
                    <a:pt x="247063" y="30"/>
                  </a:lnTo>
                  <a:lnTo>
                    <a:pt x="270934"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3" name="SMARTInkShape-1788"/>
            <p:cNvSpPr/>
            <p:nvPr/>
          </p:nvSpPr>
          <p:spPr>
            <a:xfrm>
              <a:off x="4631267" y="4241800"/>
              <a:ext cx="8467" cy="203201"/>
            </a:xfrm>
            <a:custGeom>
              <a:avLst/>
              <a:gdLst/>
              <a:ahLst/>
              <a:cxnLst/>
              <a:rect l="0" t="0" r="0" b="0"/>
              <a:pathLst>
                <a:path w="8467" h="203201">
                  <a:moveTo>
                    <a:pt x="8466" y="0"/>
                  </a:moveTo>
                  <a:lnTo>
                    <a:pt x="3972" y="0"/>
                  </a:lnTo>
                  <a:lnTo>
                    <a:pt x="2647" y="941"/>
                  </a:lnTo>
                  <a:lnTo>
                    <a:pt x="1765" y="2508"/>
                  </a:lnTo>
                  <a:lnTo>
                    <a:pt x="103" y="8118"/>
                  </a:lnTo>
                  <a:lnTo>
                    <a:pt x="0" y="47986"/>
                  </a:lnTo>
                  <a:lnTo>
                    <a:pt x="0" y="90079"/>
                  </a:lnTo>
                  <a:lnTo>
                    <a:pt x="0" y="129471"/>
                  </a:lnTo>
                  <a:lnTo>
                    <a:pt x="0" y="169174"/>
                  </a:lnTo>
                  <a:lnTo>
                    <a:pt x="0" y="20320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4" name="SMARTInkShape-1789"/>
            <p:cNvSpPr/>
            <p:nvPr/>
          </p:nvSpPr>
          <p:spPr>
            <a:xfrm>
              <a:off x="4868365" y="4174076"/>
              <a:ext cx="67703" cy="41976"/>
            </a:xfrm>
            <a:custGeom>
              <a:avLst/>
              <a:gdLst/>
              <a:ahLst/>
              <a:cxnLst/>
              <a:rect l="0" t="0" r="0" b="0"/>
              <a:pathLst>
                <a:path w="67703" h="41976">
                  <a:moveTo>
                    <a:pt x="59235" y="16924"/>
                  </a:moveTo>
                  <a:lnTo>
                    <a:pt x="54741" y="16924"/>
                  </a:lnTo>
                  <a:lnTo>
                    <a:pt x="53417" y="17865"/>
                  </a:lnTo>
                  <a:lnTo>
                    <a:pt x="52533" y="19432"/>
                  </a:lnTo>
                  <a:lnTo>
                    <a:pt x="50872" y="25042"/>
                  </a:lnTo>
                  <a:lnTo>
                    <a:pt x="50778" y="32650"/>
                  </a:lnTo>
                  <a:lnTo>
                    <a:pt x="49834" y="33052"/>
                  </a:lnTo>
                  <a:lnTo>
                    <a:pt x="9726" y="33857"/>
                  </a:lnTo>
                  <a:lnTo>
                    <a:pt x="9295" y="32917"/>
                  </a:lnTo>
                  <a:lnTo>
                    <a:pt x="8818" y="29363"/>
                  </a:lnTo>
                  <a:lnTo>
                    <a:pt x="7749" y="28039"/>
                  </a:lnTo>
                  <a:lnTo>
                    <a:pt x="1178" y="25739"/>
                  </a:lnTo>
                  <a:lnTo>
                    <a:pt x="506" y="23037"/>
                  </a:lnTo>
                  <a:lnTo>
                    <a:pt x="0" y="17282"/>
                  </a:lnTo>
                  <a:lnTo>
                    <a:pt x="7261" y="16955"/>
                  </a:lnTo>
                  <a:lnTo>
                    <a:pt x="7652" y="16004"/>
                  </a:lnTo>
                  <a:lnTo>
                    <a:pt x="8332" y="9637"/>
                  </a:lnTo>
                  <a:lnTo>
                    <a:pt x="10898" y="8981"/>
                  </a:lnTo>
                  <a:lnTo>
                    <a:pt x="12899" y="8807"/>
                  </a:lnTo>
                  <a:lnTo>
                    <a:pt x="14233" y="7749"/>
                  </a:lnTo>
                  <a:lnTo>
                    <a:pt x="15716" y="4066"/>
                  </a:lnTo>
                  <a:lnTo>
                    <a:pt x="17052" y="2707"/>
                  </a:lnTo>
                  <a:lnTo>
                    <a:pt x="24088" y="349"/>
                  </a:lnTo>
                  <a:lnTo>
                    <a:pt x="40743" y="0"/>
                  </a:lnTo>
                  <a:lnTo>
                    <a:pt x="49455" y="7281"/>
                  </a:lnTo>
                  <a:lnTo>
                    <a:pt x="57943" y="8354"/>
                  </a:lnTo>
                  <a:lnTo>
                    <a:pt x="67667" y="16893"/>
                  </a:lnTo>
                  <a:lnTo>
                    <a:pt x="67702" y="32650"/>
                  </a:lnTo>
                  <a:lnTo>
                    <a:pt x="66761" y="33052"/>
                  </a:lnTo>
                  <a:lnTo>
                    <a:pt x="52049" y="33848"/>
                  </a:lnTo>
                  <a:lnTo>
                    <a:pt x="43591" y="41146"/>
                  </a:lnTo>
                  <a:lnTo>
                    <a:pt x="38189" y="41975"/>
                  </a:lnTo>
                  <a:lnTo>
                    <a:pt x="33261" y="39660"/>
                  </a:lnTo>
                  <a:lnTo>
                    <a:pt x="27936" y="36436"/>
                  </a:lnTo>
                  <a:lnTo>
                    <a:pt x="18541" y="34197"/>
                  </a:lnTo>
                  <a:lnTo>
                    <a:pt x="4331" y="33866"/>
                  </a:lnTo>
                  <a:lnTo>
                    <a:pt x="2877" y="32923"/>
                  </a:lnTo>
                  <a:lnTo>
                    <a:pt x="1908" y="31353"/>
                  </a:lnTo>
                  <a:lnTo>
                    <a:pt x="82" y="25740"/>
                  </a:lnTo>
                  <a:lnTo>
                    <a:pt x="3" y="20999"/>
                  </a:lnTo>
                  <a:lnTo>
                    <a:pt x="932" y="19641"/>
                  </a:lnTo>
                  <a:lnTo>
                    <a:pt x="2492" y="18735"/>
                  </a:lnTo>
                  <a:lnTo>
                    <a:pt x="8594" y="17162"/>
                  </a:lnTo>
                  <a:lnTo>
                    <a:pt x="12582" y="17030"/>
                  </a:lnTo>
                  <a:lnTo>
                    <a:pt x="14022" y="16054"/>
                  </a:lnTo>
                  <a:lnTo>
                    <a:pt x="14982" y="14462"/>
                  </a:lnTo>
                  <a:lnTo>
                    <a:pt x="16522" y="9643"/>
                  </a:lnTo>
                  <a:lnTo>
                    <a:pt x="19242" y="8985"/>
                  </a:lnTo>
                  <a:lnTo>
                    <a:pt x="49551" y="8457"/>
                  </a:lnTo>
                  <a:lnTo>
                    <a:pt x="49956" y="9398"/>
                  </a:lnTo>
                  <a:lnTo>
                    <a:pt x="50768" y="16921"/>
                  </a:lnTo>
                  <a:lnTo>
                    <a:pt x="46274" y="16924"/>
                  </a:lnTo>
                  <a:lnTo>
                    <a:pt x="44949" y="17865"/>
                  </a:lnTo>
                  <a:lnTo>
                    <a:pt x="44068" y="19432"/>
                  </a:lnTo>
                  <a:lnTo>
                    <a:pt x="42650" y="24213"/>
                  </a:lnTo>
                  <a:lnTo>
                    <a:pt x="39948" y="24868"/>
                  </a:lnTo>
                  <a:lnTo>
                    <a:pt x="35043" y="25287"/>
                  </a:lnTo>
                  <a:lnTo>
                    <a:pt x="25368" y="3385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5" name="SMARTInkShape-1790"/>
            <p:cNvSpPr/>
            <p:nvPr/>
          </p:nvSpPr>
          <p:spPr>
            <a:xfrm>
              <a:off x="5063067" y="4191349"/>
              <a:ext cx="262467" cy="16585"/>
            </a:xfrm>
            <a:custGeom>
              <a:avLst/>
              <a:gdLst/>
              <a:ahLst/>
              <a:cxnLst/>
              <a:rect l="0" t="0" r="0" b="0"/>
              <a:pathLst>
                <a:path w="262467" h="16585">
                  <a:moveTo>
                    <a:pt x="0" y="16584"/>
                  </a:moveTo>
                  <a:lnTo>
                    <a:pt x="20147" y="16584"/>
                  </a:lnTo>
                  <a:lnTo>
                    <a:pt x="21898" y="15644"/>
                  </a:lnTo>
                  <a:lnTo>
                    <a:pt x="23066" y="14076"/>
                  </a:lnTo>
                  <a:lnTo>
                    <a:pt x="23843" y="12090"/>
                  </a:lnTo>
                  <a:lnTo>
                    <a:pt x="25303" y="10766"/>
                  </a:lnTo>
                  <a:lnTo>
                    <a:pt x="29433" y="9295"/>
                  </a:lnTo>
                  <a:lnTo>
                    <a:pt x="70518" y="8138"/>
                  </a:lnTo>
                  <a:lnTo>
                    <a:pt x="110423" y="8118"/>
                  </a:lnTo>
                  <a:lnTo>
                    <a:pt x="152524" y="8118"/>
                  </a:lnTo>
                  <a:lnTo>
                    <a:pt x="191918" y="8118"/>
                  </a:lnTo>
                  <a:lnTo>
                    <a:pt x="208671" y="7177"/>
                  </a:lnTo>
                  <a:lnTo>
                    <a:pt x="233362" y="436"/>
                  </a:lnTo>
                  <a:lnTo>
                    <a:pt x="239497" y="0"/>
                  </a:lnTo>
                  <a:lnTo>
                    <a:pt x="262466" y="811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6" name="SMARTInkShape-1791"/>
            <p:cNvSpPr/>
            <p:nvPr/>
          </p:nvSpPr>
          <p:spPr>
            <a:xfrm>
              <a:off x="5064359" y="3979333"/>
              <a:ext cx="176400" cy="169335"/>
            </a:xfrm>
            <a:custGeom>
              <a:avLst/>
              <a:gdLst/>
              <a:ahLst/>
              <a:cxnLst/>
              <a:rect l="0" t="0" r="0" b="0"/>
              <a:pathLst>
                <a:path w="176400" h="169335">
                  <a:moveTo>
                    <a:pt x="142641" y="25400"/>
                  </a:moveTo>
                  <a:lnTo>
                    <a:pt x="142641" y="17282"/>
                  </a:lnTo>
                  <a:lnTo>
                    <a:pt x="138147" y="17037"/>
                  </a:lnTo>
                  <a:lnTo>
                    <a:pt x="136823" y="16062"/>
                  </a:lnTo>
                  <a:lnTo>
                    <a:pt x="134524" y="9653"/>
                  </a:lnTo>
                  <a:lnTo>
                    <a:pt x="131820" y="8994"/>
                  </a:lnTo>
                  <a:lnTo>
                    <a:pt x="126915" y="8571"/>
                  </a:lnTo>
                  <a:lnTo>
                    <a:pt x="118523" y="1186"/>
                  </a:lnTo>
                  <a:lnTo>
                    <a:pt x="113128" y="352"/>
                  </a:lnTo>
                  <a:lnTo>
                    <a:pt x="72083" y="1"/>
                  </a:lnTo>
                  <a:lnTo>
                    <a:pt x="29752" y="0"/>
                  </a:lnTo>
                  <a:lnTo>
                    <a:pt x="27871" y="941"/>
                  </a:lnTo>
                  <a:lnTo>
                    <a:pt x="26616" y="2509"/>
                  </a:lnTo>
                  <a:lnTo>
                    <a:pt x="25780" y="4495"/>
                  </a:lnTo>
                  <a:lnTo>
                    <a:pt x="24281" y="5819"/>
                  </a:lnTo>
                  <a:lnTo>
                    <a:pt x="16965" y="8118"/>
                  </a:lnTo>
                  <a:lnTo>
                    <a:pt x="8468" y="15726"/>
                  </a:lnTo>
                  <a:lnTo>
                    <a:pt x="3063" y="16575"/>
                  </a:lnTo>
                  <a:lnTo>
                    <a:pt x="1611" y="17636"/>
                  </a:lnTo>
                  <a:lnTo>
                    <a:pt x="644" y="19283"/>
                  </a:lnTo>
                  <a:lnTo>
                    <a:pt x="0" y="21322"/>
                  </a:lnTo>
                  <a:lnTo>
                    <a:pt x="509" y="22682"/>
                  </a:lnTo>
                  <a:lnTo>
                    <a:pt x="1790" y="23588"/>
                  </a:lnTo>
                  <a:lnTo>
                    <a:pt x="3585" y="24192"/>
                  </a:lnTo>
                  <a:lnTo>
                    <a:pt x="4782" y="25536"/>
                  </a:lnTo>
                  <a:lnTo>
                    <a:pt x="6111" y="29537"/>
                  </a:lnTo>
                  <a:lnTo>
                    <a:pt x="7406" y="30980"/>
                  </a:lnTo>
                  <a:lnTo>
                    <a:pt x="15735" y="34555"/>
                  </a:lnTo>
                  <a:lnTo>
                    <a:pt x="22819" y="41124"/>
                  </a:lnTo>
                  <a:lnTo>
                    <a:pt x="30613" y="43035"/>
                  </a:lnTo>
                  <a:lnTo>
                    <a:pt x="38474" y="48082"/>
                  </a:lnTo>
                  <a:lnTo>
                    <a:pt x="63601" y="57984"/>
                  </a:lnTo>
                  <a:lnTo>
                    <a:pt x="86535" y="72693"/>
                  </a:lnTo>
                  <a:lnTo>
                    <a:pt x="96750" y="76102"/>
                  </a:lnTo>
                  <a:lnTo>
                    <a:pt x="105734" y="81711"/>
                  </a:lnTo>
                  <a:lnTo>
                    <a:pt x="114354" y="84732"/>
                  </a:lnTo>
                  <a:lnTo>
                    <a:pt x="134171" y="99260"/>
                  </a:lnTo>
                  <a:lnTo>
                    <a:pt x="139818" y="101501"/>
                  </a:lnTo>
                  <a:lnTo>
                    <a:pt x="165540" y="117241"/>
                  </a:lnTo>
                  <a:lnTo>
                    <a:pt x="166374" y="118613"/>
                  </a:lnTo>
                  <a:lnTo>
                    <a:pt x="168486" y="125038"/>
                  </a:lnTo>
                  <a:lnTo>
                    <a:pt x="175265" y="133908"/>
                  </a:lnTo>
                  <a:lnTo>
                    <a:pt x="176399" y="142620"/>
                  </a:lnTo>
                  <a:lnTo>
                    <a:pt x="169208" y="151108"/>
                  </a:lnTo>
                  <a:lnTo>
                    <a:pt x="168386" y="156512"/>
                  </a:lnTo>
                  <a:lnTo>
                    <a:pt x="167331" y="157964"/>
                  </a:lnTo>
                  <a:lnTo>
                    <a:pt x="165686" y="158932"/>
                  </a:lnTo>
                  <a:lnTo>
                    <a:pt x="163649" y="159577"/>
                  </a:lnTo>
                  <a:lnTo>
                    <a:pt x="152642" y="168043"/>
                  </a:lnTo>
                  <a:lnTo>
                    <a:pt x="147067" y="168951"/>
                  </a:lnTo>
                  <a:lnTo>
                    <a:pt x="105950" y="169333"/>
                  </a:lnTo>
                  <a:lnTo>
                    <a:pt x="80203" y="169334"/>
                  </a:lnTo>
                  <a:lnTo>
                    <a:pt x="78438" y="168393"/>
                  </a:lnTo>
                  <a:lnTo>
                    <a:pt x="77262" y="166825"/>
                  </a:lnTo>
                  <a:lnTo>
                    <a:pt x="76476" y="164839"/>
                  </a:lnTo>
                  <a:lnTo>
                    <a:pt x="75013" y="163515"/>
                  </a:lnTo>
                  <a:lnTo>
                    <a:pt x="65903" y="158881"/>
                  </a:lnTo>
                  <a:lnTo>
                    <a:pt x="59541" y="153681"/>
                  </a:lnTo>
                  <a:lnTo>
                    <a:pt x="58671" y="150460"/>
                  </a:lnTo>
                  <a:lnTo>
                    <a:pt x="58015" y="139821"/>
                  </a:lnTo>
                  <a:lnTo>
                    <a:pt x="60501" y="134893"/>
                  </a:lnTo>
                  <a:lnTo>
                    <a:pt x="65267" y="128559"/>
                  </a:lnTo>
                  <a:lnTo>
                    <a:pt x="66093" y="122967"/>
                  </a:lnTo>
                  <a:lnTo>
                    <a:pt x="67150" y="121490"/>
                  </a:lnTo>
                  <a:lnTo>
                    <a:pt x="68796" y="120504"/>
                  </a:lnTo>
                  <a:lnTo>
                    <a:pt x="70833" y="119847"/>
                  </a:lnTo>
                  <a:lnTo>
                    <a:pt x="72191" y="118468"/>
                  </a:lnTo>
                  <a:lnTo>
                    <a:pt x="73700" y="114428"/>
                  </a:lnTo>
                  <a:lnTo>
                    <a:pt x="75043" y="112974"/>
                  </a:lnTo>
                  <a:lnTo>
                    <a:pt x="86586" y="105955"/>
                  </a:lnTo>
                  <a:lnTo>
                    <a:pt x="97562" y="96642"/>
                  </a:lnTo>
                  <a:lnTo>
                    <a:pt x="108789" y="91318"/>
                  </a:lnTo>
                  <a:lnTo>
                    <a:pt x="123670" y="79108"/>
                  </a:lnTo>
                  <a:lnTo>
                    <a:pt x="131585" y="76121"/>
                  </a:lnTo>
                  <a:lnTo>
                    <a:pt x="168041" y="4233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7" name="SMARTInkShape-1792"/>
            <p:cNvSpPr/>
            <p:nvPr/>
          </p:nvSpPr>
          <p:spPr>
            <a:xfrm>
              <a:off x="5444067" y="4165600"/>
              <a:ext cx="118534" cy="1"/>
            </a:xfrm>
            <a:custGeom>
              <a:avLst/>
              <a:gdLst/>
              <a:ahLst/>
              <a:cxnLst/>
              <a:rect l="0" t="0" r="0" b="0"/>
              <a:pathLst>
                <a:path w="118534" h="1">
                  <a:moveTo>
                    <a:pt x="0" y="0"/>
                  </a:moveTo>
                  <a:lnTo>
                    <a:pt x="39587" y="0"/>
                  </a:lnTo>
                  <a:lnTo>
                    <a:pt x="80474" y="0"/>
                  </a:lnTo>
                  <a:lnTo>
                    <a:pt x="118533"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8" name="SMARTInkShape-1793"/>
            <p:cNvSpPr/>
            <p:nvPr/>
          </p:nvSpPr>
          <p:spPr>
            <a:xfrm>
              <a:off x="5461000" y="4224867"/>
              <a:ext cx="110068" cy="8467"/>
            </a:xfrm>
            <a:custGeom>
              <a:avLst/>
              <a:gdLst/>
              <a:ahLst/>
              <a:cxnLst/>
              <a:rect l="0" t="0" r="0" b="0"/>
              <a:pathLst>
                <a:path w="110068" h="8467">
                  <a:moveTo>
                    <a:pt x="8467" y="0"/>
                  </a:moveTo>
                  <a:lnTo>
                    <a:pt x="0" y="8466"/>
                  </a:lnTo>
                  <a:lnTo>
                    <a:pt x="28339" y="8466"/>
                  </a:lnTo>
                  <a:lnTo>
                    <a:pt x="33918" y="5958"/>
                  </a:lnTo>
                  <a:lnTo>
                    <a:pt x="39534" y="2648"/>
                  </a:lnTo>
                  <a:lnTo>
                    <a:pt x="50804" y="523"/>
                  </a:lnTo>
                  <a:lnTo>
                    <a:pt x="93133" y="1"/>
                  </a:lnTo>
                  <a:lnTo>
                    <a:pt x="110067"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9" name="SMARTInkShape-1794"/>
            <p:cNvSpPr/>
            <p:nvPr/>
          </p:nvSpPr>
          <p:spPr>
            <a:xfrm>
              <a:off x="5190067" y="4258733"/>
              <a:ext cx="33867" cy="152401"/>
            </a:xfrm>
            <a:custGeom>
              <a:avLst/>
              <a:gdLst/>
              <a:ahLst/>
              <a:cxnLst/>
              <a:rect l="0" t="0" r="0" b="0"/>
              <a:pathLst>
                <a:path w="33867" h="152401">
                  <a:moveTo>
                    <a:pt x="0" y="0"/>
                  </a:moveTo>
                  <a:lnTo>
                    <a:pt x="4494" y="0"/>
                  </a:lnTo>
                  <a:lnTo>
                    <a:pt x="5819" y="941"/>
                  </a:lnTo>
                  <a:lnTo>
                    <a:pt x="6701" y="2509"/>
                  </a:lnTo>
                  <a:lnTo>
                    <a:pt x="8363" y="8118"/>
                  </a:lnTo>
                  <a:lnTo>
                    <a:pt x="8436" y="12859"/>
                  </a:lnTo>
                  <a:lnTo>
                    <a:pt x="9387" y="14217"/>
                  </a:lnTo>
                  <a:lnTo>
                    <a:pt x="10961" y="15122"/>
                  </a:lnTo>
                  <a:lnTo>
                    <a:pt x="12952" y="15726"/>
                  </a:lnTo>
                  <a:lnTo>
                    <a:pt x="14279" y="17069"/>
                  </a:lnTo>
                  <a:lnTo>
                    <a:pt x="15753" y="21070"/>
                  </a:lnTo>
                  <a:lnTo>
                    <a:pt x="16830" y="32310"/>
                  </a:lnTo>
                  <a:lnTo>
                    <a:pt x="24214" y="41020"/>
                  </a:lnTo>
                  <a:lnTo>
                    <a:pt x="25048" y="46439"/>
                  </a:lnTo>
                  <a:lnTo>
                    <a:pt x="25390" y="70589"/>
                  </a:lnTo>
                  <a:lnTo>
                    <a:pt x="27904" y="76215"/>
                  </a:lnTo>
                  <a:lnTo>
                    <a:pt x="32689" y="82997"/>
                  </a:lnTo>
                  <a:lnTo>
                    <a:pt x="33865" y="124233"/>
                  </a:lnTo>
                  <a:lnTo>
                    <a:pt x="33866" y="138297"/>
                  </a:lnTo>
                  <a:lnTo>
                    <a:pt x="32926" y="140176"/>
                  </a:lnTo>
                  <a:lnTo>
                    <a:pt x="31358" y="141428"/>
                  </a:lnTo>
                  <a:lnTo>
                    <a:pt x="29372" y="142263"/>
                  </a:lnTo>
                  <a:lnTo>
                    <a:pt x="28047" y="143761"/>
                  </a:lnTo>
                  <a:lnTo>
                    <a:pt x="25400" y="15240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25" name="SMARTInkShape-Group541"/>
          <p:cNvGrpSpPr/>
          <p:nvPr/>
        </p:nvGrpSpPr>
        <p:grpSpPr>
          <a:xfrm>
            <a:off x="5858937" y="3970867"/>
            <a:ext cx="1871131" cy="508001"/>
            <a:chOff x="5858937" y="3970867"/>
            <a:chExt cx="1871131" cy="508001"/>
          </a:xfrm>
        </p:grpSpPr>
        <p:sp>
          <p:nvSpPr>
            <p:cNvPr id="1011" name="SMARTInkShape-1795"/>
            <p:cNvSpPr/>
            <p:nvPr/>
          </p:nvSpPr>
          <p:spPr>
            <a:xfrm>
              <a:off x="5858937" y="3979333"/>
              <a:ext cx="169331" cy="118534"/>
            </a:xfrm>
            <a:custGeom>
              <a:avLst/>
              <a:gdLst/>
              <a:ahLst/>
              <a:cxnLst/>
              <a:rect l="0" t="0" r="0" b="0"/>
              <a:pathLst>
                <a:path w="169331" h="118534">
                  <a:moveTo>
                    <a:pt x="16930" y="0"/>
                  </a:moveTo>
                  <a:lnTo>
                    <a:pt x="8465" y="0"/>
                  </a:lnTo>
                  <a:lnTo>
                    <a:pt x="12958" y="0"/>
                  </a:lnTo>
                  <a:lnTo>
                    <a:pt x="14282" y="941"/>
                  </a:lnTo>
                  <a:lnTo>
                    <a:pt x="15165" y="2509"/>
                  </a:lnTo>
                  <a:lnTo>
                    <a:pt x="15754" y="4495"/>
                  </a:lnTo>
                  <a:lnTo>
                    <a:pt x="24116" y="15408"/>
                  </a:lnTo>
                  <a:lnTo>
                    <a:pt x="25284" y="24089"/>
                  </a:lnTo>
                  <a:lnTo>
                    <a:pt x="25396" y="63269"/>
                  </a:lnTo>
                  <a:lnTo>
                    <a:pt x="22888" y="68258"/>
                  </a:lnTo>
                  <a:lnTo>
                    <a:pt x="19577" y="73611"/>
                  </a:lnTo>
                  <a:lnTo>
                    <a:pt x="17279" y="83025"/>
                  </a:lnTo>
                  <a:lnTo>
                    <a:pt x="16960" y="96307"/>
                  </a:lnTo>
                  <a:lnTo>
                    <a:pt x="16009" y="98072"/>
                  </a:lnTo>
                  <a:lnTo>
                    <a:pt x="14435" y="99248"/>
                  </a:lnTo>
                  <a:lnTo>
                    <a:pt x="12444" y="100032"/>
                  </a:lnTo>
                  <a:lnTo>
                    <a:pt x="11117" y="101496"/>
                  </a:lnTo>
                  <a:lnTo>
                    <a:pt x="8566" y="109677"/>
                  </a:lnTo>
                  <a:lnTo>
                    <a:pt x="8472" y="117322"/>
                  </a:lnTo>
                  <a:lnTo>
                    <a:pt x="7528" y="117726"/>
                  </a:lnTo>
                  <a:lnTo>
                    <a:pt x="0" y="118533"/>
                  </a:lnTo>
                  <a:lnTo>
                    <a:pt x="8433" y="110098"/>
                  </a:lnTo>
                  <a:lnTo>
                    <a:pt x="24116" y="110067"/>
                  </a:lnTo>
                  <a:lnTo>
                    <a:pt x="32574" y="102778"/>
                  </a:lnTo>
                  <a:lnTo>
                    <a:pt x="37976" y="101949"/>
                  </a:lnTo>
                  <a:lnTo>
                    <a:pt x="78487" y="101601"/>
                  </a:lnTo>
                  <a:lnTo>
                    <a:pt x="81918" y="101601"/>
                  </a:lnTo>
                  <a:lnTo>
                    <a:pt x="108117" y="109718"/>
                  </a:lnTo>
                  <a:lnTo>
                    <a:pt x="149873" y="110067"/>
                  </a:lnTo>
                  <a:lnTo>
                    <a:pt x="169330" y="11006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2" name="SMARTInkShape-1796"/>
            <p:cNvSpPr/>
            <p:nvPr/>
          </p:nvSpPr>
          <p:spPr>
            <a:xfrm>
              <a:off x="5985933" y="3970867"/>
              <a:ext cx="16935" cy="194734"/>
            </a:xfrm>
            <a:custGeom>
              <a:avLst/>
              <a:gdLst/>
              <a:ahLst/>
              <a:cxnLst/>
              <a:rect l="0" t="0" r="0" b="0"/>
              <a:pathLst>
                <a:path w="16935" h="194734">
                  <a:moveTo>
                    <a:pt x="0" y="0"/>
                  </a:moveTo>
                  <a:lnTo>
                    <a:pt x="0" y="17352"/>
                  </a:lnTo>
                  <a:lnTo>
                    <a:pt x="941" y="20035"/>
                  </a:lnTo>
                  <a:lnTo>
                    <a:pt x="2509" y="21823"/>
                  </a:lnTo>
                  <a:lnTo>
                    <a:pt x="4494" y="23015"/>
                  </a:lnTo>
                  <a:lnTo>
                    <a:pt x="5819" y="24751"/>
                  </a:lnTo>
                  <a:lnTo>
                    <a:pt x="7290" y="29188"/>
                  </a:lnTo>
                  <a:lnTo>
                    <a:pt x="9387" y="56461"/>
                  </a:lnTo>
                  <a:lnTo>
                    <a:pt x="14279" y="65857"/>
                  </a:lnTo>
                  <a:lnTo>
                    <a:pt x="16913" y="107176"/>
                  </a:lnTo>
                  <a:lnTo>
                    <a:pt x="16934" y="146929"/>
                  </a:lnTo>
                  <a:lnTo>
                    <a:pt x="16934" y="188301"/>
                  </a:lnTo>
                  <a:lnTo>
                    <a:pt x="16934" y="19473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3" name="SMARTInkShape-1797"/>
            <p:cNvSpPr/>
            <p:nvPr/>
          </p:nvSpPr>
          <p:spPr>
            <a:xfrm>
              <a:off x="6062133" y="3970867"/>
              <a:ext cx="143472" cy="177789"/>
            </a:xfrm>
            <a:custGeom>
              <a:avLst/>
              <a:gdLst/>
              <a:ahLst/>
              <a:cxnLst/>
              <a:rect l="0" t="0" r="0" b="0"/>
              <a:pathLst>
                <a:path w="143472" h="177789">
                  <a:moveTo>
                    <a:pt x="8467" y="0"/>
                  </a:moveTo>
                  <a:lnTo>
                    <a:pt x="8467" y="4494"/>
                  </a:lnTo>
                  <a:lnTo>
                    <a:pt x="7526" y="5818"/>
                  </a:lnTo>
                  <a:lnTo>
                    <a:pt x="5960" y="6701"/>
                  </a:lnTo>
                  <a:lnTo>
                    <a:pt x="3973" y="7289"/>
                  </a:lnTo>
                  <a:lnTo>
                    <a:pt x="2649" y="8622"/>
                  </a:lnTo>
                  <a:lnTo>
                    <a:pt x="1179" y="12612"/>
                  </a:lnTo>
                  <a:lnTo>
                    <a:pt x="1" y="53653"/>
                  </a:lnTo>
                  <a:lnTo>
                    <a:pt x="0" y="95607"/>
                  </a:lnTo>
                  <a:lnTo>
                    <a:pt x="0" y="104319"/>
                  </a:lnTo>
                  <a:lnTo>
                    <a:pt x="2509" y="110020"/>
                  </a:lnTo>
                  <a:lnTo>
                    <a:pt x="4494" y="112858"/>
                  </a:lnTo>
                  <a:lnTo>
                    <a:pt x="7290" y="125841"/>
                  </a:lnTo>
                  <a:lnTo>
                    <a:pt x="8364" y="146406"/>
                  </a:lnTo>
                  <a:lnTo>
                    <a:pt x="10930" y="152245"/>
                  </a:lnTo>
                  <a:lnTo>
                    <a:pt x="32312" y="176230"/>
                  </a:lnTo>
                  <a:lnTo>
                    <a:pt x="35684" y="177102"/>
                  </a:lnTo>
                  <a:lnTo>
                    <a:pt x="54003" y="177788"/>
                  </a:lnTo>
                  <a:lnTo>
                    <a:pt x="59436" y="175286"/>
                  </a:lnTo>
                  <a:lnTo>
                    <a:pt x="64986" y="171979"/>
                  </a:lnTo>
                  <a:lnTo>
                    <a:pt x="73400" y="169176"/>
                  </a:lnTo>
                  <a:lnTo>
                    <a:pt x="81851" y="163747"/>
                  </a:lnTo>
                  <a:lnTo>
                    <a:pt x="87492" y="162146"/>
                  </a:lnTo>
                  <a:lnTo>
                    <a:pt x="89372" y="160779"/>
                  </a:lnTo>
                  <a:lnTo>
                    <a:pt x="90626" y="158926"/>
                  </a:lnTo>
                  <a:lnTo>
                    <a:pt x="92960" y="154360"/>
                  </a:lnTo>
                  <a:lnTo>
                    <a:pt x="114840" y="129799"/>
                  </a:lnTo>
                  <a:lnTo>
                    <a:pt x="116893" y="124167"/>
                  </a:lnTo>
                  <a:lnTo>
                    <a:pt x="118381" y="122289"/>
                  </a:lnTo>
                  <a:lnTo>
                    <a:pt x="124028" y="118705"/>
                  </a:lnTo>
                  <a:lnTo>
                    <a:pt x="142374" y="82162"/>
                  </a:lnTo>
                  <a:lnTo>
                    <a:pt x="143471" y="73472"/>
                  </a:lnTo>
                  <a:lnTo>
                    <a:pt x="141220" y="67775"/>
                  </a:lnTo>
                  <a:lnTo>
                    <a:pt x="129270" y="50803"/>
                  </a:lnTo>
                  <a:lnTo>
                    <a:pt x="127069" y="45156"/>
                  </a:lnTo>
                  <a:lnTo>
                    <a:pt x="98746" y="14111"/>
                  </a:lnTo>
                  <a:lnTo>
                    <a:pt x="90611" y="10975"/>
                  </a:lnTo>
                  <a:lnTo>
                    <a:pt x="65520" y="7856"/>
                  </a:lnTo>
                  <a:lnTo>
                    <a:pt x="57970" y="4118"/>
                  </a:lnTo>
                  <a:lnTo>
                    <a:pt x="53698" y="3686"/>
                  </a:lnTo>
                  <a:lnTo>
                    <a:pt x="0" y="846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4" name="SMARTInkShape-1798"/>
            <p:cNvSpPr/>
            <p:nvPr/>
          </p:nvSpPr>
          <p:spPr>
            <a:xfrm>
              <a:off x="5926667" y="4199467"/>
              <a:ext cx="355601" cy="16934"/>
            </a:xfrm>
            <a:custGeom>
              <a:avLst/>
              <a:gdLst/>
              <a:ahLst/>
              <a:cxnLst/>
              <a:rect l="0" t="0" r="0" b="0"/>
              <a:pathLst>
                <a:path w="355601" h="16934">
                  <a:moveTo>
                    <a:pt x="0" y="16933"/>
                  </a:moveTo>
                  <a:lnTo>
                    <a:pt x="0" y="12439"/>
                  </a:lnTo>
                  <a:lnTo>
                    <a:pt x="940" y="11115"/>
                  </a:lnTo>
                  <a:lnTo>
                    <a:pt x="2508" y="10232"/>
                  </a:lnTo>
                  <a:lnTo>
                    <a:pt x="11784" y="8815"/>
                  </a:lnTo>
                  <a:lnTo>
                    <a:pt x="52791" y="8470"/>
                  </a:lnTo>
                  <a:lnTo>
                    <a:pt x="90427" y="8466"/>
                  </a:lnTo>
                  <a:lnTo>
                    <a:pt x="131478" y="8466"/>
                  </a:lnTo>
                  <a:lnTo>
                    <a:pt x="160811" y="7526"/>
                  </a:lnTo>
                  <a:lnTo>
                    <a:pt x="203121" y="785"/>
                  </a:lnTo>
                  <a:lnTo>
                    <a:pt x="245454" y="69"/>
                  </a:lnTo>
                  <a:lnTo>
                    <a:pt x="287786" y="6"/>
                  </a:lnTo>
                  <a:lnTo>
                    <a:pt x="325241" y="0"/>
                  </a:lnTo>
                  <a:lnTo>
                    <a:pt x="35560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5" name="SMARTInkShape-1799"/>
            <p:cNvSpPr/>
            <p:nvPr/>
          </p:nvSpPr>
          <p:spPr>
            <a:xfrm>
              <a:off x="6002973" y="4275667"/>
              <a:ext cx="169228" cy="93134"/>
            </a:xfrm>
            <a:custGeom>
              <a:avLst/>
              <a:gdLst/>
              <a:ahLst/>
              <a:cxnLst/>
              <a:rect l="0" t="0" r="0" b="0"/>
              <a:pathLst>
                <a:path w="169228" h="93134">
                  <a:moveTo>
                    <a:pt x="50694" y="0"/>
                  </a:moveTo>
                  <a:lnTo>
                    <a:pt x="50694" y="24110"/>
                  </a:lnTo>
                  <a:lnTo>
                    <a:pt x="44875" y="31905"/>
                  </a:lnTo>
                  <a:lnTo>
                    <a:pt x="42576" y="40774"/>
                  </a:lnTo>
                  <a:lnTo>
                    <a:pt x="42236" y="57700"/>
                  </a:lnTo>
                  <a:lnTo>
                    <a:pt x="37735" y="63297"/>
                  </a:lnTo>
                  <a:lnTo>
                    <a:pt x="33018" y="65761"/>
                  </a:lnTo>
                  <a:lnTo>
                    <a:pt x="30443" y="66420"/>
                  </a:lnTo>
                  <a:lnTo>
                    <a:pt x="28726" y="67798"/>
                  </a:lnTo>
                  <a:lnTo>
                    <a:pt x="26819" y="71838"/>
                  </a:lnTo>
                  <a:lnTo>
                    <a:pt x="25746" y="79402"/>
                  </a:lnTo>
                  <a:lnTo>
                    <a:pt x="24654" y="81157"/>
                  </a:lnTo>
                  <a:lnTo>
                    <a:pt x="22986" y="82326"/>
                  </a:lnTo>
                  <a:lnTo>
                    <a:pt x="20933" y="83106"/>
                  </a:lnTo>
                  <a:lnTo>
                    <a:pt x="19564" y="84567"/>
                  </a:lnTo>
                  <a:lnTo>
                    <a:pt x="18044" y="88699"/>
                  </a:lnTo>
                  <a:lnTo>
                    <a:pt x="16697" y="90177"/>
                  </a:lnTo>
                  <a:lnTo>
                    <a:pt x="8742" y="93018"/>
                  </a:lnTo>
                  <a:lnTo>
                    <a:pt x="0" y="93133"/>
                  </a:lnTo>
                  <a:lnTo>
                    <a:pt x="7192" y="93133"/>
                  </a:lnTo>
                  <a:lnTo>
                    <a:pt x="7582" y="92192"/>
                  </a:lnTo>
                  <a:lnTo>
                    <a:pt x="8015" y="88639"/>
                  </a:lnTo>
                  <a:lnTo>
                    <a:pt x="9071" y="87315"/>
                  </a:lnTo>
                  <a:lnTo>
                    <a:pt x="16469" y="84770"/>
                  </a:lnTo>
                  <a:lnTo>
                    <a:pt x="24086" y="77386"/>
                  </a:lnTo>
                  <a:lnTo>
                    <a:pt x="29430" y="76551"/>
                  </a:lnTo>
                  <a:lnTo>
                    <a:pt x="36973" y="76303"/>
                  </a:lnTo>
                  <a:lnTo>
                    <a:pt x="38725" y="75328"/>
                  </a:lnTo>
                  <a:lnTo>
                    <a:pt x="39892" y="73737"/>
                  </a:lnTo>
                  <a:lnTo>
                    <a:pt x="40669" y="71736"/>
                  </a:lnTo>
                  <a:lnTo>
                    <a:pt x="42130" y="70401"/>
                  </a:lnTo>
                  <a:lnTo>
                    <a:pt x="49381" y="68085"/>
                  </a:lnTo>
                  <a:lnTo>
                    <a:pt x="80199" y="67733"/>
                  </a:lnTo>
                  <a:lnTo>
                    <a:pt x="85131" y="70241"/>
                  </a:lnTo>
                  <a:lnTo>
                    <a:pt x="87763" y="72227"/>
                  </a:lnTo>
                  <a:lnTo>
                    <a:pt x="90458" y="72611"/>
                  </a:lnTo>
                  <a:lnTo>
                    <a:pt x="107930" y="67896"/>
                  </a:lnTo>
                  <a:lnTo>
                    <a:pt x="113134" y="67805"/>
                  </a:lnTo>
                  <a:lnTo>
                    <a:pt x="118583" y="70274"/>
                  </a:lnTo>
                  <a:lnTo>
                    <a:pt x="125253" y="75029"/>
                  </a:lnTo>
                  <a:lnTo>
                    <a:pt x="133328" y="75969"/>
                  </a:lnTo>
                  <a:lnTo>
                    <a:pt x="146754" y="76169"/>
                  </a:lnTo>
                  <a:lnTo>
                    <a:pt x="148600" y="75238"/>
                  </a:lnTo>
                  <a:lnTo>
                    <a:pt x="149831" y="73677"/>
                  </a:lnTo>
                  <a:lnTo>
                    <a:pt x="150653" y="71696"/>
                  </a:lnTo>
                  <a:lnTo>
                    <a:pt x="152140" y="70375"/>
                  </a:lnTo>
                  <a:lnTo>
                    <a:pt x="156302" y="68907"/>
                  </a:lnTo>
                  <a:lnTo>
                    <a:pt x="169227" y="6773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6" name="SMARTInkShape-1800"/>
            <p:cNvSpPr/>
            <p:nvPr/>
          </p:nvSpPr>
          <p:spPr>
            <a:xfrm>
              <a:off x="6146800" y="4250269"/>
              <a:ext cx="16934" cy="228599"/>
            </a:xfrm>
            <a:custGeom>
              <a:avLst/>
              <a:gdLst/>
              <a:ahLst/>
              <a:cxnLst/>
              <a:rect l="0" t="0" r="0" b="0"/>
              <a:pathLst>
                <a:path w="16934" h="228599">
                  <a:moveTo>
                    <a:pt x="16933" y="8464"/>
                  </a:moveTo>
                  <a:lnTo>
                    <a:pt x="16933" y="0"/>
                  </a:lnTo>
                  <a:lnTo>
                    <a:pt x="16933" y="4493"/>
                  </a:lnTo>
                  <a:lnTo>
                    <a:pt x="15993" y="5817"/>
                  </a:lnTo>
                  <a:lnTo>
                    <a:pt x="14425" y="6699"/>
                  </a:lnTo>
                  <a:lnTo>
                    <a:pt x="12439" y="7288"/>
                  </a:lnTo>
                  <a:lnTo>
                    <a:pt x="11114" y="8621"/>
                  </a:lnTo>
                  <a:lnTo>
                    <a:pt x="8816" y="15651"/>
                  </a:lnTo>
                  <a:lnTo>
                    <a:pt x="8469" y="56396"/>
                  </a:lnTo>
                  <a:lnTo>
                    <a:pt x="7526" y="79190"/>
                  </a:lnTo>
                  <a:lnTo>
                    <a:pt x="1177" y="95604"/>
                  </a:lnTo>
                  <a:lnTo>
                    <a:pt x="31" y="133958"/>
                  </a:lnTo>
                  <a:lnTo>
                    <a:pt x="0" y="171789"/>
                  </a:lnTo>
                  <a:lnTo>
                    <a:pt x="0" y="209713"/>
                  </a:lnTo>
                  <a:lnTo>
                    <a:pt x="0" y="22859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7" name="SMARTInkShape-1801"/>
            <p:cNvSpPr/>
            <p:nvPr/>
          </p:nvSpPr>
          <p:spPr>
            <a:xfrm>
              <a:off x="6400800" y="4182533"/>
              <a:ext cx="118534" cy="8468"/>
            </a:xfrm>
            <a:custGeom>
              <a:avLst/>
              <a:gdLst/>
              <a:ahLst/>
              <a:cxnLst/>
              <a:rect l="0" t="0" r="0" b="0"/>
              <a:pathLst>
                <a:path w="118534" h="8468">
                  <a:moveTo>
                    <a:pt x="0" y="8467"/>
                  </a:moveTo>
                  <a:lnTo>
                    <a:pt x="38191" y="8467"/>
                  </a:lnTo>
                  <a:lnTo>
                    <a:pt x="66861" y="8467"/>
                  </a:lnTo>
                  <a:lnTo>
                    <a:pt x="74558" y="5959"/>
                  </a:lnTo>
                  <a:lnTo>
                    <a:pt x="81113" y="2649"/>
                  </a:lnTo>
                  <a:lnTo>
                    <a:pt x="95859" y="349"/>
                  </a:lnTo>
                  <a:lnTo>
                    <a:pt x="118533"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8" name="SMARTInkShape-1802"/>
            <p:cNvSpPr/>
            <p:nvPr/>
          </p:nvSpPr>
          <p:spPr>
            <a:xfrm>
              <a:off x="6722533" y="4080933"/>
              <a:ext cx="16935" cy="237068"/>
            </a:xfrm>
            <a:custGeom>
              <a:avLst/>
              <a:gdLst/>
              <a:ahLst/>
              <a:cxnLst/>
              <a:rect l="0" t="0" r="0" b="0"/>
              <a:pathLst>
                <a:path w="16935" h="237068">
                  <a:moveTo>
                    <a:pt x="8467" y="8467"/>
                  </a:moveTo>
                  <a:lnTo>
                    <a:pt x="8467" y="31"/>
                  </a:lnTo>
                  <a:lnTo>
                    <a:pt x="31" y="0"/>
                  </a:lnTo>
                  <a:lnTo>
                    <a:pt x="0" y="12859"/>
                  </a:lnTo>
                  <a:lnTo>
                    <a:pt x="2508" y="17631"/>
                  </a:lnTo>
                  <a:lnTo>
                    <a:pt x="5818" y="22888"/>
                  </a:lnTo>
                  <a:lnTo>
                    <a:pt x="7944" y="33928"/>
                  </a:lnTo>
                  <a:lnTo>
                    <a:pt x="8437" y="53626"/>
                  </a:lnTo>
                  <a:lnTo>
                    <a:pt x="10962" y="59269"/>
                  </a:lnTo>
                  <a:lnTo>
                    <a:pt x="14280" y="64912"/>
                  </a:lnTo>
                  <a:lnTo>
                    <a:pt x="16410" y="76200"/>
                  </a:lnTo>
                  <a:lnTo>
                    <a:pt x="16928" y="115867"/>
                  </a:lnTo>
                  <a:lnTo>
                    <a:pt x="16934" y="155110"/>
                  </a:lnTo>
                  <a:lnTo>
                    <a:pt x="16934" y="194578"/>
                  </a:lnTo>
                  <a:lnTo>
                    <a:pt x="16934" y="23706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9" name="SMARTInkShape-1803"/>
            <p:cNvSpPr/>
            <p:nvPr/>
          </p:nvSpPr>
          <p:spPr>
            <a:xfrm>
              <a:off x="6400800" y="4224867"/>
              <a:ext cx="135468" cy="16903"/>
            </a:xfrm>
            <a:custGeom>
              <a:avLst/>
              <a:gdLst/>
              <a:ahLst/>
              <a:cxnLst/>
              <a:rect l="0" t="0" r="0" b="0"/>
              <a:pathLst>
                <a:path w="135468" h="16903">
                  <a:moveTo>
                    <a:pt x="0" y="8466"/>
                  </a:moveTo>
                  <a:lnTo>
                    <a:pt x="0" y="12961"/>
                  </a:lnTo>
                  <a:lnTo>
                    <a:pt x="941" y="14285"/>
                  </a:lnTo>
                  <a:lnTo>
                    <a:pt x="2508" y="15167"/>
                  </a:lnTo>
                  <a:lnTo>
                    <a:pt x="8117" y="16830"/>
                  </a:lnTo>
                  <a:lnTo>
                    <a:pt x="12858" y="16902"/>
                  </a:lnTo>
                  <a:lnTo>
                    <a:pt x="17630" y="14411"/>
                  </a:lnTo>
                  <a:lnTo>
                    <a:pt x="23865" y="9640"/>
                  </a:lnTo>
                  <a:lnTo>
                    <a:pt x="31857" y="8698"/>
                  </a:lnTo>
                  <a:lnTo>
                    <a:pt x="57406" y="7532"/>
                  </a:lnTo>
                  <a:lnTo>
                    <a:pt x="81063" y="785"/>
                  </a:lnTo>
                  <a:lnTo>
                    <a:pt x="121038" y="4"/>
                  </a:lnTo>
                  <a:lnTo>
                    <a:pt x="135467"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0" name="SMARTInkShape-1804"/>
            <p:cNvSpPr/>
            <p:nvPr/>
          </p:nvSpPr>
          <p:spPr>
            <a:xfrm>
              <a:off x="6841067" y="4072467"/>
              <a:ext cx="186224" cy="228583"/>
            </a:xfrm>
            <a:custGeom>
              <a:avLst/>
              <a:gdLst/>
              <a:ahLst/>
              <a:cxnLst/>
              <a:rect l="0" t="0" r="0" b="0"/>
              <a:pathLst>
                <a:path w="186224" h="228583">
                  <a:moveTo>
                    <a:pt x="25400" y="0"/>
                  </a:moveTo>
                  <a:lnTo>
                    <a:pt x="20906" y="0"/>
                  </a:lnTo>
                  <a:lnTo>
                    <a:pt x="19582" y="940"/>
                  </a:lnTo>
                  <a:lnTo>
                    <a:pt x="18699" y="2508"/>
                  </a:lnTo>
                  <a:lnTo>
                    <a:pt x="17036" y="15408"/>
                  </a:lnTo>
                  <a:lnTo>
                    <a:pt x="11135" y="23391"/>
                  </a:lnTo>
                  <a:lnTo>
                    <a:pt x="9257" y="31285"/>
                  </a:lnTo>
                  <a:lnTo>
                    <a:pt x="7546" y="57391"/>
                  </a:lnTo>
                  <a:lnTo>
                    <a:pt x="1180" y="77846"/>
                  </a:lnTo>
                  <a:lnTo>
                    <a:pt x="20" y="116398"/>
                  </a:lnTo>
                  <a:lnTo>
                    <a:pt x="0" y="157021"/>
                  </a:lnTo>
                  <a:lnTo>
                    <a:pt x="0" y="197195"/>
                  </a:lnTo>
                  <a:lnTo>
                    <a:pt x="0" y="205915"/>
                  </a:lnTo>
                  <a:lnTo>
                    <a:pt x="940" y="207833"/>
                  </a:lnTo>
                  <a:lnTo>
                    <a:pt x="2508" y="209110"/>
                  </a:lnTo>
                  <a:lnTo>
                    <a:pt x="6759" y="211471"/>
                  </a:lnTo>
                  <a:lnTo>
                    <a:pt x="22675" y="225067"/>
                  </a:lnTo>
                  <a:lnTo>
                    <a:pt x="31074" y="227553"/>
                  </a:lnTo>
                  <a:lnTo>
                    <a:pt x="68476" y="228582"/>
                  </a:lnTo>
                  <a:lnTo>
                    <a:pt x="78412" y="227651"/>
                  </a:lnTo>
                  <a:lnTo>
                    <a:pt x="120139" y="212946"/>
                  </a:lnTo>
                  <a:lnTo>
                    <a:pt x="138222" y="205160"/>
                  </a:lnTo>
                  <a:lnTo>
                    <a:pt x="172122" y="174967"/>
                  </a:lnTo>
                  <a:lnTo>
                    <a:pt x="182497" y="157867"/>
                  </a:lnTo>
                  <a:lnTo>
                    <a:pt x="185522" y="144456"/>
                  </a:lnTo>
                  <a:lnTo>
                    <a:pt x="186223" y="116918"/>
                  </a:lnTo>
                  <a:lnTo>
                    <a:pt x="181759" y="103107"/>
                  </a:lnTo>
                  <a:lnTo>
                    <a:pt x="172763" y="87403"/>
                  </a:lnTo>
                  <a:lnTo>
                    <a:pt x="170858" y="77730"/>
                  </a:lnTo>
                  <a:lnTo>
                    <a:pt x="168467" y="73457"/>
                  </a:lnTo>
                  <a:lnTo>
                    <a:pt x="128221" y="32255"/>
                  </a:lnTo>
                  <a:lnTo>
                    <a:pt x="96036" y="12300"/>
                  </a:lnTo>
                  <a:lnTo>
                    <a:pt x="59106" y="1990"/>
                  </a:lnTo>
                  <a:lnTo>
                    <a:pt x="16933"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1" name="SMARTInkShape-1805"/>
            <p:cNvSpPr/>
            <p:nvPr/>
          </p:nvSpPr>
          <p:spPr>
            <a:xfrm>
              <a:off x="7120467" y="4191000"/>
              <a:ext cx="177801" cy="118534"/>
            </a:xfrm>
            <a:custGeom>
              <a:avLst/>
              <a:gdLst/>
              <a:ahLst/>
              <a:cxnLst/>
              <a:rect l="0" t="0" r="0" b="0"/>
              <a:pathLst>
                <a:path w="177801" h="118534">
                  <a:moveTo>
                    <a:pt x="0" y="16933"/>
                  </a:moveTo>
                  <a:lnTo>
                    <a:pt x="12931" y="16933"/>
                  </a:lnTo>
                  <a:lnTo>
                    <a:pt x="14264" y="17874"/>
                  </a:lnTo>
                  <a:lnTo>
                    <a:pt x="15154" y="19442"/>
                  </a:lnTo>
                  <a:lnTo>
                    <a:pt x="16698" y="25556"/>
                  </a:lnTo>
                  <a:lnTo>
                    <a:pt x="16903" y="32586"/>
                  </a:lnTo>
                  <a:lnTo>
                    <a:pt x="22746" y="40373"/>
                  </a:lnTo>
                  <a:lnTo>
                    <a:pt x="24613" y="48233"/>
                  </a:lnTo>
                  <a:lnTo>
                    <a:pt x="25391" y="70907"/>
                  </a:lnTo>
                  <a:lnTo>
                    <a:pt x="27904" y="76356"/>
                  </a:lnTo>
                  <a:lnTo>
                    <a:pt x="31217" y="81914"/>
                  </a:lnTo>
                  <a:lnTo>
                    <a:pt x="33343" y="93147"/>
                  </a:lnTo>
                  <a:lnTo>
                    <a:pt x="33866" y="118533"/>
                  </a:lnTo>
                  <a:lnTo>
                    <a:pt x="33866" y="78999"/>
                  </a:lnTo>
                  <a:lnTo>
                    <a:pt x="33866" y="39162"/>
                  </a:lnTo>
                  <a:lnTo>
                    <a:pt x="33866" y="30941"/>
                  </a:lnTo>
                  <a:lnTo>
                    <a:pt x="36374" y="25354"/>
                  </a:lnTo>
                  <a:lnTo>
                    <a:pt x="41156" y="18597"/>
                  </a:lnTo>
                  <a:lnTo>
                    <a:pt x="42230" y="9790"/>
                  </a:lnTo>
                  <a:lnTo>
                    <a:pt x="50769" y="34"/>
                  </a:lnTo>
                  <a:lnTo>
                    <a:pt x="66207" y="0"/>
                  </a:lnTo>
                  <a:lnTo>
                    <a:pt x="66715" y="941"/>
                  </a:lnTo>
                  <a:lnTo>
                    <a:pt x="67281" y="4494"/>
                  </a:lnTo>
                  <a:lnTo>
                    <a:pt x="68372" y="5818"/>
                  </a:lnTo>
                  <a:lnTo>
                    <a:pt x="72094" y="7289"/>
                  </a:lnTo>
                  <a:lnTo>
                    <a:pt x="73462" y="8623"/>
                  </a:lnTo>
                  <a:lnTo>
                    <a:pt x="75839" y="15653"/>
                  </a:lnTo>
                  <a:lnTo>
                    <a:pt x="76167" y="28606"/>
                  </a:lnTo>
                  <a:lnTo>
                    <a:pt x="77119" y="30359"/>
                  </a:lnTo>
                  <a:lnTo>
                    <a:pt x="78694" y="31529"/>
                  </a:lnTo>
                  <a:lnTo>
                    <a:pt x="80685" y="32308"/>
                  </a:lnTo>
                  <a:lnTo>
                    <a:pt x="82012" y="33768"/>
                  </a:lnTo>
                  <a:lnTo>
                    <a:pt x="83486" y="37900"/>
                  </a:lnTo>
                  <a:lnTo>
                    <a:pt x="84563" y="53729"/>
                  </a:lnTo>
                  <a:lnTo>
                    <a:pt x="85539" y="55575"/>
                  </a:lnTo>
                  <a:lnTo>
                    <a:pt x="87129" y="56805"/>
                  </a:lnTo>
                  <a:lnTo>
                    <a:pt x="89131" y="57626"/>
                  </a:lnTo>
                  <a:lnTo>
                    <a:pt x="90464" y="59114"/>
                  </a:lnTo>
                  <a:lnTo>
                    <a:pt x="91947" y="63275"/>
                  </a:lnTo>
                  <a:lnTo>
                    <a:pt x="93133" y="84664"/>
                  </a:lnTo>
                  <a:lnTo>
                    <a:pt x="93133" y="46475"/>
                  </a:lnTo>
                  <a:lnTo>
                    <a:pt x="93133" y="42272"/>
                  </a:lnTo>
                  <a:lnTo>
                    <a:pt x="94073" y="39470"/>
                  </a:lnTo>
                  <a:lnTo>
                    <a:pt x="95641" y="37602"/>
                  </a:lnTo>
                  <a:lnTo>
                    <a:pt x="97627" y="36357"/>
                  </a:lnTo>
                  <a:lnTo>
                    <a:pt x="98951" y="34586"/>
                  </a:lnTo>
                  <a:lnTo>
                    <a:pt x="100422" y="30110"/>
                  </a:lnTo>
                  <a:lnTo>
                    <a:pt x="101591" y="5288"/>
                  </a:lnTo>
                  <a:lnTo>
                    <a:pt x="102534" y="3525"/>
                  </a:lnTo>
                  <a:lnTo>
                    <a:pt x="104104" y="2350"/>
                  </a:lnTo>
                  <a:lnTo>
                    <a:pt x="109717" y="138"/>
                  </a:lnTo>
                  <a:lnTo>
                    <a:pt x="131389" y="0"/>
                  </a:lnTo>
                  <a:lnTo>
                    <a:pt x="132748" y="941"/>
                  </a:lnTo>
                  <a:lnTo>
                    <a:pt x="133654" y="2508"/>
                  </a:lnTo>
                  <a:lnTo>
                    <a:pt x="135228" y="8623"/>
                  </a:lnTo>
                  <a:lnTo>
                    <a:pt x="135361" y="12613"/>
                  </a:lnTo>
                  <a:lnTo>
                    <a:pt x="137928" y="17521"/>
                  </a:lnTo>
                  <a:lnTo>
                    <a:pt x="142747" y="23844"/>
                  </a:lnTo>
                  <a:lnTo>
                    <a:pt x="143582" y="29434"/>
                  </a:lnTo>
                  <a:lnTo>
                    <a:pt x="144639" y="30911"/>
                  </a:lnTo>
                  <a:lnTo>
                    <a:pt x="146286" y="31897"/>
                  </a:lnTo>
                  <a:lnTo>
                    <a:pt x="148323" y="32553"/>
                  </a:lnTo>
                  <a:lnTo>
                    <a:pt x="149682" y="33932"/>
                  </a:lnTo>
                  <a:lnTo>
                    <a:pt x="151192" y="37972"/>
                  </a:lnTo>
                  <a:lnTo>
                    <a:pt x="152390" y="66071"/>
                  </a:lnTo>
                  <a:lnTo>
                    <a:pt x="158217" y="74164"/>
                  </a:lnTo>
                  <a:lnTo>
                    <a:pt x="160081" y="82077"/>
                  </a:lnTo>
                  <a:lnTo>
                    <a:pt x="160836" y="92647"/>
                  </a:lnTo>
                  <a:lnTo>
                    <a:pt x="177800" y="11006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2" name="SMARTInkShape-1806"/>
            <p:cNvSpPr/>
            <p:nvPr/>
          </p:nvSpPr>
          <p:spPr>
            <a:xfrm>
              <a:off x="7357533" y="4182533"/>
              <a:ext cx="50801" cy="220135"/>
            </a:xfrm>
            <a:custGeom>
              <a:avLst/>
              <a:gdLst/>
              <a:ahLst/>
              <a:cxnLst/>
              <a:rect l="0" t="0" r="0" b="0"/>
              <a:pathLst>
                <a:path w="50801" h="220135">
                  <a:moveTo>
                    <a:pt x="0" y="0"/>
                  </a:moveTo>
                  <a:lnTo>
                    <a:pt x="0" y="39588"/>
                  </a:lnTo>
                  <a:lnTo>
                    <a:pt x="0" y="45190"/>
                  </a:lnTo>
                  <a:lnTo>
                    <a:pt x="2508" y="50815"/>
                  </a:lnTo>
                  <a:lnTo>
                    <a:pt x="4494" y="53633"/>
                  </a:lnTo>
                  <a:lnTo>
                    <a:pt x="7290" y="66587"/>
                  </a:lnTo>
                  <a:lnTo>
                    <a:pt x="9387" y="106391"/>
                  </a:lnTo>
                  <a:lnTo>
                    <a:pt x="14280" y="116399"/>
                  </a:lnTo>
                  <a:lnTo>
                    <a:pt x="17088" y="129922"/>
                  </a:lnTo>
                  <a:lnTo>
                    <a:pt x="22520" y="141245"/>
                  </a:lnTo>
                  <a:lnTo>
                    <a:pt x="25488" y="155158"/>
                  </a:lnTo>
                  <a:lnTo>
                    <a:pt x="31933" y="168763"/>
                  </a:lnTo>
                  <a:lnTo>
                    <a:pt x="34553" y="188248"/>
                  </a:lnTo>
                  <a:lnTo>
                    <a:pt x="36206" y="190411"/>
                  </a:lnTo>
                  <a:lnTo>
                    <a:pt x="38249" y="191851"/>
                  </a:lnTo>
                  <a:lnTo>
                    <a:pt x="40518" y="198470"/>
                  </a:lnTo>
                  <a:lnTo>
                    <a:pt x="42467" y="206742"/>
                  </a:lnTo>
                  <a:lnTo>
                    <a:pt x="50800" y="22013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3" name="SMARTInkShape-1807"/>
            <p:cNvSpPr/>
            <p:nvPr/>
          </p:nvSpPr>
          <p:spPr>
            <a:xfrm>
              <a:off x="7349067" y="4174179"/>
              <a:ext cx="160833" cy="109954"/>
            </a:xfrm>
            <a:custGeom>
              <a:avLst/>
              <a:gdLst/>
              <a:ahLst/>
              <a:cxnLst/>
              <a:rect l="0" t="0" r="0" b="0"/>
              <a:pathLst>
                <a:path w="160833" h="109954">
                  <a:moveTo>
                    <a:pt x="0" y="16821"/>
                  </a:moveTo>
                  <a:lnTo>
                    <a:pt x="0" y="9532"/>
                  </a:lnTo>
                  <a:lnTo>
                    <a:pt x="7289" y="1168"/>
                  </a:lnTo>
                  <a:lnTo>
                    <a:pt x="12612" y="267"/>
                  </a:lnTo>
                  <a:lnTo>
                    <a:pt x="20148" y="0"/>
                  </a:lnTo>
                  <a:lnTo>
                    <a:pt x="25574" y="2446"/>
                  </a:lnTo>
                  <a:lnTo>
                    <a:pt x="31122" y="5729"/>
                  </a:lnTo>
                  <a:lnTo>
                    <a:pt x="42348" y="7836"/>
                  </a:lnTo>
                  <a:lnTo>
                    <a:pt x="45165" y="8009"/>
                  </a:lnTo>
                  <a:lnTo>
                    <a:pt x="50804" y="10709"/>
                  </a:lnTo>
                  <a:lnTo>
                    <a:pt x="53625" y="12747"/>
                  </a:lnTo>
                  <a:lnTo>
                    <a:pt x="95487" y="27225"/>
                  </a:lnTo>
                  <a:lnTo>
                    <a:pt x="108255" y="34328"/>
                  </a:lnTo>
                  <a:lnTo>
                    <a:pt x="123939" y="47000"/>
                  </a:lnTo>
                  <a:lnTo>
                    <a:pt x="135420" y="52468"/>
                  </a:lnTo>
                  <a:lnTo>
                    <a:pt x="146745" y="62328"/>
                  </a:lnTo>
                  <a:lnTo>
                    <a:pt x="149887" y="67777"/>
                  </a:lnTo>
                  <a:lnTo>
                    <a:pt x="152223" y="73335"/>
                  </a:lnTo>
                  <a:lnTo>
                    <a:pt x="159542" y="82891"/>
                  </a:lnTo>
                  <a:lnTo>
                    <a:pt x="160750" y="91698"/>
                  </a:lnTo>
                  <a:lnTo>
                    <a:pt x="160832" y="97123"/>
                  </a:lnTo>
                  <a:lnTo>
                    <a:pt x="159903" y="98578"/>
                  </a:lnTo>
                  <a:lnTo>
                    <a:pt x="158342" y="99548"/>
                  </a:lnTo>
                  <a:lnTo>
                    <a:pt x="156361" y="100194"/>
                  </a:lnTo>
                  <a:lnTo>
                    <a:pt x="145458" y="108663"/>
                  </a:lnTo>
                  <a:lnTo>
                    <a:pt x="139891" y="109572"/>
                  </a:lnTo>
                  <a:lnTo>
                    <a:pt x="98597" y="109953"/>
                  </a:lnTo>
                  <a:lnTo>
                    <a:pt x="87330" y="109013"/>
                  </a:lnTo>
                  <a:lnTo>
                    <a:pt x="48056" y="95901"/>
                  </a:lnTo>
                  <a:lnTo>
                    <a:pt x="25570" y="93190"/>
                  </a:lnTo>
                  <a:lnTo>
                    <a:pt x="18639" y="93055"/>
                  </a:lnTo>
                  <a:lnTo>
                    <a:pt x="8582" y="84658"/>
                  </a:lnTo>
                  <a:lnTo>
                    <a:pt x="16933" y="8455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4" name="SMARTInkShape-1808"/>
            <p:cNvSpPr/>
            <p:nvPr/>
          </p:nvSpPr>
          <p:spPr>
            <a:xfrm>
              <a:off x="7555856" y="4072846"/>
              <a:ext cx="174212" cy="245155"/>
            </a:xfrm>
            <a:custGeom>
              <a:avLst/>
              <a:gdLst/>
              <a:ahLst/>
              <a:cxnLst/>
              <a:rect l="0" t="0" r="0" b="0"/>
              <a:pathLst>
                <a:path w="174212" h="245155">
                  <a:moveTo>
                    <a:pt x="4877" y="16554"/>
                  </a:moveTo>
                  <a:lnTo>
                    <a:pt x="383" y="16554"/>
                  </a:lnTo>
                  <a:lnTo>
                    <a:pt x="0" y="15613"/>
                  </a:lnTo>
                  <a:lnTo>
                    <a:pt x="4325" y="7931"/>
                  </a:lnTo>
                  <a:lnTo>
                    <a:pt x="4805" y="901"/>
                  </a:lnTo>
                  <a:lnTo>
                    <a:pt x="5770" y="474"/>
                  </a:lnTo>
                  <a:lnTo>
                    <a:pt x="9351" y="0"/>
                  </a:lnTo>
                  <a:lnTo>
                    <a:pt x="10681" y="814"/>
                  </a:lnTo>
                  <a:lnTo>
                    <a:pt x="11569" y="2298"/>
                  </a:lnTo>
                  <a:lnTo>
                    <a:pt x="13240" y="7748"/>
                  </a:lnTo>
                  <a:lnTo>
                    <a:pt x="20625" y="15347"/>
                  </a:lnTo>
                  <a:lnTo>
                    <a:pt x="22517" y="23075"/>
                  </a:lnTo>
                  <a:lnTo>
                    <a:pt x="27559" y="30925"/>
                  </a:lnTo>
                  <a:lnTo>
                    <a:pt x="29472" y="39208"/>
                  </a:lnTo>
                  <a:lnTo>
                    <a:pt x="31196" y="70353"/>
                  </a:lnTo>
                  <a:lnTo>
                    <a:pt x="36974" y="86274"/>
                  </a:lnTo>
                  <a:lnTo>
                    <a:pt x="38714" y="125358"/>
                  </a:lnTo>
                  <a:lnTo>
                    <a:pt x="38742" y="146017"/>
                  </a:lnTo>
                  <a:lnTo>
                    <a:pt x="47056" y="185728"/>
                  </a:lnTo>
                  <a:lnTo>
                    <a:pt x="47202" y="198344"/>
                  </a:lnTo>
                  <a:lnTo>
                    <a:pt x="49715" y="203339"/>
                  </a:lnTo>
                  <a:lnTo>
                    <a:pt x="55675" y="211284"/>
                  </a:lnTo>
                  <a:lnTo>
                    <a:pt x="55677" y="170975"/>
                  </a:lnTo>
                  <a:lnTo>
                    <a:pt x="55677" y="165776"/>
                  </a:lnTo>
                  <a:lnTo>
                    <a:pt x="58185" y="160329"/>
                  </a:lnTo>
                  <a:lnTo>
                    <a:pt x="61495" y="154772"/>
                  </a:lnTo>
                  <a:lnTo>
                    <a:pt x="63621" y="143540"/>
                  </a:lnTo>
                  <a:lnTo>
                    <a:pt x="63794" y="140722"/>
                  </a:lnTo>
                  <a:lnTo>
                    <a:pt x="64852" y="138844"/>
                  </a:lnTo>
                  <a:lnTo>
                    <a:pt x="66498" y="137592"/>
                  </a:lnTo>
                  <a:lnTo>
                    <a:pt x="68535" y="136757"/>
                  </a:lnTo>
                  <a:lnTo>
                    <a:pt x="69894" y="135260"/>
                  </a:lnTo>
                  <a:lnTo>
                    <a:pt x="74583" y="126097"/>
                  </a:lnTo>
                  <a:lnTo>
                    <a:pt x="93656" y="105582"/>
                  </a:lnTo>
                  <a:lnTo>
                    <a:pt x="98584" y="103159"/>
                  </a:lnTo>
                  <a:lnTo>
                    <a:pt x="110509" y="101334"/>
                  </a:lnTo>
                  <a:lnTo>
                    <a:pt x="126339" y="101231"/>
                  </a:lnTo>
                  <a:lnTo>
                    <a:pt x="128186" y="102168"/>
                  </a:lnTo>
                  <a:lnTo>
                    <a:pt x="129416" y="103734"/>
                  </a:lnTo>
                  <a:lnTo>
                    <a:pt x="130237" y="105718"/>
                  </a:lnTo>
                  <a:lnTo>
                    <a:pt x="131724" y="107042"/>
                  </a:lnTo>
                  <a:lnTo>
                    <a:pt x="135885" y="108511"/>
                  </a:lnTo>
                  <a:lnTo>
                    <a:pt x="137371" y="109844"/>
                  </a:lnTo>
                  <a:lnTo>
                    <a:pt x="139023" y="113834"/>
                  </a:lnTo>
                  <a:lnTo>
                    <a:pt x="140404" y="115274"/>
                  </a:lnTo>
                  <a:lnTo>
                    <a:pt x="144448" y="116874"/>
                  </a:lnTo>
                  <a:lnTo>
                    <a:pt x="145902" y="118241"/>
                  </a:lnTo>
                  <a:lnTo>
                    <a:pt x="147518" y="122270"/>
                  </a:lnTo>
                  <a:lnTo>
                    <a:pt x="149496" y="132521"/>
                  </a:lnTo>
                  <a:lnTo>
                    <a:pt x="154553" y="140808"/>
                  </a:lnTo>
                  <a:lnTo>
                    <a:pt x="156740" y="152036"/>
                  </a:lnTo>
                  <a:lnTo>
                    <a:pt x="157172" y="163312"/>
                  </a:lnTo>
                  <a:lnTo>
                    <a:pt x="159739" y="168955"/>
                  </a:lnTo>
                  <a:lnTo>
                    <a:pt x="163075" y="174599"/>
                  </a:lnTo>
                  <a:lnTo>
                    <a:pt x="165217" y="185887"/>
                  </a:lnTo>
                  <a:lnTo>
                    <a:pt x="165735" y="214938"/>
                  </a:lnTo>
                  <a:lnTo>
                    <a:pt x="168248" y="220122"/>
                  </a:lnTo>
                  <a:lnTo>
                    <a:pt x="171561" y="225562"/>
                  </a:lnTo>
                  <a:lnTo>
                    <a:pt x="173861" y="235036"/>
                  </a:lnTo>
                  <a:lnTo>
                    <a:pt x="174211" y="24515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44" name="SMARTInkShape-Group542"/>
          <p:cNvGrpSpPr/>
          <p:nvPr/>
        </p:nvGrpSpPr>
        <p:grpSpPr>
          <a:xfrm>
            <a:off x="2015067" y="5638802"/>
            <a:ext cx="3107224" cy="507999"/>
            <a:chOff x="2015067" y="5638802"/>
            <a:chExt cx="3107224" cy="507999"/>
          </a:xfrm>
        </p:grpSpPr>
        <p:sp>
          <p:nvSpPr>
            <p:cNvPr id="1026" name="SMARTInkShape-1809"/>
            <p:cNvSpPr/>
            <p:nvPr/>
          </p:nvSpPr>
          <p:spPr>
            <a:xfrm>
              <a:off x="3335867" y="5875867"/>
              <a:ext cx="160867" cy="8467"/>
            </a:xfrm>
            <a:custGeom>
              <a:avLst/>
              <a:gdLst/>
              <a:ahLst/>
              <a:cxnLst/>
              <a:rect l="0" t="0" r="0" b="0"/>
              <a:pathLst>
                <a:path w="160867" h="8467">
                  <a:moveTo>
                    <a:pt x="0" y="8466"/>
                  </a:moveTo>
                  <a:lnTo>
                    <a:pt x="39534" y="8466"/>
                  </a:lnTo>
                  <a:lnTo>
                    <a:pt x="78708" y="8466"/>
                  </a:lnTo>
                  <a:lnTo>
                    <a:pt x="112830" y="7526"/>
                  </a:lnTo>
                  <a:lnTo>
                    <a:pt x="129443" y="1177"/>
                  </a:lnTo>
                  <a:lnTo>
                    <a:pt x="160866"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7" name="SMARTInkShape-1810"/>
            <p:cNvSpPr/>
            <p:nvPr/>
          </p:nvSpPr>
          <p:spPr>
            <a:xfrm>
              <a:off x="4495809" y="5858933"/>
              <a:ext cx="160847" cy="118535"/>
            </a:xfrm>
            <a:custGeom>
              <a:avLst/>
              <a:gdLst/>
              <a:ahLst/>
              <a:cxnLst/>
              <a:rect l="0" t="0" r="0" b="0"/>
              <a:pathLst>
                <a:path w="160847" h="118535">
                  <a:moveTo>
                    <a:pt x="8458" y="16934"/>
                  </a:moveTo>
                  <a:lnTo>
                    <a:pt x="1168" y="9644"/>
                  </a:lnTo>
                  <a:lnTo>
                    <a:pt x="0" y="113"/>
                  </a:lnTo>
                  <a:lnTo>
                    <a:pt x="36714" y="0"/>
                  </a:lnTo>
                  <a:lnTo>
                    <a:pt x="42339" y="2509"/>
                  </a:lnTo>
                  <a:lnTo>
                    <a:pt x="47975" y="5818"/>
                  </a:lnTo>
                  <a:lnTo>
                    <a:pt x="56437" y="8623"/>
                  </a:lnTo>
                  <a:lnTo>
                    <a:pt x="79188" y="21899"/>
                  </a:lnTo>
                  <a:lnTo>
                    <a:pt x="89518" y="25304"/>
                  </a:lnTo>
                  <a:lnTo>
                    <a:pt x="110012" y="39983"/>
                  </a:lnTo>
                  <a:lnTo>
                    <a:pt x="125833" y="46364"/>
                  </a:lnTo>
                  <a:lnTo>
                    <a:pt x="129040" y="48784"/>
                  </a:lnTo>
                  <a:lnTo>
                    <a:pt x="159295" y="83099"/>
                  </a:lnTo>
                  <a:lnTo>
                    <a:pt x="160163" y="86479"/>
                  </a:lnTo>
                  <a:lnTo>
                    <a:pt x="160846" y="105631"/>
                  </a:lnTo>
                  <a:lnTo>
                    <a:pt x="159909" y="107109"/>
                  </a:lnTo>
                  <a:lnTo>
                    <a:pt x="158344" y="108095"/>
                  </a:lnTo>
                  <a:lnTo>
                    <a:pt x="151646" y="109483"/>
                  </a:lnTo>
                  <a:lnTo>
                    <a:pt x="149072" y="109677"/>
                  </a:lnTo>
                  <a:lnTo>
                    <a:pt x="143704" y="112403"/>
                  </a:lnTo>
                  <a:lnTo>
                    <a:pt x="137087" y="117322"/>
                  </a:lnTo>
                  <a:lnTo>
                    <a:pt x="95054" y="118527"/>
                  </a:lnTo>
                  <a:lnTo>
                    <a:pt x="54631" y="118534"/>
                  </a:lnTo>
                  <a:lnTo>
                    <a:pt x="48422" y="118534"/>
                  </a:lnTo>
                  <a:lnTo>
                    <a:pt x="42525" y="116025"/>
                  </a:lnTo>
                  <a:lnTo>
                    <a:pt x="36769" y="112715"/>
                  </a:lnTo>
                  <a:lnTo>
                    <a:pt x="25408" y="110590"/>
                  </a:lnTo>
                  <a:lnTo>
                    <a:pt x="8458" y="1100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8" name="SMARTInkShape-1811"/>
            <p:cNvSpPr/>
            <p:nvPr/>
          </p:nvSpPr>
          <p:spPr>
            <a:xfrm>
              <a:off x="4699003" y="5748867"/>
              <a:ext cx="203198" cy="270934"/>
            </a:xfrm>
            <a:custGeom>
              <a:avLst/>
              <a:gdLst/>
              <a:ahLst/>
              <a:cxnLst/>
              <a:rect l="0" t="0" r="0" b="0"/>
              <a:pathLst>
                <a:path w="203198" h="270934">
                  <a:moveTo>
                    <a:pt x="8464" y="8466"/>
                  </a:moveTo>
                  <a:lnTo>
                    <a:pt x="8464" y="1177"/>
                  </a:lnTo>
                  <a:lnTo>
                    <a:pt x="7523" y="784"/>
                  </a:lnTo>
                  <a:lnTo>
                    <a:pt x="0" y="0"/>
                  </a:lnTo>
                  <a:lnTo>
                    <a:pt x="7287" y="7289"/>
                  </a:lnTo>
                  <a:lnTo>
                    <a:pt x="9172" y="14993"/>
                  </a:lnTo>
                  <a:lnTo>
                    <a:pt x="15723" y="23843"/>
                  </a:lnTo>
                  <a:lnTo>
                    <a:pt x="17801" y="42554"/>
                  </a:lnTo>
                  <a:lnTo>
                    <a:pt x="23618" y="57917"/>
                  </a:lnTo>
                  <a:lnTo>
                    <a:pt x="32085" y="99824"/>
                  </a:lnTo>
                  <a:lnTo>
                    <a:pt x="34570" y="121296"/>
                  </a:lnTo>
                  <a:lnTo>
                    <a:pt x="40519" y="137406"/>
                  </a:lnTo>
                  <a:lnTo>
                    <a:pt x="42466" y="146677"/>
                  </a:lnTo>
                  <a:lnTo>
                    <a:pt x="48873" y="160294"/>
                  </a:lnTo>
                  <a:lnTo>
                    <a:pt x="51716" y="200138"/>
                  </a:lnTo>
                  <a:lnTo>
                    <a:pt x="57494" y="211619"/>
                  </a:lnTo>
                  <a:lnTo>
                    <a:pt x="59160" y="231420"/>
                  </a:lnTo>
                  <a:lnTo>
                    <a:pt x="60136" y="233302"/>
                  </a:lnTo>
                  <a:lnTo>
                    <a:pt x="61727" y="234556"/>
                  </a:lnTo>
                  <a:lnTo>
                    <a:pt x="66544" y="236570"/>
                  </a:lnTo>
                  <a:lnTo>
                    <a:pt x="67203" y="239355"/>
                  </a:lnTo>
                  <a:lnTo>
                    <a:pt x="67721" y="245426"/>
                  </a:lnTo>
                  <a:lnTo>
                    <a:pt x="67730" y="224484"/>
                  </a:lnTo>
                  <a:lnTo>
                    <a:pt x="70239" y="219558"/>
                  </a:lnTo>
                  <a:lnTo>
                    <a:pt x="72225" y="216927"/>
                  </a:lnTo>
                  <a:lnTo>
                    <a:pt x="74431" y="208988"/>
                  </a:lnTo>
                  <a:lnTo>
                    <a:pt x="77117" y="172773"/>
                  </a:lnTo>
                  <a:lnTo>
                    <a:pt x="82894" y="160988"/>
                  </a:lnTo>
                  <a:lnTo>
                    <a:pt x="83485" y="158126"/>
                  </a:lnTo>
                  <a:lnTo>
                    <a:pt x="88809" y="149601"/>
                  </a:lnTo>
                  <a:lnTo>
                    <a:pt x="98095" y="138293"/>
                  </a:lnTo>
                  <a:lnTo>
                    <a:pt x="103414" y="127001"/>
                  </a:lnTo>
                  <a:lnTo>
                    <a:pt x="107108" y="121356"/>
                  </a:lnTo>
                  <a:lnTo>
                    <a:pt x="108750" y="115711"/>
                  </a:lnTo>
                  <a:lnTo>
                    <a:pt x="110129" y="113828"/>
                  </a:lnTo>
                  <a:lnTo>
                    <a:pt x="111989" y="112575"/>
                  </a:lnTo>
                  <a:lnTo>
                    <a:pt x="114169" y="111738"/>
                  </a:lnTo>
                  <a:lnTo>
                    <a:pt x="115623" y="110240"/>
                  </a:lnTo>
                  <a:lnTo>
                    <a:pt x="117238" y="106067"/>
                  </a:lnTo>
                  <a:lnTo>
                    <a:pt x="118610" y="104578"/>
                  </a:lnTo>
                  <a:lnTo>
                    <a:pt x="125707" y="101993"/>
                  </a:lnTo>
                  <a:lnTo>
                    <a:pt x="142640" y="101602"/>
                  </a:lnTo>
                  <a:lnTo>
                    <a:pt x="151107" y="108889"/>
                  </a:lnTo>
                  <a:lnTo>
                    <a:pt x="151825" y="112053"/>
                  </a:lnTo>
                  <a:lnTo>
                    <a:pt x="152014" y="114213"/>
                  </a:lnTo>
                  <a:lnTo>
                    <a:pt x="154736" y="119121"/>
                  </a:lnTo>
                  <a:lnTo>
                    <a:pt x="158140" y="124438"/>
                  </a:lnTo>
                  <a:lnTo>
                    <a:pt x="160505" y="133829"/>
                  </a:lnTo>
                  <a:lnTo>
                    <a:pt x="160757" y="143970"/>
                  </a:lnTo>
                  <a:lnTo>
                    <a:pt x="161733" y="146781"/>
                  </a:lnTo>
                  <a:lnTo>
                    <a:pt x="163325" y="148653"/>
                  </a:lnTo>
                  <a:lnTo>
                    <a:pt x="165326" y="149902"/>
                  </a:lnTo>
                  <a:lnTo>
                    <a:pt x="166661" y="151675"/>
                  </a:lnTo>
                  <a:lnTo>
                    <a:pt x="168144" y="156154"/>
                  </a:lnTo>
                  <a:lnTo>
                    <a:pt x="169321" y="197460"/>
                  </a:lnTo>
                  <a:lnTo>
                    <a:pt x="169328" y="205994"/>
                  </a:lnTo>
                  <a:lnTo>
                    <a:pt x="170269" y="207885"/>
                  </a:lnTo>
                  <a:lnTo>
                    <a:pt x="171838" y="209145"/>
                  </a:lnTo>
                  <a:lnTo>
                    <a:pt x="173824" y="209986"/>
                  </a:lnTo>
                  <a:lnTo>
                    <a:pt x="175149" y="212427"/>
                  </a:lnTo>
                  <a:lnTo>
                    <a:pt x="177642" y="236698"/>
                  </a:lnTo>
                  <a:lnTo>
                    <a:pt x="177694" y="239643"/>
                  </a:lnTo>
                  <a:lnTo>
                    <a:pt x="178669" y="241606"/>
                  </a:lnTo>
                  <a:lnTo>
                    <a:pt x="180260" y="242916"/>
                  </a:lnTo>
                  <a:lnTo>
                    <a:pt x="184536" y="245310"/>
                  </a:lnTo>
                  <a:lnTo>
                    <a:pt x="189572" y="249511"/>
                  </a:lnTo>
                  <a:lnTo>
                    <a:pt x="192438" y="254514"/>
                  </a:lnTo>
                  <a:lnTo>
                    <a:pt x="194652" y="259873"/>
                  </a:lnTo>
                  <a:lnTo>
                    <a:pt x="203197" y="2709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9" name="SMARTInkShape-1812"/>
            <p:cNvSpPr/>
            <p:nvPr/>
          </p:nvSpPr>
          <p:spPr>
            <a:xfrm>
              <a:off x="4529667" y="5858933"/>
              <a:ext cx="59267" cy="254001"/>
            </a:xfrm>
            <a:custGeom>
              <a:avLst/>
              <a:gdLst/>
              <a:ahLst/>
              <a:cxnLst/>
              <a:rect l="0" t="0" r="0" b="0"/>
              <a:pathLst>
                <a:path w="59267" h="254001">
                  <a:moveTo>
                    <a:pt x="0" y="0"/>
                  </a:moveTo>
                  <a:lnTo>
                    <a:pt x="0" y="39589"/>
                  </a:lnTo>
                  <a:lnTo>
                    <a:pt x="0" y="45190"/>
                  </a:lnTo>
                  <a:lnTo>
                    <a:pt x="2508" y="50816"/>
                  </a:lnTo>
                  <a:lnTo>
                    <a:pt x="5819" y="56451"/>
                  </a:lnTo>
                  <a:lnTo>
                    <a:pt x="7681" y="65854"/>
                  </a:lnTo>
                  <a:lnTo>
                    <a:pt x="8453" y="103955"/>
                  </a:lnTo>
                  <a:lnTo>
                    <a:pt x="9401" y="112994"/>
                  </a:lnTo>
                  <a:lnTo>
                    <a:pt x="15166" y="128972"/>
                  </a:lnTo>
                  <a:lnTo>
                    <a:pt x="19288" y="154338"/>
                  </a:lnTo>
                  <a:lnTo>
                    <a:pt x="35693" y="194041"/>
                  </a:lnTo>
                  <a:lnTo>
                    <a:pt x="37907" y="197094"/>
                  </a:lnTo>
                  <a:lnTo>
                    <a:pt x="40366" y="205504"/>
                  </a:lnTo>
                  <a:lnTo>
                    <a:pt x="43015" y="224967"/>
                  </a:lnTo>
                  <a:lnTo>
                    <a:pt x="59266" y="2540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0" name="SMARTInkShape-1813"/>
            <p:cNvSpPr/>
            <p:nvPr/>
          </p:nvSpPr>
          <p:spPr>
            <a:xfrm>
              <a:off x="4868333" y="5655733"/>
              <a:ext cx="253958" cy="491068"/>
            </a:xfrm>
            <a:custGeom>
              <a:avLst/>
              <a:gdLst/>
              <a:ahLst/>
              <a:cxnLst/>
              <a:rect l="0" t="0" r="0" b="0"/>
              <a:pathLst>
                <a:path w="253958" h="491068">
                  <a:moveTo>
                    <a:pt x="0" y="0"/>
                  </a:moveTo>
                  <a:lnTo>
                    <a:pt x="7290" y="0"/>
                  </a:lnTo>
                  <a:lnTo>
                    <a:pt x="15653" y="7290"/>
                  </a:lnTo>
                  <a:lnTo>
                    <a:pt x="23441" y="9175"/>
                  </a:lnTo>
                  <a:lnTo>
                    <a:pt x="31301" y="14217"/>
                  </a:lnTo>
                  <a:lnTo>
                    <a:pt x="39589" y="17069"/>
                  </a:lnTo>
                  <a:lnTo>
                    <a:pt x="59271" y="31531"/>
                  </a:lnTo>
                  <a:lnTo>
                    <a:pt x="75051" y="37901"/>
                  </a:lnTo>
                  <a:lnTo>
                    <a:pt x="113935" y="64933"/>
                  </a:lnTo>
                  <a:lnTo>
                    <a:pt x="129193" y="74325"/>
                  </a:lnTo>
                  <a:lnTo>
                    <a:pt x="145760" y="91369"/>
                  </a:lnTo>
                  <a:lnTo>
                    <a:pt x="155094" y="98935"/>
                  </a:lnTo>
                  <a:lnTo>
                    <a:pt x="187797" y="141228"/>
                  </a:lnTo>
                  <a:lnTo>
                    <a:pt x="211617" y="178328"/>
                  </a:lnTo>
                  <a:lnTo>
                    <a:pt x="228595" y="214222"/>
                  </a:lnTo>
                  <a:lnTo>
                    <a:pt x="237066" y="232808"/>
                  </a:lnTo>
                  <a:lnTo>
                    <a:pt x="248356" y="256503"/>
                  </a:lnTo>
                  <a:lnTo>
                    <a:pt x="253257" y="287453"/>
                  </a:lnTo>
                  <a:lnTo>
                    <a:pt x="253957" y="327353"/>
                  </a:lnTo>
                  <a:lnTo>
                    <a:pt x="253051" y="344133"/>
                  </a:lnTo>
                  <a:lnTo>
                    <a:pt x="236846" y="381155"/>
                  </a:lnTo>
                  <a:lnTo>
                    <a:pt x="214480" y="418480"/>
                  </a:lnTo>
                  <a:lnTo>
                    <a:pt x="205079" y="433916"/>
                  </a:lnTo>
                  <a:lnTo>
                    <a:pt x="170831" y="459886"/>
                  </a:lnTo>
                  <a:lnTo>
                    <a:pt x="128610" y="485419"/>
                  </a:lnTo>
                  <a:lnTo>
                    <a:pt x="118534" y="4910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1" name="SMARTInkShape-1814"/>
            <p:cNvSpPr/>
            <p:nvPr/>
          </p:nvSpPr>
          <p:spPr>
            <a:xfrm>
              <a:off x="3547543" y="5842003"/>
              <a:ext cx="186258" cy="168144"/>
            </a:xfrm>
            <a:custGeom>
              <a:avLst/>
              <a:gdLst/>
              <a:ahLst/>
              <a:cxnLst/>
              <a:rect l="0" t="0" r="0" b="0"/>
              <a:pathLst>
                <a:path w="186258" h="168144">
                  <a:moveTo>
                    <a:pt x="16924" y="67730"/>
                  </a:moveTo>
                  <a:lnTo>
                    <a:pt x="16924" y="93017"/>
                  </a:lnTo>
                  <a:lnTo>
                    <a:pt x="24213" y="100410"/>
                  </a:lnTo>
                  <a:lnTo>
                    <a:pt x="32577" y="101493"/>
                  </a:lnTo>
                  <a:lnTo>
                    <a:pt x="62113" y="101597"/>
                  </a:lnTo>
                  <a:lnTo>
                    <a:pt x="63983" y="100656"/>
                  </a:lnTo>
                  <a:lnTo>
                    <a:pt x="65230" y="99089"/>
                  </a:lnTo>
                  <a:lnTo>
                    <a:pt x="66062" y="97103"/>
                  </a:lnTo>
                  <a:lnTo>
                    <a:pt x="67556" y="95779"/>
                  </a:lnTo>
                  <a:lnTo>
                    <a:pt x="71726" y="94308"/>
                  </a:lnTo>
                  <a:lnTo>
                    <a:pt x="79362" y="93480"/>
                  </a:lnTo>
                  <a:lnTo>
                    <a:pt x="81127" y="92422"/>
                  </a:lnTo>
                  <a:lnTo>
                    <a:pt x="82304" y="90777"/>
                  </a:lnTo>
                  <a:lnTo>
                    <a:pt x="83088" y="88739"/>
                  </a:lnTo>
                  <a:lnTo>
                    <a:pt x="84552" y="87380"/>
                  </a:lnTo>
                  <a:lnTo>
                    <a:pt x="88687" y="85871"/>
                  </a:lnTo>
                  <a:lnTo>
                    <a:pt x="96304" y="85021"/>
                  </a:lnTo>
                  <a:lnTo>
                    <a:pt x="98066" y="83961"/>
                  </a:lnTo>
                  <a:lnTo>
                    <a:pt x="99241" y="82314"/>
                  </a:lnTo>
                  <a:lnTo>
                    <a:pt x="101487" y="77975"/>
                  </a:lnTo>
                  <a:lnTo>
                    <a:pt x="108743" y="69265"/>
                  </a:lnTo>
                  <a:lnTo>
                    <a:pt x="109942" y="60576"/>
                  </a:lnTo>
                  <a:lnTo>
                    <a:pt x="110057" y="18244"/>
                  </a:lnTo>
                  <a:lnTo>
                    <a:pt x="102767" y="9756"/>
                  </a:lnTo>
                  <a:lnTo>
                    <a:pt x="99605" y="9037"/>
                  </a:lnTo>
                  <a:lnTo>
                    <a:pt x="97445" y="8847"/>
                  </a:lnTo>
                  <a:lnTo>
                    <a:pt x="92536" y="6125"/>
                  </a:lnTo>
                  <a:lnTo>
                    <a:pt x="86213" y="1207"/>
                  </a:lnTo>
                  <a:lnTo>
                    <a:pt x="78205" y="236"/>
                  </a:lnTo>
                  <a:lnTo>
                    <a:pt x="55248" y="0"/>
                  </a:lnTo>
                  <a:lnTo>
                    <a:pt x="50263" y="2507"/>
                  </a:lnTo>
                  <a:lnTo>
                    <a:pt x="44912" y="5816"/>
                  </a:lnTo>
                  <a:lnTo>
                    <a:pt x="33811" y="7941"/>
                  </a:lnTo>
                  <a:lnTo>
                    <a:pt x="31004" y="8115"/>
                  </a:lnTo>
                  <a:lnTo>
                    <a:pt x="29133" y="9173"/>
                  </a:lnTo>
                  <a:lnTo>
                    <a:pt x="27885" y="10818"/>
                  </a:lnTo>
                  <a:lnTo>
                    <a:pt x="25559" y="15154"/>
                  </a:lnTo>
                  <a:lnTo>
                    <a:pt x="11366" y="31853"/>
                  </a:lnTo>
                  <a:lnTo>
                    <a:pt x="9319" y="39748"/>
                  </a:lnTo>
                  <a:lnTo>
                    <a:pt x="8840" y="45258"/>
                  </a:lnTo>
                  <a:lnTo>
                    <a:pt x="6119" y="50845"/>
                  </a:lnTo>
                  <a:lnTo>
                    <a:pt x="2714" y="56463"/>
                  </a:lnTo>
                  <a:lnTo>
                    <a:pt x="528" y="67734"/>
                  </a:lnTo>
                  <a:lnTo>
                    <a:pt x="0" y="95952"/>
                  </a:lnTo>
                  <a:lnTo>
                    <a:pt x="2503" y="101597"/>
                  </a:lnTo>
                  <a:lnTo>
                    <a:pt x="5811" y="107242"/>
                  </a:lnTo>
                  <a:lnTo>
                    <a:pt x="8614" y="115708"/>
                  </a:lnTo>
                  <a:lnTo>
                    <a:pt x="14043" y="124174"/>
                  </a:lnTo>
                  <a:lnTo>
                    <a:pt x="15644" y="129819"/>
                  </a:lnTo>
                  <a:lnTo>
                    <a:pt x="17011" y="131701"/>
                  </a:lnTo>
                  <a:lnTo>
                    <a:pt x="18864" y="132955"/>
                  </a:lnTo>
                  <a:lnTo>
                    <a:pt x="21039" y="133792"/>
                  </a:lnTo>
                  <a:lnTo>
                    <a:pt x="22490" y="135290"/>
                  </a:lnTo>
                  <a:lnTo>
                    <a:pt x="27326" y="144452"/>
                  </a:lnTo>
                  <a:lnTo>
                    <a:pt x="29503" y="147102"/>
                  </a:lnTo>
                  <a:lnTo>
                    <a:pt x="36939" y="150042"/>
                  </a:lnTo>
                  <a:lnTo>
                    <a:pt x="41556" y="150828"/>
                  </a:lnTo>
                  <a:lnTo>
                    <a:pt x="44634" y="152292"/>
                  </a:lnTo>
                  <a:lnTo>
                    <a:pt x="46686" y="154208"/>
                  </a:lnTo>
                  <a:lnTo>
                    <a:pt x="48055" y="156427"/>
                  </a:lnTo>
                  <a:lnTo>
                    <a:pt x="50848" y="157906"/>
                  </a:lnTo>
                  <a:lnTo>
                    <a:pt x="72754" y="160604"/>
                  </a:lnTo>
                  <a:lnTo>
                    <a:pt x="78739" y="160748"/>
                  </a:lnTo>
                  <a:lnTo>
                    <a:pt x="84536" y="163322"/>
                  </a:lnTo>
                  <a:lnTo>
                    <a:pt x="90248" y="166661"/>
                  </a:lnTo>
                  <a:lnTo>
                    <a:pt x="95922" y="168143"/>
                  </a:lnTo>
                  <a:lnTo>
                    <a:pt x="138176" y="160959"/>
                  </a:lnTo>
                  <a:lnTo>
                    <a:pt x="166652" y="159929"/>
                  </a:lnTo>
                  <a:lnTo>
                    <a:pt x="186257" y="15239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2" name="SMARTInkShape-1815"/>
            <p:cNvSpPr/>
            <p:nvPr/>
          </p:nvSpPr>
          <p:spPr>
            <a:xfrm>
              <a:off x="3945579" y="5638802"/>
              <a:ext cx="211555" cy="474132"/>
            </a:xfrm>
            <a:custGeom>
              <a:avLst/>
              <a:gdLst/>
              <a:ahLst/>
              <a:cxnLst/>
              <a:rect l="0" t="0" r="0" b="0"/>
              <a:pathLst>
                <a:path w="211555" h="474132">
                  <a:moveTo>
                    <a:pt x="109954" y="8465"/>
                  </a:moveTo>
                  <a:lnTo>
                    <a:pt x="109954" y="347"/>
                  </a:lnTo>
                  <a:lnTo>
                    <a:pt x="101591" y="0"/>
                  </a:lnTo>
                  <a:lnTo>
                    <a:pt x="94207" y="7289"/>
                  </a:lnTo>
                  <a:lnTo>
                    <a:pt x="93372" y="12611"/>
                  </a:lnTo>
                  <a:lnTo>
                    <a:pt x="92314" y="14051"/>
                  </a:lnTo>
                  <a:lnTo>
                    <a:pt x="86366" y="16362"/>
                  </a:lnTo>
                  <a:lnTo>
                    <a:pt x="85762" y="16552"/>
                  </a:lnTo>
                  <a:lnTo>
                    <a:pt x="85091" y="19271"/>
                  </a:lnTo>
                  <a:lnTo>
                    <a:pt x="84912" y="21313"/>
                  </a:lnTo>
                  <a:lnTo>
                    <a:pt x="83852" y="22675"/>
                  </a:lnTo>
                  <a:lnTo>
                    <a:pt x="72801" y="29534"/>
                  </a:lnTo>
                  <a:lnTo>
                    <a:pt x="69923" y="34450"/>
                  </a:lnTo>
                  <a:lnTo>
                    <a:pt x="58454" y="73214"/>
                  </a:lnTo>
                  <a:lnTo>
                    <a:pt x="52501" y="84633"/>
                  </a:lnTo>
                  <a:lnTo>
                    <a:pt x="38107" y="125499"/>
                  </a:lnTo>
                  <a:lnTo>
                    <a:pt x="22083" y="166892"/>
                  </a:lnTo>
                  <a:lnTo>
                    <a:pt x="17860" y="189163"/>
                  </a:lnTo>
                  <a:lnTo>
                    <a:pt x="16188" y="205102"/>
                  </a:lnTo>
                  <a:lnTo>
                    <a:pt x="10180" y="221901"/>
                  </a:lnTo>
                  <a:lnTo>
                    <a:pt x="6387" y="237589"/>
                  </a:lnTo>
                  <a:lnTo>
                    <a:pt x="1813" y="254153"/>
                  </a:lnTo>
                  <a:lnTo>
                    <a:pt x="0" y="293518"/>
                  </a:lnTo>
                  <a:lnTo>
                    <a:pt x="850" y="315149"/>
                  </a:lnTo>
                  <a:lnTo>
                    <a:pt x="6593" y="331964"/>
                  </a:lnTo>
                  <a:lnTo>
                    <a:pt x="9063" y="357711"/>
                  </a:lnTo>
                  <a:lnTo>
                    <a:pt x="22775" y="383685"/>
                  </a:lnTo>
                  <a:lnTo>
                    <a:pt x="53514" y="422147"/>
                  </a:lnTo>
                  <a:lnTo>
                    <a:pt x="61978" y="433433"/>
                  </a:lnTo>
                  <a:lnTo>
                    <a:pt x="74938" y="442735"/>
                  </a:lnTo>
                  <a:lnTo>
                    <a:pt x="108034" y="455199"/>
                  </a:lnTo>
                  <a:lnTo>
                    <a:pt x="145757" y="465089"/>
                  </a:lnTo>
                  <a:lnTo>
                    <a:pt x="155029" y="466350"/>
                  </a:lnTo>
                  <a:lnTo>
                    <a:pt x="171156" y="472315"/>
                  </a:lnTo>
                  <a:lnTo>
                    <a:pt x="211554" y="47413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3" name="SMARTInkShape-1816"/>
            <p:cNvSpPr/>
            <p:nvPr/>
          </p:nvSpPr>
          <p:spPr>
            <a:xfrm>
              <a:off x="4199467" y="5842032"/>
              <a:ext cx="296334" cy="152369"/>
            </a:xfrm>
            <a:custGeom>
              <a:avLst/>
              <a:gdLst/>
              <a:ahLst/>
              <a:cxnLst/>
              <a:rect l="0" t="0" r="0" b="0"/>
              <a:pathLst>
                <a:path w="296334" h="152369">
                  <a:moveTo>
                    <a:pt x="0" y="25368"/>
                  </a:moveTo>
                  <a:lnTo>
                    <a:pt x="0" y="37981"/>
                  </a:lnTo>
                  <a:lnTo>
                    <a:pt x="2508" y="42889"/>
                  </a:lnTo>
                  <a:lnTo>
                    <a:pt x="7289" y="49212"/>
                  </a:lnTo>
                  <a:lnTo>
                    <a:pt x="8118" y="54802"/>
                  </a:lnTo>
                  <a:lnTo>
                    <a:pt x="9174" y="56279"/>
                  </a:lnTo>
                  <a:lnTo>
                    <a:pt x="10820" y="57265"/>
                  </a:lnTo>
                  <a:lnTo>
                    <a:pt x="12858" y="57922"/>
                  </a:lnTo>
                  <a:lnTo>
                    <a:pt x="14216" y="59300"/>
                  </a:lnTo>
                  <a:lnTo>
                    <a:pt x="15726" y="63340"/>
                  </a:lnTo>
                  <a:lnTo>
                    <a:pt x="17635" y="73599"/>
                  </a:lnTo>
                  <a:lnTo>
                    <a:pt x="24191" y="82994"/>
                  </a:lnTo>
                  <a:lnTo>
                    <a:pt x="26102" y="91071"/>
                  </a:lnTo>
                  <a:lnTo>
                    <a:pt x="31148" y="98980"/>
                  </a:lnTo>
                  <a:lnTo>
                    <a:pt x="34002" y="107281"/>
                  </a:lnTo>
                  <a:lnTo>
                    <a:pt x="41050" y="116838"/>
                  </a:lnTo>
                  <a:lnTo>
                    <a:pt x="41953" y="122503"/>
                  </a:lnTo>
                  <a:lnTo>
                    <a:pt x="43021" y="123991"/>
                  </a:lnTo>
                  <a:lnTo>
                    <a:pt x="44673" y="124984"/>
                  </a:lnTo>
                  <a:lnTo>
                    <a:pt x="46715" y="125645"/>
                  </a:lnTo>
                  <a:lnTo>
                    <a:pt x="48076" y="127027"/>
                  </a:lnTo>
                  <a:lnTo>
                    <a:pt x="50693" y="135051"/>
                  </a:lnTo>
                  <a:lnTo>
                    <a:pt x="50800" y="143869"/>
                  </a:lnTo>
                  <a:lnTo>
                    <a:pt x="50800" y="131043"/>
                  </a:lnTo>
                  <a:lnTo>
                    <a:pt x="53308" y="126272"/>
                  </a:lnTo>
                  <a:lnTo>
                    <a:pt x="58089" y="120036"/>
                  </a:lnTo>
                  <a:lnTo>
                    <a:pt x="59163" y="104056"/>
                  </a:lnTo>
                  <a:lnTo>
                    <a:pt x="65954" y="92686"/>
                  </a:lnTo>
                  <a:lnTo>
                    <a:pt x="68667" y="53588"/>
                  </a:lnTo>
                  <a:lnTo>
                    <a:pt x="74433" y="42301"/>
                  </a:lnTo>
                  <a:lnTo>
                    <a:pt x="75851" y="31013"/>
                  </a:lnTo>
                  <a:lnTo>
                    <a:pt x="76908" y="29131"/>
                  </a:lnTo>
                  <a:lnTo>
                    <a:pt x="78553" y="27876"/>
                  </a:lnTo>
                  <a:lnTo>
                    <a:pt x="80591" y="27040"/>
                  </a:lnTo>
                  <a:lnTo>
                    <a:pt x="81950" y="25543"/>
                  </a:lnTo>
                  <a:lnTo>
                    <a:pt x="83459" y="21369"/>
                  </a:lnTo>
                  <a:lnTo>
                    <a:pt x="84560" y="10003"/>
                  </a:lnTo>
                  <a:lnTo>
                    <a:pt x="85537" y="9481"/>
                  </a:lnTo>
                  <a:lnTo>
                    <a:pt x="89130" y="8900"/>
                  </a:lnTo>
                  <a:lnTo>
                    <a:pt x="90465" y="7804"/>
                  </a:lnTo>
                  <a:lnTo>
                    <a:pt x="91947" y="4078"/>
                  </a:lnTo>
                  <a:lnTo>
                    <a:pt x="93283" y="2708"/>
                  </a:lnTo>
                  <a:lnTo>
                    <a:pt x="101220" y="75"/>
                  </a:lnTo>
                  <a:lnTo>
                    <a:pt x="105982" y="0"/>
                  </a:lnTo>
                  <a:lnTo>
                    <a:pt x="107343" y="930"/>
                  </a:lnTo>
                  <a:lnTo>
                    <a:pt x="108251" y="2491"/>
                  </a:lnTo>
                  <a:lnTo>
                    <a:pt x="109960" y="8087"/>
                  </a:lnTo>
                  <a:lnTo>
                    <a:pt x="115864" y="15125"/>
                  </a:lnTo>
                  <a:lnTo>
                    <a:pt x="118181" y="23833"/>
                  </a:lnTo>
                  <a:lnTo>
                    <a:pt x="122923" y="29407"/>
                  </a:lnTo>
                  <a:lnTo>
                    <a:pt x="125188" y="36884"/>
                  </a:lnTo>
                  <a:lnTo>
                    <a:pt x="127135" y="45538"/>
                  </a:lnTo>
                  <a:lnTo>
                    <a:pt x="133542" y="58759"/>
                  </a:lnTo>
                  <a:lnTo>
                    <a:pt x="136332" y="81794"/>
                  </a:lnTo>
                  <a:lnTo>
                    <a:pt x="142153" y="93098"/>
                  </a:lnTo>
                  <a:lnTo>
                    <a:pt x="143829" y="112857"/>
                  </a:lnTo>
                  <a:lnTo>
                    <a:pt x="144804" y="114738"/>
                  </a:lnTo>
                  <a:lnTo>
                    <a:pt x="146395" y="115993"/>
                  </a:lnTo>
                  <a:lnTo>
                    <a:pt x="148397" y="116829"/>
                  </a:lnTo>
                  <a:lnTo>
                    <a:pt x="149731" y="118328"/>
                  </a:lnTo>
                  <a:lnTo>
                    <a:pt x="152296" y="126576"/>
                  </a:lnTo>
                  <a:lnTo>
                    <a:pt x="152390" y="134223"/>
                  </a:lnTo>
                  <a:lnTo>
                    <a:pt x="152399" y="128039"/>
                  </a:lnTo>
                  <a:lnTo>
                    <a:pt x="154908" y="127444"/>
                  </a:lnTo>
                  <a:lnTo>
                    <a:pt x="156894" y="127285"/>
                  </a:lnTo>
                  <a:lnTo>
                    <a:pt x="158219" y="126238"/>
                  </a:lnTo>
                  <a:lnTo>
                    <a:pt x="159689" y="122567"/>
                  </a:lnTo>
                  <a:lnTo>
                    <a:pt x="161574" y="112545"/>
                  </a:lnTo>
                  <a:lnTo>
                    <a:pt x="166616" y="104298"/>
                  </a:lnTo>
                  <a:lnTo>
                    <a:pt x="168795" y="93083"/>
                  </a:lnTo>
                  <a:lnTo>
                    <a:pt x="169324" y="64880"/>
                  </a:lnTo>
                  <a:lnTo>
                    <a:pt x="171837" y="59235"/>
                  </a:lnTo>
                  <a:lnTo>
                    <a:pt x="175150" y="53590"/>
                  </a:lnTo>
                  <a:lnTo>
                    <a:pt x="177955" y="45123"/>
                  </a:lnTo>
                  <a:lnTo>
                    <a:pt x="183386" y="36657"/>
                  </a:lnTo>
                  <a:lnTo>
                    <a:pt x="185887" y="27040"/>
                  </a:lnTo>
                  <a:lnTo>
                    <a:pt x="192010" y="18939"/>
                  </a:lnTo>
                  <a:lnTo>
                    <a:pt x="193523" y="13730"/>
                  </a:lnTo>
                  <a:lnTo>
                    <a:pt x="194867" y="11965"/>
                  </a:lnTo>
                  <a:lnTo>
                    <a:pt x="203088" y="8475"/>
                  </a:lnTo>
                  <a:lnTo>
                    <a:pt x="211315" y="8437"/>
                  </a:lnTo>
                  <a:lnTo>
                    <a:pt x="211635" y="15724"/>
                  </a:lnTo>
                  <a:lnTo>
                    <a:pt x="217479" y="23429"/>
                  </a:lnTo>
                  <a:lnTo>
                    <a:pt x="219784" y="32278"/>
                  </a:lnTo>
                  <a:lnTo>
                    <a:pt x="224525" y="37868"/>
                  </a:lnTo>
                  <a:lnTo>
                    <a:pt x="224942" y="40287"/>
                  </a:lnTo>
                  <a:lnTo>
                    <a:pt x="224280" y="42840"/>
                  </a:lnTo>
                  <a:lnTo>
                    <a:pt x="222898" y="45483"/>
                  </a:lnTo>
                  <a:lnTo>
                    <a:pt x="222917" y="48185"/>
                  </a:lnTo>
                  <a:lnTo>
                    <a:pt x="227665" y="62089"/>
                  </a:lnTo>
                  <a:lnTo>
                    <a:pt x="228323" y="70533"/>
                  </a:lnTo>
                  <a:lnTo>
                    <a:pt x="230985" y="76172"/>
                  </a:lnTo>
                  <a:lnTo>
                    <a:pt x="234363" y="81814"/>
                  </a:lnTo>
                  <a:lnTo>
                    <a:pt x="236532" y="93101"/>
                  </a:lnTo>
                  <a:lnTo>
                    <a:pt x="236710" y="95923"/>
                  </a:lnTo>
                  <a:lnTo>
                    <a:pt x="239417" y="101568"/>
                  </a:lnTo>
                  <a:lnTo>
                    <a:pt x="242814" y="107213"/>
                  </a:lnTo>
                  <a:lnTo>
                    <a:pt x="245668" y="115679"/>
                  </a:lnTo>
                  <a:lnTo>
                    <a:pt x="249670" y="121323"/>
                  </a:lnTo>
                  <a:lnTo>
                    <a:pt x="254584" y="124460"/>
                  </a:lnTo>
                  <a:lnTo>
                    <a:pt x="259904" y="126794"/>
                  </a:lnTo>
                  <a:lnTo>
                    <a:pt x="277369" y="140992"/>
                  </a:lnTo>
                  <a:lnTo>
                    <a:pt x="282574" y="142609"/>
                  </a:lnTo>
                  <a:lnTo>
                    <a:pt x="284338" y="143980"/>
                  </a:lnTo>
                  <a:lnTo>
                    <a:pt x="286298" y="148013"/>
                  </a:lnTo>
                  <a:lnTo>
                    <a:pt x="287762" y="149464"/>
                  </a:lnTo>
                  <a:lnTo>
                    <a:pt x="296333" y="15236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4" name="SMARTInkShape-1817"/>
            <p:cNvSpPr/>
            <p:nvPr/>
          </p:nvSpPr>
          <p:spPr>
            <a:xfrm>
              <a:off x="2269097" y="5842003"/>
              <a:ext cx="169304" cy="135359"/>
            </a:xfrm>
            <a:custGeom>
              <a:avLst/>
              <a:gdLst/>
              <a:ahLst/>
              <a:cxnLst/>
              <a:rect l="0" t="0" r="0" b="0"/>
              <a:pathLst>
                <a:path w="169304" h="135359">
                  <a:moveTo>
                    <a:pt x="8436" y="16930"/>
                  </a:moveTo>
                  <a:lnTo>
                    <a:pt x="0" y="16930"/>
                  </a:lnTo>
                  <a:lnTo>
                    <a:pt x="8089" y="25048"/>
                  </a:lnTo>
                  <a:lnTo>
                    <a:pt x="8434" y="45543"/>
                  </a:lnTo>
                  <a:lnTo>
                    <a:pt x="10944" y="50969"/>
                  </a:lnTo>
                  <a:lnTo>
                    <a:pt x="15726" y="57626"/>
                  </a:lnTo>
                  <a:lnTo>
                    <a:pt x="16670" y="65700"/>
                  </a:lnTo>
                  <a:lnTo>
                    <a:pt x="16799" y="70903"/>
                  </a:lnTo>
                  <a:lnTo>
                    <a:pt x="19366" y="76353"/>
                  </a:lnTo>
                  <a:lnTo>
                    <a:pt x="24184" y="83023"/>
                  </a:lnTo>
                  <a:lnTo>
                    <a:pt x="25135" y="91097"/>
                  </a:lnTo>
                  <a:lnTo>
                    <a:pt x="25339" y="100029"/>
                  </a:lnTo>
                  <a:lnTo>
                    <a:pt x="31182" y="108047"/>
                  </a:lnTo>
                  <a:lnTo>
                    <a:pt x="33733" y="118066"/>
                  </a:lnTo>
                  <a:lnTo>
                    <a:pt x="41952" y="126636"/>
                  </a:lnTo>
                  <a:lnTo>
                    <a:pt x="42300" y="135358"/>
                  </a:lnTo>
                  <a:lnTo>
                    <a:pt x="42303" y="95145"/>
                  </a:lnTo>
                  <a:lnTo>
                    <a:pt x="42303" y="81736"/>
                  </a:lnTo>
                  <a:lnTo>
                    <a:pt x="44812" y="76149"/>
                  </a:lnTo>
                  <a:lnTo>
                    <a:pt x="48122" y="70531"/>
                  </a:lnTo>
                  <a:lnTo>
                    <a:pt x="50247" y="59260"/>
                  </a:lnTo>
                  <a:lnTo>
                    <a:pt x="50666" y="47974"/>
                  </a:lnTo>
                  <a:lnTo>
                    <a:pt x="53232" y="42330"/>
                  </a:lnTo>
                  <a:lnTo>
                    <a:pt x="56568" y="36686"/>
                  </a:lnTo>
                  <a:lnTo>
                    <a:pt x="58050" y="31042"/>
                  </a:lnTo>
                  <a:lnTo>
                    <a:pt x="59386" y="29160"/>
                  </a:lnTo>
                  <a:lnTo>
                    <a:pt x="61218" y="27905"/>
                  </a:lnTo>
                  <a:lnTo>
                    <a:pt x="65761" y="25572"/>
                  </a:lnTo>
                  <a:lnTo>
                    <a:pt x="70917" y="21398"/>
                  </a:lnTo>
                  <a:lnTo>
                    <a:pt x="73835" y="16407"/>
                  </a:lnTo>
                  <a:lnTo>
                    <a:pt x="74613" y="13759"/>
                  </a:lnTo>
                  <a:lnTo>
                    <a:pt x="76073" y="11994"/>
                  </a:lnTo>
                  <a:lnTo>
                    <a:pt x="91811" y="1214"/>
                  </a:lnTo>
                  <a:lnTo>
                    <a:pt x="100279" y="104"/>
                  </a:lnTo>
                  <a:lnTo>
                    <a:pt x="116944" y="0"/>
                  </a:lnTo>
                  <a:lnTo>
                    <a:pt x="138639" y="20145"/>
                  </a:lnTo>
                  <a:lnTo>
                    <a:pt x="141563" y="25572"/>
                  </a:lnTo>
                  <a:lnTo>
                    <a:pt x="143766" y="40669"/>
                  </a:lnTo>
                  <a:lnTo>
                    <a:pt x="149694" y="48761"/>
                  </a:lnTo>
                  <a:lnTo>
                    <a:pt x="151577" y="56674"/>
                  </a:lnTo>
                  <a:lnTo>
                    <a:pt x="152361" y="87488"/>
                  </a:lnTo>
                  <a:lnTo>
                    <a:pt x="154874" y="93131"/>
                  </a:lnTo>
                  <a:lnTo>
                    <a:pt x="159659" y="99925"/>
                  </a:lnTo>
                  <a:lnTo>
                    <a:pt x="160604" y="108026"/>
                  </a:lnTo>
                  <a:lnTo>
                    <a:pt x="160733" y="113235"/>
                  </a:lnTo>
                  <a:lnTo>
                    <a:pt x="161708" y="115000"/>
                  </a:lnTo>
                  <a:lnTo>
                    <a:pt x="163299" y="116176"/>
                  </a:lnTo>
                  <a:lnTo>
                    <a:pt x="169303" y="11853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5" name="SMARTInkShape-1818"/>
            <p:cNvSpPr/>
            <p:nvPr/>
          </p:nvSpPr>
          <p:spPr>
            <a:xfrm>
              <a:off x="2506133" y="5850467"/>
              <a:ext cx="33868" cy="127001"/>
            </a:xfrm>
            <a:custGeom>
              <a:avLst/>
              <a:gdLst/>
              <a:ahLst/>
              <a:cxnLst/>
              <a:rect l="0" t="0" r="0" b="0"/>
              <a:pathLst>
                <a:path w="33868" h="127001">
                  <a:moveTo>
                    <a:pt x="0" y="0"/>
                  </a:moveTo>
                  <a:lnTo>
                    <a:pt x="0" y="23865"/>
                  </a:lnTo>
                  <a:lnTo>
                    <a:pt x="5819" y="31855"/>
                  </a:lnTo>
                  <a:lnTo>
                    <a:pt x="7683" y="39751"/>
                  </a:lnTo>
                  <a:lnTo>
                    <a:pt x="8467" y="82083"/>
                  </a:lnTo>
                  <a:lnTo>
                    <a:pt x="8467" y="87594"/>
                  </a:lnTo>
                  <a:lnTo>
                    <a:pt x="9407" y="89441"/>
                  </a:lnTo>
                  <a:lnTo>
                    <a:pt x="10976" y="90671"/>
                  </a:lnTo>
                  <a:lnTo>
                    <a:pt x="12962" y="91492"/>
                  </a:lnTo>
                  <a:lnTo>
                    <a:pt x="14286" y="92980"/>
                  </a:lnTo>
                  <a:lnTo>
                    <a:pt x="15757" y="97141"/>
                  </a:lnTo>
                  <a:lnTo>
                    <a:pt x="16585" y="104774"/>
                  </a:lnTo>
                  <a:lnTo>
                    <a:pt x="17642" y="106538"/>
                  </a:lnTo>
                  <a:lnTo>
                    <a:pt x="19287" y="107714"/>
                  </a:lnTo>
                  <a:lnTo>
                    <a:pt x="24193" y="109602"/>
                  </a:lnTo>
                  <a:lnTo>
                    <a:pt x="24864" y="112369"/>
                  </a:lnTo>
                  <a:lnTo>
                    <a:pt x="25043" y="114423"/>
                  </a:lnTo>
                  <a:lnTo>
                    <a:pt x="26103" y="115793"/>
                  </a:lnTo>
                  <a:lnTo>
                    <a:pt x="29789" y="117316"/>
                  </a:lnTo>
                  <a:lnTo>
                    <a:pt x="31149" y="118662"/>
                  </a:lnTo>
                  <a:lnTo>
                    <a:pt x="33867" y="1270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6" name="SMARTInkShape-1819"/>
            <p:cNvSpPr/>
            <p:nvPr/>
          </p:nvSpPr>
          <p:spPr>
            <a:xfrm>
              <a:off x="2472267" y="5731933"/>
              <a:ext cx="8467" cy="16935"/>
            </a:xfrm>
            <a:custGeom>
              <a:avLst/>
              <a:gdLst/>
              <a:ahLst/>
              <a:cxnLst/>
              <a:rect l="0" t="0" r="0" b="0"/>
              <a:pathLst>
                <a:path w="8467" h="16935">
                  <a:moveTo>
                    <a:pt x="8466" y="16934"/>
                  </a:moveTo>
                  <a:lnTo>
                    <a:pt x="103" y="8570"/>
                  </a:ln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7" name="SMARTInkShape-1820"/>
            <p:cNvSpPr/>
            <p:nvPr/>
          </p:nvSpPr>
          <p:spPr>
            <a:xfrm>
              <a:off x="2616200" y="5706533"/>
              <a:ext cx="25401" cy="262468"/>
            </a:xfrm>
            <a:custGeom>
              <a:avLst/>
              <a:gdLst/>
              <a:ahLst/>
              <a:cxnLst/>
              <a:rect l="0" t="0" r="0" b="0"/>
              <a:pathLst>
                <a:path w="25401" h="262468">
                  <a:moveTo>
                    <a:pt x="8467" y="0"/>
                  </a:moveTo>
                  <a:lnTo>
                    <a:pt x="8467" y="7290"/>
                  </a:lnTo>
                  <a:lnTo>
                    <a:pt x="7526" y="7682"/>
                  </a:lnTo>
                  <a:lnTo>
                    <a:pt x="3972" y="8118"/>
                  </a:lnTo>
                  <a:lnTo>
                    <a:pt x="2648" y="9175"/>
                  </a:lnTo>
                  <a:lnTo>
                    <a:pt x="1177" y="12859"/>
                  </a:lnTo>
                  <a:lnTo>
                    <a:pt x="1" y="53655"/>
                  </a:lnTo>
                  <a:lnTo>
                    <a:pt x="0" y="70558"/>
                  </a:lnTo>
                  <a:lnTo>
                    <a:pt x="2509" y="76201"/>
                  </a:lnTo>
                  <a:lnTo>
                    <a:pt x="4495" y="79023"/>
                  </a:lnTo>
                  <a:lnTo>
                    <a:pt x="7290" y="91983"/>
                  </a:lnTo>
                  <a:lnTo>
                    <a:pt x="9338" y="116420"/>
                  </a:lnTo>
                  <a:lnTo>
                    <a:pt x="15747" y="137081"/>
                  </a:lnTo>
                  <a:lnTo>
                    <a:pt x="16903" y="176270"/>
                  </a:lnTo>
                  <a:lnTo>
                    <a:pt x="16933" y="217392"/>
                  </a:lnTo>
                  <a:lnTo>
                    <a:pt x="17874" y="242792"/>
                  </a:lnTo>
                  <a:lnTo>
                    <a:pt x="25400" y="2624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8" name="SMARTInkShape-1821"/>
            <p:cNvSpPr/>
            <p:nvPr/>
          </p:nvSpPr>
          <p:spPr>
            <a:xfrm>
              <a:off x="2560522" y="5867400"/>
              <a:ext cx="140346" cy="16934"/>
            </a:xfrm>
            <a:custGeom>
              <a:avLst/>
              <a:gdLst/>
              <a:ahLst/>
              <a:cxnLst/>
              <a:rect l="0" t="0" r="0" b="0"/>
              <a:pathLst>
                <a:path w="140346" h="16934">
                  <a:moveTo>
                    <a:pt x="4878" y="8467"/>
                  </a:moveTo>
                  <a:lnTo>
                    <a:pt x="0" y="3589"/>
                  </a:lnTo>
                  <a:lnTo>
                    <a:pt x="4633" y="8222"/>
                  </a:lnTo>
                  <a:lnTo>
                    <a:pt x="25852" y="8465"/>
                  </a:lnTo>
                  <a:lnTo>
                    <a:pt x="27328" y="9406"/>
                  </a:lnTo>
                  <a:lnTo>
                    <a:pt x="28311" y="10974"/>
                  </a:lnTo>
                  <a:lnTo>
                    <a:pt x="28967" y="12961"/>
                  </a:lnTo>
                  <a:lnTo>
                    <a:pt x="30345" y="14286"/>
                  </a:lnTo>
                  <a:lnTo>
                    <a:pt x="34384" y="15756"/>
                  </a:lnTo>
                  <a:lnTo>
                    <a:pt x="75437" y="16931"/>
                  </a:lnTo>
                  <a:lnTo>
                    <a:pt x="83901" y="16933"/>
                  </a:lnTo>
                  <a:lnTo>
                    <a:pt x="125765" y="6113"/>
                  </a:lnTo>
                  <a:lnTo>
                    <a:pt x="140345"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9" name="SMARTInkShape-1822"/>
            <p:cNvSpPr/>
            <p:nvPr/>
          </p:nvSpPr>
          <p:spPr>
            <a:xfrm>
              <a:off x="2904067" y="5757334"/>
              <a:ext cx="59267" cy="245534"/>
            </a:xfrm>
            <a:custGeom>
              <a:avLst/>
              <a:gdLst/>
              <a:ahLst/>
              <a:cxnLst/>
              <a:rect l="0" t="0" r="0" b="0"/>
              <a:pathLst>
                <a:path w="59267" h="245534">
                  <a:moveTo>
                    <a:pt x="8466" y="8466"/>
                  </a:moveTo>
                  <a:lnTo>
                    <a:pt x="0" y="0"/>
                  </a:lnTo>
                  <a:lnTo>
                    <a:pt x="0" y="8117"/>
                  </a:lnTo>
                  <a:lnTo>
                    <a:pt x="5818" y="15157"/>
                  </a:lnTo>
                  <a:lnTo>
                    <a:pt x="7682" y="22887"/>
                  </a:lnTo>
                  <a:lnTo>
                    <a:pt x="8435" y="42372"/>
                  </a:lnTo>
                  <a:lnTo>
                    <a:pt x="9387" y="45181"/>
                  </a:lnTo>
                  <a:lnTo>
                    <a:pt x="10961" y="47054"/>
                  </a:lnTo>
                  <a:lnTo>
                    <a:pt x="12952" y="48302"/>
                  </a:lnTo>
                  <a:lnTo>
                    <a:pt x="14279" y="50075"/>
                  </a:lnTo>
                  <a:lnTo>
                    <a:pt x="15754" y="54554"/>
                  </a:lnTo>
                  <a:lnTo>
                    <a:pt x="17641" y="70913"/>
                  </a:lnTo>
                  <a:lnTo>
                    <a:pt x="23588" y="84179"/>
                  </a:lnTo>
                  <a:lnTo>
                    <a:pt x="26319" y="124327"/>
                  </a:lnTo>
                  <a:lnTo>
                    <a:pt x="32687" y="145474"/>
                  </a:lnTo>
                  <a:lnTo>
                    <a:pt x="34574" y="163609"/>
                  </a:lnTo>
                  <a:lnTo>
                    <a:pt x="41126" y="180240"/>
                  </a:lnTo>
                  <a:lnTo>
                    <a:pt x="43203" y="208037"/>
                  </a:lnTo>
                  <a:lnTo>
                    <a:pt x="49021" y="219974"/>
                  </a:lnTo>
                  <a:lnTo>
                    <a:pt x="50448" y="226896"/>
                  </a:lnTo>
                  <a:lnTo>
                    <a:pt x="56549" y="235022"/>
                  </a:lnTo>
                  <a:lnTo>
                    <a:pt x="59266" y="2455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0" name="SMARTInkShape-1823"/>
            <p:cNvSpPr/>
            <p:nvPr/>
          </p:nvSpPr>
          <p:spPr>
            <a:xfrm>
              <a:off x="2819780" y="5731933"/>
              <a:ext cx="287488" cy="270935"/>
            </a:xfrm>
            <a:custGeom>
              <a:avLst/>
              <a:gdLst/>
              <a:ahLst/>
              <a:cxnLst/>
              <a:rect l="0" t="0" r="0" b="0"/>
              <a:pathLst>
                <a:path w="287488" h="270935">
                  <a:moveTo>
                    <a:pt x="33487" y="16934"/>
                  </a:moveTo>
                  <a:lnTo>
                    <a:pt x="20874" y="16934"/>
                  </a:lnTo>
                  <a:lnTo>
                    <a:pt x="19434" y="15993"/>
                  </a:lnTo>
                  <a:lnTo>
                    <a:pt x="18474" y="14425"/>
                  </a:lnTo>
                  <a:lnTo>
                    <a:pt x="16932" y="9644"/>
                  </a:lnTo>
                  <a:lnTo>
                    <a:pt x="14213" y="8990"/>
                  </a:lnTo>
                  <a:lnTo>
                    <a:pt x="0" y="8470"/>
                  </a:lnTo>
                  <a:lnTo>
                    <a:pt x="12242" y="8467"/>
                  </a:lnTo>
                  <a:lnTo>
                    <a:pt x="13679" y="7526"/>
                  </a:lnTo>
                  <a:lnTo>
                    <a:pt x="14638" y="5959"/>
                  </a:lnTo>
                  <a:lnTo>
                    <a:pt x="15276" y="3973"/>
                  </a:lnTo>
                  <a:lnTo>
                    <a:pt x="16643" y="2649"/>
                  </a:lnTo>
                  <a:lnTo>
                    <a:pt x="20670" y="1178"/>
                  </a:lnTo>
                  <a:lnTo>
                    <a:pt x="61890" y="7"/>
                  </a:lnTo>
                  <a:lnTo>
                    <a:pt x="103715" y="0"/>
                  </a:lnTo>
                  <a:lnTo>
                    <a:pt x="145095" y="0"/>
                  </a:lnTo>
                  <a:lnTo>
                    <a:pt x="151451" y="2509"/>
                  </a:lnTo>
                  <a:lnTo>
                    <a:pt x="157411" y="5819"/>
                  </a:lnTo>
                  <a:lnTo>
                    <a:pt x="168903" y="7944"/>
                  </a:lnTo>
                  <a:lnTo>
                    <a:pt x="171742" y="8118"/>
                  </a:lnTo>
                  <a:lnTo>
                    <a:pt x="177405" y="10822"/>
                  </a:lnTo>
                  <a:lnTo>
                    <a:pt x="183058" y="14217"/>
                  </a:lnTo>
                  <a:lnTo>
                    <a:pt x="194352" y="16397"/>
                  </a:lnTo>
                  <a:lnTo>
                    <a:pt x="197175" y="16576"/>
                  </a:lnTo>
                  <a:lnTo>
                    <a:pt x="202819" y="19283"/>
                  </a:lnTo>
                  <a:lnTo>
                    <a:pt x="226651" y="40777"/>
                  </a:lnTo>
                  <a:lnTo>
                    <a:pt x="227523" y="44150"/>
                  </a:lnTo>
                  <a:lnTo>
                    <a:pt x="228219" y="74634"/>
                  </a:lnTo>
                  <a:lnTo>
                    <a:pt x="191179" y="113241"/>
                  </a:lnTo>
                  <a:lnTo>
                    <a:pt x="185730" y="116181"/>
                  </a:lnTo>
                  <a:lnTo>
                    <a:pt x="180172" y="118428"/>
                  </a:lnTo>
                  <a:lnTo>
                    <a:pt x="160482" y="133117"/>
                  </a:lnTo>
                  <a:lnTo>
                    <a:pt x="154841" y="135363"/>
                  </a:lnTo>
                  <a:lnTo>
                    <a:pt x="136759" y="150834"/>
                  </a:lnTo>
                  <a:lnTo>
                    <a:pt x="133321" y="151704"/>
                  </a:lnTo>
                  <a:lnTo>
                    <a:pt x="131087" y="151936"/>
                  </a:lnTo>
                  <a:lnTo>
                    <a:pt x="129598" y="153032"/>
                  </a:lnTo>
                  <a:lnTo>
                    <a:pt x="128605" y="154703"/>
                  </a:lnTo>
                  <a:lnTo>
                    <a:pt x="127943" y="156757"/>
                  </a:lnTo>
                  <a:lnTo>
                    <a:pt x="126562" y="158127"/>
                  </a:lnTo>
                  <a:lnTo>
                    <a:pt x="118537" y="160760"/>
                  </a:lnTo>
                  <a:lnTo>
                    <a:pt x="109793" y="160867"/>
                  </a:lnTo>
                  <a:lnTo>
                    <a:pt x="151869" y="160867"/>
                  </a:lnTo>
                  <a:lnTo>
                    <a:pt x="191701" y="160867"/>
                  </a:lnTo>
                  <a:lnTo>
                    <a:pt x="197251" y="160867"/>
                  </a:lnTo>
                  <a:lnTo>
                    <a:pt x="199107" y="161808"/>
                  </a:lnTo>
                  <a:lnTo>
                    <a:pt x="200345" y="163374"/>
                  </a:lnTo>
                  <a:lnTo>
                    <a:pt x="201170" y="165361"/>
                  </a:lnTo>
                  <a:lnTo>
                    <a:pt x="202661" y="166685"/>
                  </a:lnTo>
                  <a:lnTo>
                    <a:pt x="206826" y="168155"/>
                  </a:lnTo>
                  <a:lnTo>
                    <a:pt x="222043" y="170042"/>
                  </a:lnTo>
                  <a:lnTo>
                    <a:pt x="224102" y="171688"/>
                  </a:lnTo>
                  <a:lnTo>
                    <a:pt x="225474" y="173725"/>
                  </a:lnTo>
                  <a:lnTo>
                    <a:pt x="227331" y="175084"/>
                  </a:lnTo>
                  <a:lnTo>
                    <a:pt x="231901" y="176592"/>
                  </a:lnTo>
                  <a:lnTo>
                    <a:pt x="233496" y="177937"/>
                  </a:lnTo>
                  <a:lnTo>
                    <a:pt x="240761" y="189479"/>
                  </a:lnTo>
                  <a:lnTo>
                    <a:pt x="245710" y="192398"/>
                  </a:lnTo>
                  <a:lnTo>
                    <a:pt x="248347" y="193177"/>
                  </a:lnTo>
                  <a:lnTo>
                    <a:pt x="250105" y="194637"/>
                  </a:lnTo>
                  <a:lnTo>
                    <a:pt x="252057" y="198767"/>
                  </a:lnTo>
                  <a:lnTo>
                    <a:pt x="253157" y="206382"/>
                  </a:lnTo>
                  <a:lnTo>
                    <a:pt x="254252" y="208143"/>
                  </a:lnTo>
                  <a:lnTo>
                    <a:pt x="255923" y="209318"/>
                  </a:lnTo>
                  <a:lnTo>
                    <a:pt x="257977" y="210101"/>
                  </a:lnTo>
                  <a:lnTo>
                    <a:pt x="259347" y="211564"/>
                  </a:lnTo>
                  <a:lnTo>
                    <a:pt x="260869" y="215698"/>
                  </a:lnTo>
                  <a:lnTo>
                    <a:pt x="262055" y="235426"/>
                  </a:lnTo>
                  <a:lnTo>
                    <a:pt x="269374" y="244213"/>
                  </a:lnTo>
                  <a:lnTo>
                    <a:pt x="270204" y="249637"/>
                  </a:lnTo>
                  <a:lnTo>
                    <a:pt x="271261" y="251091"/>
                  </a:lnTo>
                  <a:lnTo>
                    <a:pt x="272907" y="252061"/>
                  </a:lnTo>
                  <a:lnTo>
                    <a:pt x="274944" y="252708"/>
                  </a:lnTo>
                  <a:lnTo>
                    <a:pt x="276303" y="254079"/>
                  </a:lnTo>
                  <a:lnTo>
                    <a:pt x="278914" y="262084"/>
                  </a:lnTo>
                  <a:lnTo>
                    <a:pt x="287487" y="27093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1" name="SMARTInkShape-1824"/>
            <p:cNvSpPr/>
            <p:nvPr/>
          </p:nvSpPr>
          <p:spPr>
            <a:xfrm>
              <a:off x="3175000" y="5867430"/>
              <a:ext cx="152401" cy="118504"/>
            </a:xfrm>
            <a:custGeom>
              <a:avLst/>
              <a:gdLst/>
              <a:ahLst/>
              <a:cxnLst/>
              <a:rect l="0" t="0" r="0" b="0"/>
              <a:pathLst>
                <a:path w="152401" h="118504">
                  <a:moveTo>
                    <a:pt x="93133" y="50770"/>
                  </a:moveTo>
                  <a:lnTo>
                    <a:pt x="93133" y="42334"/>
                  </a:lnTo>
                  <a:lnTo>
                    <a:pt x="88638" y="42313"/>
                  </a:lnTo>
                  <a:lnTo>
                    <a:pt x="83923" y="39799"/>
                  </a:lnTo>
                  <a:lnTo>
                    <a:pt x="76334" y="33940"/>
                  </a:lnTo>
                  <a:lnTo>
                    <a:pt x="76201" y="20981"/>
                  </a:lnTo>
                  <a:lnTo>
                    <a:pt x="75260" y="19621"/>
                  </a:lnTo>
                  <a:lnTo>
                    <a:pt x="73692" y="18715"/>
                  </a:lnTo>
                  <a:lnTo>
                    <a:pt x="68911" y="17261"/>
                  </a:lnTo>
                  <a:lnTo>
                    <a:pt x="68257" y="14554"/>
                  </a:lnTo>
                  <a:lnTo>
                    <a:pt x="67764" y="8794"/>
                  </a:lnTo>
                  <a:lnTo>
                    <a:pt x="55951" y="8468"/>
                  </a:lnTo>
                  <a:lnTo>
                    <a:pt x="54234" y="7517"/>
                  </a:lnTo>
                  <a:lnTo>
                    <a:pt x="53090" y="5942"/>
                  </a:lnTo>
                  <a:lnTo>
                    <a:pt x="51252" y="1150"/>
                  </a:lnTo>
                  <a:lnTo>
                    <a:pt x="48492" y="494"/>
                  </a:lnTo>
                  <a:lnTo>
                    <a:pt x="38199" y="0"/>
                  </a:lnTo>
                  <a:lnTo>
                    <a:pt x="33283" y="2492"/>
                  </a:lnTo>
                  <a:lnTo>
                    <a:pt x="26957" y="7263"/>
                  </a:lnTo>
                  <a:lnTo>
                    <a:pt x="17322" y="8406"/>
                  </a:lnTo>
                  <a:lnTo>
                    <a:pt x="1208" y="24162"/>
                  </a:lnTo>
                  <a:lnTo>
                    <a:pt x="106" y="32554"/>
                  </a:lnTo>
                  <a:lnTo>
                    <a:pt x="0" y="74602"/>
                  </a:lnTo>
                  <a:lnTo>
                    <a:pt x="0" y="91537"/>
                  </a:lnTo>
                  <a:lnTo>
                    <a:pt x="12858" y="105949"/>
                  </a:lnTo>
                  <a:lnTo>
                    <a:pt x="17631" y="108220"/>
                  </a:lnTo>
                  <a:lnTo>
                    <a:pt x="29760" y="110005"/>
                  </a:lnTo>
                  <a:lnTo>
                    <a:pt x="46373" y="110036"/>
                  </a:lnTo>
                  <a:lnTo>
                    <a:pt x="47848" y="109096"/>
                  </a:lnTo>
                  <a:lnTo>
                    <a:pt x="48832" y="107528"/>
                  </a:lnTo>
                  <a:lnTo>
                    <a:pt x="49488" y="105543"/>
                  </a:lnTo>
                  <a:lnTo>
                    <a:pt x="50866" y="104218"/>
                  </a:lnTo>
                  <a:lnTo>
                    <a:pt x="59837" y="99584"/>
                  </a:lnTo>
                  <a:lnTo>
                    <a:pt x="66173" y="94383"/>
                  </a:lnTo>
                  <a:lnTo>
                    <a:pt x="67040" y="91163"/>
                  </a:lnTo>
                  <a:lnTo>
                    <a:pt x="67271" y="88988"/>
                  </a:lnTo>
                  <a:lnTo>
                    <a:pt x="70037" y="84061"/>
                  </a:lnTo>
                  <a:lnTo>
                    <a:pt x="91576" y="60803"/>
                  </a:lnTo>
                  <a:lnTo>
                    <a:pt x="92441" y="57424"/>
                  </a:lnTo>
                  <a:lnTo>
                    <a:pt x="92672" y="55205"/>
                  </a:lnTo>
                  <a:lnTo>
                    <a:pt x="95437" y="50232"/>
                  </a:lnTo>
                  <a:lnTo>
                    <a:pt x="100383" y="43870"/>
                  </a:lnTo>
                  <a:lnTo>
                    <a:pt x="101493" y="35151"/>
                  </a:lnTo>
                  <a:lnTo>
                    <a:pt x="101597" y="25753"/>
                  </a:lnTo>
                  <a:lnTo>
                    <a:pt x="93133" y="16903"/>
                  </a:lnTo>
                  <a:lnTo>
                    <a:pt x="93133" y="33457"/>
                  </a:lnTo>
                  <a:lnTo>
                    <a:pt x="98952" y="40521"/>
                  </a:lnTo>
                  <a:lnTo>
                    <a:pt x="101251" y="49234"/>
                  </a:lnTo>
                  <a:lnTo>
                    <a:pt x="101497" y="54810"/>
                  </a:lnTo>
                  <a:lnTo>
                    <a:pt x="104063" y="59778"/>
                  </a:lnTo>
                  <a:lnTo>
                    <a:pt x="108881" y="66138"/>
                  </a:lnTo>
                  <a:lnTo>
                    <a:pt x="110773" y="74153"/>
                  </a:lnTo>
                  <a:lnTo>
                    <a:pt x="115816" y="82053"/>
                  </a:lnTo>
                  <a:lnTo>
                    <a:pt x="118176" y="91462"/>
                  </a:lnTo>
                  <a:lnTo>
                    <a:pt x="125792" y="100249"/>
                  </a:lnTo>
                  <a:lnTo>
                    <a:pt x="126642" y="105674"/>
                  </a:lnTo>
                  <a:lnTo>
                    <a:pt x="127702" y="107128"/>
                  </a:lnTo>
                  <a:lnTo>
                    <a:pt x="129350" y="108097"/>
                  </a:lnTo>
                  <a:lnTo>
                    <a:pt x="136163" y="109461"/>
                  </a:lnTo>
                  <a:lnTo>
                    <a:pt x="138753" y="109653"/>
                  </a:lnTo>
                  <a:lnTo>
                    <a:pt x="144140" y="112374"/>
                  </a:lnTo>
                  <a:lnTo>
                    <a:pt x="152400" y="11850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2" name="SMARTInkShape-1825"/>
            <p:cNvSpPr/>
            <p:nvPr/>
          </p:nvSpPr>
          <p:spPr>
            <a:xfrm>
              <a:off x="2015067" y="5740401"/>
              <a:ext cx="228601" cy="236953"/>
            </a:xfrm>
            <a:custGeom>
              <a:avLst/>
              <a:gdLst/>
              <a:ahLst/>
              <a:cxnLst/>
              <a:rect l="0" t="0" r="0" b="0"/>
              <a:pathLst>
                <a:path w="228601" h="236953">
                  <a:moveTo>
                    <a:pt x="0" y="33866"/>
                  </a:moveTo>
                  <a:lnTo>
                    <a:pt x="0" y="46478"/>
                  </a:lnTo>
                  <a:lnTo>
                    <a:pt x="940" y="47919"/>
                  </a:lnTo>
                  <a:lnTo>
                    <a:pt x="2508" y="48879"/>
                  </a:lnTo>
                  <a:lnTo>
                    <a:pt x="7290" y="50419"/>
                  </a:lnTo>
                  <a:lnTo>
                    <a:pt x="7943" y="53139"/>
                  </a:lnTo>
                  <a:lnTo>
                    <a:pt x="8466" y="93670"/>
                  </a:lnTo>
                  <a:lnTo>
                    <a:pt x="8466" y="121364"/>
                  </a:lnTo>
                  <a:lnTo>
                    <a:pt x="10975" y="127003"/>
                  </a:lnTo>
                  <a:lnTo>
                    <a:pt x="14285" y="132645"/>
                  </a:lnTo>
                  <a:lnTo>
                    <a:pt x="16148" y="142051"/>
                  </a:lnTo>
                  <a:lnTo>
                    <a:pt x="16830" y="158017"/>
                  </a:lnTo>
                  <a:lnTo>
                    <a:pt x="22731" y="168003"/>
                  </a:lnTo>
                  <a:lnTo>
                    <a:pt x="25550" y="180960"/>
                  </a:lnTo>
                  <a:lnTo>
                    <a:pt x="32585" y="192733"/>
                  </a:lnTo>
                  <a:lnTo>
                    <a:pt x="39432" y="201097"/>
                  </a:lnTo>
                  <a:lnTo>
                    <a:pt x="42414" y="209057"/>
                  </a:lnTo>
                  <a:lnTo>
                    <a:pt x="46446" y="214582"/>
                  </a:lnTo>
                  <a:lnTo>
                    <a:pt x="51373" y="217665"/>
                  </a:lnTo>
                  <a:lnTo>
                    <a:pt x="56699" y="219977"/>
                  </a:lnTo>
                  <a:lnTo>
                    <a:pt x="64986" y="225627"/>
                  </a:lnTo>
                  <a:lnTo>
                    <a:pt x="70589" y="227278"/>
                  </a:lnTo>
                  <a:lnTo>
                    <a:pt x="72459" y="228659"/>
                  </a:lnTo>
                  <a:lnTo>
                    <a:pt x="73706" y="230520"/>
                  </a:lnTo>
                  <a:lnTo>
                    <a:pt x="74537" y="232703"/>
                  </a:lnTo>
                  <a:lnTo>
                    <a:pt x="76032" y="234157"/>
                  </a:lnTo>
                  <a:lnTo>
                    <a:pt x="80202" y="235773"/>
                  </a:lnTo>
                  <a:lnTo>
                    <a:pt x="96059" y="236952"/>
                  </a:lnTo>
                  <a:lnTo>
                    <a:pt x="101646" y="234507"/>
                  </a:lnTo>
                  <a:lnTo>
                    <a:pt x="107265" y="231224"/>
                  </a:lnTo>
                  <a:lnTo>
                    <a:pt x="116863" y="228944"/>
                  </a:lnTo>
                  <a:lnTo>
                    <a:pt x="138392" y="208706"/>
                  </a:lnTo>
                  <a:lnTo>
                    <a:pt x="141471" y="203138"/>
                  </a:lnTo>
                  <a:lnTo>
                    <a:pt x="143779" y="197527"/>
                  </a:lnTo>
                  <a:lnTo>
                    <a:pt x="158514" y="177797"/>
                  </a:lnTo>
                  <a:lnTo>
                    <a:pt x="160762" y="172154"/>
                  </a:lnTo>
                  <a:lnTo>
                    <a:pt x="166375" y="163687"/>
                  </a:lnTo>
                  <a:lnTo>
                    <a:pt x="169398" y="155221"/>
                  </a:lnTo>
                  <a:lnTo>
                    <a:pt x="174892" y="145815"/>
                  </a:lnTo>
                  <a:lnTo>
                    <a:pt x="177749" y="107712"/>
                  </a:lnTo>
                  <a:lnTo>
                    <a:pt x="177799" y="67150"/>
                  </a:lnTo>
                  <a:lnTo>
                    <a:pt x="177799" y="59321"/>
                  </a:lnTo>
                  <a:lnTo>
                    <a:pt x="176859" y="56480"/>
                  </a:lnTo>
                  <a:lnTo>
                    <a:pt x="175291" y="54586"/>
                  </a:lnTo>
                  <a:lnTo>
                    <a:pt x="173305" y="53323"/>
                  </a:lnTo>
                  <a:lnTo>
                    <a:pt x="171098" y="46904"/>
                  </a:lnTo>
                  <a:lnTo>
                    <a:pt x="169364" y="22307"/>
                  </a:lnTo>
                  <a:lnTo>
                    <a:pt x="168413" y="20516"/>
                  </a:lnTo>
                  <a:lnTo>
                    <a:pt x="166838" y="19321"/>
                  </a:lnTo>
                  <a:lnTo>
                    <a:pt x="164847" y="18524"/>
                  </a:lnTo>
                  <a:lnTo>
                    <a:pt x="163520" y="17053"/>
                  </a:lnTo>
                  <a:lnTo>
                    <a:pt x="161216" y="9783"/>
                  </a:lnTo>
                  <a:lnTo>
                    <a:pt x="160866" y="0"/>
                  </a:lnTo>
                  <a:lnTo>
                    <a:pt x="160866" y="4493"/>
                  </a:lnTo>
                  <a:lnTo>
                    <a:pt x="159926" y="5817"/>
                  </a:lnTo>
                  <a:lnTo>
                    <a:pt x="158358" y="6701"/>
                  </a:lnTo>
                  <a:lnTo>
                    <a:pt x="156372" y="7287"/>
                  </a:lnTo>
                  <a:lnTo>
                    <a:pt x="155988" y="8623"/>
                  </a:lnTo>
                  <a:lnTo>
                    <a:pt x="160038" y="20148"/>
                  </a:lnTo>
                  <a:lnTo>
                    <a:pt x="160794" y="36722"/>
                  </a:lnTo>
                  <a:lnTo>
                    <a:pt x="163343" y="42347"/>
                  </a:lnTo>
                  <a:lnTo>
                    <a:pt x="166671" y="47983"/>
                  </a:lnTo>
                  <a:lnTo>
                    <a:pt x="168807" y="59267"/>
                  </a:lnTo>
                  <a:lnTo>
                    <a:pt x="169302" y="86311"/>
                  </a:lnTo>
                  <a:lnTo>
                    <a:pt x="171828" y="92609"/>
                  </a:lnTo>
                  <a:lnTo>
                    <a:pt x="175146" y="98544"/>
                  </a:lnTo>
                  <a:lnTo>
                    <a:pt x="185697" y="134938"/>
                  </a:lnTo>
                  <a:lnTo>
                    <a:pt x="186954" y="141817"/>
                  </a:lnTo>
                  <a:lnTo>
                    <a:pt x="196704" y="168795"/>
                  </a:lnTo>
                  <a:lnTo>
                    <a:pt x="200313" y="174738"/>
                  </a:lnTo>
                  <a:lnTo>
                    <a:pt x="203285" y="183373"/>
                  </a:lnTo>
                  <a:lnTo>
                    <a:pt x="208765" y="191889"/>
                  </a:lnTo>
                  <a:lnTo>
                    <a:pt x="211747" y="200370"/>
                  </a:lnTo>
                  <a:lnTo>
                    <a:pt x="217230" y="208842"/>
                  </a:lnTo>
                  <a:lnTo>
                    <a:pt x="220214" y="217310"/>
                  </a:lnTo>
                  <a:lnTo>
                    <a:pt x="228600" y="22859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3" name="SMARTInkShape-1826"/>
            <p:cNvSpPr/>
            <p:nvPr/>
          </p:nvSpPr>
          <p:spPr>
            <a:xfrm>
              <a:off x="3369837" y="5715000"/>
              <a:ext cx="67631" cy="279401"/>
            </a:xfrm>
            <a:custGeom>
              <a:avLst/>
              <a:gdLst/>
              <a:ahLst/>
              <a:cxnLst/>
              <a:rect l="0" t="0" r="0" b="0"/>
              <a:pathLst>
                <a:path w="67631" h="279401">
                  <a:moveTo>
                    <a:pt x="8363" y="0"/>
                  </a:moveTo>
                  <a:lnTo>
                    <a:pt x="1073" y="0"/>
                  </a:lnTo>
                  <a:lnTo>
                    <a:pt x="681" y="941"/>
                  </a:lnTo>
                  <a:lnTo>
                    <a:pt x="0" y="7289"/>
                  </a:lnTo>
                  <a:lnTo>
                    <a:pt x="7195" y="15653"/>
                  </a:lnTo>
                  <a:lnTo>
                    <a:pt x="8017" y="21049"/>
                  </a:lnTo>
                  <a:lnTo>
                    <a:pt x="8354" y="45189"/>
                  </a:lnTo>
                  <a:lnTo>
                    <a:pt x="10867" y="50815"/>
                  </a:lnTo>
                  <a:lnTo>
                    <a:pt x="12855" y="53632"/>
                  </a:lnTo>
                  <a:lnTo>
                    <a:pt x="15652" y="66587"/>
                  </a:lnTo>
                  <a:lnTo>
                    <a:pt x="17750" y="99650"/>
                  </a:lnTo>
                  <a:lnTo>
                    <a:pt x="23527" y="119263"/>
                  </a:lnTo>
                  <a:lnTo>
                    <a:pt x="26168" y="155094"/>
                  </a:lnTo>
                  <a:lnTo>
                    <a:pt x="31984" y="171259"/>
                  </a:lnTo>
                  <a:lnTo>
                    <a:pt x="36115" y="196667"/>
                  </a:lnTo>
                  <a:lnTo>
                    <a:pt x="41022" y="213198"/>
                  </a:lnTo>
                  <a:lnTo>
                    <a:pt x="42932" y="226464"/>
                  </a:lnTo>
                  <a:lnTo>
                    <a:pt x="52668" y="253462"/>
                  </a:lnTo>
                  <a:lnTo>
                    <a:pt x="57880" y="260688"/>
                  </a:lnTo>
                  <a:lnTo>
                    <a:pt x="59850" y="268875"/>
                  </a:lnTo>
                  <a:lnTo>
                    <a:pt x="67630" y="2794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2492911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22162" y="286603"/>
            <a:ext cx="11006245" cy="1450757"/>
          </a:xfrm>
        </p:spPr>
        <p:txBody>
          <a:bodyPr/>
          <a:lstStyle/>
          <a:p>
            <a:r>
              <a:rPr lang="en-US" dirty="0" smtClean="0"/>
              <a:t>Lesson </a:t>
            </a:r>
            <a:r>
              <a:rPr lang="en-US" dirty="0"/>
              <a:t>8</a:t>
            </a:r>
            <a:r>
              <a:rPr lang="en-US" dirty="0" smtClean="0"/>
              <a:t>: Ratio Fractional Situations</a:t>
            </a:r>
            <a:endParaRPr lang="en-US" dirty="0"/>
          </a:p>
        </p:txBody>
      </p:sp>
      <p:sp>
        <p:nvSpPr>
          <p:cNvPr id="6" name="Content Placeholder 5"/>
          <p:cNvSpPr>
            <a:spLocks noGrp="1"/>
          </p:cNvSpPr>
          <p:nvPr>
            <p:ph idx="1"/>
          </p:nvPr>
        </p:nvSpPr>
        <p:spPr>
          <a:xfrm>
            <a:off x="620345" y="1845734"/>
            <a:ext cx="7325920" cy="4023360"/>
          </a:xfrm>
        </p:spPr>
        <p:txBody>
          <a:bodyPr>
            <a:normAutofit/>
          </a:bodyPr>
          <a:lstStyle/>
          <a:p>
            <a:r>
              <a:rPr lang="en-US" sz="2400" dirty="0" smtClean="0"/>
              <a:t>To compare these rates it is typical to do the following. Use Worksheet 8.1.</a:t>
            </a:r>
          </a:p>
          <a:p>
            <a:r>
              <a:rPr lang="en-US" sz="2400" dirty="0" smtClean="0"/>
              <a:t>3. Create a table of values.</a:t>
            </a:r>
          </a:p>
          <a:p>
            <a:r>
              <a:rPr lang="en-US" sz="2400" dirty="0" smtClean="0"/>
              <a:t>4. Find a unit rate for each.</a:t>
            </a:r>
          </a:p>
          <a:p>
            <a:r>
              <a:rPr lang="en-US" sz="2400" dirty="0" smtClean="0"/>
              <a:t>5. Graph each relationship.</a:t>
            </a:r>
          </a:p>
        </p:txBody>
      </p:sp>
      <p:sp>
        <p:nvSpPr>
          <p:cNvPr id="4" name="Footer Placeholder 3"/>
          <p:cNvSpPr>
            <a:spLocks noGrp="1"/>
          </p:cNvSpPr>
          <p:nvPr>
            <p:ph type="ftr" sz="quarter" idx="11"/>
          </p:nvPr>
        </p:nvSpPr>
        <p:spPr/>
        <p:txBody>
          <a:bodyPr/>
          <a:lstStyle/>
          <a:p>
            <a:r>
              <a:rPr lang="en-US" smtClean="0"/>
              <a:t>© DMTI (2016) | Resource Materials | www.dmtinstitute.com</a:t>
            </a:r>
            <a:endParaRPr lang="en-US" dirty="0"/>
          </a:p>
        </p:txBody>
      </p:sp>
      <mc:AlternateContent xmlns:mc="http://schemas.openxmlformats.org/markup-compatibility/2006" xmlns:a14="http://schemas.microsoft.com/office/drawing/2010/main">
        <mc:Choice Requires="a14">
          <p:graphicFrame>
            <p:nvGraphicFramePr>
              <p:cNvPr id="2" name="Table 1"/>
              <p:cNvGraphicFramePr>
                <a:graphicFrameLocks noGrp="1"/>
              </p:cNvGraphicFramePr>
              <p:nvPr/>
            </p:nvGraphicFramePr>
            <p:xfrm>
              <a:off x="8358386" y="1944418"/>
              <a:ext cx="3631844" cy="2663064"/>
            </p:xfrm>
            <a:graphic>
              <a:graphicData uri="http://schemas.openxmlformats.org/drawingml/2006/table">
                <a:tbl>
                  <a:tblPr firstRow="1" bandRow="1">
                    <a:tableStyleId>{5C22544A-7EE6-4342-B048-85BDC9FD1C3A}</a:tableStyleId>
                  </a:tblPr>
                  <a:tblGrid>
                    <a:gridCol w="1815922">
                      <a:extLst>
                        <a:ext uri="{9D8B030D-6E8A-4147-A177-3AD203B41FA5}">
                          <a16:colId xmlns:a16="http://schemas.microsoft.com/office/drawing/2014/main" val="1769078822"/>
                        </a:ext>
                      </a:extLst>
                    </a:gridCol>
                    <a:gridCol w="1815922">
                      <a:extLst>
                        <a:ext uri="{9D8B030D-6E8A-4147-A177-3AD203B41FA5}">
                          <a16:colId xmlns:a16="http://schemas.microsoft.com/office/drawing/2014/main" val="1646403237"/>
                        </a:ext>
                      </a:extLst>
                    </a:gridCol>
                  </a:tblGrid>
                  <a:tr h="370840">
                    <a:tc>
                      <a:txBody>
                        <a:bodyPr/>
                        <a:lstStyle/>
                        <a:p>
                          <a:pPr algn="ctr"/>
                          <a:r>
                            <a:rPr lang="en-US" dirty="0" smtClean="0"/>
                            <a:t>Activity</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a:r>
                            <a:rPr lang="en-US" dirty="0" smtClean="0"/>
                            <a:t>Rate</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799216429"/>
                      </a:ext>
                    </a:extLst>
                  </a:tr>
                  <a:tr h="370840">
                    <a:tc>
                      <a:txBody>
                        <a:bodyPr/>
                        <a:lstStyle/>
                        <a:p>
                          <a:r>
                            <a:rPr lang="en-US" dirty="0" smtClean="0"/>
                            <a:t>Walking up hill</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a14:m>
                            <m:oMathPara xmlns:m="http://schemas.openxmlformats.org/officeDocument/2006/math">
                              <m:oMathParaPr>
                                <m:jc m:val="centerGroup"/>
                              </m:oMathParaPr>
                              <m:oMath xmlns:m="http://schemas.openxmlformats.org/officeDocument/2006/math">
                                <m:f>
                                  <m:fPr>
                                    <m:ctrlPr>
                                      <a:rPr lang="en-US" sz="1600" b="0" i="1" smtClean="0">
                                        <a:latin typeface="Cambria Math" panose="02040503050406030204" pitchFamily="18" charset="0"/>
                                      </a:rPr>
                                    </m:ctrlPr>
                                  </m:fPr>
                                  <m:num>
                                    <m:r>
                                      <a:rPr lang="en-US" sz="1600" b="0" i="1" smtClean="0">
                                        <a:latin typeface="Cambria Math" panose="02040503050406030204" pitchFamily="18" charset="0"/>
                                      </a:rPr>
                                      <m:t>3</m:t>
                                    </m:r>
                                  </m:num>
                                  <m:den>
                                    <m:r>
                                      <a:rPr lang="en-US" sz="1600" b="0" i="1" smtClean="0">
                                        <a:latin typeface="Cambria Math" panose="02040503050406030204" pitchFamily="18" charset="0"/>
                                      </a:rPr>
                                      <m:t>4</m:t>
                                    </m:r>
                                  </m:den>
                                </m:f>
                                <m:r>
                                  <a:rPr lang="en-US" sz="1600" b="0" i="1" smtClean="0">
                                    <a:latin typeface="Cambria Math" panose="02040503050406030204" pitchFamily="18" charset="0"/>
                                  </a:rPr>
                                  <m:t>𝑚𝑖𝑙𝑒𝑠</m:t>
                                </m:r>
                                <m:r>
                                  <a:rPr lang="en-US" sz="1600" b="0" i="1" smtClean="0">
                                    <a:latin typeface="Cambria Math" panose="02040503050406030204" pitchFamily="18" charset="0"/>
                                  </a:rPr>
                                  <m:t> </m:t>
                                </m:r>
                                <m:r>
                                  <a:rPr lang="en-US" sz="1600" b="0" i="1" smtClean="0">
                                    <a:latin typeface="Cambria Math" panose="02040503050406030204" pitchFamily="18" charset="0"/>
                                  </a:rPr>
                                  <m:t>𝑖𝑛</m:t>
                                </m:r>
                                <m:f>
                                  <m:fPr>
                                    <m:ctrlPr>
                                      <a:rPr lang="en-US" sz="1600" b="0" i="1" smtClean="0">
                                        <a:latin typeface="Cambria Math" panose="02040503050406030204" pitchFamily="18" charset="0"/>
                                      </a:rPr>
                                    </m:ctrlPr>
                                  </m:fPr>
                                  <m:num>
                                    <m:r>
                                      <a:rPr lang="en-US" sz="1600" b="0" i="1" smtClean="0">
                                        <a:latin typeface="Cambria Math" panose="02040503050406030204" pitchFamily="18" charset="0"/>
                                      </a:rPr>
                                      <m:t>1</m:t>
                                    </m:r>
                                  </m:num>
                                  <m:den>
                                    <m:r>
                                      <a:rPr lang="en-US" sz="1600" b="0" i="1" smtClean="0">
                                        <a:latin typeface="Cambria Math" panose="02040503050406030204" pitchFamily="18" charset="0"/>
                                      </a:rPr>
                                      <m:t>4</m:t>
                                    </m:r>
                                  </m:den>
                                </m:f>
                                <m:r>
                                  <a:rPr lang="en-US" sz="1600" b="0" i="1" smtClean="0">
                                    <a:latin typeface="Cambria Math" panose="02040503050406030204" pitchFamily="18" charset="0"/>
                                  </a:rPr>
                                  <m:t> </m:t>
                                </m:r>
                                <m:r>
                                  <a:rPr lang="en-US" sz="1600" b="0" i="1" smtClean="0">
                                    <a:latin typeface="Cambria Math" panose="02040503050406030204" pitchFamily="18" charset="0"/>
                                  </a:rPr>
                                  <m:t>h𝑜𝑢𝑟</m:t>
                                </m:r>
                              </m:oMath>
                            </m:oMathPara>
                          </a14:m>
                          <a:endParaRPr lang="en-US" sz="1600"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3623921933"/>
                      </a:ext>
                    </a:extLst>
                  </a:tr>
                  <a:tr h="370840">
                    <a:tc>
                      <a:txBody>
                        <a:bodyPr/>
                        <a:lstStyle/>
                        <a:p>
                          <a:r>
                            <a:rPr lang="en-US" dirty="0" smtClean="0"/>
                            <a:t>Hiking a glacier</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a14:m>
                            <m:oMathPara xmlns:m="http://schemas.openxmlformats.org/officeDocument/2006/math">
                              <m:oMathParaPr>
                                <m:jc m:val="centerGroup"/>
                              </m:oMathParaPr>
                              <m:oMath xmlns:m="http://schemas.openxmlformats.org/officeDocument/2006/math">
                                <m:f>
                                  <m:fPr>
                                    <m:ctrlPr>
                                      <a:rPr lang="en-US" sz="1600" b="0" i="1" smtClean="0">
                                        <a:latin typeface="Cambria Math" panose="02040503050406030204" pitchFamily="18" charset="0"/>
                                      </a:rPr>
                                    </m:ctrlPr>
                                  </m:fPr>
                                  <m:num>
                                    <m:r>
                                      <a:rPr lang="en-US" sz="1600" b="0" i="1" smtClean="0">
                                        <a:latin typeface="Cambria Math" panose="02040503050406030204" pitchFamily="18" charset="0"/>
                                      </a:rPr>
                                      <m:t>5</m:t>
                                    </m:r>
                                  </m:num>
                                  <m:den>
                                    <m:r>
                                      <a:rPr lang="en-US" sz="1600" b="0" i="1" smtClean="0">
                                        <a:latin typeface="Cambria Math" panose="02040503050406030204" pitchFamily="18" charset="0"/>
                                      </a:rPr>
                                      <m:t>8</m:t>
                                    </m:r>
                                  </m:den>
                                </m:f>
                                <m:r>
                                  <a:rPr lang="en-US" sz="1600" b="0" i="1" smtClean="0">
                                    <a:latin typeface="Cambria Math" panose="02040503050406030204" pitchFamily="18" charset="0"/>
                                  </a:rPr>
                                  <m:t>𝑚𝑖𝑙𝑒𝑠</m:t>
                                </m:r>
                                <m:r>
                                  <a:rPr lang="en-US" sz="1600" b="0" i="1" smtClean="0">
                                    <a:latin typeface="Cambria Math" panose="02040503050406030204" pitchFamily="18" charset="0"/>
                                  </a:rPr>
                                  <m:t> </m:t>
                                </m:r>
                                <m:r>
                                  <a:rPr lang="en-US" sz="1600" b="0" i="1" smtClean="0">
                                    <a:latin typeface="Cambria Math" panose="02040503050406030204" pitchFamily="18" charset="0"/>
                                  </a:rPr>
                                  <m:t>𝑖𝑛</m:t>
                                </m:r>
                                <m:f>
                                  <m:fPr>
                                    <m:ctrlPr>
                                      <a:rPr lang="en-US" sz="1600" b="0" i="1" smtClean="0">
                                        <a:latin typeface="Cambria Math" panose="02040503050406030204" pitchFamily="18" charset="0"/>
                                      </a:rPr>
                                    </m:ctrlPr>
                                  </m:fPr>
                                  <m:num>
                                    <m:r>
                                      <a:rPr lang="en-US" sz="1600" b="0" i="1" smtClean="0">
                                        <a:latin typeface="Cambria Math" panose="02040503050406030204" pitchFamily="18" charset="0"/>
                                      </a:rPr>
                                      <m:t>1</m:t>
                                    </m:r>
                                  </m:num>
                                  <m:den>
                                    <m:r>
                                      <a:rPr lang="en-US" sz="1600" b="0" i="1" smtClean="0">
                                        <a:latin typeface="Cambria Math" panose="02040503050406030204" pitchFamily="18" charset="0"/>
                                      </a:rPr>
                                      <m:t>2</m:t>
                                    </m:r>
                                  </m:den>
                                </m:f>
                                <m:r>
                                  <a:rPr lang="en-US" sz="1600" b="0" i="1" smtClean="0">
                                    <a:latin typeface="Cambria Math" panose="02040503050406030204" pitchFamily="18" charset="0"/>
                                  </a:rPr>
                                  <m:t> </m:t>
                                </m:r>
                                <m:r>
                                  <a:rPr lang="en-US" sz="1600" b="0" i="1" smtClean="0">
                                    <a:latin typeface="Cambria Math" panose="02040503050406030204" pitchFamily="18" charset="0"/>
                                  </a:rPr>
                                  <m:t>h𝑜𝑢𝑟</m:t>
                                </m:r>
                              </m:oMath>
                            </m:oMathPara>
                          </a14:m>
                          <a:endParaRPr lang="en-US" sz="1600"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700308468"/>
                      </a:ext>
                    </a:extLst>
                  </a:tr>
                  <a:tr h="370840">
                    <a:tc>
                      <a:txBody>
                        <a:bodyPr/>
                        <a:lstStyle/>
                        <a:p>
                          <a:r>
                            <a:rPr lang="en-US" dirty="0" smtClean="0"/>
                            <a:t>Climbing stairs</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a14:m>
                            <m:oMathPara xmlns:m="http://schemas.openxmlformats.org/officeDocument/2006/math">
                              <m:oMathParaPr>
                                <m:jc m:val="centerGroup"/>
                              </m:oMathParaPr>
                              <m:oMath xmlns:m="http://schemas.openxmlformats.org/officeDocument/2006/math">
                                <m:f>
                                  <m:fPr>
                                    <m:ctrlPr>
                                      <a:rPr lang="en-US" sz="1600" b="0" i="1" smtClean="0">
                                        <a:latin typeface="Cambria Math" panose="02040503050406030204" pitchFamily="18" charset="0"/>
                                      </a:rPr>
                                    </m:ctrlPr>
                                  </m:fPr>
                                  <m:num>
                                    <m:r>
                                      <a:rPr lang="en-US" sz="1600" b="0" i="1" smtClean="0">
                                        <a:latin typeface="Cambria Math" panose="02040503050406030204" pitchFamily="18" charset="0"/>
                                      </a:rPr>
                                      <m:t>3</m:t>
                                    </m:r>
                                  </m:num>
                                  <m:den>
                                    <m:r>
                                      <a:rPr lang="en-US" sz="1600" b="0" i="1" smtClean="0">
                                        <a:latin typeface="Cambria Math" panose="02040503050406030204" pitchFamily="18" charset="0"/>
                                      </a:rPr>
                                      <m:t>8</m:t>
                                    </m:r>
                                  </m:den>
                                </m:f>
                                <m:r>
                                  <a:rPr lang="en-US" sz="1600" b="0" i="1" smtClean="0">
                                    <a:latin typeface="Cambria Math" panose="02040503050406030204" pitchFamily="18" charset="0"/>
                                  </a:rPr>
                                  <m:t>𝑚𝑖𝑙𝑒𝑠</m:t>
                                </m:r>
                                <m:r>
                                  <a:rPr lang="en-US" sz="1600" b="0" i="1" smtClean="0">
                                    <a:latin typeface="Cambria Math" panose="02040503050406030204" pitchFamily="18" charset="0"/>
                                  </a:rPr>
                                  <m:t> </m:t>
                                </m:r>
                                <m:r>
                                  <a:rPr lang="en-US" sz="1600" b="0" i="1" smtClean="0">
                                    <a:latin typeface="Cambria Math" panose="02040503050406030204" pitchFamily="18" charset="0"/>
                                  </a:rPr>
                                  <m:t>𝑖𝑛</m:t>
                                </m:r>
                                <m:f>
                                  <m:fPr>
                                    <m:ctrlPr>
                                      <a:rPr lang="en-US" sz="1600" b="0" i="1" smtClean="0">
                                        <a:latin typeface="Cambria Math" panose="02040503050406030204" pitchFamily="18" charset="0"/>
                                      </a:rPr>
                                    </m:ctrlPr>
                                  </m:fPr>
                                  <m:num>
                                    <m:r>
                                      <a:rPr lang="en-US" sz="1600" b="0" i="1" smtClean="0">
                                        <a:latin typeface="Cambria Math" panose="02040503050406030204" pitchFamily="18" charset="0"/>
                                      </a:rPr>
                                      <m:t>1</m:t>
                                    </m:r>
                                  </m:num>
                                  <m:den>
                                    <m:r>
                                      <a:rPr lang="en-US" sz="1600" b="0" i="1" smtClean="0">
                                        <a:latin typeface="Cambria Math" panose="02040503050406030204" pitchFamily="18" charset="0"/>
                                      </a:rPr>
                                      <m:t>2</m:t>
                                    </m:r>
                                  </m:den>
                                </m:f>
                                <m:r>
                                  <a:rPr lang="en-US" sz="1600" b="0" i="1" smtClean="0">
                                    <a:latin typeface="Cambria Math" panose="02040503050406030204" pitchFamily="18" charset="0"/>
                                  </a:rPr>
                                  <m:t> </m:t>
                                </m:r>
                                <m:r>
                                  <a:rPr lang="en-US" sz="1600" b="0" i="1" smtClean="0">
                                    <a:latin typeface="Cambria Math" panose="02040503050406030204" pitchFamily="18" charset="0"/>
                                  </a:rPr>
                                  <m:t>h𝑜𝑢𝑟</m:t>
                                </m:r>
                              </m:oMath>
                            </m:oMathPara>
                          </a14:m>
                          <a:endParaRPr lang="en-US" sz="1600"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1317998179"/>
                      </a:ext>
                    </a:extLst>
                  </a:tr>
                  <a:tr h="370840">
                    <a:tc>
                      <a:txBody>
                        <a:bodyPr/>
                        <a:lstStyle/>
                        <a:p>
                          <a:r>
                            <a:rPr lang="en-US" dirty="0" smtClean="0"/>
                            <a:t>Sprinting on</a:t>
                          </a:r>
                          <a:r>
                            <a:rPr lang="en-US" baseline="0" dirty="0" smtClean="0"/>
                            <a:t> a track</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r>
                            <a:rPr lang="en-US" sz="1600" b="0" dirty="0" smtClean="0"/>
                            <a:t>1</a:t>
                          </a:r>
                          <a14:m>
                            <m:oMath xmlns:m="http://schemas.openxmlformats.org/officeDocument/2006/math">
                              <m:f>
                                <m:fPr>
                                  <m:ctrlPr>
                                    <a:rPr lang="en-US" sz="1600" b="0" i="1" smtClean="0">
                                      <a:latin typeface="Cambria Math" panose="02040503050406030204" pitchFamily="18" charset="0"/>
                                    </a:rPr>
                                  </m:ctrlPr>
                                </m:fPr>
                                <m:num>
                                  <m:r>
                                    <a:rPr lang="en-US" sz="1600" b="0" i="1" smtClean="0">
                                      <a:latin typeface="Cambria Math" panose="02040503050406030204" pitchFamily="18" charset="0"/>
                                    </a:rPr>
                                    <m:t>1</m:t>
                                  </m:r>
                                </m:num>
                                <m:den>
                                  <m:r>
                                    <a:rPr lang="en-US" sz="1600" b="0" i="1" smtClean="0">
                                      <a:latin typeface="Cambria Math" panose="02040503050406030204" pitchFamily="18" charset="0"/>
                                    </a:rPr>
                                    <m:t>4</m:t>
                                  </m:r>
                                </m:den>
                              </m:f>
                              <m:r>
                                <a:rPr lang="en-US" sz="1600" b="0" i="1" smtClean="0">
                                  <a:latin typeface="Cambria Math" panose="02040503050406030204" pitchFamily="18" charset="0"/>
                                </a:rPr>
                                <m:t>𝑚𝑖𝑙𝑒𝑠</m:t>
                              </m:r>
                              <m:r>
                                <a:rPr lang="en-US" sz="1600" b="0" i="1" smtClean="0">
                                  <a:latin typeface="Cambria Math" panose="02040503050406030204" pitchFamily="18" charset="0"/>
                                </a:rPr>
                                <m:t> </m:t>
                              </m:r>
                              <m:r>
                                <a:rPr lang="en-US" sz="1600" b="0" i="1" smtClean="0">
                                  <a:latin typeface="Cambria Math" panose="02040503050406030204" pitchFamily="18" charset="0"/>
                                </a:rPr>
                                <m:t>𝑖𝑛</m:t>
                              </m:r>
                              <m:f>
                                <m:fPr>
                                  <m:ctrlPr>
                                    <a:rPr lang="en-US" sz="1600" b="0" i="1" smtClean="0">
                                      <a:latin typeface="Cambria Math" panose="02040503050406030204" pitchFamily="18" charset="0"/>
                                    </a:rPr>
                                  </m:ctrlPr>
                                </m:fPr>
                                <m:num>
                                  <m:r>
                                    <a:rPr lang="en-US" sz="1600" b="0" i="1" smtClean="0">
                                      <a:latin typeface="Cambria Math" panose="02040503050406030204" pitchFamily="18" charset="0"/>
                                    </a:rPr>
                                    <m:t>1</m:t>
                                  </m:r>
                                </m:num>
                                <m:den>
                                  <m:r>
                                    <a:rPr lang="en-US" sz="1600" b="0" i="1" smtClean="0">
                                      <a:latin typeface="Cambria Math" panose="02040503050406030204" pitchFamily="18" charset="0"/>
                                    </a:rPr>
                                    <m:t>8</m:t>
                                  </m:r>
                                </m:den>
                              </m:f>
                              <m:r>
                                <a:rPr lang="en-US" sz="1600" b="0" i="1" smtClean="0">
                                  <a:latin typeface="Cambria Math" panose="02040503050406030204" pitchFamily="18" charset="0"/>
                                </a:rPr>
                                <m:t> </m:t>
                              </m:r>
                              <m:r>
                                <a:rPr lang="en-US" sz="1600" b="0" i="1" smtClean="0">
                                  <a:latin typeface="Cambria Math" panose="02040503050406030204" pitchFamily="18" charset="0"/>
                                </a:rPr>
                                <m:t>h𝑜𝑢𝑟</m:t>
                              </m:r>
                            </m:oMath>
                          </a14:m>
                          <a:endParaRPr lang="en-US" sz="1600"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4111083058"/>
                      </a:ext>
                    </a:extLst>
                  </a:tr>
                </a:tbl>
              </a:graphicData>
            </a:graphic>
          </p:graphicFrame>
        </mc:Choice>
        <mc:Fallback xmlns="">
          <p:graphicFrame>
            <p:nvGraphicFramePr>
              <p:cNvPr id="2" name="Table 1"/>
              <p:cNvGraphicFramePr>
                <a:graphicFrameLocks noGrp="1"/>
              </p:cNvGraphicFramePr>
              <p:nvPr/>
            </p:nvGraphicFramePr>
            <p:xfrm>
              <a:off x="8358386" y="1944418"/>
              <a:ext cx="3631844" cy="2663064"/>
            </p:xfrm>
            <a:graphic>
              <a:graphicData uri="http://schemas.openxmlformats.org/drawingml/2006/table">
                <a:tbl>
                  <a:tblPr firstRow="1" bandRow="1">
                    <a:tableStyleId>{5C22544A-7EE6-4342-B048-85BDC9FD1C3A}</a:tableStyleId>
                  </a:tblPr>
                  <a:tblGrid>
                    <a:gridCol w="1815922">
                      <a:extLst>
                        <a:ext uri="{9D8B030D-6E8A-4147-A177-3AD203B41FA5}">
                          <a16:colId xmlns:a16="http://schemas.microsoft.com/office/drawing/2014/main" val="1769078822"/>
                        </a:ext>
                      </a:extLst>
                    </a:gridCol>
                    <a:gridCol w="1815922">
                      <a:extLst>
                        <a:ext uri="{9D8B030D-6E8A-4147-A177-3AD203B41FA5}">
                          <a16:colId xmlns:a16="http://schemas.microsoft.com/office/drawing/2014/main" val="1646403237"/>
                        </a:ext>
                      </a:extLst>
                    </a:gridCol>
                  </a:tblGrid>
                  <a:tr h="370840">
                    <a:tc>
                      <a:txBody>
                        <a:bodyPr/>
                        <a:lstStyle/>
                        <a:p>
                          <a:pPr algn="ctr"/>
                          <a:r>
                            <a:rPr lang="en-US" dirty="0" smtClean="0"/>
                            <a:t>Activity</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a:r>
                            <a:rPr lang="en-US" dirty="0" smtClean="0"/>
                            <a:t>Rate</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799216429"/>
                      </a:ext>
                    </a:extLst>
                  </a:tr>
                  <a:tr h="548005">
                    <a:tc>
                      <a:txBody>
                        <a:bodyPr/>
                        <a:lstStyle/>
                        <a:p>
                          <a:r>
                            <a:rPr lang="en-US" dirty="0" smtClean="0"/>
                            <a:t>Walking up hill</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3"/>
                          <a:stretch>
                            <a:fillRect l="-100336" t="-73333" r="-671" b="-336667"/>
                          </a:stretch>
                        </a:blipFill>
                      </a:tcPr>
                    </a:tc>
                    <a:extLst>
                      <a:ext uri="{0D108BD9-81ED-4DB2-BD59-A6C34878D82A}">
                        <a16:rowId xmlns:a16="http://schemas.microsoft.com/office/drawing/2014/main" val="3623921933"/>
                      </a:ext>
                    </a:extLst>
                  </a:tr>
                  <a:tr h="554546">
                    <a:tc>
                      <a:txBody>
                        <a:bodyPr/>
                        <a:lstStyle/>
                        <a:p>
                          <a:r>
                            <a:rPr lang="en-US" dirty="0" smtClean="0"/>
                            <a:t>Hiking a glacier</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3"/>
                          <a:stretch>
                            <a:fillRect l="-100336" t="-171429" r="-671" b="-232967"/>
                          </a:stretch>
                        </a:blipFill>
                      </a:tcPr>
                    </a:tc>
                    <a:extLst>
                      <a:ext uri="{0D108BD9-81ED-4DB2-BD59-A6C34878D82A}">
                        <a16:rowId xmlns:a16="http://schemas.microsoft.com/office/drawing/2014/main" val="700308468"/>
                      </a:ext>
                    </a:extLst>
                  </a:tr>
                  <a:tr h="549593">
                    <a:tc>
                      <a:txBody>
                        <a:bodyPr/>
                        <a:lstStyle/>
                        <a:p>
                          <a:r>
                            <a:rPr lang="en-US" dirty="0" smtClean="0"/>
                            <a:t>Climbing stairs</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3"/>
                          <a:stretch>
                            <a:fillRect l="-100336" t="-271429" r="-671" b="-132967"/>
                          </a:stretch>
                        </a:blipFill>
                      </a:tcPr>
                    </a:tc>
                    <a:extLst>
                      <a:ext uri="{0D108BD9-81ED-4DB2-BD59-A6C34878D82A}">
                        <a16:rowId xmlns:a16="http://schemas.microsoft.com/office/drawing/2014/main" val="1317998179"/>
                      </a:ext>
                    </a:extLst>
                  </a:tr>
                  <a:tr h="640080">
                    <a:tc>
                      <a:txBody>
                        <a:bodyPr/>
                        <a:lstStyle/>
                        <a:p>
                          <a:r>
                            <a:rPr lang="en-US" dirty="0" smtClean="0"/>
                            <a:t>Sprinting on</a:t>
                          </a:r>
                          <a:r>
                            <a:rPr lang="en-US" baseline="0" dirty="0" smtClean="0"/>
                            <a:t> a track</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3"/>
                          <a:stretch>
                            <a:fillRect l="-100336" t="-321905" r="-671" b="-15238"/>
                          </a:stretch>
                        </a:blipFill>
                      </a:tcPr>
                    </a:tc>
                    <a:extLst>
                      <a:ext uri="{0D108BD9-81ED-4DB2-BD59-A6C34878D82A}">
                        <a16:rowId xmlns:a16="http://schemas.microsoft.com/office/drawing/2014/main" val="4111083058"/>
                      </a:ext>
                    </a:extLst>
                  </a:tr>
                </a:tbl>
              </a:graphicData>
            </a:graphic>
          </p:graphicFrame>
        </mc:Fallback>
      </mc:AlternateContent>
    </p:spTree>
    <p:extLst>
      <p:ext uri="{BB962C8B-B14F-4D97-AF65-F5344CB8AC3E}">
        <p14:creationId xmlns:p14="http://schemas.microsoft.com/office/powerpoint/2010/main" val="21462675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800" dirty="0"/>
              <a:t>3. Create a table of values.</a:t>
            </a:r>
            <a:br>
              <a:rPr lang="en-US" sz="2800" dirty="0"/>
            </a:br>
            <a:r>
              <a:rPr lang="en-US" sz="2800" dirty="0"/>
              <a:t>4. Find a unit rate for each.</a:t>
            </a:r>
            <a:br>
              <a:rPr lang="en-US" sz="2800" dirty="0"/>
            </a:br>
            <a:r>
              <a:rPr lang="en-US" sz="2800" dirty="0"/>
              <a:t>5. Graph each </a:t>
            </a:r>
            <a:r>
              <a:rPr lang="en-US" sz="2800" dirty="0" smtClean="0"/>
              <a:t>relationship.</a:t>
            </a:r>
            <a:br>
              <a:rPr lang="en-US" sz="2800" dirty="0" smtClean="0"/>
            </a:br>
            <a:endParaRPr lang="en-US" sz="2800" dirty="0"/>
          </a:p>
        </p:txBody>
      </p:sp>
      <mc:AlternateContent xmlns:mc="http://schemas.openxmlformats.org/markup-compatibility/2006" xmlns:a14="http://schemas.microsoft.com/office/drawing/2010/main">
        <mc:Choice Requires="a14">
          <p:graphicFrame>
            <p:nvGraphicFramePr>
              <p:cNvPr id="7" name="Content Placeholder 6"/>
              <p:cNvGraphicFramePr>
                <a:graphicFrameLocks noGrp="1"/>
              </p:cNvGraphicFramePr>
              <p:nvPr>
                <p:ph sz="half" idx="1"/>
                <p:extLst>
                  <p:ext uri="{D42A27DB-BD31-4B8C-83A1-F6EECF244321}">
                    <p14:modId xmlns:p14="http://schemas.microsoft.com/office/powerpoint/2010/main" val="3653991670"/>
                  </p:ext>
                </p:extLst>
              </p:nvPr>
            </p:nvGraphicFramePr>
            <p:xfrm>
              <a:off x="5718565" y="2404523"/>
              <a:ext cx="5874341" cy="3951825"/>
            </p:xfrm>
            <a:graphic>
              <a:graphicData uri="http://schemas.openxmlformats.org/drawingml/2006/table">
                <a:tbl>
                  <a:tblPr firstRow="1" firstCol="1" bandRow="1">
                    <a:tableStyleId>{5C22544A-7EE6-4342-B048-85BDC9FD1C3A}</a:tableStyleId>
                  </a:tblPr>
                  <a:tblGrid>
                    <a:gridCol w="697788">
                      <a:extLst>
                        <a:ext uri="{9D8B030D-6E8A-4147-A177-3AD203B41FA5}">
                          <a16:colId xmlns:a16="http://schemas.microsoft.com/office/drawing/2014/main" val="2090042451"/>
                        </a:ext>
                      </a:extLst>
                    </a:gridCol>
                    <a:gridCol w="697788">
                      <a:extLst>
                        <a:ext uri="{9D8B030D-6E8A-4147-A177-3AD203B41FA5}">
                          <a16:colId xmlns:a16="http://schemas.microsoft.com/office/drawing/2014/main" val="2085895978"/>
                        </a:ext>
                      </a:extLst>
                    </a:gridCol>
                    <a:gridCol w="697788">
                      <a:extLst>
                        <a:ext uri="{9D8B030D-6E8A-4147-A177-3AD203B41FA5}">
                          <a16:colId xmlns:a16="http://schemas.microsoft.com/office/drawing/2014/main" val="3719823221"/>
                        </a:ext>
                      </a:extLst>
                    </a:gridCol>
                    <a:gridCol w="697788">
                      <a:extLst>
                        <a:ext uri="{9D8B030D-6E8A-4147-A177-3AD203B41FA5}">
                          <a16:colId xmlns:a16="http://schemas.microsoft.com/office/drawing/2014/main" val="447198604"/>
                        </a:ext>
                      </a:extLst>
                    </a:gridCol>
                    <a:gridCol w="697788">
                      <a:extLst>
                        <a:ext uri="{9D8B030D-6E8A-4147-A177-3AD203B41FA5}">
                          <a16:colId xmlns:a16="http://schemas.microsoft.com/office/drawing/2014/main" val="3223487955"/>
                        </a:ext>
                      </a:extLst>
                    </a:gridCol>
                    <a:gridCol w="697788">
                      <a:extLst>
                        <a:ext uri="{9D8B030D-6E8A-4147-A177-3AD203B41FA5}">
                          <a16:colId xmlns:a16="http://schemas.microsoft.com/office/drawing/2014/main" val="2413282148"/>
                        </a:ext>
                      </a:extLst>
                    </a:gridCol>
                    <a:gridCol w="697788">
                      <a:extLst>
                        <a:ext uri="{9D8B030D-6E8A-4147-A177-3AD203B41FA5}">
                          <a16:colId xmlns:a16="http://schemas.microsoft.com/office/drawing/2014/main" val="1004271360"/>
                        </a:ext>
                      </a:extLst>
                    </a:gridCol>
                    <a:gridCol w="694395">
                      <a:extLst>
                        <a:ext uri="{9D8B030D-6E8A-4147-A177-3AD203B41FA5}">
                          <a16:colId xmlns:a16="http://schemas.microsoft.com/office/drawing/2014/main" val="419274112"/>
                        </a:ext>
                      </a:extLst>
                    </a:gridCol>
                    <a:gridCol w="295430">
                      <a:extLst>
                        <a:ext uri="{9D8B030D-6E8A-4147-A177-3AD203B41FA5}">
                          <a16:colId xmlns:a16="http://schemas.microsoft.com/office/drawing/2014/main" val="3263076584"/>
                        </a:ext>
                      </a:extLst>
                    </a:gridCol>
                  </a:tblGrid>
                  <a:tr h="790365">
                    <a:tc>
                      <a:txBody>
                        <a:bodyPr/>
                        <a:lstStyle/>
                        <a:p>
                          <a:pPr marL="0" marR="0" algn="ctr">
                            <a:lnSpc>
                              <a:spcPct val="115000"/>
                            </a:lnSpc>
                            <a:spcBef>
                              <a:spcPts val="0"/>
                            </a:spcBef>
                            <a:spcAft>
                              <a:spcPts val="0"/>
                            </a:spcAft>
                          </a:pPr>
                          <a:r>
                            <a:rPr lang="en-US" sz="1200" dirty="0" smtClean="0">
                              <a:effectLst/>
                            </a:rPr>
                            <a:t>  CS Miles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dirty="0" smtClean="0">
                              <a:effectLst/>
                            </a:rPr>
                            <a:t>CS </a:t>
                          </a:r>
                        </a:p>
                        <a:p>
                          <a:pPr marL="0" marR="0" algn="ctr">
                            <a:lnSpc>
                              <a:spcPct val="115000"/>
                            </a:lnSpc>
                            <a:spcBef>
                              <a:spcPts val="0"/>
                            </a:spcBef>
                            <a:spcAft>
                              <a:spcPts val="0"/>
                            </a:spcAft>
                          </a:pPr>
                          <a:r>
                            <a:rPr lang="en-US" sz="1200" dirty="0" smtClean="0">
                              <a:effectLst/>
                            </a:rPr>
                            <a:t>Hour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dirty="0" smtClean="0">
                              <a:effectLst/>
                            </a:rPr>
                            <a:t>HAG</a:t>
                          </a:r>
                          <a:r>
                            <a:rPr lang="en-US" sz="1200" baseline="0" dirty="0" smtClean="0">
                              <a:effectLst/>
                            </a:rPr>
                            <a:t> </a:t>
                          </a:r>
                          <a:r>
                            <a:rPr lang="en-US" sz="1200" dirty="0" smtClean="0">
                              <a:effectLst/>
                            </a:rPr>
                            <a:t>Miles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baseline="0" dirty="0" smtClean="0">
                              <a:effectLst/>
                            </a:rPr>
                            <a:t>HAG </a:t>
                          </a:r>
                          <a:r>
                            <a:rPr lang="en-US" sz="1200" dirty="0" smtClean="0">
                              <a:effectLst/>
                            </a:rPr>
                            <a:t>Hour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dirty="0" smtClean="0">
                              <a:effectLst/>
                            </a:rPr>
                            <a:t>WUH Miles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dirty="0" smtClean="0">
                              <a:effectLst/>
                            </a:rPr>
                            <a:t>WUH Hour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dirty="0" smtClean="0">
                              <a:effectLst/>
                            </a:rPr>
                            <a:t>SOAT Miles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dirty="0" smtClean="0">
                              <a:effectLst/>
                            </a:rPr>
                            <a:t>SOAT Hour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360180416"/>
                      </a:ext>
                    </a:extLst>
                  </a:tr>
                  <a:tr h="790365">
                    <a:tc>
                      <a:txBody>
                        <a:bodyPr/>
                        <a:lstStyle/>
                        <a:p>
                          <a:pPr marL="0" marR="0" algn="ctr">
                            <a:lnSpc>
                              <a:spcPct val="115000"/>
                            </a:lnSpc>
                            <a:spcBef>
                              <a:spcPts val="0"/>
                            </a:spcBef>
                            <a:spcAft>
                              <a:spcPts val="0"/>
                            </a:spcAft>
                          </a:pPr>
                          <a:r>
                            <a:rPr lang="en-US" sz="1200" dirty="0" smtClean="0">
                              <a:effectLst/>
                            </a:rPr>
                            <a:t>0.75</a:t>
                          </a:r>
                        </a:p>
                        <a:p>
                          <a:pPr marL="0" marR="0" algn="ctr">
                            <a:lnSpc>
                              <a:spcPct val="115000"/>
                            </a:lnSpc>
                            <a:spcBef>
                              <a:spcPts val="0"/>
                            </a:spcBef>
                            <a:spcAft>
                              <a:spcPts val="0"/>
                            </a:spcAft>
                          </a:pPr>
                          <a:r>
                            <a:rPr lang="en-US" sz="1200" dirty="0" smtClean="0">
                              <a:effectLst/>
                            </a:rPr>
                            <a:t>Or</a:t>
                          </a:r>
                          <a:endParaRPr lang="en-US" sz="1200" baseline="0" dirty="0" smtClean="0">
                            <a:effectLst/>
                          </a:endParaRPr>
                        </a:p>
                        <a:p>
                          <a:pPr marL="0" marR="0" algn="ctr">
                            <a:lnSpc>
                              <a:spcPct val="115000"/>
                            </a:lnSpc>
                            <a:spcBef>
                              <a:spcPts val="0"/>
                            </a:spcBef>
                            <a:spcAft>
                              <a:spcPts val="0"/>
                            </a:spcAft>
                          </a:pPr>
                          <a14:m>
                            <m:oMath xmlns:m="http://schemas.openxmlformats.org/officeDocument/2006/math">
                              <m:f>
                                <m:fPr>
                                  <m:ctrlPr>
                                    <a:rPr lang="en-US" sz="1200" i="1" smtClean="0">
                                      <a:effectLst/>
                                      <a:latin typeface="Cambria Math" panose="02040503050406030204" pitchFamily="18" charset="0"/>
                                    </a:rPr>
                                  </m:ctrlPr>
                                </m:fPr>
                                <m:num>
                                  <m:r>
                                    <a:rPr lang="en-US" sz="1200" b="1" i="1" smtClean="0">
                                      <a:effectLst/>
                                      <a:latin typeface="Cambria Math" panose="02040503050406030204" pitchFamily="18" charset="0"/>
                                    </a:rPr>
                                    <m:t>𝟑</m:t>
                                  </m:r>
                                </m:num>
                                <m:den>
                                  <m:r>
                                    <a:rPr lang="en-US" sz="1200" b="1" i="1" smtClean="0">
                                      <a:effectLst/>
                                      <a:latin typeface="Cambria Math" panose="02040503050406030204" pitchFamily="18" charset="0"/>
                                    </a:rPr>
                                    <m:t>𝟒</m:t>
                                  </m:r>
                                </m:den>
                              </m:f>
                            </m:oMath>
                          </a14:m>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dirty="0" smtClean="0">
                              <a:effectLst/>
                            </a:rPr>
                            <a:t>1</a:t>
                          </a: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dirty="0" smtClean="0">
                              <a:effectLst/>
                            </a:rPr>
                            <a:t>1.25</a:t>
                          </a:r>
                          <a:endParaRPr lang="en-US" sz="1200" dirty="0">
                            <a:effectLst/>
                          </a:endParaRPr>
                        </a:p>
                        <a:p>
                          <a:pPr marL="0" marR="0" algn="ctr">
                            <a:lnSpc>
                              <a:spcPct val="115000"/>
                            </a:lnSpc>
                            <a:spcBef>
                              <a:spcPts val="0"/>
                            </a:spcBef>
                            <a:spcAft>
                              <a:spcPts val="0"/>
                            </a:spcAft>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Or</a:t>
                          </a:r>
                        </a:p>
                        <a:p>
                          <a:pPr marL="0" marR="0" algn="ctr">
                            <a:lnSpc>
                              <a:spcPct val="115000"/>
                            </a:lnSpc>
                            <a:spcBef>
                              <a:spcPts val="0"/>
                            </a:spcBef>
                            <a:spcAft>
                              <a:spcPts val="0"/>
                            </a:spcAft>
                          </a:pPr>
                          <a:r>
                            <a:rPr lang="en-US" sz="1100" dirty="0" smtClean="0">
                              <a:effectLst/>
                              <a:cs typeface="Times New Roman" panose="02020603050405020304" pitchFamily="18" charset="0"/>
                            </a:rPr>
                            <a:t>1</a:t>
                          </a:r>
                          <a14:m>
                            <m:oMath xmlns:m="http://schemas.openxmlformats.org/officeDocument/2006/math">
                              <m:f>
                                <m:fPr>
                                  <m:ctrlPr>
                                    <a:rPr lang="en-US" sz="1100" i="1" smtClean="0">
                                      <a:effectLst/>
                                      <a:latin typeface="Cambria Math" panose="02040503050406030204" pitchFamily="18" charset="0"/>
                                      <a:cs typeface="Times New Roman" panose="02020603050405020304" pitchFamily="18" charset="0"/>
                                    </a:rPr>
                                  </m:ctrlPr>
                                </m:fPr>
                                <m:num>
                                  <m:r>
                                    <a:rPr lang="en-US" sz="1100" b="0" i="1" smtClean="0">
                                      <a:effectLst/>
                                      <a:latin typeface="Cambria Math" panose="02040503050406030204" pitchFamily="18" charset="0"/>
                                      <a:cs typeface="Times New Roman" panose="02020603050405020304" pitchFamily="18" charset="0"/>
                                    </a:rPr>
                                    <m:t>1</m:t>
                                  </m:r>
                                </m:num>
                                <m:den>
                                  <m:r>
                                    <a:rPr lang="en-US" sz="1100" b="0" i="1" smtClean="0">
                                      <a:effectLst/>
                                      <a:latin typeface="Cambria Math" panose="02040503050406030204" pitchFamily="18" charset="0"/>
                                      <a:cs typeface="Times New Roman" panose="02020603050405020304" pitchFamily="18" charset="0"/>
                                    </a:rPr>
                                    <m:t>4</m:t>
                                  </m:r>
                                </m:den>
                              </m:f>
                            </m:oMath>
                          </a14:m>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dirty="0">
                              <a:effectLst/>
                            </a:rPr>
                            <a:t> </a:t>
                          </a:r>
                          <a:r>
                            <a:rPr lang="en-US" sz="1200" dirty="0" smtClean="0">
                              <a:effectLst/>
                            </a:rPr>
                            <a:t>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dirty="0" smtClean="0">
                              <a:effectLst/>
                              <a:latin typeface="+mn-lt"/>
                              <a:ea typeface="+mn-ea"/>
                              <a:cs typeface="+mn-cs"/>
                            </a:rPr>
                            <a:t>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dirty="0" smtClean="0">
                              <a:effectLst/>
                              <a:latin typeface="+mn-lt"/>
                              <a:ea typeface="+mn-ea"/>
                              <a:cs typeface="+mn-cs"/>
                            </a:rPr>
                            <a:t>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dirty="0">
                              <a:effectLst/>
                            </a:rPr>
                            <a:t> </a:t>
                          </a:r>
                          <a:r>
                            <a:rPr lang="en-US" sz="1200" dirty="0" smtClean="0">
                              <a:effectLst/>
                            </a:rPr>
                            <a:t>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dirty="0">
                              <a:effectLst/>
                            </a:rPr>
                            <a:t> </a:t>
                          </a:r>
                          <a:r>
                            <a:rPr lang="en-US" sz="1200" dirty="0" smtClean="0">
                              <a:effectLst/>
                            </a:rPr>
                            <a:t>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559229577"/>
                      </a:ext>
                    </a:extLst>
                  </a:tr>
                  <a:tr h="790365">
                    <a:tc>
                      <a:txBody>
                        <a:bodyPr/>
                        <a:lstStyle/>
                        <a:p>
                          <a:pPr marL="0" marR="0" algn="ctr">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16449389"/>
                      </a:ext>
                    </a:extLst>
                  </a:tr>
                  <a:tr h="790365">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610424767"/>
                      </a:ext>
                    </a:extLst>
                  </a:tr>
                  <a:tr h="790365">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ctr">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2726289396"/>
                      </a:ext>
                    </a:extLst>
                  </a:tr>
                </a:tbl>
              </a:graphicData>
            </a:graphic>
          </p:graphicFrame>
        </mc:Choice>
        <mc:Fallback xmlns="">
          <p:graphicFrame>
            <p:nvGraphicFramePr>
              <p:cNvPr id="7" name="Content Placeholder 6"/>
              <p:cNvGraphicFramePr>
                <a:graphicFrameLocks noGrp="1"/>
              </p:cNvGraphicFramePr>
              <p:nvPr>
                <p:ph sz="half" idx="1"/>
                <p:extLst>
                  <p:ext uri="{D42A27DB-BD31-4B8C-83A1-F6EECF244321}">
                    <p14:modId xmlns:p14="http://schemas.microsoft.com/office/powerpoint/2010/main" val="3653991670"/>
                  </p:ext>
                </p:extLst>
              </p:nvPr>
            </p:nvGraphicFramePr>
            <p:xfrm>
              <a:off x="5718565" y="2404523"/>
              <a:ext cx="5874341" cy="3951825"/>
            </p:xfrm>
            <a:graphic>
              <a:graphicData uri="http://schemas.openxmlformats.org/drawingml/2006/table">
                <a:tbl>
                  <a:tblPr firstRow="1" firstCol="1" bandRow="1">
                    <a:tableStyleId>{5C22544A-7EE6-4342-B048-85BDC9FD1C3A}</a:tableStyleId>
                  </a:tblPr>
                  <a:tblGrid>
                    <a:gridCol w="697788">
                      <a:extLst>
                        <a:ext uri="{9D8B030D-6E8A-4147-A177-3AD203B41FA5}">
                          <a16:colId xmlns:a16="http://schemas.microsoft.com/office/drawing/2014/main" val="2090042451"/>
                        </a:ext>
                      </a:extLst>
                    </a:gridCol>
                    <a:gridCol w="697788">
                      <a:extLst>
                        <a:ext uri="{9D8B030D-6E8A-4147-A177-3AD203B41FA5}">
                          <a16:colId xmlns:a16="http://schemas.microsoft.com/office/drawing/2014/main" val="2085895978"/>
                        </a:ext>
                      </a:extLst>
                    </a:gridCol>
                    <a:gridCol w="697788">
                      <a:extLst>
                        <a:ext uri="{9D8B030D-6E8A-4147-A177-3AD203B41FA5}">
                          <a16:colId xmlns:a16="http://schemas.microsoft.com/office/drawing/2014/main" val="3719823221"/>
                        </a:ext>
                      </a:extLst>
                    </a:gridCol>
                    <a:gridCol w="697788">
                      <a:extLst>
                        <a:ext uri="{9D8B030D-6E8A-4147-A177-3AD203B41FA5}">
                          <a16:colId xmlns:a16="http://schemas.microsoft.com/office/drawing/2014/main" val="447198604"/>
                        </a:ext>
                      </a:extLst>
                    </a:gridCol>
                    <a:gridCol w="697788">
                      <a:extLst>
                        <a:ext uri="{9D8B030D-6E8A-4147-A177-3AD203B41FA5}">
                          <a16:colId xmlns:a16="http://schemas.microsoft.com/office/drawing/2014/main" val="3223487955"/>
                        </a:ext>
                      </a:extLst>
                    </a:gridCol>
                    <a:gridCol w="697788">
                      <a:extLst>
                        <a:ext uri="{9D8B030D-6E8A-4147-A177-3AD203B41FA5}">
                          <a16:colId xmlns:a16="http://schemas.microsoft.com/office/drawing/2014/main" val="2413282148"/>
                        </a:ext>
                      </a:extLst>
                    </a:gridCol>
                    <a:gridCol w="697788">
                      <a:extLst>
                        <a:ext uri="{9D8B030D-6E8A-4147-A177-3AD203B41FA5}">
                          <a16:colId xmlns:a16="http://schemas.microsoft.com/office/drawing/2014/main" val="1004271360"/>
                        </a:ext>
                      </a:extLst>
                    </a:gridCol>
                    <a:gridCol w="694395">
                      <a:extLst>
                        <a:ext uri="{9D8B030D-6E8A-4147-A177-3AD203B41FA5}">
                          <a16:colId xmlns:a16="http://schemas.microsoft.com/office/drawing/2014/main" val="419274112"/>
                        </a:ext>
                      </a:extLst>
                    </a:gridCol>
                    <a:gridCol w="295430">
                      <a:extLst>
                        <a:ext uri="{9D8B030D-6E8A-4147-A177-3AD203B41FA5}">
                          <a16:colId xmlns:a16="http://schemas.microsoft.com/office/drawing/2014/main" val="3263076584"/>
                        </a:ext>
                      </a:extLst>
                    </a:gridCol>
                  </a:tblGrid>
                  <a:tr h="790365">
                    <a:tc>
                      <a:txBody>
                        <a:bodyPr/>
                        <a:lstStyle/>
                        <a:p>
                          <a:pPr marL="0" marR="0" algn="ctr">
                            <a:lnSpc>
                              <a:spcPct val="115000"/>
                            </a:lnSpc>
                            <a:spcBef>
                              <a:spcPts val="0"/>
                            </a:spcBef>
                            <a:spcAft>
                              <a:spcPts val="0"/>
                            </a:spcAft>
                          </a:pPr>
                          <a:r>
                            <a:rPr lang="en-US" sz="1200" dirty="0" smtClean="0">
                              <a:effectLst/>
                            </a:rPr>
                            <a:t>  CS Miles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dirty="0" smtClean="0">
                              <a:effectLst/>
                            </a:rPr>
                            <a:t>CS </a:t>
                          </a:r>
                        </a:p>
                        <a:p>
                          <a:pPr marL="0" marR="0" algn="ctr">
                            <a:lnSpc>
                              <a:spcPct val="115000"/>
                            </a:lnSpc>
                            <a:spcBef>
                              <a:spcPts val="0"/>
                            </a:spcBef>
                            <a:spcAft>
                              <a:spcPts val="0"/>
                            </a:spcAft>
                          </a:pPr>
                          <a:r>
                            <a:rPr lang="en-US" sz="1200" dirty="0" smtClean="0">
                              <a:effectLst/>
                            </a:rPr>
                            <a:t>Hour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dirty="0" smtClean="0">
                              <a:effectLst/>
                            </a:rPr>
                            <a:t>HAG</a:t>
                          </a:r>
                          <a:r>
                            <a:rPr lang="en-US" sz="1200" baseline="0" dirty="0" smtClean="0">
                              <a:effectLst/>
                            </a:rPr>
                            <a:t> </a:t>
                          </a:r>
                          <a:r>
                            <a:rPr lang="en-US" sz="1200" dirty="0" smtClean="0">
                              <a:effectLst/>
                            </a:rPr>
                            <a:t>Miles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baseline="0" dirty="0" smtClean="0">
                              <a:effectLst/>
                            </a:rPr>
                            <a:t>HAG </a:t>
                          </a:r>
                          <a:r>
                            <a:rPr lang="en-US" sz="1200" dirty="0" smtClean="0">
                              <a:effectLst/>
                            </a:rPr>
                            <a:t>Hour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dirty="0" smtClean="0">
                              <a:effectLst/>
                            </a:rPr>
                            <a:t>WUH Miles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dirty="0" smtClean="0">
                              <a:effectLst/>
                            </a:rPr>
                            <a:t>WUH Hour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dirty="0" smtClean="0">
                              <a:effectLst/>
                            </a:rPr>
                            <a:t>SOAT Miles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dirty="0" smtClean="0">
                              <a:effectLst/>
                            </a:rPr>
                            <a:t>SOAT Hour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360180416"/>
                      </a:ext>
                    </a:extLst>
                  </a:tr>
                  <a:tr h="790365">
                    <a:tc>
                      <a:txBody>
                        <a:bodyPr/>
                        <a:lstStyle/>
                        <a:p>
                          <a:endParaRPr lang="en-US"/>
                        </a:p>
                      </a:txBody>
                      <a:tcPr marL="68580" marR="68580" marT="0" marB="0">
                        <a:blipFill>
                          <a:blip r:embed="rId2"/>
                          <a:stretch>
                            <a:fillRect l="-870" t="-103846" r="-741739" b="-300769"/>
                          </a:stretch>
                        </a:blipFill>
                      </a:tcPr>
                    </a:tc>
                    <a:tc>
                      <a:txBody>
                        <a:bodyPr/>
                        <a:lstStyle/>
                        <a:p>
                          <a:pPr marL="0" marR="0" algn="ctr">
                            <a:lnSpc>
                              <a:spcPct val="115000"/>
                            </a:lnSpc>
                            <a:spcBef>
                              <a:spcPts val="0"/>
                            </a:spcBef>
                            <a:spcAft>
                              <a:spcPts val="0"/>
                            </a:spcAft>
                          </a:pPr>
                          <a:r>
                            <a:rPr lang="en-US" sz="1200" dirty="0" smtClean="0">
                              <a:effectLst/>
                            </a:rPr>
                            <a:t>1</a:t>
                          </a: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US"/>
                        </a:p>
                      </a:txBody>
                      <a:tcPr marL="68580" marR="68580" marT="0" marB="0">
                        <a:blipFill>
                          <a:blip r:embed="rId2"/>
                          <a:stretch>
                            <a:fillRect l="-200000" t="-103846" r="-542609" b="-300769"/>
                          </a:stretch>
                        </a:blipFill>
                      </a:tcPr>
                    </a:tc>
                    <a:tc>
                      <a:txBody>
                        <a:bodyPr/>
                        <a:lstStyle/>
                        <a:p>
                          <a:pPr marL="0" marR="0" algn="ctr">
                            <a:lnSpc>
                              <a:spcPct val="115000"/>
                            </a:lnSpc>
                            <a:spcBef>
                              <a:spcPts val="0"/>
                            </a:spcBef>
                            <a:spcAft>
                              <a:spcPts val="0"/>
                            </a:spcAft>
                          </a:pPr>
                          <a:r>
                            <a:rPr lang="en-US" sz="1200" dirty="0">
                              <a:effectLst/>
                            </a:rPr>
                            <a:t> </a:t>
                          </a:r>
                          <a:r>
                            <a:rPr lang="en-US" sz="1200" dirty="0" smtClean="0">
                              <a:effectLst/>
                            </a:rPr>
                            <a:t>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dirty="0" smtClean="0">
                              <a:effectLst/>
                              <a:latin typeface="+mn-lt"/>
                              <a:ea typeface="+mn-ea"/>
                              <a:cs typeface="+mn-cs"/>
                            </a:rPr>
                            <a:t>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dirty="0" smtClean="0">
                              <a:effectLst/>
                              <a:latin typeface="+mn-lt"/>
                              <a:ea typeface="+mn-ea"/>
                              <a:cs typeface="+mn-cs"/>
                            </a:rPr>
                            <a:t>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dirty="0">
                              <a:effectLst/>
                            </a:rPr>
                            <a:t> </a:t>
                          </a:r>
                          <a:r>
                            <a:rPr lang="en-US" sz="1200" dirty="0" smtClean="0">
                              <a:effectLst/>
                            </a:rPr>
                            <a:t>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dirty="0">
                              <a:effectLst/>
                            </a:rPr>
                            <a:t> </a:t>
                          </a:r>
                          <a:r>
                            <a:rPr lang="en-US" sz="1200" dirty="0" smtClean="0">
                              <a:effectLst/>
                            </a:rPr>
                            <a:t>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559229577"/>
                      </a:ext>
                    </a:extLst>
                  </a:tr>
                  <a:tr h="790365">
                    <a:tc>
                      <a:txBody>
                        <a:bodyPr/>
                        <a:lstStyle/>
                        <a:p>
                          <a:pPr marL="0" marR="0" algn="ctr">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16449389"/>
                      </a:ext>
                    </a:extLst>
                  </a:tr>
                  <a:tr h="790365">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610424767"/>
                      </a:ext>
                    </a:extLst>
                  </a:tr>
                  <a:tr h="790365">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ctr">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2726289396"/>
                      </a:ext>
                    </a:extLst>
                  </a:tr>
                </a:tbl>
              </a:graphicData>
            </a:graphic>
          </p:graphicFrame>
        </mc:Fallback>
      </mc:AlternateContent>
      <p:pic>
        <p:nvPicPr>
          <p:cNvPr id="6" name="Content Placeholder 5"/>
          <p:cNvPicPr>
            <a:picLocks noGrp="1" noChangeAspect="1"/>
          </p:cNvPicPr>
          <p:nvPr>
            <p:ph sz="half" idx="2"/>
          </p:nvPr>
        </p:nvPicPr>
        <p:blipFill>
          <a:blip r:embed="rId3"/>
          <a:stretch>
            <a:fillRect/>
          </a:stretch>
        </p:blipFill>
        <p:spPr>
          <a:xfrm>
            <a:off x="9003092" y="365125"/>
            <a:ext cx="2350708" cy="1801294"/>
          </a:xfrm>
          <a:prstGeom prst="rect">
            <a:avLst/>
          </a:prstGeom>
        </p:spPr>
      </p:pic>
      <p:sp>
        <p:nvSpPr>
          <p:cNvPr id="5" name="Footer Placeholder 4"/>
          <p:cNvSpPr>
            <a:spLocks noGrp="1"/>
          </p:cNvSpPr>
          <p:nvPr>
            <p:ph type="ftr" sz="quarter" idx="11"/>
          </p:nvPr>
        </p:nvSpPr>
        <p:spPr/>
        <p:txBody>
          <a:bodyPr/>
          <a:lstStyle/>
          <a:p>
            <a:r>
              <a:rPr lang="en-US" smtClean="0"/>
              <a:t>© DMTI (2016) | Resource Materials | www.dmtinstitute.com</a:t>
            </a:r>
            <a:endParaRPr lang="en-US" dirty="0"/>
          </a:p>
        </p:txBody>
      </p:sp>
      <p:pic>
        <p:nvPicPr>
          <p:cNvPr id="8" name="Picture 7"/>
          <p:cNvPicPr>
            <a:picLocks noChangeAspect="1"/>
          </p:cNvPicPr>
          <p:nvPr/>
        </p:nvPicPr>
        <p:blipFill>
          <a:blip r:embed="rId4"/>
          <a:stretch>
            <a:fillRect/>
          </a:stretch>
        </p:blipFill>
        <p:spPr>
          <a:xfrm>
            <a:off x="1097280" y="1845734"/>
            <a:ext cx="4621286" cy="3796783"/>
          </a:xfrm>
          <a:prstGeom prst="rect">
            <a:avLst/>
          </a:prstGeom>
        </p:spPr>
      </p:pic>
    </p:spTree>
    <p:extLst>
      <p:ext uri="{BB962C8B-B14F-4D97-AF65-F5344CB8AC3E}">
        <p14:creationId xmlns:p14="http://schemas.microsoft.com/office/powerpoint/2010/main" val="32447954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800" dirty="0"/>
              <a:t>3. Create a table of values.</a:t>
            </a:r>
            <a:br>
              <a:rPr lang="en-US" sz="2800" dirty="0"/>
            </a:br>
            <a:r>
              <a:rPr lang="en-US" sz="2800" dirty="0"/>
              <a:t>4. Find a unit rate for each.</a:t>
            </a:r>
            <a:br>
              <a:rPr lang="en-US" sz="2800" dirty="0"/>
            </a:br>
            <a:r>
              <a:rPr lang="en-US" sz="2800" dirty="0"/>
              <a:t>5. Graph each </a:t>
            </a:r>
            <a:r>
              <a:rPr lang="en-US" sz="2800" dirty="0" smtClean="0"/>
              <a:t>relationship.</a:t>
            </a:r>
            <a:br>
              <a:rPr lang="en-US" sz="2800" dirty="0" smtClean="0"/>
            </a:br>
            <a:endParaRPr lang="en-US" sz="2800" dirty="0"/>
          </a:p>
        </p:txBody>
      </p:sp>
      <mc:AlternateContent xmlns:mc="http://schemas.openxmlformats.org/markup-compatibility/2006" xmlns:a14="http://schemas.microsoft.com/office/drawing/2010/main">
        <mc:Choice Requires="a14">
          <p:graphicFrame>
            <p:nvGraphicFramePr>
              <p:cNvPr id="7" name="Content Placeholder 6"/>
              <p:cNvGraphicFramePr>
                <a:graphicFrameLocks noGrp="1"/>
              </p:cNvGraphicFramePr>
              <p:nvPr>
                <p:ph sz="half" idx="1"/>
                <p:extLst/>
              </p:nvPr>
            </p:nvGraphicFramePr>
            <p:xfrm>
              <a:off x="5718565" y="2404523"/>
              <a:ext cx="5874341" cy="3951825"/>
            </p:xfrm>
            <a:graphic>
              <a:graphicData uri="http://schemas.openxmlformats.org/drawingml/2006/table">
                <a:tbl>
                  <a:tblPr firstRow="1" firstCol="1" bandRow="1">
                    <a:tableStyleId>{5C22544A-7EE6-4342-B048-85BDC9FD1C3A}</a:tableStyleId>
                  </a:tblPr>
                  <a:tblGrid>
                    <a:gridCol w="697788">
                      <a:extLst>
                        <a:ext uri="{9D8B030D-6E8A-4147-A177-3AD203B41FA5}">
                          <a16:colId xmlns:a16="http://schemas.microsoft.com/office/drawing/2014/main" val="2090042451"/>
                        </a:ext>
                      </a:extLst>
                    </a:gridCol>
                    <a:gridCol w="697788">
                      <a:extLst>
                        <a:ext uri="{9D8B030D-6E8A-4147-A177-3AD203B41FA5}">
                          <a16:colId xmlns:a16="http://schemas.microsoft.com/office/drawing/2014/main" val="2085895978"/>
                        </a:ext>
                      </a:extLst>
                    </a:gridCol>
                    <a:gridCol w="697788">
                      <a:extLst>
                        <a:ext uri="{9D8B030D-6E8A-4147-A177-3AD203B41FA5}">
                          <a16:colId xmlns:a16="http://schemas.microsoft.com/office/drawing/2014/main" val="3719823221"/>
                        </a:ext>
                      </a:extLst>
                    </a:gridCol>
                    <a:gridCol w="697788">
                      <a:extLst>
                        <a:ext uri="{9D8B030D-6E8A-4147-A177-3AD203B41FA5}">
                          <a16:colId xmlns:a16="http://schemas.microsoft.com/office/drawing/2014/main" val="447198604"/>
                        </a:ext>
                      </a:extLst>
                    </a:gridCol>
                    <a:gridCol w="697788">
                      <a:extLst>
                        <a:ext uri="{9D8B030D-6E8A-4147-A177-3AD203B41FA5}">
                          <a16:colId xmlns:a16="http://schemas.microsoft.com/office/drawing/2014/main" val="3223487955"/>
                        </a:ext>
                      </a:extLst>
                    </a:gridCol>
                    <a:gridCol w="697788">
                      <a:extLst>
                        <a:ext uri="{9D8B030D-6E8A-4147-A177-3AD203B41FA5}">
                          <a16:colId xmlns:a16="http://schemas.microsoft.com/office/drawing/2014/main" val="2413282148"/>
                        </a:ext>
                      </a:extLst>
                    </a:gridCol>
                    <a:gridCol w="697788">
                      <a:extLst>
                        <a:ext uri="{9D8B030D-6E8A-4147-A177-3AD203B41FA5}">
                          <a16:colId xmlns:a16="http://schemas.microsoft.com/office/drawing/2014/main" val="1004271360"/>
                        </a:ext>
                      </a:extLst>
                    </a:gridCol>
                    <a:gridCol w="694395">
                      <a:extLst>
                        <a:ext uri="{9D8B030D-6E8A-4147-A177-3AD203B41FA5}">
                          <a16:colId xmlns:a16="http://schemas.microsoft.com/office/drawing/2014/main" val="419274112"/>
                        </a:ext>
                      </a:extLst>
                    </a:gridCol>
                    <a:gridCol w="295430">
                      <a:extLst>
                        <a:ext uri="{9D8B030D-6E8A-4147-A177-3AD203B41FA5}">
                          <a16:colId xmlns:a16="http://schemas.microsoft.com/office/drawing/2014/main" val="3263076584"/>
                        </a:ext>
                      </a:extLst>
                    </a:gridCol>
                  </a:tblGrid>
                  <a:tr h="790365">
                    <a:tc>
                      <a:txBody>
                        <a:bodyPr/>
                        <a:lstStyle/>
                        <a:p>
                          <a:pPr marL="0" marR="0" algn="ctr">
                            <a:lnSpc>
                              <a:spcPct val="115000"/>
                            </a:lnSpc>
                            <a:spcBef>
                              <a:spcPts val="0"/>
                            </a:spcBef>
                            <a:spcAft>
                              <a:spcPts val="0"/>
                            </a:spcAft>
                          </a:pPr>
                          <a:r>
                            <a:rPr lang="en-US" sz="1200" dirty="0" smtClean="0">
                              <a:effectLst/>
                            </a:rPr>
                            <a:t>  CS Miles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dirty="0" smtClean="0">
                              <a:effectLst/>
                            </a:rPr>
                            <a:t>CS </a:t>
                          </a:r>
                        </a:p>
                        <a:p>
                          <a:pPr marL="0" marR="0" algn="ctr">
                            <a:lnSpc>
                              <a:spcPct val="115000"/>
                            </a:lnSpc>
                            <a:spcBef>
                              <a:spcPts val="0"/>
                            </a:spcBef>
                            <a:spcAft>
                              <a:spcPts val="0"/>
                            </a:spcAft>
                          </a:pPr>
                          <a:r>
                            <a:rPr lang="en-US" sz="1200" dirty="0" smtClean="0">
                              <a:effectLst/>
                            </a:rPr>
                            <a:t>Hour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dirty="0" smtClean="0">
                              <a:effectLst/>
                            </a:rPr>
                            <a:t>HAG</a:t>
                          </a:r>
                          <a:r>
                            <a:rPr lang="en-US" sz="1200" baseline="0" dirty="0" smtClean="0">
                              <a:effectLst/>
                            </a:rPr>
                            <a:t> </a:t>
                          </a:r>
                          <a:r>
                            <a:rPr lang="en-US" sz="1200" dirty="0" smtClean="0">
                              <a:effectLst/>
                            </a:rPr>
                            <a:t>Miles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baseline="0" dirty="0" smtClean="0">
                              <a:effectLst/>
                            </a:rPr>
                            <a:t>HAG </a:t>
                          </a:r>
                          <a:r>
                            <a:rPr lang="en-US" sz="1200" dirty="0" smtClean="0">
                              <a:effectLst/>
                            </a:rPr>
                            <a:t>Hour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dirty="0" smtClean="0">
                              <a:effectLst/>
                            </a:rPr>
                            <a:t>WUH Miles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dirty="0" smtClean="0">
                              <a:effectLst/>
                            </a:rPr>
                            <a:t>WUH Hour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dirty="0" smtClean="0">
                              <a:effectLst/>
                            </a:rPr>
                            <a:t>SOAT Miles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dirty="0" smtClean="0">
                              <a:effectLst/>
                            </a:rPr>
                            <a:t>SOAT Hour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360180416"/>
                      </a:ext>
                    </a:extLst>
                  </a:tr>
                  <a:tr h="790365">
                    <a:tc>
                      <a:txBody>
                        <a:bodyPr/>
                        <a:lstStyle/>
                        <a:p>
                          <a:pPr marL="0" marR="0" algn="ctr">
                            <a:lnSpc>
                              <a:spcPct val="115000"/>
                            </a:lnSpc>
                            <a:spcBef>
                              <a:spcPts val="0"/>
                            </a:spcBef>
                            <a:spcAft>
                              <a:spcPts val="0"/>
                            </a:spcAft>
                          </a:pPr>
                          <a:r>
                            <a:rPr lang="en-US" sz="1200" dirty="0" smtClean="0">
                              <a:effectLst/>
                            </a:rPr>
                            <a:t>0.75</a:t>
                          </a:r>
                        </a:p>
                        <a:p>
                          <a:pPr marL="0" marR="0" algn="ctr">
                            <a:lnSpc>
                              <a:spcPct val="115000"/>
                            </a:lnSpc>
                            <a:spcBef>
                              <a:spcPts val="0"/>
                            </a:spcBef>
                            <a:spcAft>
                              <a:spcPts val="0"/>
                            </a:spcAft>
                          </a:pPr>
                          <a:r>
                            <a:rPr lang="en-US" sz="1200" dirty="0" smtClean="0">
                              <a:effectLst/>
                            </a:rPr>
                            <a:t>Or</a:t>
                          </a:r>
                          <a:endParaRPr lang="en-US" sz="1200" baseline="0" dirty="0" smtClean="0">
                            <a:effectLst/>
                          </a:endParaRPr>
                        </a:p>
                        <a:p>
                          <a:pPr marL="0" marR="0" algn="ctr">
                            <a:lnSpc>
                              <a:spcPct val="115000"/>
                            </a:lnSpc>
                            <a:spcBef>
                              <a:spcPts val="0"/>
                            </a:spcBef>
                            <a:spcAft>
                              <a:spcPts val="0"/>
                            </a:spcAft>
                          </a:pPr>
                          <a14:m>
                            <m:oMath xmlns:m="http://schemas.openxmlformats.org/officeDocument/2006/math">
                              <m:f>
                                <m:fPr>
                                  <m:ctrlPr>
                                    <a:rPr lang="en-US" sz="1200" i="1" smtClean="0">
                                      <a:effectLst/>
                                      <a:latin typeface="Cambria Math" panose="02040503050406030204" pitchFamily="18" charset="0"/>
                                    </a:rPr>
                                  </m:ctrlPr>
                                </m:fPr>
                                <m:num>
                                  <m:r>
                                    <a:rPr lang="en-US" sz="1200" b="1" i="1" smtClean="0">
                                      <a:effectLst/>
                                      <a:latin typeface="Cambria Math" panose="02040503050406030204" pitchFamily="18" charset="0"/>
                                    </a:rPr>
                                    <m:t>𝟑</m:t>
                                  </m:r>
                                </m:num>
                                <m:den>
                                  <m:r>
                                    <a:rPr lang="en-US" sz="1200" b="1" i="1" smtClean="0">
                                      <a:effectLst/>
                                      <a:latin typeface="Cambria Math" panose="02040503050406030204" pitchFamily="18" charset="0"/>
                                    </a:rPr>
                                    <m:t>𝟒</m:t>
                                  </m:r>
                                </m:den>
                              </m:f>
                            </m:oMath>
                          </a14:m>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dirty="0" smtClean="0">
                              <a:effectLst/>
                            </a:rPr>
                            <a:t>1</a:t>
                          </a: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dirty="0" smtClean="0">
                              <a:effectLst/>
                            </a:rPr>
                            <a:t>1.25</a:t>
                          </a:r>
                          <a:endParaRPr lang="en-US" sz="1200" dirty="0">
                            <a:effectLst/>
                          </a:endParaRPr>
                        </a:p>
                        <a:p>
                          <a:pPr marL="0" marR="0" algn="ctr">
                            <a:lnSpc>
                              <a:spcPct val="115000"/>
                            </a:lnSpc>
                            <a:spcBef>
                              <a:spcPts val="0"/>
                            </a:spcBef>
                            <a:spcAft>
                              <a:spcPts val="0"/>
                            </a:spcAft>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Or</a:t>
                          </a:r>
                        </a:p>
                        <a:p>
                          <a:pPr marL="0" marR="0" algn="ctr">
                            <a:lnSpc>
                              <a:spcPct val="115000"/>
                            </a:lnSpc>
                            <a:spcBef>
                              <a:spcPts val="0"/>
                            </a:spcBef>
                            <a:spcAft>
                              <a:spcPts val="0"/>
                            </a:spcAft>
                          </a:pPr>
                          <a:r>
                            <a:rPr lang="en-US" sz="1100" dirty="0" smtClean="0">
                              <a:effectLst/>
                              <a:cs typeface="Times New Roman" panose="02020603050405020304" pitchFamily="18" charset="0"/>
                            </a:rPr>
                            <a:t>1</a:t>
                          </a:r>
                          <a14:m>
                            <m:oMath xmlns:m="http://schemas.openxmlformats.org/officeDocument/2006/math">
                              <m:f>
                                <m:fPr>
                                  <m:ctrlPr>
                                    <a:rPr lang="en-US" sz="1100" i="1" smtClean="0">
                                      <a:effectLst/>
                                      <a:latin typeface="Cambria Math" panose="02040503050406030204" pitchFamily="18" charset="0"/>
                                      <a:cs typeface="Times New Roman" panose="02020603050405020304" pitchFamily="18" charset="0"/>
                                    </a:rPr>
                                  </m:ctrlPr>
                                </m:fPr>
                                <m:num>
                                  <m:r>
                                    <a:rPr lang="en-US" sz="1100" b="0" i="1" smtClean="0">
                                      <a:effectLst/>
                                      <a:latin typeface="Cambria Math" panose="02040503050406030204" pitchFamily="18" charset="0"/>
                                      <a:cs typeface="Times New Roman" panose="02020603050405020304" pitchFamily="18" charset="0"/>
                                    </a:rPr>
                                    <m:t>1</m:t>
                                  </m:r>
                                </m:num>
                                <m:den>
                                  <m:r>
                                    <a:rPr lang="en-US" sz="1100" b="0" i="1" smtClean="0">
                                      <a:effectLst/>
                                      <a:latin typeface="Cambria Math" panose="02040503050406030204" pitchFamily="18" charset="0"/>
                                      <a:cs typeface="Times New Roman" panose="02020603050405020304" pitchFamily="18" charset="0"/>
                                    </a:rPr>
                                    <m:t>4</m:t>
                                  </m:r>
                                </m:den>
                              </m:f>
                            </m:oMath>
                          </a14:m>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dirty="0">
                              <a:effectLst/>
                            </a:rPr>
                            <a:t> </a:t>
                          </a:r>
                          <a:r>
                            <a:rPr lang="en-US" sz="1200" dirty="0" smtClean="0">
                              <a:effectLst/>
                            </a:rPr>
                            <a:t>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dirty="0" smtClean="0">
                              <a:effectLst/>
                              <a:latin typeface="+mn-lt"/>
                              <a:ea typeface="+mn-ea"/>
                              <a:cs typeface="+mn-cs"/>
                            </a:rPr>
                            <a:t>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dirty="0" smtClean="0">
                              <a:effectLst/>
                              <a:latin typeface="+mn-lt"/>
                              <a:ea typeface="+mn-ea"/>
                              <a:cs typeface="+mn-cs"/>
                            </a:rPr>
                            <a:t>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dirty="0">
                              <a:effectLst/>
                            </a:rPr>
                            <a:t> </a:t>
                          </a:r>
                          <a:r>
                            <a:rPr lang="en-US" sz="1200" dirty="0" smtClean="0">
                              <a:effectLst/>
                            </a:rPr>
                            <a:t>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dirty="0">
                              <a:effectLst/>
                            </a:rPr>
                            <a:t> </a:t>
                          </a:r>
                          <a:r>
                            <a:rPr lang="en-US" sz="1200" dirty="0" smtClean="0">
                              <a:effectLst/>
                            </a:rPr>
                            <a:t>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559229577"/>
                      </a:ext>
                    </a:extLst>
                  </a:tr>
                  <a:tr h="790365">
                    <a:tc>
                      <a:txBody>
                        <a:bodyPr/>
                        <a:lstStyle/>
                        <a:p>
                          <a:pPr marL="0" marR="0" algn="ctr">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16449389"/>
                      </a:ext>
                    </a:extLst>
                  </a:tr>
                  <a:tr h="790365">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610424767"/>
                      </a:ext>
                    </a:extLst>
                  </a:tr>
                  <a:tr h="790365">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ctr">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2726289396"/>
                      </a:ext>
                    </a:extLst>
                  </a:tr>
                </a:tbl>
              </a:graphicData>
            </a:graphic>
          </p:graphicFrame>
        </mc:Choice>
        <mc:Fallback xmlns="">
          <p:graphicFrame>
            <p:nvGraphicFramePr>
              <p:cNvPr id="7" name="Content Placeholder 6"/>
              <p:cNvGraphicFramePr>
                <a:graphicFrameLocks noGrp="1"/>
              </p:cNvGraphicFramePr>
              <p:nvPr>
                <p:ph sz="half" idx="1"/>
                <p:extLst/>
              </p:nvPr>
            </p:nvGraphicFramePr>
            <p:xfrm>
              <a:off x="5718565" y="2404523"/>
              <a:ext cx="5874341" cy="3951825"/>
            </p:xfrm>
            <a:graphic>
              <a:graphicData uri="http://schemas.openxmlformats.org/drawingml/2006/table">
                <a:tbl>
                  <a:tblPr firstRow="1" firstCol="1" bandRow="1">
                    <a:tableStyleId>{5C22544A-7EE6-4342-B048-85BDC9FD1C3A}</a:tableStyleId>
                  </a:tblPr>
                  <a:tblGrid>
                    <a:gridCol w="697788">
                      <a:extLst>
                        <a:ext uri="{9D8B030D-6E8A-4147-A177-3AD203B41FA5}">
                          <a16:colId xmlns:a16="http://schemas.microsoft.com/office/drawing/2014/main" val="2090042451"/>
                        </a:ext>
                      </a:extLst>
                    </a:gridCol>
                    <a:gridCol w="697788">
                      <a:extLst>
                        <a:ext uri="{9D8B030D-6E8A-4147-A177-3AD203B41FA5}">
                          <a16:colId xmlns:a16="http://schemas.microsoft.com/office/drawing/2014/main" val="2085895978"/>
                        </a:ext>
                      </a:extLst>
                    </a:gridCol>
                    <a:gridCol w="697788">
                      <a:extLst>
                        <a:ext uri="{9D8B030D-6E8A-4147-A177-3AD203B41FA5}">
                          <a16:colId xmlns:a16="http://schemas.microsoft.com/office/drawing/2014/main" val="3719823221"/>
                        </a:ext>
                      </a:extLst>
                    </a:gridCol>
                    <a:gridCol w="697788">
                      <a:extLst>
                        <a:ext uri="{9D8B030D-6E8A-4147-A177-3AD203B41FA5}">
                          <a16:colId xmlns:a16="http://schemas.microsoft.com/office/drawing/2014/main" val="447198604"/>
                        </a:ext>
                      </a:extLst>
                    </a:gridCol>
                    <a:gridCol w="697788">
                      <a:extLst>
                        <a:ext uri="{9D8B030D-6E8A-4147-A177-3AD203B41FA5}">
                          <a16:colId xmlns:a16="http://schemas.microsoft.com/office/drawing/2014/main" val="3223487955"/>
                        </a:ext>
                      </a:extLst>
                    </a:gridCol>
                    <a:gridCol w="697788">
                      <a:extLst>
                        <a:ext uri="{9D8B030D-6E8A-4147-A177-3AD203B41FA5}">
                          <a16:colId xmlns:a16="http://schemas.microsoft.com/office/drawing/2014/main" val="2413282148"/>
                        </a:ext>
                      </a:extLst>
                    </a:gridCol>
                    <a:gridCol w="697788">
                      <a:extLst>
                        <a:ext uri="{9D8B030D-6E8A-4147-A177-3AD203B41FA5}">
                          <a16:colId xmlns:a16="http://schemas.microsoft.com/office/drawing/2014/main" val="1004271360"/>
                        </a:ext>
                      </a:extLst>
                    </a:gridCol>
                    <a:gridCol w="694395">
                      <a:extLst>
                        <a:ext uri="{9D8B030D-6E8A-4147-A177-3AD203B41FA5}">
                          <a16:colId xmlns:a16="http://schemas.microsoft.com/office/drawing/2014/main" val="419274112"/>
                        </a:ext>
                      </a:extLst>
                    </a:gridCol>
                    <a:gridCol w="295430">
                      <a:extLst>
                        <a:ext uri="{9D8B030D-6E8A-4147-A177-3AD203B41FA5}">
                          <a16:colId xmlns:a16="http://schemas.microsoft.com/office/drawing/2014/main" val="3263076584"/>
                        </a:ext>
                      </a:extLst>
                    </a:gridCol>
                  </a:tblGrid>
                  <a:tr h="790365">
                    <a:tc>
                      <a:txBody>
                        <a:bodyPr/>
                        <a:lstStyle/>
                        <a:p>
                          <a:pPr marL="0" marR="0" algn="ctr">
                            <a:lnSpc>
                              <a:spcPct val="115000"/>
                            </a:lnSpc>
                            <a:spcBef>
                              <a:spcPts val="0"/>
                            </a:spcBef>
                            <a:spcAft>
                              <a:spcPts val="0"/>
                            </a:spcAft>
                          </a:pPr>
                          <a:r>
                            <a:rPr lang="en-US" sz="1200" dirty="0" smtClean="0">
                              <a:effectLst/>
                            </a:rPr>
                            <a:t>  CS Miles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dirty="0" smtClean="0">
                              <a:effectLst/>
                            </a:rPr>
                            <a:t>CS </a:t>
                          </a:r>
                        </a:p>
                        <a:p>
                          <a:pPr marL="0" marR="0" algn="ctr">
                            <a:lnSpc>
                              <a:spcPct val="115000"/>
                            </a:lnSpc>
                            <a:spcBef>
                              <a:spcPts val="0"/>
                            </a:spcBef>
                            <a:spcAft>
                              <a:spcPts val="0"/>
                            </a:spcAft>
                          </a:pPr>
                          <a:r>
                            <a:rPr lang="en-US" sz="1200" dirty="0" smtClean="0">
                              <a:effectLst/>
                            </a:rPr>
                            <a:t>Hour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dirty="0" smtClean="0">
                              <a:effectLst/>
                            </a:rPr>
                            <a:t>HAG</a:t>
                          </a:r>
                          <a:r>
                            <a:rPr lang="en-US" sz="1200" baseline="0" dirty="0" smtClean="0">
                              <a:effectLst/>
                            </a:rPr>
                            <a:t> </a:t>
                          </a:r>
                          <a:r>
                            <a:rPr lang="en-US" sz="1200" dirty="0" smtClean="0">
                              <a:effectLst/>
                            </a:rPr>
                            <a:t>Miles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baseline="0" dirty="0" smtClean="0">
                              <a:effectLst/>
                            </a:rPr>
                            <a:t>HAG </a:t>
                          </a:r>
                          <a:r>
                            <a:rPr lang="en-US" sz="1200" dirty="0" smtClean="0">
                              <a:effectLst/>
                            </a:rPr>
                            <a:t>Hour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dirty="0" smtClean="0">
                              <a:effectLst/>
                            </a:rPr>
                            <a:t>WUH Miles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dirty="0" smtClean="0">
                              <a:effectLst/>
                            </a:rPr>
                            <a:t>WUH Hour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dirty="0" smtClean="0">
                              <a:effectLst/>
                            </a:rPr>
                            <a:t>SOAT Miles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dirty="0" smtClean="0">
                              <a:effectLst/>
                            </a:rPr>
                            <a:t>SOAT Hour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360180416"/>
                      </a:ext>
                    </a:extLst>
                  </a:tr>
                  <a:tr h="790365">
                    <a:tc>
                      <a:txBody>
                        <a:bodyPr/>
                        <a:lstStyle/>
                        <a:p>
                          <a:endParaRPr lang="en-US"/>
                        </a:p>
                      </a:txBody>
                      <a:tcPr marL="68580" marR="68580" marT="0" marB="0">
                        <a:blipFill>
                          <a:blip r:embed="rId2"/>
                          <a:stretch>
                            <a:fillRect l="-870" t="-103846" r="-741739" b="-300769"/>
                          </a:stretch>
                        </a:blipFill>
                      </a:tcPr>
                    </a:tc>
                    <a:tc>
                      <a:txBody>
                        <a:bodyPr/>
                        <a:lstStyle/>
                        <a:p>
                          <a:pPr marL="0" marR="0" algn="ctr">
                            <a:lnSpc>
                              <a:spcPct val="115000"/>
                            </a:lnSpc>
                            <a:spcBef>
                              <a:spcPts val="0"/>
                            </a:spcBef>
                            <a:spcAft>
                              <a:spcPts val="0"/>
                            </a:spcAft>
                          </a:pPr>
                          <a:r>
                            <a:rPr lang="en-US" sz="1200" dirty="0" smtClean="0">
                              <a:effectLst/>
                            </a:rPr>
                            <a:t>1</a:t>
                          </a: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US"/>
                        </a:p>
                      </a:txBody>
                      <a:tcPr marL="68580" marR="68580" marT="0" marB="0">
                        <a:blipFill>
                          <a:blip r:embed="rId2"/>
                          <a:stretch>
                            <a:fillRect l="-200000" t="-103846" r="-542609" b="-300769"/>
                          </a:stretch>
                        </a:blipFill>
                      </a:tcPr>
                    </a:tc>
                    <a:tc>
                      <a:txBody>
                        <a:bodyPr/>
                        <a:lstStyle/>
                        <a:p>
                          <a:pPr marL="0" marR="0" algn="ctr">
                            <a:lnSpc>
                              <a:spcPct val="115000"/>
                            </a:lnSpc>
                            <a:spcBef>
                              <a:spcPts val="0"/>
                            </a:spcBef>
                            <a:spcAft>
                              <a:spcPts val="0"/>
                            </a:spcAft>
                          </a:pPr>
                          <a:r>
                            <a:rPr lang="en-US" sz="1200" dirty="0">
                              <a:effectLst/>
                            </a:rPr>
                            <a:t> </a:t>
                          </a:r>
                          <a:r>
                            <a:rPr lang="en-US" sz="1200" dirty="0" smtClean="0">
                              <a:effectLst/>
                            </a:rPr>
                            <a:t>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dirty="0" smtClean="0">
                              <a:effectLst/>
                              <a:latin typeface="+mn-lt"/>
                              <a:ea typeface="+mn-ea"/>
                              <a:cs typeface="+mn-cs"/>
                            </a:rPr>
                            <a:t>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dirty="0" smtClean="0">
                              <a:effectLst/>
                              <a:latin typeface="+mn-lt"/>
                              <a:ea typeface="+mn-ea"/>
                              <a:cs typeface="+mn-cs"/>
                            </a:rPr>
                            <a:t>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dirty="0">
                              <a:effectLst/>
                            </a:rPr>
                            <a:t> </a:t>
                          </a:r>
                          <a:r>
                            <a:rPr lang="en-US" sz="1200" dirty="0" smtClean="0">
                              <a:effectLst/>
                            </a:rPr>
                            <a:t>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dirty="0">
                              <a:effectLst/>
                            </a:rPr>
                            <a:t> </a:t>
                          </a:r>
                          <a:r>
                            <a:rPr lang="en-US" sz="1200" dirty="0" smtClean="0">
                              <a:effectLst/>
                            </a:rPr>
                            <a:t>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559229577"/>
                      </a:ext>
                    </a:extLst>
                  </a:tr>
                  <a:tr h="790365">
                    <a:tc>
                      <a:txBody>
                        <a:bodyPr/>
                        <a:lstStyle/>
                        <a:p>
                          <a:pPr marL="0" marR="0" algn="ctr">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16449389"/>
                      </a:ext>
                    </a:extLst>
                  </a:tr>
                  <a:tr h="790365">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610424767"/>
                      </a:ext>
                    </a:extLst>
                  </a:tr>
                  <a:tr h="790365">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ctr">
                            <a:lnSpc>
                              <a:spcPct val="115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2726289396"/>
                      </a:ext>
                    </a:extLst>
                  </a:tr>
                </a:tbl>
              </a:graphicData>
            </a:graphic>
          </p:graphicFrame>
        </mc:Fallback>
      </mc:AlternateContent>
      <p:pic>
        <p:nvPicPr>
          <p:cNvPr id="6" name="Content Placeholder 5"/>
          <p:cNvPicPr>
            <a:picLocks noGrp="1" noChangeAspect="1"/>
          </p:cNvPicPr>
          <p:nvPr>
            <p:ph sz="half" idx="2"/>
          </p:nvPr>
        </p:nvPicPr>
        <p:blipFill>
          <a:blip r:embed="rId3"/>
          <a:stretch>
            <a:fillRect/>
          </a:stretch>
        </p:blipFill>
        <p:spPr>
          <a:xfrm>
            <a:off x="9003092" y="365125"/>
            <a:ext cx="2350708" cy="1801294"/>
          </a:xfrm>
          <a:prstGeom prst="rect">
            <a:avLst/>
          </a:prstGeom>
        </p:spPr>
      </p:pic>
      <p:sp>
        <p:nvSpPr>
          <p:cNvPr id="5" name="Footer Placeholder 4"/>
          <p:cNvSpPr>
            <a:spLocks noGrp="1"/>
          </p:cNvSpPr>
          <p:nvPr>
            <p:ph type="ftr" sz="quarter" idx="11"/>
          </p:nvPr>
        </p:nvSpPr>
        <p:spPr/>
        <p:txBody>
          <a:bodyPr/>
          <a:lstStyle/>
          <a:p>
            <a:r>
              <a:rPr lang="en-US" smtClean="0"/>
              <a:t>© DMTI (2016) | Resource Materials | www.dmtinstitute.com</a:t>
            </a:r>
            <a:endParaRPr lang="en-US" dirty="0"/>
          </a:p>
        </p:txBody>
      </p:sp>
      <p:pic>
        <p:nvPicPr>
          <p:cNvPr id="8" name="Picture 7"/>
          <p:cNvPicPr>
            <a:picLocks noChangeAspect="1"/>
          </p:cNvPicPr>
          <p:nvPr/>
        </p:nvPicPr>
        <p:blipFill>
          <a:blip r:embed="rId4"/>
          <a:stretch>
            <a:fillRect/>
          </a:stretch>
        </p:blipFill>
        <p:spPr>
          <a:xfrm>
            <a:off x="1097280" y="1845734"/>
            <a:ext cx="4621286" cy="3796783"/>
          </a:xfrm>
          <a:prstGeom prst="rect">
            <a:avLst/>
          </a:prstGeom>
        </p:spPr>
      </p:pic>
      <p:grpSp>
        <p:nvGrpSpPr>
          <p:cNvPr id="734" name="SMARTInkShape-Group642"/>
          <p:cNvGrpSpPr/>
          <p:nvPr/>
        </p:nvGrpSpPr>
        <p:grpSpPr>
          <a:xfrm>
            <a:off x="4792156" y="2472267"/>
            <a:ext cx="372477" cy="269714"/>
            <a:chOff x="4792156" y="2472267"/>
            <a:chExt cx="372477" cy="269714"/>
          </a:xfrm>
        </p:grpSpPr>
        <p:sp>
          <p:nvSpPr>
            <p:cNvPr id="732" name="SMARTInkShape-1999"/>
            <p:cNvSpPr/>
            <p:nvPr/>
          </p:nvSpPr>
          <p:spPr>
            <a:xfrm>
              <a:off x="4792156" y="2548500"/>
              <a:ext cx="135445" cy="193481"/>
            </a:xfrm>
            <a:custGeom>
              <a:avLst/>
              <a:gdLst/>
              <a:ahLst/>
              <a:cxnLst/>
              <a:rect l="0" t="0" r="0" b="0"/>
              <a:pathLst>
                <a:path w="135445" h="193481">
                  <a:moveTo>
                    <a:pt x="93111" y="16900"/>
                  </a:moveTo>
                  <a:lnTo>
                    <a:pt x="85821" y="16900"/>
                  </a:lnTo>
                  <a:lnTo>
                    <a:pt x="85429" y="17841"/>
                  </a:lnTo>
                  <a:lnTo>
                    <a:pt x="84646" y="45484"/>
                  </a:lnTo>
                  <a:lnTo>
                    <a:pt x="85587" y="47245"/>
                  </a:lnTo>
                  <a:lnTo>
                    <a:pt x="87154" y="48419"/>
                  </a:lnTo>
                  <a:lnTo>
                    <a:pt x="89139" y="49201"/>
                  </a:lnTo>
                  <a:lnTo>
                    <a:pt x="90463" y="50664"/>
                  </a:lnTo>
                  <a:lnTo>
                    <a:pt x="91935" y="54797"/>
                  </a:lnTo>
                  <a:lnTo>
                    <a:pt x="93111" y="92963"/>
                  </a:lnTo>
                  <a:lnTo>
                    <a:pt x="101547" y="93100"/>
                  </a:lnTo>
                  <a:lnTo>
                    <a:pt x="101577" y="73197"/>
                  </a:lnTo>
                  <a:lnTo>
                    <a:pt x="99069" y="67635"/>
                  </a:lnTo>
                  <a:lnTo>
                    <a:pt x="94288" y="60893"/>
                  </a:lnTo>
                  <a:lnTo>
                    <a:pt x="93343" y="52802"/>
                  </a:lnTo>
                  <a:lnTo>
                    <a:pt x="93214" y="47595"/>
                  </a:lnTo>
                  <a:lnTo>
                    <a:pt x="92239" y="45830"/>
                  </a:lnTo>
                  <a:lnTo>
                    <a:pt x="90648" y="44653"/>
                  </a:lnTo>
                  <a:lnTo>
                    <a:pt x="88646" y="43869"/>
                  </a:lnTo>
                  <a:lnTo>
                    <a:pt x="87312" y="42405"/>
                  </a:lnTo>
                  <a:lnTo>
                    <a:pt x="85830" y="38270"/>
                  </a:lnTo>
                  <a:lnTo>
                    <a:pt x="84996" y="30653"/>
                  </a:lnTo>
                  <a:lnTo>
                    <a:pt x="83937" y="28891"/>
                  </a:lnTo>
                  <a:lnTo>
                    <a:pt x="82292" y="27716"/>
                  </a:lnTo>
                  <a:lnTo>
                    <a:pt x="80254" y="26933"/>
                  </a:lnTo>
                  <a:lnTo>
                    <a:pt x="78895" y="25470"/>
                  </a:lnTo>
                  <a:lnTo>
                    <a:pt x="76536" y="18214"/>
                  </a:lnTo>
                  <a:lnTo>
                    <a:pt x="76283" y="12795"/>
                  </a:lnTo>
                  <a:lnTo>
                    <a:pt x="75307" y="11341"/>
                  </a:lnTo>
                  <a:lnTo>
                    <a:pt x="73716" y="10372"/>
                  </a:lnTo>
                  <a:lnTo>
                    <a:pt x="71714" y="9725"/>
                  </a:lnTo>
                  <a:lnTo>
                    <a:pt x="70379" y="8354"/>
                  </a:lnTo>
                  <a:lnTo>
                    <a:pt x="68062" y="1257"/>
                  </a:lnTo>
                  <a:lnTo>
                    <a:pt x="65358" y="540"/>
                  </a:lnTo>
                  <a:lnTo>
                    <a:pt x="55107" y="0"/>
                  </a:lnTo>
                  <a:lnTo>
                    <a:pt x="53664" y="930"/>
                  </a:lnTo>
                  <a:lnTo>
                    <a:pt x="52702" y="2490"/>
                  </a:lnTo>
                  <a:lnTo>
                    <a:pt x="52060" y="4471"/>
                  </a:lnTo>
                  <a:lnTo>
                    <a:pt x="50691" y="5792"/>
                  </a:lnTo>
                  <a:lnTo>
                    <a:pt x="41737" y="10420"/>
                  </a:lnTo>
                  <a:lnTo>
                    <a:pt x="39106" y="12580"/>
                  </a:lnTo>
                  <a:lnTo>
                    <a:pt x="36183" y="17489"/>
                  </a:lnTo>
                  <a:lnTo>
                    <a:pt x="33943" y="22806"/>
                  </a:lnTo>
                  <a:lnTo>
                    <a:pt x="19260" y="42315"/>
                  </a:lnTo>
                  <a:lnTo>
                    <a:pt x="17014" y="47951"/>
                  </a:lnTo>
                  <a:lnTo>
                    <a:pt x="11401" y="57354"/>
                  </a:lnTo>
                  <a:lnTo>
                    <a:pt x="8379" y="70697"/>
                  </a:lnTo>
                  <a:lnTo>
                    <a:pt x="1915" y="84110"/>
                  </a:lnTo>
                  <a:lnTo>
                    <a:pt x="0" y="124847"/>
                  </a:lnTo>
                  <a:lnTo>
                    <a:pt x="925" y="138359"/>
                  </a:lnTo>
                  <a:lnTo>
                    <a:pt x="7268" y="154831"/>
                  </a:lnTo>
                  <a:lnTo>
                    <a:pt x="9152" y="166407"/>
                  </a:lnTo>
                  <a:lnTo>
                    <a:pt x="23843" y="184558"/>
                  </a:lnTo>
                  <a:lnTo>
                    <a:pt x="27204" y="185489"/>
                  </a:lnTo>
                  <a:lnTo>
                    <a:pt x="29418" y="185737"/>
                  </a:lnTo>
                  <a:lnTo>
                    <a:pt x="34385" y="188522"/>
                  </a:lnTo>
                  <a:lnTo>
                    <a:pt x="39729" y="191954"/>
                  </a:lnTo>
                  <a:lnTo>
                    <a:pt x="45240" y="193480"/>
                  </a:lnTo>
                  <a:lnTo>
                    <a:pt x="48026" y="192946"/>
                  </a:lnTo>
                  <a:lnTo>
                    <a:pt x="59258" y="187838"/>
                  </a:lnTo>
                  <a:lnTo>
                    <a:pt x="73357" y="185504"/>
                  </a:lnTo>
                  <a:lnTo>
                    <a:pt x="96107" y="172752"/>
                  </a:lnTo>
                  <a:lnTo>
                    <a:pt x="135444" y="1523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3" name="SMARTInkShape-2000"/>
            <p:cNvSpPr/>
            <p:nvPr/>
          </p:nvSpPr>
          <p:spPr>
            <a:xfrm>
              <a:off x="4986867" y="2472267"/>
              <a:ext cx="177766" cy="186258"/>
            </a:xfrm>
            <a:custGeom>
              <a:avLst/>
              <a:gdLst/>
              <a:ahLst/>
              <a:cxnLst/>
              <a:rect l="0" t="0" r="0" b="0"/>
              <a:pathLst>
                <a:path w="177766" h="186258">
                  <a:moveTo>
                    <a:pt x="118533" y="0"/>
                  </a:moveTo>
                  <a:lnTo>
                    <a:pt x="102880" y="0"/>
                  </a:lnTo>
                  <a:lnTo>
                    <a:pt x="102452" y="940"/>
                  </a:lnTo>
                  <a:lnTo>
                    <a:pt x="101979" y="4494"/>
                  </a:lnTo>
                  <a:lnTo>
                    <a:pt x="100912" y="5818"/>
                  </a:lnTo>
                  <a:lnTo>
                    <a:pt x="97218" y="7289"/>
                  </a:lnTo>
                  <a:lnTo>
                    <a:pt x="95856" y="8622"/>
                  </a:lnTo>
                  <a:lnTo>
                    <a:pt x="94343" y="12612"/>
                  </a:lnTo>
                  <a:lnTo>
                    <a:pt x="92999" y="14052"/>
                  </a:lnTo>
                  <a:lnTo>
                    <a:pt x="88997" y="15653"/>
                  </a:lnTo>
                  <a:lnTo>
                    <a:pt x="87553" y="17020"/>
                  </a:lnTo>
                  <a:lnTo>
                    <a:pt x="85950" y="21048"/>
                  </a:lnTo>
                  <a:lnTo>
                    <a:pt x="84582" y="22499"/>
                  </a:lnTo>
                  <a:lnTo>
                    <a:pt x="72995" y="29512"/>
                  </a:lnTo>
                  <a:lnTo>
                    <a:pt x="62014" y="38825"/>
                  </a:lnTo>
                  <a:lnTo>
                    <a:pt x="50785" y="44149"/>
                  </a:lnTo>
                  <a:lnTo>
                    <a:pt x="39507" y="53981"/>
                  </a:lnTo>
                  <a:lnTo>
                    <a:pt x="36374" y="59426"/>
                  </a:lnTo>
                  <a:lnTo>
                    <a:pt x="34040" y="64982"/>
                  </a:lnTo>
                  <a:lnTo>
                    <a:pt x="29867" y="70587"/>
                  </a:lnTo>
                  <a:lnTo>
                    <a:pt x="24877" y="73705"/>
                  </a:lnTo>
                  <a:lnTo>
                    <a:pt x="19523" y="76032"/>
                  </a:lnTo>
                  <a:lnTo>
                    <a:pt x="8952" y="84274"/>
                  </a:lnTo>
                  <a:lnTo>
                    <a:pt x="8479" y="92774"/>
                  </a:lnTo>
                  <a:lnTo>
                    <a:pt x="49757" y="93133"/>
                  </a:lnTo>
                  <a:lnTo>
                    <a:pt x="89459" y="93133"/>
                  </a:lnTo>
                  <a:lnTo>
                    <a:pt x="129989" y="94074"/>
                  </a:lnTo>
                  <a:lnTo>
                    <a:pt x="152245" y="103585"/>
                  </a:lnTo>
                  <a:lnTo>
                    <a:pt x="173434" y="122645"/>
                  </a:lnTo>
                  <a:lnTo>
                    <a:pt x="175859" y="127573"/>
                  </a:lnTo>
                  <a:lnTo>
                    <a:pt x="177686" y="139499"/>
                  </a:lnTo>
                  <a:lnTo>
                    <a:pt x="177765" y="147114"/>
                  </a:lnTo>
                  <a:lnTo>
                    <a:pt x="175276" y="152559"/>
                  </a:lnTo>
                  <a:lnTo>
                    <a:pt x="156824" y="173335"/>
                  </a:lnTo>
                  <a:lnTo>
                    <a:pt x="151858" y="175815"/>
                  </a:lnTo>
                  <a:lnTo>
                    <a:pt x="111556" y="185883"/>
                  </a:lnTo>
                  <a:lnTo>
                    <a:pt x="77461" y="186257"/>
                  </a:lnTo>
                  <a:lnTo>
                    <a:pt x="69548" y="183753"/>
                  </a:lnTo>
                  <a:lnTo>
                    <a:pt x="62896" y="180446"/>
                  </a:lnTo>
                  <a:lnTo>
                    <a:pt x="48450" y="178322"/>
                  </a:lnTo>
                  <a:lnTo>
                    <a:pt x="39408" y="177091"/>
                  </a:lnTo>
                  <a:lnTo>
                    <a:pt x="22937" y="170540"/>
                  </a:lnTo>
                  <a:lnTo>
                    <a:pt x="10169" y="169439"/>
                  </a:lnTo>
                  <a:lnTo>
                    <a:pt x="9602" y="170344"/>
                  </a:lnTo>
                  <a:lnTo>
                    <a:pt x="8971" y="173859"/>
                  </a:lnTo>
                  <a:lnTo>
                    <a:pt x="7862" y="175172"/>
                  </a:lnTo>
                  <a:lnTo>
                    <a:pt x="0" y="1778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37" name="SMARTInkShape-Group643"/>
          <p:cNvGrpSpPr/>
          <p:nvPr/>
        </p:nvGrpSpPr>
        <p:grpSpPr>
          <a:xfrm>
            <a:off x="1854200" y="2659710"/>
            <a:ext cx="2866257" cy="2149358"/>
            <a:chOff x="1854200" y="2659710"/>
            <a:chExt cx="2866257" cy="2149358"/>
          </a:xfrm>
        </p:grpSpPr>
        <p:sp>
          <p:nvSpPr>
            <p:cNvPr id="735" name="SMARTInkShape-2001"/>
            <p:cNvSpPr/>
            <p:nvPr/>
          </p:nvSpPr>
          <p:spPr>
            <a:xfrm>
              <a:off x="4614333" y="2659710"/>
              <a:ext cx="50801" cy="252824"/>
            </a:xfrm>
            <a:custGeom>
              <a:avLst/>
              <a:gdLst/>
              <a:ahLst/>
              <a:cxnLst/>
              <a:rect l="0" t="0" r="0" b="0"/>
              <a:pathLst>
                <a:path w="50801" h="252824">
                  <a:moveTo>
                    <a:pt x="50800" y="7290"/>
                  </a:moveTo>
                  <a:lnTo>
                    <a:pt x="50800" y="0"/>
                  </a:lnTo>
                  <a:lnTo>
                    <a:pt x="48292" y="38636"/>
                  </a:lnTo>
                  <a:lnTo>
                    <a:pt x="37301" y="74866"/>
                  </a:lnTo>
                  <a:lnTo>
                    <a:pt x="29824" y="110170"/>
                  </a:lnTo>
                  <a:lnTo>
                    <a:pt x="10072" y="151392"/>
                  </a:lnTo>
                  <a:lnTo>
                    <a:pt x="4477" y="170113"/>
                  </a:lnTo>
                  <a:lnTo>
                    <a:pt x="1326" y="206157"/>
                  </a:lnTo>
                  <a:lnTo>
                    <a:pt x="0" y="25282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6" name="SMARTInkShape-2002"/>
            <p:cNvSpPr/>
            <p:nvPr/>
          </p:nvSpPr>
          <p:spPr>
            <a:xfrm>
              <a:off x="1854200" y="2676642"/>
              <a:ext cx="2866257" cy="2132426"/>
            </a:xfrm>
            <a:custGeom>
              <a:avLst/>
              <a:gdLst/>
              <a:ahLst/>
              <a:cxnLst/>
              <a:rect l="0" t="0" r="0" b="0"/>
              <a:pathLst>
                <a:path w="2866257" h="2132426">
                  <a:moveTo>
                    <a:pt x="0" y="2132425"/>
                  </a:moveTo>
                  <a:lnTo>
                    <a:pt x="0" y="2127930"/>
                  </a:lnTo>
                  <a:lnTo>
                    <a:pt x="941" y="2126606"/>
                  </a:lnTo>
                  <a:lnTo>
                    <a:pt x="2509" y="2125724"/>
                  </a:lnTo>
                  <a:lnTo>
                    <a:pt x="4494" y="2125135"/>
                  </a:lnTo>
                  <a:lnTo>
                    <a:pt x="5819" y="2123802"/>
                  </a:lnTo>
                  <a:lnTo>
                    <a:pt x="10452" y="2114903"/>
                  </a:lnTo>
                  <a:lnTo>
                    <a:pt x="12613" y="2112277"/>
                  </a:lnTo>
                  <a:lnTo>
                    <a:pt x="17522" y="2109359"/>
                  </a:lnTo>
                  <a:lnTo>
                    <a:pt x="22839" y="2107121"/>
                  </a:lnTo>
                  <a:lnTo>
                    <a:pt x="49050" y="2085740"/>
                  </a:lnTo>
                  <a:lnTo>
                    <a:pt x="55667" y="2082513"/>
                  </a:lnTo>
                  <a:lnTo>
                    <a:pt x="93863" y="2049490"/>
                  </a:lnTo>
                  <a:lnTo>
                    <a:pt x="99264" y="2046090"/>
                  </a:lnTo>
                  <a:lnTo>
                    <a:pt x="107774" y="2034787"/>
                  </a:lnTo>
                  <a:lnTo>
                    <a:pt x="115633" y="2022237"/>
                  </a:lnTo>
                  <a:lnTo>
                    <a:pt x="152561" y="1988071"/>
                  </a:lnTo>
                  <a:lnTo>
                    <a:pt x="191921" y="1948955"/>
                  </a:lnTo>
                  <a:lnTo>
                    <a:pt x="230273" y="1915111"/>
                  </a:lnTo>
                  <a:lnTo>
                    <a:pt x="271301" y="1885845"/>
                  </a:lnTo>
                  <a:lnTo>
                    <a:pt x="295622" y="1859633"/>
                  </a:lnTo>
                  <a:lnTo>
                    <a:pt x="303543" y="1849377"/>
                  </a:lnTo>
                  <a:lnTo>
                    <a:pt x="345274" y="1812304"/>
                  </a:lnTo>
                  <a:lnTo>
                    <a:pt x="383879" y="1781613"/>
                  </a:lnTo>
                  <a:lnTo>
                    <a:pt x="403902" y="1759723"/>
                  </a:lnTo>
                  <a:lnTo>
                    <a:pt x="407557" y="1754134"/>
                  </a:lnTo>
                  <a:lnTo>
                    <a:pt x="419144" y="1745416"/>
                  </a:lnTo>
                  <a:lnTo>
                    <a:pt x="432760" y="1736525"/>
                  </a:lnTo>
                  <a:lnTo>
                    <a:pt x="469832" y="1699226"/>
                  </a:lnTo>
                  <a:lnTo>
                    <a:pt x="489792" y="1680768"/>
                  </a:lnTo>
                  <a:lnTo>
                    <a:pt x="523213" y="1643328"/>
                  </a:lnTo>
                  <a:lnTo>
                    <a:pt x="562627" y="1603679"/>
                  </a:lnTo>
                  <a:lnTo>
                    <a:pt x="604888" y="1563912"/>
                  </a:lnTo>
                  <a:lnTo>
                    <a:pt x="642080" y="1531894"/>
                  </a:lnTo>
                  <a:lnTo>
                    <a:pt x="672186" y="1495743"/>
                  </a:lnTo>
                  <a:lnTo>
                    <a:pt x="694365" y="1468243"/>
                  </a:lnTo>
                  <a:lnTo>
                    <a:pt x="734843" y="1431125"/>
                  </a:lnTo>
                  <a:lnTo>
                    <a:pt x="773213" y="1390264"/>
                  </a:lnTo>
                  <a:lnTo>
                    <a:pt x="805229" y="1353526"/>
                  </a:lnTo>
                  <a:lnTo>
                    <a:pt x="834416" y="1318514"/>
                  </a:lnTo>
                  <a:lnTo>
                    <a:pt x="848741" y="1294528"/>
                  </a:lnTo>
                  <a:lnTo>
                    <a:pt x="883642" y="1256448"/>
                  </a:lnTo>
                  <a:lnTo>
                    <a:pt x="916307" y="1215974"/>
                  </a:lnTo>
                  <a:lnTo>
                    <a:pt x="929285" y="1198498"/>
                  </a:lnTo>
                  <a:lnTo>
                    <a:pt x="970790" y="1161280"/>
                  </a:lnTo>
                  <a:lnTo>
                    <a:pt x="1008768" y="1126135"/>
                  </a:lnTo>
                  <a:lnTo>
                    <a:pt x="1047798" y="1092743"/>
                  </a:lnTo>
                  <a:lnTo>
                    <a:pt x="1085677" y="1061953"/>
                  </a:lnTo>
                  <a:lnTo>
                    <a:pt x="1124007" y="1034680"/>
                  </a:lnTo>
                  <a:lnTo>
                    <a:pt x="1163448" y="1008822"/>
                  </a:lnTo>
                  <a:lnTo>
                    <a:pt x="1203752" y="982572"/>
                  </a:lnTo>
                  <a:lnTo>
                    <a:pt x="1242246" y="956085"/>
                  </a:lnTo>
                  <a:lnTo>
                    <a:pt x="1278002" y="937335"/>
                  </a:lnTo>
                  <a:lnTo>
                    <a:pt x="1315823" y="913854"/>
                  </a:lnTo>
                  <a:lnTo>
                    <a:pt x="1356738" y="893839"/>
                  </a:lnTo>
                  <a:lnTo>
                    <a:pt x="1393437" y="873229"/>
                  </a:lnTo>
                  <a:lnTo>
                    <a:pt x="1434672" y="852129"/>
                  </a:lnTo>
                  <a:lnTo>
                    <a:pt x="1476774" y="835513"/>
                  </a:lnTo>
                  <a:lnTo>
                    <a:pt x="1509689" y="822232"/>
                  </a:lnTo>
                  <a:lnTo>
                    <a:pt x="1547967" y="804974"/>
                  </a:lnTo>
                  <a:lnTo>
                    <a:pt x="1571866" y="792721"/>
                  </a:lnTo>
                  <a:lnTo>
                    <a:pt x="1592304" y="776219"/>
                  </a:lnTo>
                  <a:lnTo>
                    <a:pt x="1630556" y="762960"/>
                  </a:lnTo>
                  <a:lnTo>
                    <a:pt x="1671443" y="742279"/>
                  </a:lnTo>
                  <a:lnTo>
                    <a:pt x="1711752" y="716952"/>
                  </a:lnTo>
                  <a:lnTo>
                    <a:pt x="1749304" y="698815"/>
                  </a:lnTo>
                  <a:lnTo>
                    <a:pt x="1776792" y="682689"/>
                  </a:lnTo>
                  <a:lnTo>
                    <a:pt x="1809328" y="661665"/>
                  </a:lnTo>
                  <a:lnTo>
                    <a:pt x="1851051" y="640334"/>
                  </a:lnTo>
                  <a:lnTo>
                    <a:pt x="1884936" y="623578"/>
                  </a:lnTo>
                  <a:lnTo>
                    <a:pt x="1926676" y="598036"/>
                  </a:lnTo>
                  <a:lnTo>
                    <a:pt x="1959714" y="582455"/>
                  </a:lnTo>
                  <a:lnTo>
                    <a:pt x="1999533" y="560334"/>
                  </a:lnTo>
                  <a:lnTo>
                    <a:pt x="2038142" y="541420"/>
                  </a:lnTo>
                  <a:lnTo>
                    <a:pt x="2056711" y="529932"/>
                  </a:lnTo>
                  <a:lnTo>
                    <a:pt x="2076638" y="517120"/>
                  </a:lnTo>
                  <a:lnTo>
                    <a:pt x="2113033" y="499540"/>
                  </a:lnTo>
                  <a:lnTo>
                    <a:pt x="2147052" y="480207"/>
                  </a:lnTo>
                  <a:lnTo>
                    <a:pt x="2180442" y="462144"/>
                  </a:lnTo>
                  <a:lnTo>
                    <a:pt x="2222502" y="439185"/>
                  </a:lnTo>
                  <a:lnTo>
                    <a:pt x="2262064" y="421027"/>
                  </a:lnTo>
                  <a:lnTo>
                    <a:pt x="2304239" y="395261"/>
                  </a:lnTo>
                  <a:lnTo>
                    <a:pt x="2346558" y="369829"/>
                  </a:lnTo>
                  <a:lnTo>
                    <a:pt x="2388890" y="347221"/>
                  </a:lnTo>
                  <a:lnTo>
                    <a:pt x="2425911" y="324545"/>
                  </a:lnTo>
                  <a:lnTo>
                    <a:pt x="2467800" y="297739"/>
                  </a:lnTo>
                  <a:lnTo>
                    <a:pt x="2502405" y="276481"/>
                  </a:lnTo>
                  <a:lnTo>
                    <a:pt x="2543271" y="249031"/>
                  </a:lnTo>
                  <a:lnTo>
                    <a:pt x="2579007" y="225003"/>
                  </a:lnTo>
                  <a:lnTo>
                    <a:pt x="2616484" y="205657"/>
                  </a:lnTo>
                  <a:lnTo>
                    <a:pt x="2654129" y="184694"/>
                  </a:lnTo>
                  <a:lnTo>
                    <a:pt x="2689231" y="162435"/>
                  </a:lnTo>
                  <a:lnTo>
                    <a:pt x="2730519" y="138979"/>
                  </a:lnTo>
                  <a:lnTo>
                    <a:pt x="2770805" y="104204"/>
                  </a:lnTo>
                  <a:lnTo>
                    <a:pt x="2810113" y="68102"/>
                  </a:lnTo>
                  <a:lnTo>
                    <a:pt x="2834332" y="50420"/>
                  </a:lnTo>
                  <a:lnTo>
                    <a:pt x="2857688" y="19576"/>
                  </a:lnTo>
                  <a:lnTo>
                    <a:pt x="2859936" y="13379"/>
                  </a:lnTo>
                  <a:lnTo>
                    <a:pt x="2861475" y="11350"/>
                  </a:lnTo>
                  <a:lnTo>
                    <a:pt x="2866256" y="8494"/>
                  </a:lnTo>
                  <a:lnTo>
                    <a:pt x="2865689" y="8093"/>
                  </a:lnTo>
                  <a:lnTo>
                    <a:pt x="2825020" y="611"/>
                  </a:lnTo>
                  <a:lnTo>
                    <a:pt x="2785159" y="0"/>
                  </a:lnTo>
                  <a:lnTo>
                    <a:pt x="2746337" y="6527"/>
                  </a:lnTo>
                  <a:lnTo>
                    <a:pt x="2708632" y="11685"/>
                  </a:lnTo>
                  <a:lnTo>
                    <a:pt x="2667271" y="21338"/>
                  </a:lnTo>
                  <a:lnTo>
                    <a:pt x="2616200" y="242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738" name="SMARTInkShape-2003"/>
          <p:cNvSpPr/>
          <p:nvPr/>
        </p:nvSpPr>
        <p:spPr>
          <a:xfrm>
            <a:off x="2923906" y="3759623"/>
            <a:ext cx="72768" cy="73993"/>
          </a:xfrm>
          <a:custGeom>
            <a:avLst/>
            <a:gdLst/>
            <a:ahLst/>
            <a:cxnLst/>
            <a:rect l="0" t="0" r="0" b="0"/>
            <a:pathLst>
              <a:path w="72768" h="73993">
                <a:moveTo>
                  <a:pt x="14027" y="24977"/>
                </a:moveTo>
                <a:lnTo>
                  <a:pt x="14027" y="45125"/>
                </a:lnTo>
                <a:lnTo>
                  <a:pt x="13087" y="46875"/>
                </a:lnTo>
                <a:lnTo>
                  <a:pt x="11519" y="48043"/>
                </a:lnTo>
                <a:lnTo>
                  <a:pt x="5910" y="50240"/>
                </a:lnTo>
                <a:lnTo>
                  <a:pt x="5570" y="30471"/>
                </a:lnTo>
                <a:lnTo>
                  <a:pt x="10582" y="22402"/>
                </a:lnTo>
                <a:lnTo>
                  <a:pt x="26291" y="4389"/>
                </a:lnTo>
                <a:lnTo>
                  <a:pt x="31394" y="1716"/>
                </a:lnTo>
                <a:lnTo>
                  <a:pt x="37840" y="0"/>
                </a:lnTo>
                <a:lnTo>
                  <a:pt x="43452" y="4197"/>
                </a:lnTo>
                <a:lnTo>
                  <a:pt x="51073" y="11398"/>
                </a:lnTo>
                <a:lnTo>
                  <a:pt x="54010" y="19256"/>
                </a:lnTo>
                <a:lnTo>
                  <a:pt x="54794" y="23985"/>
                </a:lnTo>
                <a:lnTo>
                  <a:pt x="53156" y="31748"/>
                </a:lnTo>
                <a:lnTo>
                  <a:pt x="40887" y="53150"/>
                </a:lnTo>
                <a:lnTo>
                  <a:pt x="20793" y="69754"/>
                </a:lnTo>
                <a:lnTo>
                  <a:pt x="12017" y="73100"/>
                </a:lnTo>
                <a:lnTo>
                  <a:pt x="7043" y="73992"/>
                </a:lnTo>
                <a:lnTo>
                  <a:pt x="3727" y="73647"/>
                </a:lnTo>
                <a:lnTo>
                  <a:pt x="1516" y="72475"/>
                </a:lnTo>
                <a:lnTo>
                  <a:pt x="42" y="70754"/>
                </a:lnTo>
                <a:lnTo>
                  <a:pt x="0" y="67724"/>
                </a:lnTo>
                <a:lnTo>
                  <a:pt x="6830" y="38629"/>
                </a:lnTo>
                <a:lnTo>
                  <a:pt x="14278" y="27595"/>
                </a:lnTo>
                <a:lnTo>
                  <a:pt x="21351" y="21437"/>
                </a:lnTo>
                <a:lnTo>
                  <a:pt x="30622" y="15461"/>
                </a:lnTo>
                <a:lnTo>
                  <a:pt x="46678" y="5014"/>
                </a:lnTo>
                <a:lnTo>
                  <a:pt x="57986" y="1188"/>
                </a:lnTo>
                <a:lnTo>
                  <a:pt x="61207" y="1592"/>
                </a:lnTo>
                <a:lnTo>
                  <a:pt x="67295" y="4549"/>
                </a:lnTo>
                <a:lnTo>
                  <a:pt x="69294" y="6654"/>
                </a:lnTo>
                <a:lnTo>
                  <a:pt x="71517" y="11503"/>
                </a:lnTo>
                <a:lnTo>
                  <a:pt x="72767" y="19521"/>
                </a:lnTo>
                <a:lnTo>
                  <a:pt x="68643" y="32350"/>
                </a:lnTo>
                <a:lnTo>
                  <a:pt x="61463" y="43572"/>
                </a:lnTo>
                <a:lnTo>
                  <a:pt x="34536" y="63480"/>
                </a:lnTo>
                <a:lnTo>
                  <a:pt x="28473" y="65607"/>
                </a:lnTo>
                <a:lnTo>
                  <a:pt x="25539" y="65235"/>
                </a:lnTo>
                <a:lnTo>
                  <a:pt x="19771" y="62311"/>
                </a:lnTo>
                <a:lnTo>
                  <a:pt x="17856" y="60215"/>
                </a:lnTo>
                <a:lnTo>
                  <a:pt x="15729" y="55376"/>
                </a:lnTo>
                <a:lnTo>
                  <a:pt x="16103" y="52769"/>
                </a:lnTo>
                <a:lnTo>
                  <a:pt x="20952" y="41825"/>
                </a:lnTo>
                <a:lnTo>
                  <a:pt x="24546" y="30910"/>
                </a:lnTo>
                <a:lnTo>
                  <a:pt x="29050" y="22910"/>
                </a:lnTo>
                <a:lnTo>
                  <a:pt x="34188" y="19354"/>
                </a:lnTo>
                <a:lnTo>
                  <a:pt x="42370" y="17353"/>
                </a:lnTo>
                <a:lnTo>
                  <a:pt x="45152" y="18013"/>
                </a:lnTo>
                <a:lnTo>
                  <a:pt x="63688" y="28369"/>
                </a:lnTo>
                <a:lnTo>
                  <a:pt x="69025" y="33697"/>
                </a:lnTo>
                <a:lnTo>
                  <a:pt x="71397" y="39201"/>
                </a:lnTo>
                <a:lnTo>
                  <a:pt x="72451" y="44783"/>
                </a:lnTo>
                <a:lnTo>
                  <a:pt x="71791" y="47588"/>
                </a:lnTo>
                <a:lnTo>
                  <a:pt x="66368" y="56031"/>
                </a:lnTo>
                <a:lnTo>
                  <a:pt x="61436" y="61670"/>
                </a:lnTo>
                <a:lnTo>
                  <a:pt x="51090" y="64804"/>
                </a:lnTo>
                <a:lnTo>
                  <a:pt x="15860" y="67164"/>
                </a:lnTo>
                <a:lnTo>
                  <a:pt x="12427" y="66272"/>
                </a:lnTo>
                <a:lnTo>
                  <a:pt x="10138" y="64736"/>
                </a:lnTo>
                <a:lnTo>
                  <a:pt x="8612" y="62772"/>
                </a:lnTo>
                <a:lnTo>
                  <a:pt x="9426" y="53064"/>
                </a:lnTo>
                <a:lnTo>
                  <a:pt x="12923" y="41223"/>
                </a:lnTo>
                <a:lnTo>
                  <a:pt x="17613" y="32825"/>
                </a:lnTo>
                <a:lnTo>
                  <a:pt x="30037" y="22808"/>
                </a:lnTo>
                <a:lnTo>
                  <a:pt x="41140" y="18376"/>
                </a:lnTo>
                <a:lnTo>
                  <a:pt x="50387" y="17063"/>
                </a:lnTo>
                <a:lnTo>
                  <a:pt x="52378" y="17819"/>
                </a:lnTo>
                <a:lnTo>
                  <a:pt x="53706" y="19265"/>
                </a:lnTo>
                <a:lnTo>
                  <a:pt x="55181" y="23379"/>
                </a:lnTo>
                <a:lnTo>
                  <a:pt x="55837" y="28343"/>
                </a:lnTo>
                <a:lnTo>
                  <a:pt x="54130" y="30984"/>
                </a:lnTo>
                <a:lnTo>
                  <a:pt x="47216" y="36427"/>
                </a:lnTo>
                <a:lnTo>
                  <a:pt x="22578" y="48398"/>
                </a:lnTo>
                <a:lnTo>
                  <a:pt x="11222" y="49986"/>
                </a:lnTo>
                <a:lnTo>
                  <a:pt x="9335" y="49176"/>
                </a:lnTo>
                <a:lnTo>
                  <a:pt x="8077" y="47695"/>
                </a:lnTo>
                <a:lnTo>
                  <a:pt x="6679" y="43540"/>
                </a:lnTo>
                <a:lnTo>
                  <a:pt x="14027" y="334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745" name="SMARTInkShape-Group645"/>
          <p:cNvGrpSpPr/>
          <p:nvPr/>
        </p:nvGrpSpPr>
        <p:grpSpPr>
          <a:xfrm>
            <a:off x="4346989" y="1821859"/>
            <a:ext cx="614479" cy="379475"/>
            <a:chOff x="4346989" y="1821859"/>
            <a:chExt cx="614479" cy="379475"/>
          </a:xfrm>
        </p:grpSpPr>
        <p:sp>
          <p:nvSpPr>
            <p:cNvPr id="739" name="SMARTInkShape-2004"/>
            <p:cNvSpPr/>
            <p:nvPr/>
          </p:nvSpPr>
          <p:spPr>
            <a:xfrm>
              <a:off x="4792941" y="1821859"/>
              <a:ext cx="168527" cy="277875"/>
            </a:xfrm>
            <a:custGeom>
              <a:avLst/>
              <a:gdLst/>
              <a:ahLst/>
              <a:cxnLst/>
              <a:rect l="0" t="0" r="0" b="0"/>
              <a:pathLst>
                <a:path w="168527" h="277875">
                  <a:moveTo>
                    <a:pt x="58459" y="15408"/>
                  </a:moveTo>
                  <a:lnTo>
                    <a:pt x="53965" y="10913"/>
                  </a:lnTo>
                  <a:lnTo>
                    <a:pt x="51757" y="6198"/>
                  </a:lnTo>
                  <a:lnTo>
                    <a:pt x="50341" y="0"/>
                  </a:lnTo>
                  <a:lnTo>
                    <a:pt x="50147" y="1661"/>
                  </a:lnTo>
                  <a:lnTo>
                    <a:pt x="50023" y="5898"/>
                  </a:lnTo>
                  <a:lnTo>
                    <a:pt x="58111" y="30440"/>
                  </a:lnTo>
                  <a:lnTo>
                    <a:pt x="58356" y="36272"/>
                  </a:lnTo>
                  <a:lnTo>
                    <a:pt x="59331" y="37784"/>
                  </a:lnTo>
                  <a:lnTo>
                    <a:pt x="60922" y="38792"/>
                  </a:lnTo>
                  <a:lnTo>
                    <a:pt x="65740" y="40409"/>
                  </a:lnTo>
                  <a:lnTo>
                    <a:pt x="66135" y="39602"/>
                  </a:lnTo>
                  <a:lnTo>
                    <a:pt x="66895" y="20895"/>
                  </a:lnTo>
                  <a:lnTo>
                    <a:pt x="64403" y="15338"/>
                  </a:lnTo>
                  <a:lnTo>
                    <a:pt x="62422" y="12539"/>
                  </a:lnTo>
                  <a:lnTo>
                    <a:pt x="57712" y="9429"/>
                  </a:lnTo>
                  <a:lnTo>
                    <a:pt x="47022" y="7432"/>
                  </a:lnTo>
                  <a:lnTo>
                    <a:pt x="38660" y="7087"/>
                  </a:lnTo>
                  <a:lnTo>
                    <a:pt x="35851" y="8920"/>
                  </a:lnTo>
                  <a:lnTo>
                    <a:pt x="24586" y="25380"/>
                  </a:lnTo>
                  <a:lnTo>
                    <a:pt x="19886" y="35832"/>
                  </a:lnTo>
                  <a:lnTo>
                    <a:pt x="10637" y="73967"/>
                  </a:lnTo>
                  <a:lnTo>
                    <a:pt x="6980" y="116032"/>
                  </a:lnTo>
                  <a:lnTo>
                    <a:pt x="0" y="156085"/>
                  </a:lnTo>
                  <a:lnTo>
                    <a:pt x="1861" y="188279"/>
                  </a:lnTo>
                  <a:lnTo>
                    <a:pt x="8450" y="212130"/>
                  </a:lnTo>
                  <a:lnTo>
                    <a:pt x="11008" y="217111"/>
                  </a:lnTo>
                  <a:lnTo>
                    <a:pt x="18869" y="225155"/>
                  </a:lnTo>
                  <a:lnTo>
                    <a:pt x="23599" y="228617"/>
                  </a:lnTo>
                  <a:lnTo>
                    <a:pt x="36381" y="232464"/>
                  </a:lnTo>
                  <a:lnTo>
                    <a:pt x="52410" y="233232"/>
                  </a:lnTo>
                  <a:lnTo>
                    <a:pt x="90852" y="226061"/>
                  </a:lnTo>
                  <a:lnTo>
                    <a:pt x="112272" y="218307"/>
                  </a:lnTo>
                  <a:lnTo>
                    <a:pt x="148947" y="194340"/>
                  </a:lnTo>
                  <a:lnTo>
                    <a:pt x="155120" y="186498"/>
                  </a:lnTo>
                  <a:lnTo>
                    <a:pt x="158597" y="176795"/>
                  </a:lnTo>
                  <a:lnTo>
                    <a:pt x="159083" y="173799"/>
                  </a:lnTo>
                  <a:lnTo>
                    <a:pt x="155276" y="156099"/>
                  </a:lnTo>
                  <a:lnTo>
                    <a:pt x="148190" y="141970"/>
                  </a:lnTo>
                  <a:lnTo>
                    <a:pt x="135637" y="131825"/>
                  </a:lnTo>
                  <a:lnTo>
                    <a:pt x="125372" y="128297"/>
                  </a:lnTo>
                  <a:lnTo>
                    <a:pt x="113598" y="127669"/>
                  </a:lnTo>
                  <a:lnTo>
                    <a:pt x="74849" y="137424"/>
                  </a:lnTo>
                  <a:lnTo>
                    <a:pt x="36329" y="153755"/>
                  </a:lnTo>
                  <a:lnTo>
                    <a:pt x="29808" y="159367"/>
                  </a:lnTo>
                  <a:lnTo>
                    <a:pt x="28070" y="162181"/>
                  </a:lnTo>
                  <a:lnTo>
                    <a:pt x="27852" y="164056"/>
                  </a:lnTo>
                  <a:lnTo>
                    <a:pt x="28646" y="165307"/>
                  </a:lnTo>
                  <a:lnTo>
                    <a:pt x="30118" y="166140"/>
                  </a:lnTo>
                  <a:lnTo>
                    <a:pt x="36682" y="167314"/>
                  </a:lnTo>
                  <a:lnTo>
                    <a:pt x="59907" y="166769"/>
                  </a:lnTo>
                  <a:lnTo>
                    <a:pt x="98312" y="160505"/>
                  </a:lnTo>
                  <a:lnTo>
                    <a:pt x="114116" y="154841"/>
                  </a:lnTo>
                  <a:lnTo>
                    <a:pt x="145473" y="138226"/>
                  </a:lnTo>
                  <a:lnTo>
                    <a:pt x="160859" y="134270"/>
                  </a:lnTo>
                  <a:lnTo>
                    <a:pt x="163415" y="132279"/>
                  </a:lnTo>
                  <a:lnTo>
                    <a:pt x="168525" y="125475"/>
                  </a:lnTo>
                  <a:lnTo>
                    <a:pt x="168526" y="166518"/>
                  </a:lnTo>
                  <a:lnTo>
                    <a:pt x="167585" y="205093"/>
                  </a:lnTo>
                  <a:lnTo>
                    <a:pt x="160059" y="27787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0" name="SMARTInkShape-2005"/>
            <p:cNvSpPr/>
            <p:nvPr/>
          </p:nvSpPr>
          <p:spPr>
            <a:xfrm>
              <a:off x="4346989" y="2057400"/>
              <a:ext cx="157279" cy="42334"/>
            </a:xfrm>
            <a:custGeom>
              <a:avLst/>
              <a:gdLst/>
              <a:ahLst/>
              <a:cxnLst/>
              <a:rect l="0" t="0" r="0" b="0"/>
              <a:pathLst>
                <a:path w="157279" h="42334">
                  <a:moveTo>
                    <a:pt x="4878" y="42333"/>
                  </a:moveTo>
                  <a:lnTo>
                    <a:pt x="0" y="42333"/>
                  </a:lnTo>
                  <a:lnTo>
                    <a:pt x="2082" y="42333"/>
                  </a:lnTo>
                  <a:lnTo>
                    <a:pt x="27947" y="35632"/>
                  </a:lnTo>
                  <a:lnTo>
                    <a:pt x="63684" y="29721"/>
                  </a:lnTo>
                  <a:lnTo>
                    <a:pt x="93014" y="19268"/>
                  </a:lnTo>
                  <a:lnTo>
                    <a:pt x="131394" y="10481"/>
                  </a:lnTo>
                  <a:lnTo>
                    <a:pt x="157278"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1" name="SMARTInkShape-2006"/>
            <p:cNvSpPr/>
            <p:nvPr/>
          </p:nvSpPr>
          <p:spPr>
            <a:xfrm>
              <a:off x="4462282" y="1913467"/>
              <a:ext cx="33519" cy="194734"/>
            </a:xfrm>
            <a:custGeom>
              <a:avLst/>
              <a:gdLst/>
              <a:ahLst/>
              <a:cxnLst/>
              <a:rect l="0" t="0" r="0" b="0"/>
              <a:pathLst>
                <a:path w="33519" h="194734">
                  <a:moveTo>
                    <a:pt x="8118" y="0"/>
                  </a:moveTo>
                  <a:lnTo>
                    <a:pt x="3624" y="4494"/>
                  </a:lnTo>
                  <a:lnTo>
                    <a:pt x="1416" y="11718"/>
                  </a:lnTo>
                  <a:lnTo>
                    <a:pt x="0" y="31687"/>
                  </a:lnTo>
                  <a:lnTo>
                    <a:pt x="6972" y="72257"/>
                  </a:lnTo>
                  <a:lnTo>
                    <a:pt x="17177" y="113171"/>
                  </a:lnTo>
                  <a:lnTo>
                    <a:pt x="24955" y="155283"/>
                  </a:lnTo>
                  <a:lnTo>
                    <a:pt x="33518" y="1947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2" name="SMARTInkShape-2007"/>
            <p:cNvSpPr/>
            <p:nvPr/>
          </p:nvSpPr>
          <p:spPr>
            <a:xfrm>
              <a:off x="4588933" y="1880266"/>
              <a:ext cx="127001" cy="202535"/>
            </a:xfrm>
            <a:custGeom>
              <a:avLst/>
              <a:gdLst/>
              <a:ahLst/>
              <a:cxnLst/>
              <a:rect l="0" t="0" r="0" b="0"/>
              <a:pathLst>
                <a:path w="127001" h="202535">
                  <a:moveTo>
                    <a:pt x="0" y="202534"/>
                  </a:moveTo>
                  <a:lnTo>
                    <a:pt x="0" y="162424"/>
                  </a:lnTo>
                  <a:lnTo>
                    <a:pt x="0" y="121501"/>
                  </a:lnTo>
                  <a:lnTo>
                    <a:pt x="6760" y="84753"/>
                  </a:lnTo>
                  <a:lnTo>
                    <a:pt x="17154" y="46276"/>
                  </a:lnTo>
                  <a:lnTo>
                    <a:pt x="33887" y="10714"/>
                  </a:lnTo>
                  <a:lnTo>
                    <a:pt x="39521" y="4392"/>
                  </a:lnTo>
                  <a:lnTo>
                    <a:pt x="49129" y="0"/>
                  </a:lnTo>
                  <a:lnTo>
                    <a:pt x="59295" y="4026"/>
                  </a:lnTo>
                  <a:lnTo>
                    <a:pt x="66491" y="13649"/>
                  </a:lnTo>
                  <a:lnTo>
                    <a:pt x="84558" y="54921"/>
                  </a:lnTo>
                  <a:lnTo>
                    <a:pt x="93102" y="77893"/>
                  </a:lnTo>
                  <a:lnTo>
                    <a:pt x="95935" y="82751"/>
                  </a:lnTo>
                  <a:lnTo>
                    <a:pt x="103362" y="118818"/>
                  </a:lnTo>
                  <a:lnTo>
                    <a:pt x="114169" y="158115"/>
                  </a:lnTo>
                  <a:lnTo>
                    <a:pt x="127000" y="1940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3" name="SMARTInkShape-2008"/>
            <p:cNvSpPr/>
            <p:nvPr/>
          </p:nvSpPr>
          <p:spPr>
            <a:xfrm>
              <a:off x="4368800" y="1981200"/>
              <a:ext cx="42334" cy="220134"/>
            </a:xfrm>
            <a:custGeom>
              <a:avLst/>
              <a:gdLst/>
              <a:ahLst/>
              <a:cxnLst/>
              <a:rect l="0" t="0" r="0" b="0"/>
              <a:pathLst>
                <a:path w="42334" h="220134">
                  <a:moveTo>
                    <a:pt x="0" y="0"/>
                  </a:moveTo>
                  <a:lnTo>
                    <a:pt x="4494" y="4495"/>
                  </a:lnTo>
                  <a:lnTo>
                    <a:pt x="6702" y="9210"/>
                  </a:lnTo>
                  <a:lnTo>
                    <a:pt x="17021" y="51333"/>
                  </a:lnTo>
                  <a:lnTo>
                    <a:pt x="24111" y="90532"/>
                  </a:lnTo>
                  <a:lnTo>
                    <a:pt x="31931" y="132615"/>
                  </a:lnTo>
                  <a:lnTo>
                    <a:pt x="34553" y="170073"/>
                  </a:lnTo>
                  <a:lnTo>
                    <a:pt x="42333" y="2201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4" name="SMARTInkShape-2009"/>
            <p:cNvSpPr/>
            <p:nvPr/>
          </p:nvSpPr>
          <p:spPr>
            <a:xfrm>
              <a:off x="4580467" y="1981200"/>
              <a:ext cx="135467" cy="33868"/>
            </a:xfrm>
            <a:custGeom>
              <a:avLst/>
              <a:gdLst/>
              <a:ahLst/>
              <a:cxnLst/>
              <a:rect l="0" t="0" r="0" b="0"/>
              <a:pathLst>
                <a:path w="135467" h="33868">
                  <a:moveTo>
                    <a:pt x="0" y="33867"/>
                  </a:moveTo>
                  <a:lnTo>
                    <a:pt x="4494" y="29372"/>
                  </a:lnTo>
                  <a:lnTo>
                    <a:pt x="9209" y="27165"/>
                  </a:lnTo>
                  <a:lnTo>
                    <a:pt x="47339" y="18214"/>
                  </a:lnTo>
                  <a:lnTo>
                    <a:pt x="13546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48" name="SMARTInkShape-Group646"/>
          <p:cNvGrpSpPr/>
          <p:nvPr/>
        </p:nvGrpSpPr>
        <p:grpSpPr>
          <a:xfrm>
            <a:off x="1862667" y="2340564"/>
            <a:ext cx="2506134" cy="2468504"/>
            <a:chOff x="1862667" y="2340564"/>
            <a:chExt cx="2506134" cy="2468504"/>
          </a:xfrm>
        </p:grpSpPr>
        <p:sp>
          <p:nvSpPr>
            <p:cNvPr id="746" name="SMARTInkShape-2010"/>
            <p:cNvSpPr/>
            <p:nvPr/>
          </p:nvSpPr>
          <p:spPr>
            <a:xfrm>
              <a:off x="4284133" y="2345267"/>
              <a:ext cx="84668" cy="270934"/>
            </a:xfrm>
            <a:custGeom>
              <a:avLst/>
              <a:gdLst/>
              <a:ahLst/>
              <a:cxnLst/>
              <a:rect l="0" t="0" r="0" b="0"/>
              <a:pathLst>
                <a:path w="84668" h="270934">
                  <a:moveTo>
                    <a:pt x="84667" y="0"/>
                  </a:moveTo>
                  <a:lnTo>
                    <a:pt x="80173" y="4494"/>
                  </a:lnTo>
                  <a:lnTo>
                    <a:pt x="77965" y="9210"/>
                  </a:lnTo>
                  <a:lnTo>
                    <a:pt x="69014" y="47340"/>
                  </a:lnTo>
                  <a:lnTo>
                    <a:pt x="59186" y="89315"/>
                  </a:lnTo>
                  <a:lnTo>
                    <a:pt x="44901" y="127334"/>
                  </a:lnTo>
                  <a:lnTo>
                    <a:pt x="31011" y="166706"/>
                  </a:lnTo>
                  <a:lnTo>
                    <a:pt x="19749" y="203621"/>
                  </a:lnTo>
                  <a:lnTo>
                    <a:pt x="0" y="2709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7" name="SMARTInkShape-2011"/>
            <p:cNvSpPr/>
            <p:nvPr/>
          </p:nvSpPr>
          <p:spPr>
            <a:xfrm>
              <a:off x="1862667" y="2340564"/>
              <a:ext cx="2446854" cy="2468504"/>
            </a:xfrm>
            <a:custGeom>
              <a:avLst/>
              <a:gdLst/>
              <a:ahLst/>
              <a:cxnLst/>
              <a:rect l="0" t="0" r="0" b="0"/>
              <a:pathLst>
                <a:path w="2446854" h="2468504">
                  <a:moveTo>
                    <a:pt x="8466" y="2468503"/>
                  </a:moveTo>
                  <a:lnTo>
                    <a:pt x="2" y="2468503"/>
                  </a:lnTo>
                  <a:lnTo>
                    <a:pt x="0" y="2463625"/>
                  </a:lnTo>
                  <a:lnTo>
                    <a:pt x="0" y="2467675"/>
                  </a:lnTo>
                  <a:lnTo>
                    <a:pt x="0" y="2460036"/>
                  </a:lnTo>
                  <a:lnTo>
                    <a:pt x="15653" y="2444383"/>
                  </a:lnTo>
                  <a:lnTo>
                    <a:pt x="17621" y="2436596"/>
                  </a:lnTo>
                  <a:lnTo>
                    <a:pt x="42401" y="2409199"/>
                  </a:lnTo>
                  <a:lnTo>
                    <a:pt x="65605" y="2390161"/>
                  </a:lnTo>
                  <a:lnTo>
                    <a:pt x="73372" y="2381002"/>
                  </a:lnTo>
                  <a:lnTo>
                    <a:pt x="91181" y="2364949"/>
                  </a:lnTo>
                  <a:lnTo>
                    <a:pt x="122233" y="2322753"/>
                  </a:lnTo>
                  <a:lnTo>
                    <a:pt x="162728" y="2280423"/>
                  </a:lnTo>
                  <a:lnTo>
                    <a:pt x="201217" y="2242829"/>
                  </a:lnTo>
                  <a:lnTo>
                    <a:pt x="224863" y="2222432"/>
                  </a:lnTo>
                  <a:lnTo>
                    <a:pt x="254415" y="2186547"/>
                  </a:lnTo>
                  <a:lnTo>
                    <a:pt x="271056" y="2167963"/>
                  </a:lnTo>
                  <a:lnTo>
                    <a:pt x="287903" y="2151481"/>
                  </a:lnTo>
                  <a:lnTo>
                    <a:pt x="320971" y="2114288"/>
                  </a:lnTo>
                  <a:lnTo>
                    <a:pt x="355968" y="2072003"/>
                  </a:lnTo>
                  <a:lnTo>
                    <a:pt x="390630" y="2035777"/>
                  </a:lnTo>
                  <a:lnTo>
                    <a:pt x="427458" y="1998742"/>
                  </a:lnTo>
                  <a:lnTo>
                    <a:pt x="466210" y="1959964"/>
                  </a:lnTo>
                  <a:lnTo>
                    <a:pt x="502253" y="1922976"/>
                  </a:lnTo>
                  <a:lnTo>
                    <a:pt x="533937" y="1885531"/>
                  </a:lnTo>
                  <a:lnTo>
                    <a:pt x="570926" y="1847949"/>
                  </a:lnTo>
                  <a:lnTo>
                    <a:pt x="610880" y="1813570"/>
                  </a:lnTo>
                  <a:lnTo>
                    <a:pt x="648757" y="1772308"/>
                  </a:lnTo>
                  <a:lnTo>
                    <a:pt x="689168" y="1736143"/>
                  </a:lnTo>
                  <a:lnTo>
                    <a:pt x="730822" y="1695297"/>
                  </a:lnTo>
                  <a:lnTo>
                    <a:pt x="768775" y="1653199"/>
                  </a:lnTo>
                  <a:lnTo>
                    <a:pt x="805817" y="1619799"/>
                  </a:lnTo>
                  <a:lnTo>
                    <a:pt x="831977" y="1589066"/>
                  </a:lnTo>
                  <a:lnTo>
                    <a:pt x="858307" y="1556936"/>
                  </a:lnTo>
                  <a:lnTo>
                    <a:pt x="898477" y="1518902"/>
                  </a:lnTo>
                  <a:lnTo>
                    <a:pt x="934937" y="1481796"/>
                  </a:lnTo>
                  <a:lnTo>
                    <a:pt x="969646" y="1440763"/>
                  </a:lnTo>
                  <a:lnTo>
                    <a:pt x="1010285" y="1399019"/>
                  </a:lnTo>
                  <a:lnTo>
                    <a:pt x="1043161" y="1359378"/>
                  </a:lnTo>
                  <a:lnTo>
                    <a:pt x="1081014" y="1319859"/>
                  </a:lnTo>
                  <a:lnTo>
                    <a:pt x="1115848" y="1278233"/>
                  </a:lnTo>
                  <a:lnTo>
                    <a:pt x="1151410" y="1241127"/>
                  </a:lnTo>
                  <a:lnTo>
                    <a:pt x="1187902" y="1204421"/>
                  </a:lnTo>
                  <a:lnTo>
                    <a:pt x="1227652" y="1164652"/>
                  </a:lnTo>
                  <a:lnTo>
                    <a:pt x="1264040" y="1128262"/>
                  </a:lnTo>
                  <a:lnTo>
                    <a:pt x="1303343" y="1091468"/>
                  </a:lnTo>
                  <a:lnTo>
                    <a:pt x="1315864" y="1081317"/>
                  </a:lnTo>
                  <a:lnTo>
                    <a:pt x="1350637" y="1042494"/>
                  </a:lnTo>
                  <a:lnTo>
                    <a:pt x="1387702" y="1011523"/>
                  </a:lnTo>
                  <a:lnTo>
                    <a:pt x="1426242" y="980737"/>
                  </a:lnTo>
                  <a:lnTo>
                    <a:pt x="1464327" y="944710"/>
                  </a:lnTo>
                  <a:lnTo>
                    <a:pt x="1504539" y="910489"/>
                  </a:lnTo>
                  <a:lnTo>
                    <a:pt x="1546395" y="879944"/>
                  </a:lnTo>
                  <a:lnTo>
                    <a:pt x="1588151" y="845755"/>
                  </a:lnTo>
                  <a:lnTo>
                    <a:pt x="1622050" y="814998"/>
                  </a:lnTo>
                  <a:lnTo>
                    <a:pt x="1660706" y="781599"/>
                  </a:lnTo>
                  <a:lnTo>
                    <a:pt x="1701707" y="741349"/>
                  </a:lnTo>
                  <a:lnTo>
                    <a:pt x="1713988" y="730975"/>
                  </a:lnTo>
                  <a:lnTo>
                    <a:pt x="1754634" y="703831"/>
                  </a:lnTo>
                  <a:lnTo>
                    <a:pt x="1794887" y="665057"/>
                  </a:lnTo>
                  <a:lnTo>
                    <a:pt x="1831304" y="624530"/>
                  </a:lnTo>
                  <a:lnTo>
                    <a:pt x="1870609" y="589057"/>
                  </a:lnTo>
                  <a:lnTo>
                    <a:pt x="1910614" y="549401"/>
                  </a:lnTo>
                  <a:lnTo>
                    <a:pt x="1950153" y="509881"/>
                  </a:lnTo>
                  <a:lnTo>
                    <a:pt x="1989840" y="476014"/>
                  </a:lnTo>
                  <a:lnTo>
                    <a:pt x="2031845" y="436503"/>
                  </a:lnTo>
                  <a:lnTo>
                    <a:pt x="2065853" y="395935"/>
                  </a:lnTo>
                  <a:lnTo>
                    <a:pt x="2105377" y="354762"/>
                  </a:lnTo>
                  <a:lnTo>
                    <a:pt x="2143738" y="320801"/>
                  </a:lnTo>
                  <a:lnTo>
                    <a:pt x="2181228" y="286926"/>
                  </a:lnTo>
                  <a:lnTo>
                    <a:pt x="2221068" y="247414"/>
                  </a:lnTo>
                  <a:lnTo>
                    <a:pt x="2258914" y="205394"/>
                  </a:lnTo>
                  <a:lnTo>
                    <a:pt x="2294134" y="173540"/>
                  </a:lnTo>
                  <a:lnTo>
                    <a:pt x="2330055" y="145040"/>
                  </a:lnTo>
                  <a:lnTo>
                    <a:pt x="2369012" y="107711"/>
                  </a:lnTo>
                  <a:lnTo>
                    <a:pt x="2410144" y="66819"/>
                  </a:lnTo>
                  <a:lnTo>
                    <a:pt x="2440835" y="28844"/>
                  </a:lnTo>
                  <a:lnTo>
                    <a:pt x="2444186" y="19822"/>
                  </a:lnTo>
                  <a:lnTo>
                    <a:pt x="2446835" y="0"/>
                  </a:lnTo>
                  <a:lnTo>
                    <a:pt x="2446853" y="1985"/>
                  </a:lnTo>
                  <a:lnTo>
                    <a:pt x="2445917" y="2891"/>
                  </a:lnTo>
                  <a:lnTo>
                    <a:pt x="2411292" y="13807"/>
                  </a:lnTo>
                  <a:lnTo>
                    <a:pt x="2375319" y="27365"/>
                  </a:lnTo>
                  <a:lnTo>
                    <a:pt x="2335489" y="36078"/>
                  </a:lnTo>
                  <a:lnTo>
                    <a:pt x="2295880" y="42572"/>
                  </a:lnTo>
                  <a:lnTo>
                    <a:pt x="2259021" y="46448"/>
                  </a:lnTo>
                  <a:lnTo>
                    <a:pt x="2221926" y="46920"/>
                  </a:lnTo>
                  <a:lnTo>
                    <a:pt x="2167466" y="4703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749" name="SMARTInkShape-2012"/>
          <p:cNvSpPr/>
          <p:nvPr/>
        </p:nvSpPr>
        <p:spPr>
          <a:xfrm>
            <a:off x="3202450" y="3362938"/>
            <a:ext cx="73622" cy="62143"/>
          </a:xfrm>
          <a:custGeom>
            <a:avLst/>
            <a:gdLst/>
            <a:ahLst/>
            <a:cxnLst/>
            <a:rect l="0" t="0" r="0" b="0"/>
            <a:pathLst>
              <a:path w="73622" h="62143">
                <a:moveTo>
                  <a:pt x="40283" y="57595"/>
                </a:moveTo>
                <a:lnTo>
                  <a:pt x="27671" y="44983"/>
                </a:lnTo>
                <a:lnTo>
                  <a:pt x="22762" y="42582"/>
                </a:lnTo>
                <a:lnTo>
                  <a:pt x="20136" y="41942"/>
                </a:lnTo>
                <a:lnTo>
                  <a:pt x="18385" y="40575"/>
                </a:lnTo>
                <a:lnTo>
                  <a:pt x="16440" y="36546"/>
                </a:lnTo>
                <a:lnTo>
                  <a:pt x="15020" y="25287"/>
                </a:lnTo>
                <a:lnTo>
                  <a:pt x="19419" y="19696"/>
                </a:lnTo>
                <a:lnTo>
                  <a:pt x="24111" y="17233"/>
                </a:lnTo>
                <a:lnTo>
                  <a:pt x="40351" y="15435"/>
                </a:lnTo>
                <a:lnTo>
                  <a:pt x="51586" y="15296"/>
                </a:lnTo>
                <a:lnTo>
                  <a:pt x="53463" y="16226"/>
                </a:lnTo>
                <a:lnTo>
                  <a:pt x="54714" y="17786"/>
                </a:lnTo>
                <a:lnTo>
                  <a:pt x="57045" y="22028"/>
                </a:lnTo>
                <a:lnTo>
                  <a:pt x="62706" y="29706"/>
                </a:lnTo>
                <a:lnTo>
                  <a:pt x="64360" y="35165"/>
                </a:lnTo>
                <a:lnTo>
                  <a:pt x="63860" y="37938"/>
                </a:lnTo>
                <a:lnTo>
                  <a:pt x="58277" y="47470"/>
                </a:lnTo>
                <a:lnTo>
                  <a:pt x="55179" y="48391"/>
                </a:lnTo>
                <a:lnTo>
                  <a:pt x="45525" y="48983"/>
                </a:lnTo>
                <a:lnTo>
                  <a:pt x="43778" y="48091"/>
                </a:lnTo>
                <a:lnTo>
                  <a:pt x="42613" y="46555"/>
                </a:lnTo>
                <a:lnTo>
                  <a:pt x="40378" y="42341"/>
                </a:lnTo>
                <a:lnTo>
                  <a:pt x="26874" y="26450"/>
                </a:lnTo>
                <a:lnTo>
                  <a:pt x="24394" y="18054"/>
                </a:lnTo>
                <a:lnTo>
                  <a:pt x="23814" y="12426"/>
                </a:lnTo>
                <a:lnTo>
                  <a:pt x="24600" y="10549"/>
                </a:lnTo>
                <a:lnTo>
                  <a:pt x="26065" y="9298"/>
                </a:lnTo>
                <a:lnTo>
                  <a:pt x="30681" y="7290"/>
                </a:lnTo>
                <a:lnTo>
                  <a:pt x="44399" y="6808"/>
                </a:lnTo>
                <a:lnTo>
                  <a:pt x="49325" y="9310"/>
                </a:lnTo>
                <a:lnTo>
                  <a:pt x="60152" y="18581"/>
                </a:lnTo>
                <a:lnTo>
                  <a:pt x="63225" y="23949"/>
                </a:lnTo>
                <a:lnTo>
                  <a:pt x="65197" y="35061"/>
                </a:lnTo>
                <a:lnTo>
                  <a:pt x="65539" y="43497"/>
                </a:lnTo>
                <a:lnTo>
                  <a:pt x="64647" y="45375"/>
                </a:lnTo>
                <a:lnTo>
                  <a:pt x="63111" y="46626"/>
                </a:lnTo>
                <a:lnTo>
                  <a:pt x="58896" y="48016"/>
                </a:lnTo>
                <a:lnTo>
                  <a:pt x="30127" y="49085"/>
                </a:lnTo>
                <a:lnTo>
                  <a:pt x="16368" y="44621"/>
                </a:lnTo>
                <a:lnTo>
                  <a:pt x="4871" y="37340"/>
                </a:lnTo>
                <a:lnTo>
                  <a:pt x="1026" y="31973"/>
                </a:lnTo>
                <a:lnTo>
                  <a:pt x="0" y="29225"/>
                </a:lnTo>
                <a:lnTo>
                  <a:pt x="258" y="26452"/>
                </a:lnTo>
                <a:lnTo>
                  <a:pt x="3053" y="20862"/>
                </a:lnTo>
                <a:lnTo>
                  <a:pt x="9914" y="12427"/>
                </a:lnTo>
                <a:lnTo>
                  <a:pt x="26895" y="3969"/>
                </a:lnTo>
                <a:lnTo>
                  <a:pt x="40812" y="0"/>
                </a:lnTo>
                <a:lnTo>
                  <a:pt x="50239" y="1580"/>
                </a:lnTo>
                <a:lnTo>
                  <a:pt x="58819" y="5418"/>
                </a:lnTo>
                <a:lnTo>
                  <a:pt x="61107" y="7759"/>
                </a:lnTo>
                <a:lnTo>
                  <a:pt x="71983" y="23813"/>
                </a:lnTo>
                <a:lnTo>
                  <a:pt x="72705" y="26607"/>
                </a:lnTo>
                <a:lnTo>
                  <a:pt x="70999" y="34729"/>
                </a:lnTo>
                <a:lnTo>
                  <a:pt x="64750" y="47371"/>
                </a:lnTo>
                <a:lnTo>
                  <a:pt x="62239" y="50779"/>
                </a:lnTo>
                <a:lnTo>
                  <a:pt x="58683" y="53051"/>
                </a:lnTo>
                <a:lnTo>
                  <a:pt x="29568" y="62074"/>
                </a:lnTo>
                <a:lnTo>
                  <a:pt x="22037" y="60213"/>
                </a:lnTo>
                <a:lnTo>
                  <a:pt x="8014" y="53876"/>
                </a:lnTo>
                <a:lnTo>
                  <a:pt x="2423" y="48730"/>
                </a:lnTo>
                <a:lnTo>
                  <a:pt x="932" y="46041"/>
                </a:lnTo>
                <a:lnTo>
                  <a:pt x="879" y="43307"/>
                </a:lnTo>
                <a:lnTo>
                  <a:pt x="9996" y="24855"/>
                </a:lnTo>
                <a:lnTo>
                  <a:pt x="17729" y="17017"/>
                </a:lnTo>
                <a:lnTo>
                  <a:pt x="26496" y="11338"/>
                </a:lnTo>
                <a:lnTo>
                  <a:pt x="33528" y="8814"/>
                </a:lnTo>
                <a:lnTo>
                  <a:pt x="58765" y="6972"/>
                </a:lnTo>
                <a:lnTo>
                  <a:pt x="62012" y="8795"/>
                </a:lnTo>
                <a:lnTo>
                  <a:pt x="68128" y="15837"/>
                </a:lnTo>
                <a:lnTo>
                  <a:pt x="71474" y="22730"/>
                </a:lnTo>
                <a:lnTo>
                  <a:pt x="73621" y="34820"/>
                </a:lnTo>
                <a:lnTo>
                  <a:pt x="71406" y="40574"/>
                </a:lnTo>
                <a:lnTo>
                  <a:pt x="69499" y="43426"/>
                </a:lnTo>
                <a:lnTo>
                  <a:pt x="57825" y="51933"/>
                </a:lnTo>
                <a:lnTo>
                  <a:pt x="30473" y="61593"/>
                </a:lnTo>
                <a:lnTo>
                  <a:pt x="26217" y="62142"/>
                </a:lnTo>
                <a:lnTo>
                  <a:pt x="16471" y="60243"/>
                </a:lnTo>
                <a:lnTo>
                  <a:pt x="4901" y="53885"/>
                </a:lnTo>
                <a:lnTo>
                  <a:pt x="1039" y="48734"/>
                </a:lnTo>
                <a:lnTo>
                  <a:pt x="10" y="46043"/>
                </a:lnTo>
                <a:lnTo>
                  <a:pt x="1374" y="38036"/>
                </a:lnTo>
                <a:lnTo>
                  <a:pt x="3055" y="33267"/>
                </a:lnTo>
                <a:lnTo>
                  <a:pt x="5116" y="30088"/>
                </a:lnTo>
                <a:lnTo>
                  <a:pt x="7431" y="27968"/>
                </a:lnTo>
                <a:lnTo>
                  <a:pt x="9915" y="26555"/>
                </a:lnTo>
                <a:lnTo>
                  <a:pt x="48750" y="2372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755" name="SMARTInkShape-Group648"/>
          <p:cNvGrpSpPr/>
          <p:nvPr/>
        </p:nvGrpSpPr>
        <p:grpSpPr>
          <a:xfrm>
            <a:off x="4615511" y="3395482"/>
            <a:ext cx="540690" cy="325024"/>
            <a:chOff x="4615511" y="3395482"/>
            <a:chExt cx="540690" cy="325024"/>
          </a:xfrm>
        </p:grpSpPr>
        <p:sp>
          <p:nvSpPr>
            <p:cNvPr id="750" name="SMARTInkShape-2013"/>
            <p:cNvSpPr/>
            <p:nvPr/>
          </p:nvSpPr>
          <p:spPr>
            <a:xfrm>
              <a:off x="4615511" y="3505200"/>
              <a:ext cx="192607" cy="215306"/>
            </a:xfrm>
            <a:custGeom>
              <a:avLst/>
              <a:gdLst/>
              <a:ahLst/>
              <a:cxnLst/>
              <a:rect l="0" t="0" r="0" b="0"/>
              <a:pathLst>
                <a:path w="192607" h="215306">
                  <a:moveTo>
                    <a:pt x="7289" y="76200"/>
                  </a:moveTo>
                  <a:lnTo>
                    <a:pt x="0" y="76200"/>
                  </a:lnTo>
                  <a:lnTo>
                    <a:pt x="3666" y="76200"/>
                  </a:lnTo>
                  <a:lnTo>
                    <a:pt x="4874" y="77141"/>
                  </a:lnTo>
                  <a:lnTo>
                    <a:pt x="12896" y="91582"/>
                  </a:lnTo>
                  <a:lnTo>
                    <a:pt x="24798" y="129748"/>
                  </a:lnTo>
                  <a:lnTo>
                    <a:pt x="30351" y="153214"/>
                  </a:lnTo>
                  <a:lnTo>
                    <a:pt x="34506" y="175533"/>
                  </a:lnTo>
                  <a:lnTo>
                    <a:pt x="41693" y="191553"/>
                  </a:lnTo>
                  <a:lnTo>
                    <a:pt x="47980" y="198964"/>
                  </a:lnTo>
                  <a:lnTo>
                    <a:pt x="68233" y="214303"/>
                  </a:lnTo>
                  <a:lnTo>
                    <a:pt x="71437" y="215305"/>
                  </a:lnTo>
                  <a:lnTo>
                    <a:pt x="74513" y="215033"/>
                  </a:lnTo>
                  <a:lnTo>
                    <a:pt x="77505" y="213911"/>
                  </a:lnTo>
                  <a:lnTo>
                    <a:pt x="79500" y="211281"/>
                  </a:lnTo>
                  <a:lnTo>
                    <a:pt x="82307" y="199532"/>
                  </a:lnTo>
                  <a:lnTo>
                    <a:pt x="83420" y="162004"/>
                  </a:lnTo>
                  <a:lnTo>
                    <a:pt x="83483" y="122907"/>
                  </a:lnTo>
                  <a:lnTo>
                    <a:pt x="83489" y="99034"/>
                  </a:lnTo>
                  <a:lnTo>
                    <a:pt x="84430" y="98008"/>
                  </a:lnTo>
                  <a:lnTo>
                    <a:pt x="85997" y="98264"/>
                  </a:lnTo>
                  <a:lnTo>
                    <a:pt x="87983" y="99376"/>
                  </a:lnTo>
                  <a:lnTo>
                    <a:pt x="89307" y="101999"/>
                  </a:lnTo>
                  <a:lnTo>
                    <a:pt x="92112" y="113739"/>
                  </a:lnTo>
                  <a:lnTo>
                    <a:pt x="103637" y="134057"/>
                  </a:lnTo>
                  <a:lnTo>
                    <a:pt x="111572" y="142052"/>
                  </a:lnTo>
                  <a:lnTo>
                    <a:pt x="140482" y="164894"/>
                  </a:lnTo>
                  <a:lnTo>
                    <a:pt x="148330" y="167360"/>
                  </a:lnTo>
                  <a:lnTo>
                    <a:pt x="174163" y="169073"/>
                  </a:lnTo>
                  <a:lnTo>
                    <a:pt x="178746" y="167279"/>
                  </a:lnTo>
                  <a:lnTo>
                    <a:pt x="186346" y="160267"/>
                  </a:lnTo>
                  <a:lnTo>
                    <a:pt x="190351" y="153388"/>
                  </a:lnTo>
                  <a:lnTo>
                    <a:pt x="192606" y="141717"/>
                  </a:lnTo>
                  <a:lnTo>
                    <a:pt x="192490" y="103782"/>
                  </a:lnTo>
                  <a:lnTo>
                    <a:pt x="181755" y="66720"/>
                  </a:lnTo>
                  <a:lnTo>
                    <a:pt x="169154" y="46528"/>
                  </a:lnTo>
                  <a:lnTo>
                    <a:pt x="147533" y="19623"/>
                  </a:lnTo>
                  <a:lnTo>
                    <a:pt x="145941" y="15904"/>
                  </a:lnTo>
                  <a:lnTo>
                    <a:pt x="139154" y="9263"/>
                  </a:lnTo>
                  <a:lnTo>
                    <a:pt x="130807" y="4117"/>
                  </a:lnTo>
                  <a:lnTo>
                    <a:pt x="117356"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1" name="SMARTInkShape-2014"/>
            <p:cNvSpPr/>
            <p:nvPr/>
          </p:nvSpPr>
          <p:spPr>
            <a:xfrm>
              <a:off x="4834467" y="3459710"/>
              <a:ext cx="152401" cy="167615"/>
            </a:xfrm>
            <a:custGeom>
              <a:avLst/>
              <a:gdLst/>
              <a:ahLst/>
              <a:cxnLst/>
              <a:rect l="0" t="0" r="0" b="0"/>
              <a:pathLst>
                <a:path w="152401" h="167615">
                  <a:moveTo>
                    <a:pt x="0" y="28557"/>
                  </a:moveTo>
                  <a:lnTo>
                    <a:pt x="0" y="33051"/>
                  </a:lnTo>
                  <a:lnTo>
                    <a:pt x="2508" y="37766"/>
                  </a:lnTo>
                  <a:lnTo>
                    <a:pt x="11784" y="52954"/>
                  </a:lnTo>
                  <a:lnTo>
                    <a:pt x="20976" y="89656"/>
                  </a:lnTo>
                  <a:lnTo>
                    <a:pt x="29835" y="123697"/>
                  </a:lnTo>
                  <a:lnTo>
                    <a:pt x="44359" y="146964"/>
                  </a:lnTo>
                  <a:lnTo>
                    <a:pt x="69308" y="166587"/>
                  </a:lnTo>
                  <a:lnTo>
                    <a:pt x="72546" y="167614"/>
                  </a:lnTo>
                  <a:lnTo>
                    <a:pt x="75645" y="167358"/>
                  </a:lnTo>
                  <a:lnTo>
                    <a:pt x="81597" y="164565"/>
                  </a:lnTo>
                  <a:lnTo>
                    <a:pt x="87379" y="160187"/>
                  </a:lnTo>
                  <a:lnTo>
                    <a:pt x="90575" y="150089"/>
                  </a:lnTo>
                  <a:lnTo>
                    <a:pt x="92796" y="113444"/>
                  </a:lnTo>
                  <a:lnTo>
                    <a:pt x="93088" y="73590"/>
                  </a:lnTo>
                  <a:lnTo>
                    <a:pt x="86425" y="35613"/>
                  </a:lnTo>
                  <a:lnTo>
                    <a:pt x="84508" y="21345"/>
                  </a:lnTo>
                  <a:lnTo>
                    <a:pt x="77053" y="0"/>
                  </a:lnTo>
                  <a:lnTo>
                    <a:pt x="76768" y="111"/>
                  </a:lnTo>
                  <a:lnTo>
                    <a:pt x="76233" y="23752"/>
                  </a:lnTo>
                  <a:lnTo>
                    <a:pt x="80704" y="46575"/>
                  </a:lnTo>
                  <a:lnTo>
                    <a:pt x="100055" y="87966"/>
                  </a:lnTo>
                  <a:lnTo>
                    <a:pt x="112118" y="110757"/>
                  </a:lnTo>
                  <a:lnTo>
                    <a:pt x="122590" y="126917"/>
                  </a:lnTo>
                  <a:lnTo>
                    <a:pt x="124060" y="130819"/>
                  </a:lnTo>
                  <a:lnTo>
                    <a:pt x="152400" y="15555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2" name="SMARTInkShape-2015"/>
            <p:cNvSpPr/>
            <p:nvPr/>
          </p:nvSpPr>
          <p:spPr>
            <a:xfrm>
              <a:off x="5020733" y="3412067"/>
              <a:ext cx="42335" cy="177801"/>
            </a:xfrm>
            <a:custGeom>
              <a:avLst/>
              <a:gdLst/>
              <a:ahLst/>
              <a:cxnLst/>
              <a:rect l="0" t="0" r="0" b="0"/>
              <a:pathLst>
                <a:path w="42335" h="177801">
                  <a:moveTo>
                    <a:pt x="0" y="0"/>
                  </a:moveTo>
                  <a:lnTo>
                    <a:pt x="941" y="8641"/>
                  </a:lnTo>
                  <a:lnTo>
                    <a:pt x="8623" y="45739"/>
                  </a:lnTo>
                  <a:lnTo>
                    <a:pt x="16365" y="85888"/>
                  </a:lnTo>
                  <a:lnTo>
                    <a:pt x="19274" y="104470"/>
                  </a:lnTo>
                  <a:lnTo>
                    <a:pt x="29537" y="146455"/>
                  </a:lnTo>
                  <a:lnTo>
                    <a:pt x="42334" y="1778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3" name="SMARTInkShape-2016"/>
            <p:cNvSpPr/>
            <p:nvPr/>
          </p:nvSpPr>
          <p:spPr>
            <a:xfrm>
              <a:off x="5012267" y="3471333"/>
              <a:ext cx="118534" cy="33868"/>
            </a:xfrm>
            <a:custGeom>
              <a:avLst/>
              <a:gdLst/>
              <a:ahLst/>
              <a:cxnLst/>
              <a:rect l="0" t="0" r="0" b="0"/>
              <a:pathLst>
                <a:path w="118534" h="33868">
                  <a:moveTo>
                    <a:pt x="0" y="33867"/>
                  </a:moveTo>
                  <a:lnTo>
                    <a:pt x="36839" y="24657"/>
                  </a:lnTo>
                  <a:lnTo>
                    <a:pt x="118533"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4" name="SMARTInkShape-2017"/>
            <p:cNvSpPr/>
            <p:nvPr/>
          </p:nvSpPr>
          <p:spPr>
            <a:xfrm>
              <a:off x="5088815" y="3395482"/>
              <a:ext cx="67386" cy="168986"/>
            </a:xfrm>
            <a:custGeom>
              <a:avLst/>
              <a:gdLst/>
              <a:ahLst/>
              <a:cxnLst/>
              <a:rect l="0" t="0" r="0" b="0"/>
              <a:pathLst>
                <a:path w="67386" h="168986">
                  <a:moveTo>
                    <a:pt x="8118" y="8118"/>
                  </a:moveTo>
                  <a:lnTo>
                    <a:pt x="8118" y="3623"/>
                  </a:lnTo>
                  <a:lnTo>
                    <a:pt x="7178" y="2299"/>
                  </a:lnTo>
                  <a:lnTo>
                    <a:pt x="5610" y="1416"/>
                  </a:lnTo>
                  <a:lnTo>
                    <a:pt x="829" y="0"/>
                  </a:lnTo>
                  <a:lnTo>
                    <a:pt x="0" y="8744"/>
                  </a:lnTo>
                  <a:lnTo>
                    <a:pt x="8908" y="40673"/>
                  </a:lnTo>
                  <a:lnTo>
                    <a:pt x="22333" y="82612"/>
                  </a:lnTo>
                  <a:lnTo>
                    <a:pt x="33539" y="112831"/>
                  </a:lnTo>
                  <a:lnTo>
                    <a:pt x="38231" y="122390"/>
                  </a:lnTo>
                  <a:lnTo>
                    <a:pt x="40317" y="132911"/>
                  </a:lnTo>
                  <a:lnTo>
                    <a:pt x="67385" y="16898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58" name="SMARTInkShape-Group649"/>
          <p:cNvGrpSpPr/>
          <p:nvPr/>
        </p:nvGrpSpPr>
        <p:grpSpPr>
          <a:xfrm>
            <a:off x="1854209" y="3776133"/>
            <a:ext cx="3013490" cy="1049868"/>
            <a:chOff x="1854209" y="3776133"/>
            <a:chExt cx="3013490" cy="1049868"/>
          </a:xfrm>
        </p:grpSpPr>
        <p:sp>
          <p:nvSpPr>
            <p:cNvPr id="756" name="SMARTInkShape-2018"/>
            <p:cNvSpPr/>
            <p:nvPr/>
          </p:nvSpPr>
          <p:spPr>
            <a:xfrm>
              <a:off x="4775200" y="3805122"/>
              <a:ext cx="42334" cy="140346"/>
            </a:xfrm>
            <a:custGeom>
              <a:avLst/>
              <a:gdLst/>
              <a:ahLst/>
              <a:cxnLst/>
              <a:rect l="0" t="0" r="0" b="0"/>
              <a:pathLst>
                <a:path w="42334" h="140346">
                  <a:moveTo>
                    <a:pt x="42333" y="4878"/>
                  </a:moveTo>
                  <a:lnTo>
                    <a:pt x="42333" y="0"/>
                  </a:lnTo>
                  <a:lnTo>
                    <a:pt x="42333" y="21084"/>
                  </a:lnTo>
                  <a:lnTo>
                    <a:pt x="41393" y="24149"/>
                  </a:lnTo>
                  <a:lnTo>
                    <a:pt x="39825" y="26192"/>
                  </a:lnTo>
                  <a:lnTo>
                    <a:pt x="37839" y="27554"/>
                  </a:lnTo>
                  <a:lnTo>
                    <a:pt x="30549" y="38460"/>
                  </a:lnTo>
                  <a:lnTo>
                    <a:pt x="20598" y="64820"/>
                  </a:lnTo>
                  <a:lnTo>
                    <a:pt x="10496" y="105523"/>
                  </a:lnTo>
                  <a:lnTo>
                    <a:pt x="0" y="14034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7" name="SMARTInkShape-2019"/>
            <p:cNvSpPr/>
            <p:nvPr/>
          </p:nvSpPr>
          <p:spPr>
            <a:xfrm>
              <a:off x="1854209" y="3776133"/>
              <a:ext cx="3013490" cy="1049868"/>
            </a:xfrm>
            <a:custGeom>
              <a:avLst/>
              <a:gdLst/>
              <a:ahLst/>
              <a:cxnLst/>
              <a:rect l="0" t="0" r="0" b="0"/>
              <a:pathLst>
                <a:path w="3013490" h="1049868">
                  <a:moveTo>
                    <a:pt x="8458" y="1049867"/>
                  </a:moveTo>
                  <a:lnTo>
                    <a:pt x="0" y="1049867"/>
                  </a:lnTo>
                  <a:lnTo>
                    <a:pt x="39578" y="1049867"/>
                  </a:lnTo>
                  <a:lnTo>
                    <a:pt x="62083" y="1049867"/>
                  </a:lnTo>
                  <a:lnTo>
                    <a:pt x="67726" y="1047359"/>
                  </a:lnTo>
                  <a:lnTo>
                    <a:pt x="73369" y="1044049"/>
                  </a:lnTo>
                  <a:lnTo>
                    <a:pt x="84658" y="1041923"/>
                  </a:lnTo>
                  <a:lnTo>
                    <a:pt x="104588" y="1040528"/>
                  </a:lnTo>
                  <a:lnTo>
                    <a:pt x="144622" y="1023880"/>
                  </a:lnTo>
                  <a:lnTo>
                    <a:pt x="155523" y="1019503"/>
                  </a:lnTo>
                  <a:lnTo>
                    <a:pt x="197251" y="1016205"/>
                  </a:lnTo>
                  <a:lnTo>
                    <a:pt x="211840" y="1015151"/>
                  </a:lnTo>
                  <a:lnTo>
                    <a:pt x="249055" y="1002507"/>
                  </a:lnTo>
                  <a:lnTo>
                    <a:pt x="283828" y="995025"/>
                  </a:lnTo>
                  <a:lnTo>
                    <a:pt x="319953" y="990533"/>
                  </a:lnTo>
                  <a:lnTo>
                    <a:pt x="355241" y="981563"/>
                  </a:lnTo>
                  <a:lnTo>
                    <a:pt x="389388" y="970732"/>
                  </a:lnTo>
                  <a:lnTo>
                    <a:pt x="424251" y="965352"/>
                  </a:lnTo>
                  <a:lnTo>
                    <a:pt x="461381" y="956206"/>
                  </a:lnTo>
                  <a:lnTo>
                    <a:pt x="503341" y="942263"/>
                  </a:lnTo>
                  <a:lnTo>
                    <a:pt x="542936" y="930806"/>
                  </a:lnTo>
                  <a:lnTo>
                    <a:pt x="579349" y="921055"/>
                  </a:lnTo>
                  <a:lnTo>
                    <a:pt x="616654" y="909458"/>
                  </a:lnTo>
                  <a:lnTo>
                    <a:pt x="658956" y="899439"/>
                  </a:lnTo>
                  <a:lnTo>
                    <a:pt x="695184" y="890967"/>
                  </a:lnTo>
                  <a:lnTo>
                    <a:pt x="732218" y="877599"/>
                  </a:lnTo>
                  <a:lnTo>
                    <a:pt x="773505" y="863586"/>
                  </a:lnTo>
                  <a:lnTo>
                    <a:pt x="808907" y="855306"/>
                  </a:lnTo>
                  <a:lnTo>
                    <a:pt x="847261" y="843495"/>
                  </a:lnTo>
                  <a:lnTo>
                    <a:pt x="882369" y="832197"/>
                  </a:lnTo>
                  <a:lnTo>
                    <a:pt x="922160" y="823299"/>
                  </a:lnTo>
                  <a:lnTo>
                    <a:pt x="957933" y="809874"/>
                  </a:lnTo>
                  <a:lnTo>
                    <a:pt x="995024" y="802555"/>
                  </a:lnTo>
                  <a:lnTo>
                    <a:pt x="1032127" y="792694"/>
                  </a:lnTo>
                  <a:lnTo>
                    <a:pt x="1068452" y="783080"/>
                  </a:lnTo>
                  <a:lnTo>
                    <a:pt x="1097700" y="771695"/>
                  </a:lnTo>
                  <a:lnTo>
                    <a:pt x="1131140" y="762364"/>
                  </a:lnTo>
                  <a:lnTo>
                    <a:pt x="1172217" y="750783"/>
                  </a:lnTo>
                  <a:lnTo>
                    <a:pt x="1212671" y="733784"/>
                  </a:lnTo>
                  <a:lnTo>
                    <a:pt x="1249122" y="726369"/>
                  </a:lnTo>
                  <a:lnTo>
                    <a:pt x="1290641" y="716496"/>
                  </a:lnTo>
                  <a:lnTo>
                    <a:pt x="1326205" y="702688"/>
                  </a:lnTo>
                  <a:lnTo>
                    <a:pt x="1367016" y="695930"/>
                  </a:lnTo>
                  <a:lnTo>
                    <a:pt x="1409129" y="685276"/>
                  </a:lnTo>
                  <a:lnTo>
                    <a:pt x="1437903" y="674670"/>
                  </a:lnTo>
                  <a:lnTo>
                    <a:pt x="1476593" y="655520"/>
                  </a:lnTo>
                  <a:lnTo>
                    <a:pt x="1516753" y="641109"/>
                  </a:lnTo>
                  <a:lnTo>
                    <a:pt x="1551933" y="624918"/>
                  </a:lnTo>
                  <a:lnTo>
                    <a:pt x="1588637" y="607784"/>
                  </a:lnTo>
                  <a:lnTo>
                    <a:pt x="1626485" y="597514"/>
                  </a:lnTo>
                  <a:lnTo>
                    <a:pt x="1666358" y="581587"/>
                  </a:lnTo>
                  <a:lnTo>
                    <a:pt x="1703781" y="565601"/>
                  </a:lnTo>
                  <a:lnTo>
                    <a:pt x="1736770" y="551826"/>
                  </a:lnTo>
                  <a:lnTo>
                    <a:pt x="1771840" y="535829"/>
                  </a:lnTo>
                  <a:lnTo>
                    <a:pt x="1812524" y="519386"/>
                  </a:lnTo>
                  <a:lnTo>
                    <a:pt x="1850416" y="503429"/>
                  </a:lnTo>
                  <a:lnTo>
                    <a:pt x="1888612" y="484069"/>
                  </a:lnTo>
                  <a:lnTo>
                    <a:pt x="1919804" y="471079"/>
                  </a:lnTo>
                  <a:lnTo>
                    <a:pt x="1940738" y="458804"/>
                  </a:lnTo>
                  <a:lnTo>
                    <a:pt x="1973096" y="446228"/>
                  </a:lnTo>
                  <a:lnTo>
                    <a:pt x="2007224" y="433044"/>
                  </a:lnTo>
                  <a:lnTo>
                    <a:pt x="2047126" y="417222"/>
                  </a:lnTo>
                  <a:lnTo>
                    <a:pt x="2089230" y="401778"/>
                  </a:lnTo>
                  <a:lnTo>
                    <a:pt x="2128829" y="386779"/>
                  </a:lnTo>
                  <a:lnTo>
                    <a:pt x="2167423" y="374442"/>
                  </a:lnTo>
                  <a:lnTo>
                    <a:pt x="2203927" y="361078"/>
                  </a:lnTo>
                  <a:lnTo>
                    <a:pt x="2239991" y="347658"/>
                  </a:lnTo>
                  <a:lnTo>
                    <a:pt x="2274500" y="331453"/>
                  </a:lnTo>
                  <a:lnTo>
                    <a:pt x="2311017" y="320119"/>
                  </a:lnTo>
                  <a:lnTo>
                    <a:pt x="2346159" y="302043"/>
                  </a:lnTo>
                  <a:lnTo>
                    <a:pt x="2387710" y="285425"/>
                  </a:lnTo>
                  <a:lnTo>
                    <a:pt x="2422016" y="272196"/>
                  </a:lnTo>
                  <a:lnTo>
                    <a:pt x="2461288" y="251811"/>
                  </a:lnTo>
                  <a:lnTo>
                    <a:pt x="2498629" y="234700"/>
                  </a:lnTo>
                  <a:lnTo>
                    <a:pt x="2532334" y="221418"/>
                  </a:lnTo>
                  <a:lnTo>
                    <a:pt x="2571405" y="206834"/>
                  </a:lnTo>
                  <a:lnTo>
                    <a:pt x="2608702" y="192018"/>
                  </a:lnTo>
                  <a:lnTo>
                    <a:pt x="2650186" y="177815"/>
                  </a:lnTo>
                  <a:lnTo>
                    <a:pt x="2680513" y="166829"/>
                  </a:lnTo>
                  <a:lnTo>
                    <a:pt x="2719417" y="150756"/>
                  </a:lnTo>
                  <a:lnTo>
                    <a:pt x="2752662" y="136966"/>
                  </a:lnTo>
                  <a:lnTo>
                    <a:pt x="2787808" y="120964"/>
                  </a:lnTo>
                  <a:lnTo>
                    <a:pt x="2825696" y="110338"/>
                  </a:lnTo>
                  <a:lnTo>
                    <a:pt x="2865707" y="91797"/>
                  </a:lnTo>
                  <a:lnTo>
                    <a:pt x="2903641" y="77906"/>
                  </a:lnTo>
                  <a:lnTo>
                    <a:pt x="2930181" y="62093"/>
                  </a:lnTo>
                  <a:lnTo>
                    <a:pt x="2959517" y="50429"/>
                  </a:lnTo>
                  <a:lnTo>
                    <a:pt x="2978356" y="39438"/>
                  </a:lnTo>
                  <a:lnTo>
                    <a:pt x="3013489" y="25792"/>
                  </a:lnTo>
                  <a:lnTo>
                    <a:pt x="2976055" y="25407"/>
                  </a:lnTo>
                  <a:lnTo>
                    <a:pt x="2937371" y="25401"/>
                  </a:lnTo>
                  <a:lnTo>
                    <a:pt x="2903008" y="24459"/>
                  </a:lnTo>
                  <a:lnTo>
                    <a:pt x="2860959" y="16191"/>
                  </a:lnTo>
                  <a:lnTo>
                    <a:pt x="2827631" y="10756"/>
                  </a:lnTo>
                  <a:lnTo>
                    <a:pt x="2751658"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759" name="SMARTInkShape-2020"/>
          <p:cNvSpPr/>
          <p:nvPr/>
        </p:nvSpPr>
        <p:spPr>
          <a:xfrm>
            <a:off x="2853929" y="4508609"/>
            <a:ext cx="107518" cy="75861"/>
          </a:xfrm>
          <a:custGeom>
            <a:avLst/>
            <a:gdLst/>
            <a:ahLst/>
            <a:cxnLst/>
            <a:rect l="0" t="0" r="0" b="0"/>
            <a:pathLst>
              <a:path w="107518" h="75861">
                <a:moveTo>
                  <a:pt x="58604" y="63391"/>
                </a:moveTo>
                <a:lnTo>
                  <a:pt x="58604" y="70680"/>
                </a:lnTo>
                <a:lnTo>
                  <a:pt x="57664" y="71073"/>
                </a:lnTo>
                <a:lnTo>
                  <a:pt x="51315" y="71754"/>
                </a:lnTo>
                <a:lnTo>
                  <a:pt x="50922" y="70848"/>
                </a:lnTo>
                <a:lnTo>
                  <a:pt x="50487" y="67332"/>
                </a:lnTo>
                <a:lnTo>
                  <a:pt x="47784" y="62634"/>
                </a:lnTo>
                <a:lnTo>
                  <a:pt x="44388" y="57410"/>
                </a:lnTo>
                <a:lnTo>
                  <a:pt x="42476" y="49181"/>
                </a:lnTo>
                <a:lnTo>
                  <a:pt x="41680" y="30847"/>
                </a:lnTo>
                <a:lnTo>
                  <a:pt x="42618" y="30407"/>
                </a:lnTo>
                <a:lnTo>
                  <a:pt x="53456" y="29641"/>
                </a:lnTo>
                <a:lnTo>
                  <a:pt x="55172" y="30543"/>
                </a:lnTo>
                <a:lnTo>
                  <a:pt x="56316" y="32086"/>
                </a:lnTo>
                <a:lnTo>
                  <a:pt x="57079" y="34053"/>
                </a:lnTo>
                <a:lnTo>
                  <a:pt x="58528" y="35366"/>
                </a:lnTo>
                <a:lnTo>
                  <a:pt x="65760" y="37646"/>
                </a:lnTo>
                <a:lnTo>
                  <a:pt x="66489" y="40346"/>
                </a:lnTo>
                <a:lnTo>
                  <a:pt x="66956" y="49745"/>
                </a:lnTo>
                <a:lnTo>
                  <a:pt x="62542" y="62379"/>
                </a:lnTo>
                <a:lnTo>
                  <a:pt x="60289" y="65539"/>
                </a:lnTo>
                <a:lnTo>
                  <a:pt x="51660" y="71025"/>
                </a:lnTo>
                <a:lnTo>
                  <a:pt x="41599" y="67116"/>
                </a:lnTo>
                <a:lnTo>
                  <a:pt x="31197" y="60000"/>
                </a:lnTo>
                <a:lnTo>
                  <a:pt x="27608" y="54672"/>
                </a:lnTo>
                <a:lnTo>
                  <a:pt x="25116" y="46599"/>
                </a:lnTo>
                <a:lnTo>
                  <a:pt x="24905" y="42443"/>
                </a:lnTo>
                <a:lnTo>
                  <a:pt x="25790" y="40959"/>
                </a:lnTo>
                <a:lnTo>
                  <a:pt x="27321" y="39970"/>
                </a:lnTo>
                <a:lnTo>
                  <a:pt x="33970" y="38577"/>
                </a:lnTo>
                <a:lnTo>
                  <a:pt x="53005" y="38025"/>
                </a:lnTo>
                <a:lnTo>
                  <a:pt x="58624" y="40515"/>
                </a:lnTo>
                <a:lnTo>
                  <a:pt x="71071" y="50605"/>
                </a:lnTo>
                <a:lnTo>
                  <a:pt x="73553" y="55514"/>
                </a:lnTo>
                <a:lnTo>
                  <a:pt x="74214" y="58139"/>
                </a:lnTo>
                <a:lnTo>
                  <a:pt x="73715" y="60830"/>
                </a:lnTo>
                <a:lnTo>
                  <a:pt x="70651" y="66329"/>
                </a:lnTo>
                <a:lnTo>
                  <a:pt x="68517" y="68172"/>
                </a:lnTo>
                <a:lnTo>
                  <a:pt x="63637" y="70220"/>
                </a:lnTo>
                <a:lnTo>
                  <a:pt x="55601" y="71372"/>
                </a:lnTo>
                <a:lnTo>
                  <a:pt x="42768" y="67219"/>
                </a:lnTo>
                <a:lnTo>
                  <a:pt x="28334" y="57388"/>
                </a:lnTo>
                <a:lnTo>
                  <a:pt x="13551" y="43588"/>
                </a:lnTo>
                <a:lnTo>
                  <a:pt x="12576" y="41723"/>
                </a:lnTo>
                <a:lnTo>
                  <a:pt x="12867" y="40479"/>
                </a:lnTo>
                <a:lnTo>
                  <a:pt x="22582" y="32500"/>
                </a:lnTo>
                <a:lnTo>
                  <a:pt x="27856" y="30847"/>
                </a:lnTo>
                <a:lnTo>
                  <a:pt x="40609" y="29917"/>
                </a:lnTo>
                <a:lnTo>
                  <a:pt x="71703" y="38170"/>
                </a:lnTo>
                <a:lnTo>
                  <a:pt x="77910" y="42147"/>
                </a:lnTo>
                <a:lnTo>
                  <a:pt x="81296" y="47051"/>
                </a:lnTo>
                <a:lnTo>
                  <a:pt x="82199" y="49675"/>
                </a:lnTo>
                <a:lnTo>
                  <a:pt x="81860" y="52366"/>
                </a:lnTo>
                <a:lnTo>
                  <a:pt x="78975" y="57864"/>
                </a:lnTo>
                <a:lnTo>
                  <a:pt x="67567" y="66248"/>
                </a:lnTo>
                <a:lnTo>
                  <a:pt x="38617" y="75860"/>
                </a:lnTo>
                <a:lnTo>
                  <a:pt x="25889" y="75832"/>
                </a:lnTo>
                <a:lnTo>
                  <a:pt x="6882" y="72643"/>
                </a:lnTo>
                <a:lnTo>
                  <a:pt x="4367" y="71440"/>
                </a:lnTo>
                <a:lnTo>
                  <a:pt x="2691" y="69698"/>
                </a:lnTo>
                <a:lnTo>
                  <a:pt x="1573" y="67595"/>
                </a:lnTo>
                <a:lnTo>
                  <a:pt x="0" y="55647"/>
                </a:lnTo>
                <a:lnTo>
                  <a:pt x="2141" y="48033"/>
                </a:lnTo>
                <a:lnTo>
                  <a:pt x="13818" y="32554"/>
                </a:lnTo>
                <a:lnTo>
                  <a:pt x="19257" y="26794"/>
                </a:lnTo>
                <a:lnTo>
                  <a:pt x="27319" y="23607"/>
                </a:lnTo>
                <a:lnTo>
                  <a:pt x="32103" y="22757"/>
                </a:lnTo>
                <a:lnTo>
                  <a:pt x="39928" y="24322"/>
                </a:lnTo>
                <a:lnTo>
                  <a:pt x="49621" y="30491"/>
                </a:lnTo>
                <a:lnTo>
                  <a:pt x="55553" y="34657"/>
                </a:lnTo>
                <a:lnTo>
                  <a:pt x="67026" y="39841"/>
                </a:lnTo>
                <a:lnTo>
                  <a:pt x="69864" y="42047"/>
                </a:lnTo>
                <a:lnTo>
                  <a:pt x="73016" y="47006"/>
                </a:lnTo>
                <a:lnTo>
                  <a:pt x="73856" y="49645"/>
                </a:lnTo>
                <a:lnTo>
                  <a:pt x="73476" y="52346"/>
                </a:lnTo>
                <a:lnTo>
                  <a:pt x="70545" y="57855"/>
                </a:lnTo>
                <a:lnTo>
                  <a:pt x="63606" y="66245"/>
                </a:lnTo>
                <a:lnTo>
                  <a:pt x="58319" y="69363"/>
                </a:lnTo>
                <a:lnTo>
                  <a:pt x="55592" y="70195"/>
                </a:lnTo>
                <a:lnTo>
                  <a:pt x="47544" y="68610"/>
                </a:lnTo>
                <a:lnTo>
                  <a:pt x="22515" y="57319"/>
                </a:lnTo>
                <a:lnTo>
                  <a:pt x="5433" y="43579"/>
                </a:lnTo>
                <a:lnTo>
                  <a:pt x="4342" y="39835"/>
                </a:lnTo>
                <a:lnTo>
                  <a:pt x="7162" y="23902"/>
                </a:lnTo>
                <a:lnTo>
                  <a:pt x="16604" y="17406"/>
                </a:lnTo>
                <a:lnTo>
                  <a:pt x="26822" y="14018"/>
                </a:lnTo>
                <a:lnTo>
                  <a:pt x="44428" y="12716"/>
                </a:lnTo>
                <a:lnTo>
                  <a:pt x="50109" y="15155"/>
                </a:lnTo>
                <a:lnTo>
                  <a:pt x="52941" y="17123"/>
                </a:lnTo>
                <a:lnTo>
                  <a:pt x="56087" y="21818"/>
                </a:lnTo>
                <a:lnTo>
                  <a:pt x="57859" y="29750"/>
                </a:lnTo>
                <a:lnTo>
                  <a:pt x="58457" y="40858"/>
                </a:lnTo>
                <a:lnTo>
                  <a:pt x="56030" y="46477"/>
                </a:lnTo>
                <a:lnTo>
                  <a:pt x="51302" y="53256"/>
                </a:lnTo>
                <a:lnTo>
                  <a:pt x="48146" y="54183"/>
                </a:lnTo>
                <a:lnTo>
                  <a:pt x="22975" y="54881"/>
                </a:lnTo>
                <a:lnTo>
                  <a:pt x="9268" y="50417"/>
                </a:lnTo>
                <a:lnTo>
                  <a:pt x="5958" y="48156"/>
                </a:lnTo>
                <a:lnTo>
                  <a:pt x="2280" y="43136"/>
                </a:lnTo>
                <a:lnTo>
                  <a:pt x="209" y="35021"/>
                </a:lnTo>
                <a:lnTo>
                  <a:pt x="860" y="32248"/>
                </a:lnTo>
                <a:lnTo>
                  <a:pt x="4091" y="26658"/>
                </a:lnTo>
                <a:lnTo>
                  <a:pt x="6269" y="24791"/>
                </a:lnTo>
                <a:lnTo>
                  <a:pt x="11199" y="22717"/>
                </a:lnTo>
                <a:lnTo>
                  <a:pt x="39394" y="21203"/>
                </a:lnTo>
                <a:lnTo>
                  <a:pt x="63774" y="28360"/>
                </a:lnTo>
                <a:lnTo>
                  <a:pt x="70589" y="33674"/>
                </a:lnTo>
                <a:lnTo>
                  <a:pt x="73338" y="38581"/>
                </a:lnTo>
                <a:lnTo>
                  <a:pt x="74071" y="41207"/>
                </a:lnTo>
                <a:lnTo>
                  <a:pt x="73619" y="43898"/>
                </a:lnTo>
                <a:lnTo>
                  <a:pt x="70609" y="49397"/>
                </a:lnTo>
                <a:lnTo>
                  <a:pt x="63625" y="57781"/>
                </a:lnTo>
                <a:lnTo>
                  <a:pt x="58327" y="60898"/>
                </a:lnTo>
                <a:lnTo>
                  <a:pt x="47547" y="62653"/>
                </a:lnTo>
                <a:lnTo>
                  <a:pt x="31542" y="63245"/>
                </a:lnTo>
                <a:lnTo>
                  <a:pt x="25253" y="60818"/>
                </a:lnTo>
                <a:lnTo>
                  <a:pt x="13551" y="51594"/>
                </a:lnTo>
                <a:lnTo>
                  <a:pt x="10358" y="46232"/>
                </a:lnTo>
                <a:lnTo>
                  <a:pt x="9507" y="43485"/>
                </a:lnTo>
                <a:lnTo>
                  <a:pt x="9880" y="40713"/>
                </a:lnTo>
                <a:lnTo>
                  <a:pt x="12803" y="35124"/>
                </a:lnTo>
                <a:lnTo>
                  <a:pt x="19738" y="26689"/>
                </a:lnTo>
                <a:lnTo>
                  <a:pt x="25025" y="23560"/>
                </a:lnTo>
                <a:lnTo>
                  <a:pt x="36083" y="21552"/>
                </a:lnTo>
                <a:lnTo>
                  <a:pt x="44510" y="21204"/>
                </a:lnTo>
                <a:lnTo>
                  <a:pt x="50145" y="23632"/>
                </a:lnTo>
                <a:lnTo>
                  <a:pt x="69894" y="40964"/>
                </a:lnTo>
                <a:lnTo>
                  <a:pt x="73029" y="46525"/>
                </a:lnTo>
                <a:lnTo>
                  <a:pt x="73865" y="49325"/>
                </a:lnTo>
                <a:lnTo>
                  <a:pt x="73482" y="51191"/>
                </a:lnTo>
                <a:lnTo>
                  <a:pt x="72286" y="52435"/>
                </a:lnTo>
                <a:lnTo>
                  <a:pt x="68448" y="54759"/>
                </a:lnTo>
                <a:lnTo>
                  <a:pt x="60998" y="60416"/>
                </a:lnTo>
                <a:lnTo>
                  <a:pt x="55592" y="62069"/>
                </a:lnTo>
                <a:lnTo>
                  <a:pt x="52833" y="61568"/>
                </a:lnTo>
                <a:lnTo>
                  <a:pt x="41646" y="56515"/>
                </a:lnTo>
                <a:lnTo>
                  <a:pt x="38832" y="55985"/>
                </a:lnTo>
                <a:lnTo>
                  <a:pt x="30377" y="50744"/>
                </a:lnTo>
                <a:lnTo>
                  <a:pt x="27244" y="45854"/>
                </a:lnTo>
                <a:lnTo>
                  <a:pt x="25232" y="39544"/>
                </a:lnTo>
                <a:lnTo>
                  <a:pt x="29379" y="33957"/>
                </a:lnTo>
                <a:lnTo>
                  <a:pt x="36565" y="26343"/>
                </a:lnTo>
                <a:lnTo>
                  <a:pt x="41911" y="23407"/>
                </a:lnTo>
                <a:lnTo>
                  <a:pt x="52717" y="21754"/>
                </a:lnTo>
                <a:lnTo>
                  <a:pt x="68730" y="21195"/>
                </a:lnTo>
                <a:lnTo>
                  <a:pt x="70999" y="22090"/>
                </a:lnTo>
                <a:lnTo>
                  <a:pt x="72512" y="23627"/>
                </a:lnTo>
                <a:lnTo>
                  <a:pt x="74940" y="28359"/>
                </a:lnTo>
                <a:lnTo>
                  <a:pt x="75361" y="38169"/>
                </a:lnTo>
                <a:lnTo>
                  <a:pt x="74479" y="40932"/>
                </a:lnTo>
                <a:lnTo>
                  <a:pt x="72950" y="42774"/>
                </a:lnTo>
                <a:lnTo>
                  <a:pt x="70991" y="44001"/>
                </a:lnTo>
                <a:lnTo>
                  <a:pt x="48341" y="46242"/>
                </a:lnTo>
                <a:lnTo>
                  <a:pt x="34658" y="46394"/>
                </a:lnTo>
                <a:lnTo>
                  <a:pt x="26638" y="43921"/>
                </a:lnTo>
                <a:lnTo>
                  <a:pt x="18319" y="39163"/>
                </a:lnTo>
                <a:lnTo>
                  <a:pt x="17636" y="37831"/>
                </a:lnTo>
                <a:lnTo>
                  <a:pt x="16878" y="33844"/>
                </a:lnTo>
                <a:lnTo>
                  <a:pt x="19049" y="28935"/>
                </a:lnTo>
                <a:lnTo>
                  <a:pt x="20946" y="26310"/>
                </a:lnTo>
                <a:lnTo>
                  <a:pt x="28070" y="23392"/>
                </a:lnTo>
                <a:lnTo>
                  <a:pt x="43479" y="21519"/>
                </a:lnTo>
                <a:lnTo>
                  <a:pt x="57154" y="25689"/>
                </a:lnTo>
                <a:lnTo>
                  <a:pt x="72812" y="34585"/>
                </a:lnTo>
                <a:lnTo>
                  <a:pt x="85810" y="37923"/>
                </a:lnTo>
                <a:lnTo>
                  <a:pt x="88030" y="39827"/>
                </a:lnTo>
                <a:lnTo>
                  <a:pt x="91594" y="45148"/>
                </a:lnTo>
                <a:lnTo>
                  <a:pt x="89573" y="48384"/>
                </a:lnTo>
                <a:lnTo>
                  <a:pt x="87716" y="50564"/>
                </a:lnTo>
                <a:lnTo>
                  <a:pt x="83145" y="52987"/>
                </a:lnTo>
                <a:lnTo>
                  <a:pt x="68051" y="54542"/>
                </a:lnTo>
                <a:lnTo>
                  <a:pt x="60294" y="52246"/>
                </a:lnTo>
                <a:lnTo>
                  <a:pt x="41819" y="40264"/>
                </a:lnTo>
                <a:lnTo>
                  <a:pt x="38948" y="39507"/>
                </a:lnTo>
                <a:lnTo>
                  <a:pt x="37033" y="37120"/>
                </a:lnTo>
                <a:lnTo>
                  <a:pt x="34339" y="25712"/>
                </a:lnTo>
                <a:lnTo>
                  <a:pt x="33709" y="19050"/>
                </a:lnTo>
                <a:lnTo>
                  <a:pt x="35937" y="12953"/>
                </a:lnTo>
                <a:lnTo>
                  <a:pt x="37849" y="10010"/>
                </a:lnTo>
                <a:lnTo>
                  <a:pt x="41004" y="8047"/>
                </a:lnTo>
                <a:lnTo>
                  <a:pt x="57079" y="4900"/>
                </a:lnTo>
                <a:lnTo>
                  <a:pt x="88807" y="0"/>
                </a:lnTo>
                <a:lnTo>
                  <a:pt x="105159" y="4522"/>
                </a:lnTo>
                <a:lnTo>
                  <a:pt x="106574" y="6271"/>
                </a:lnTo>
                <a:lnTo>
                  <a:pt x="107517" y="8378"/>
                </a:lnTo>
                <a:lnTo>
                  <a:pt x="107206" y="9782"/>
                </a:lnTo>
                <a:lnTo>
                  <a:pt x="106057" y="10718"/>
                </a:lnTo>
                <a:lnTo>
                  <a:pt x="80459" y="19129"/>
                </a:lnTo>
                <a:lnTo>
                  <a:pt x="41671" y="2105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0" name="SMARTInkShape-2021"/>
          <p:cNvSpPr/>
          <p:nvPr/>
        </p:nvSpPr>
        <p:spPr>
          <a:xfrm>
            <a:off x="1830854" y="4775719"/>
            <a:ext cx="106544" cy="90810"/>
          </a:xfrm>
          <a:custGeom>
            <a:avLst/>
            <a:gdLst/>
            <a:ahLst/>
            <a:cxnLst/>
            <a:rect l="0" t="0" r="0" b="0"/>
            <a:pathLst>
              <a:path w="106544" h="90810">
                <a:moveTo>
                  <a:pt x="40279" y="75681"/>
                </a:moveTo>
                <a:lnTo>
                  <a:pt x="40279" y="68392"/>
                </a:lnTo>
                <a:lnTo>
                  <a:pt x="16508" y="36162"/>
                </a:lnTo>
                <a:lnTo>
                  <a:pt x="18112" y="29581"/>
                </a:lnTo>
                <a:lnTo>
                  <a:pt x="24304" y="17807"/>
                </a:lnTo>
                <a:lnTo>
                  <a:pt x="30357" y="11389"/>
                </a:lnTo>
                <a:lnTo>
                  <a:pt x="39319" y="5400"/>
                </a:lnTo>
                <a:lnTo>
                  <a:pt x="54942" y="1235"/>
                </a:lnTo>
                <a:lnTo>
                  <a:pt x="71487" y="0"/>
                </a:lnTo>
                <a:lnTo>
                  <a:pt x="88305" y="4130"/>
                </a:lnTo>
                <a:lnTo>
                  <a:pt x="92052" y="7284"/>
                </a:lnTo>
                <a:lnTo>
                  <a:pt x="98266" y="21653"/>
                </a:lnTo>
                <a:lnTo>
                  <a:pt x="106543" y="50448"/>
                </a:lnTo>
                <a:lnTo>
                  <a:pt x="102342" y="60076"/>
                </a:lnTo>
                <a:lnTo>
                  <a:pt x="94204" y="69686"/>
                </a:lnTo>
                <a:lnTo>
                  <a:pt x="84315" y="77093"/>
                </a:lnTo>
                <a:lnTo>
                  <a:pt x="63675" y="82058"/>
                </a:lnTo>
                <a:lnTo>
                  <a:pt x="35191" y="79034"/>
                </a:lnTo>
                <a:lnTo>
                  <a:pt x="16403" y="72180"/>
                </a:lnTo>
                <a:lnTo>
                  <a:pt x="8344" y="64404"/>
                </a:lnTo>
                <a:lnTo>
                  <a:pt x="2567" y="54676"/>
                </a:lnTo>
                <a:lnTo>
                  <a:pt x="0" y="44082"/>
                </a:lnTo>
                <a:lnTo>
                  <a:pt x="1197" y="38622"/>
                </a:lnTo>
                <a:lnTo>
                  <a:pt x="7544" y="27539"/>
                </a:lnTo>
                <a:lnTo>
                  <a:pt x="11871" y="23831"/>
                </a:lnTo>
                <a:lnTo>
                  <a:pt x="21695" y="19711"/>
                </a:lnTo>
                <a:lnTo>
                  <a:pt x="46794" y="17390"/>
                </a:lnTo>
                <a:lnTo>
                  <a:pt x="69073" y="21198"/>
                </a:lnTo>
                <a:lnTo>
                  <a:pt x="92516" y="30913"/>
                </a:lnTo>
                <a:lnTo>
                  <a:pt x="100498" y="36343"/>
                </a:lnTo>
                <a:lnTo>
                  <a:pt x="103003" y="40048"/>
                </a:lnTo>
                <a:lnTo>
                  <a:pt x="105786" y="49182"/>
                </a:lnTo>
                <a:lnTo>
                  <a:pt x="104514" y="59514"/>
                </a:lnTo>
                <a:lnTo>
                  <a:pt x="100813" y="69436"/>
                </a:lnTo>
                <a:lnTo>
                  <a:pt x="96033" y="76982"/>
                </a:lnTo>
                <a:lnTo>
                  <a:pt x="79063" y="86519"/>
                </a:lnTo>
                <a:lnTo>
                  <a:pt x="60656" y="90809"/>
                </a:lnTo>
                <a:lnTo>
                  <a:pt x="51531" y="89303"/>
                </a:lnTo>
                <a:lnTo>
                  <a:pt x="43398" y="84558"/>
                </a:lnTo>
                <a:lnTo>
                  <a:pt x="33513" y="76177"/>
                </a:lnTo>
                <a:lnTo>
                  <a:pt x="27865" y="66180"/>
                </a:lnTo>
                <a:lnTo>
                  <a:pt x="24239" y="44432"/>
                </a:lnTo>
                <a:lnTo>
                  <a:pt x="26251" y="35765"/>
                </a:lnTo>
                <a:lnTo>
                  <a:pt x="35209" y="22537"/>
                </a:lnTo>
                <a:lnTo>
                  <a:pt x="40534" y="19136"/>
                </a:lnTo>
                <a:lnTo>
                  <a:pt x="43272" y="18229"/>
                </a:lnTo>
                <a:lnTo>
                  <a:pt x="51330" y="19729"/>
                </a:lnTo>
                <a:lnTo>
                  <a:pt x="63936" y="25863"/>
                </a:lnTo>
                <a:lnTo>
                  <a:pt x="81119" y="40858"/>
                </a:lnTo>
                <a:lnTo>
                  <a:pt x="86652" y="51110"/>
                </a:lnTo>
                <a:lnTo>
                  <a:pt x="90691" y="75010"/>
                </a:lnTo>
                <a:lnTo>
                  <a:pt x="90820" y="78056"/>
                </a:lnTo>
                <a:lnTo>
                  <a:pt x="89025" y="79146"/>
                </a:lnTo>
                <a:lnTo>
                  <a:pt x="57303" y="75168"/>
                </a:lnTo>
                <a:lnTo>
                  <a:pt x="33718" y="63953"/>
                </a:lnTo>
                <a:lnTo>
                  <a:pt x="31813" y="4181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767" name="SMARTInkShape-Group652"/>
          <p:cNvGrpSpPr/>
          <p:nvPr/>
        </p:nvGrpSpPr>
        <p:grpSpPr>
          <a:xfrm>
            <a:off x="5105400" y="4022773"/>
            <a:ext cx="541868" cy="193628"/>
            <a:chOff x="5105400" y="4022773"/>
            <a:chExt cx="541868" cy="193628"/>
          </a:xfrm>
        </p:grpSpPr>
        <p:sp>
          <p:nvSpPr>
            <p:cNvPr id="761" name="SMARTInkShape-2022"/>
            <p:cNvSpPr/>
            <p:nvPr/>
          </p:nvSpPr>
          <p:spPr>
            <a:xfrm>
              <a:off x="5478283" y="4050676"/>
              <a:ext cx="168985" cy="13325"/>
            </a:xfrm>
            <a:custGeom>
              <a:avLst/>
              <a:gdLst/>
              <a:ahLst/>
              <a:cxnLst/>
              <a:rect l="0" t="0" r="0" b="0"/>
              <a:pathLst>
                <a:path w="168985" h="13325">
                  <a:moveTo>
                    <a:pt x="8117" y="13324"/>
                  </a:moveTo>
                  <a:lnTo>
                    <a:pt x="0" y="13324"/>
                  </a:lnTo>
                  <a:lnTo>
                    <a:pt x="20938" y="7506"/>
                  </a:lnTo>
                  <a:lnTo>
                    <a:pt x="60335" y="5380"/>
                  </a:lnTo>
                  <a:lnTo>
                    <a:pt x="95363" y="4961"/>
                  </a:lnTo>
                  <a:lnTo>
                    <a:pt x="128102" y="0"/>
                  </a:lnTo>
                  <a:lnTo>
                    <a:pt x="168984" y="485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2" name="SMARTInkShape-2023"/>
            <p:cNvSpPr/>
            <p:nvPr/>
          </p:nvSpPr>
          <p:spPr>
            <a:xfrm>
              <a:off x="5537200" y="4055533"/>
              <a:ext cx="59268" cy="160868"/>
            </a:xfrm>
            <a:custGeom>
              <a:avLst/>
              <a:gdLst/>
              <a:ahLst/>
              <a:cxnLst/>
              <a:rect l="0" t="0" r="0" b="0"/>
              <a:pathLst>
                <a:path w="59268" h="160868">
                  <a:moveTo>
                    <a:pt x="0" y="0"/>
                  </a:moveTo>
                  <a:lnTo>
                    <a:pt x="0" y="4495"/>
                  </a:lnTo>
                  <a:lnTo>
                    <a:pt x="14441" y="42936"/>
                  </a:lnTo>
                  <a:lnTo>
                    <a:pt x="31074" y="83706"/>
                  </a:lnTo>
                  <a:lnTo>
                    <a:pt x="47039" y="114365"/>
                  </a:lnTo>
                  <a:lnTo>
                    <a:pt x="59267" y="16086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3" name="SMARTInkShape-2024"/>
            <p:cNvSpPr/>
            <p:nvPr/>
          </p:nvSpPr>
          <p:spPr>
            <a:xfrm>
              <a:off x="5410200" y="4148667"/>
              <a:ext cx="110068" cy="1"/>
            </a:xfrm>
            <a:custGeom>
              <a:avLst/>
              <a:gdLst/>
              <a:ahLst/>
              <a:cxnLst/>
              <a:rect l="0" t="0" r="0" b="0"/>
              <a:pathLst>
                <a:path w="110068" h="1">
                  <a:moveTo>
                    <a:pt x="0" y="0"/>
                  </a:moveTo>
                  <a:lnTo>
                    <a:pt x="35573" y="0"/>
                  </a:lnTo>
                  <a:lnTo>
                    <a:pt x="76425" y="0"/>
                  </a:lnTo>
                  <a:lnTo>
                    <a:pt x="110067"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4" name="SMARTInkShape-2025"/>
            <p:cNvSpPr/>
            <p:nvPr/>
          </p:nvSpPr>
          <p:spPr>
            <a:xfrm>
              <a:off x="5418667" y="4022773"/>
              <a:ext cx="84667" cy="185161"/>
            </a:xfrm>
            <a:custGeom>
              <a:avLst/>
              <a:gdLst/>
              <a:ahLst/>
              <a:cxnLst/>
              <a:rect l="0" t="0" r="0" b="0"/>
              <a:pathLst>
                <a:path w="84667" h="185161">
                  <a:moveTo>
                    <a:pt x="0" y="168227"/>
                  </a:moveTo>
                  <a:lnTo>
                    <a:pt x="0" y="131043"/>
                  </a:lnTo>
                  <a:lnTo>
                    <a:pt x="0" y="91590"/>
                  </a:lnTo>
                  <a:lnTo>
                    <a:pt x="0" y="54130"/>
                  </a:lnTo>
                  <a:lnTo>
                    <a:pt x="9208" y="17805"/>
                  </a:lnTo>
                  <a:lnTo>
                    <a:pt x="14441" y="7299"/>
                  </a:lnTo>
                  <a:lnTo>
                    <a:pt x="23771" y="0"/>
                  </a:lnTo>
                  <a:lnTo>
                    <a:pt x="27185" y="4403"/>
                  </a:lnTo>
                  <a:lnTo>
                    <a:pt x="30896" y="12631"/>
                  </a:lnTo>
                  <a:lnTo>
                    <a:pt x="34546" y="51964"/>
                  </a:lnTo>
                  <a:lnTo>
                    <a:pt x="43024" y="88016"/>
                  </a:lnTo>
                  <a:lnTo>
                    <a:pt x="53760" y="122802"/>
                  </a:lnTo>
                  <a:lnTo>
                    <a:pt x="84666" y="18516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5" name="SMARTInkShape-2026"/>
            <p:cNvSpPr/>
            <p:nvPr/>
          </p:nvSpPr>
          <p:spPr>
            <a:xfrm>
              <a:off x="5266267" y="4064000"/>
              <a:ext cx="109708" cy="135467"/>
            </a:xfrm>
            <a:custGeom>
              <a:avLst/>
              <a:gdLst/>
              <a:ahLst/>
              <a:cxnLst/>
              <a:rect l="0" t="0" r="0" b="0"/>
              <a:pathLst>
                <a:path w="109708" h="135467">
                  <a:moveTo>
                    <a:pt x="16933" y="8467"/>
                  </a:moveTo>
                  <a:lnTo>
                    <a:pt x="16933" y="1177"/>
                  </a:lnTo>
                  <a:lnTo>
                    <a:pt x="15992" y="785"/>
                  </a:lnTo>
                  <a:lnTo>
                    <a:pt x="8816" y="31"/>
                  </a:lnTo>
                  <a:lnTo>
                    <a:pt x="106" y="8363"/>
                  </a:lnTo>
                  <a:lnTo>
                    <a:pt x="0" y="45515"/>
                  </a:lnTo>
                  <a:lnTo>
                    <a:pt x="8234" y="79755"/>
                  </a:lnTo>
                  <a:lnTo>
                    <a:pt x="8436" y="95681"/>
                  </a:lnTo>
                  <a:lnTo>
                    <a:pt x="10961" y="101478"/>
                  </a:lnTo>
                  <a:lnTo>
                    <a:pt x="15753" y="108370"/>
                  </a:lnTo>
                  <a:lnTo>
                    <a:pt x="17641" y="116491"/>
                  </a:lnTo>
                  <a:lnTo>
                    <a:pt x="24192" y="125430"/>
                  </a:lnTo>
                  <a:lnTo>
                    <a:pt x="27372" y="126302"/>
                  </a:lnTo>
                  <a:lnTo>
                    <a:pt x="29536" y="126535"/>
                  </a:lnTo>
                  <a:lnTo>
                    <a:pt x="30980" y="127631"/>
                  </a:lnTo>
                  <a:lnTo>
                    <a:pt x="32583" y="131357"/>
                  </a:lnTo>
                  <a:lnTo>
                    <a:pt x="33951" y="132727"/>
                  </a:lnTo>
                  <a:lnTo>
                    <a:pt x="37981" y="134249"/>
                  </a:lnTo>
                  <a:lnTo>
                    <a:pt x="79054" y="135466"/>
                  </a:lnTo>
                  <a:lnTo>
                    <a:pt x="80924" y="134526"/>
                  </a:lnTo>
                  <a:lnTo>
                    <a:pt x="82171" y="132958"/>
                  </a:lnTo>
                  <a:lnTo>
                    <a:pt x="83003" y="130972"/>
                  </a:lnTo>
                  <a:lnTo>
                    <a:pt x="84498" y="129648"/>
                  </a:lnTo>
                  <a:lnTo>
                    <a:pt x="88668" y="128177"/>
                  </a:lnTo>
                  <a:lnTo>
                    <a:pt x="90156" y="126844"/>
                  </a:lnTo>
                  <a:lnTo>
                    <a:pt x="100737" y="110163"/>
                  </a:lnTo>
                  <a:lnTo>
                    <a:pt x="101216" y="106033"/>
                  </a:lnTo>
                  <a:lnTo>
                    <a:pt x="103937" y="101062"/>
                  </a:lnTo>
                  <a:lnTo>
                    <a:pt x="107342" y="95716"/>
                  </a:lnTo>
                  <a:lnTo>
                    <a:pt x="109259" y="86477"/>
                  </a:lnTo>
                  <a:lnTo>
                    <a:pt x="109707" y="77318"/>
                  </a:lnTo>
                  <a:lnTo>
                    <a:pt x="108886" y="74123"/>
                  </a:lnTo>
                  <a:lnTo>
                    <a:pt x="107398" y="71994"/>
                  </a:lnTo>
                  <a:lnTo>
                    <a:pt x="105466" y="70574"/>
                  </a:lnTo>
                  <a:lnTo>
                    <a:pt x="103317" y="63978"/>
                  </a:lnTo>
                  <a:lnTo>
                    <a:pt x="102745" y="59586"/>
                  </a:lnTo>
                  <a:lnTo>
                    <a:pt x="97091" y="49687"/>
                  </a:lnTo>
                  <a:lnTo>
                    <a:pt x="78131" y="28003"/>
                  </a:lnTo>
                  <a:lnTo>
                    <a:pt x="67337" y="21853"/>
                  </a:ln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6" name="SMARTInkShape-2027"/>
            <p:cNvSpPr/>
            <p:nvPr/>
          </p:nvSpPr>
          <p:spPr>
            <a:xfrm>
              <a:off x="5105400" y="4038600"/>
              <a:ext cx="135468" cy="152295"/>
            </a:xfrm>
            <a:custGeom>
              <a:avLst/>
              <a:gdLst/>
              <a:ahLst/>
              <a:cxnLst/>
              <a:rect l="0" t="0" r="0" b="0"/>
              <a:pathLst>
                <a:path w="135468" h="152295">
                  <a:moveTo>
                    <a:pt x="101600" y="0"/>
                  </a:moveTo>
                  <a:lnTo>
                    <a:pt x="85018" y="0"/>
                  </a:lnTo>
                  <a:lnTo>
                    <a:pt x="77408" y="7289"/>
                  </a:lnTo>
                  <a:lnTo>
                    <a:pt x="69017" y="8363"/>
                  </a:lnTo>
                  <a:lnTo>
                    <a:pt x="42795" y="8467"/>
                  </a:lnTo>
                  <a:lnTo>
                    <a:pt x="35084" y="15756"/>
                  </a:lnTo>
                  <a:lnTo>
                    <a:pt x="26685" y="16830"/>
                  </a:lnTo>
                  <a:lnTo>
                    <a:pt x="18223" y="24214"/>
                  </a:lnTo>
                  <a:lnTo>
                    <a:pt x="9757" y="25296"/>
                  </a:lnTo>
                  <a:lnTo>
                    <a:pt x="9328" y="26271"/>
                  </a:lnTo>
                  <a:lnTo>
                    <a:pt x="8849" y="29864"/>
                  </a:lnTo>
                  <a:lnTo>
                    <a:pt x="7781" y="31198"/>
                  </a:lnTo>
                  <a:lnTo>
                    <a:pt x="7" y="33865"/>
                  </a:lnTo>
                  <a:lnTo>
                    <a:pt x="0" y="33866"/>
                  </a:lnTo>
                  <a:lnTo>
                    <a:pt x="0" y="41985"/>
                  </a:lnTo>
                  <a:lnTo>
                    <a:pt x="7289" y="42303"/>
                  </a:lnTo>
                  <a:lnTo>
                    <a:pt x="15653" y="49620"/>
                  </a:lnTo>
                  <a:lnTo>
                    <a:pt x="24111" y="50697"/>
                  </a:lnTo>
                  <a:lnTo>
                    <a:pt x="29513" y="50769"/>
                  </a:lnTo>
                  <a:lnTo>
                    <a:pt x="30964" y="51720"/>
                  </a:lnTo>
                  <a:lnTo>
                    <a:pt x="31932" y="53295"/>
                  </a:lnTo>
                  <a:lnTo>
                    <a:pt x="32577" y="55285"/>
                  </a:lnTo>
                  <a:lnTo>
                    <a:pt x="33947" y="56612"/>
                  </a:lnTo>
                  <a:lnTo>
                    <a:pt x="37979" y="58087"/>
                  </a:lnTo>
                  <a:lnTo>
                    <a:pt x="49242" y="59163"/>
                  </a:lnTo>
                  <a:lnTo>
                    <a:pt x="57251" y="65065"/>
                  </a:lnTo>
                  <a:lnTo>
                    <a:pt x="65151" y="66943"/>
                  </a:lnTo>
                  <a:lnTo>
                    <a:pt x="70662" y="67382"/>
                  </a:lnTo>
                  <a:lnTo>
                    <a:pt x="72508" y="68440"/>
                  </a:lnTo>
                  <a:lnTo>
                    <a:pt x="73739" y="70086"/>
                  </a:lnTo>
                  <a:lnTo>
                    <a:pt x="74559" y="72124"/>
                  </a:lnTo>
                  <a:lnTo>
                    <a:pt x="76047" y="73482"/>
                  </a:lnTo>
                  <a:lnTo>
                    <a:pt x="80208" y="74992"/>
                  </a:lnTo>
                  <a:lnTo>
                    <a:pt x="90545" y="76902"/>
                  </a:lnTo>
                  <a:lnTo>
                    <a:pt x="103379" y="86639"/>
                  </a:lnTo>
                  <a:lnTo>
                    <a:pt x="105608" y="88803"/>
                  </a:lnTo>
                  <a:lnTo>
                    <a:pt x="110594" y="91209"/>
                  </a:lnTo>
                  <a:lnTo>
                    <a:pt x="121460" y="92754"/>
                  </a:lnTo>
                  <a:lnTo>
                    <a:pt x="123306" y="93821"/>
                  </a:lnTo>
                  <a:lnTo>
                    <a:pt x="124538" y="95473"/>
                  </a:lnTo>
                  <a:lnTo>
                    <a:pt x="125359" y="97515"/>
                  </a:lnTo>
                  <a:lnTo>
                    <a:pt x="126847" y="98877"/>
                  </a:lnTo>
                  <a:lnTo>
                    <a:pt x="131008" y="100390"/>
                  </a:lnTo>
                  <a:lnTo>
                    <a:pt x="132494" y="101734"/>
                  </a:lnTo>
                  <a:lnTo>
                    <a:pt x="135075" y="108784"/>
                  </a:lnTo>
                  <a:lnTo>
                    <a:pt x="135467" y="134176"/>
                  </a:lnTo>
                  <a:lnTo>
                    <a:pt x="134526" y="134607"/>
                  </a:lnTo>
                  <a:lnTo>
                    <a:pt x="128177" y="135353"/>
                  </a:lnTo>
                  <a:lnTo>
                    <a:pt x="120473" y="141263"/>
                  </a:lnTo>
                  <a:lnTo>
                    <a:pt x="112628" y="143142"/>
                  </a:lnTo>
                  <a:lnTo>
                    <a:pt x="107128" y="143582"/>
                  </a:lnTo>
                  <a:lnTo>
                    <a:pt x="105285" y="144640"/>
                  </a:lnTo>
                  <a:lnTo>
                    <a:pt x="104057" y="146286"/>
                  </a:lnTo>
                  <a:lnTo>
                    <a:pt x="103238" y="148324"/>
                  </a:lnTo>
                  <a:lnTo>
                    <a:pt x="101751" y="149682"/>
                  </a:lnTo>
                  <a:lnTo>
                    <a:pt x="97591" y="151192"/>
                  </a:lnTo>
                  <a:lnTo>
                    <a:pt x="81740" y="152294"/>
                  </a:lnTo>
                  <a:lnTo>
                    <a:pt x="76153" y="149845"/>
                  </a:lnTo>
                  <a:lnTo>
                    <a:pt x="69397" y="145101"/>
                  </a:lnTo>
                  <a:lnTo>
                    <a:pt x="61303" y="143223"/>
                  </a:lnTo>
                  <a:lnTo>
                    <a:pt x="53390" y="138183"/>
                  </a:lnTo>
                  <a:lnTo>
                    <a:pt x="42333" y="13546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70" name="SMARTInkShape-Group653"/>
          <p:cNvGrpSpPr/>
          <p:nvPr/>
        </p:nvGrpSpPr>
        <p:grpSpPr>
          <a:xfrm>
            <a:off x="1871133" y="4250267"/>
            <a:ext cx="3657594" cy="533401"/>
            <a:chOff x="1871133" y="4250267"/>
            <a:chExt cx="3657594" cy="533401"/>
          </a:xfrm>
        </p:grpSpPr>
        <p:sp>
          <p:nvSpPr>
            <p:cNvPr id="768" name="SMARTInkShape-2028"/>
            <p:cNvSpPr/>
            <p:nvPr/>
          </p:nvSpPr>
          <p:spPr>
            <a:xfrm>
              <a:off x="5435600" y="4343400"/>
              <a:ext cx="65972" cy="228601"/>
            </a:xfrm>
            <a:custGeom>
              <a:avLst/>
              <a:gdLst/>
              <a:ahLst/>
              <a:cxnLst/>
              <a:rect l="0" t="0" r="0" b="0"/>
              <a:pathLst>
                <a:path w="65972" h="228601">
                  <a:moveTo>
                    <a:pt x="25400" y="0"/>
                  </a:moveTo>
                  <a:lnTo>
                    <a:pt x="41679" y="0"/>
                  </a:lnTo>
                  <a:lnTo>
                    <a:pt x="49255" y="2508"/>
                  </a:lnTo>
                  <a:lnTo>
                    <a:pt x="61784" y="11784"/>
                  </a:lnTo>
                  <a:lnTo>
                    <a:pt x="65089" y="17154"/>
                  </a:lnTo>
                  <a:lnTo>
                    <a:pt x="65971" y="19901"/>
                  </a:lnTo>
                  <a:lnTo>
                    <a:pt x="64441" y="27974"/>
                  </a:lnTo>
                  <a:lnTo>
                    <a:pt x="53650" y="69733"/>
                  </a:lnTo>
                  <a:lnTo>
                    <a:pt x="46680" y="110330"/>
                  </a:lnTo>
                  <a:lnTo>
                    <a:pt x="35425" y="151900"/>
                  </a:lnTo>
                  <a:lnTo>
                    <a:pt x="26474" y="173555"/>
                  </a:lnTo>
                  <a:lnTo>
                    <a:pt x="0" y="22860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9" name="SMARTInkShape-2029"/>
            <p:cNvSpPr/>
            <p:nvPr/>
          </p:nvSpPr>
          <p:spPr>
            <a:xfrm>
              <a:off x="1871133" y="4250267"/>
              <a:ext cx="3657594" cy="533401"/>
            </a:xfrm>
            <a:custGeom>
              <a:avLst/>
              <a:gdLst/>
              <a:ahLst/>
              <a:cxnLst/>
              <a:rect l="0" t="0" r="0" b="0"/>
              <a:pathLst>
                <a:path w="3657594" h="533401">
                  <a:moveTo>
                    <a:pt x="8467" y="533400"/>
                  </a:moveTo>
                  <a:lnTo>
                    <a:pt x="3973" y="533400"/>
                  </a:lnTo>
                  <a:lnTo>
                    <a:pt x="2648" y="532459"/>
                  </a:lnTo>
                  <a:lnTo>
                    <a:pt x="1766" y="530891"/>
                  </a:lnTo>
                  <a:lnTo>
                    <a:pt x="104" y="525282"/>
                  </a:lnTo>
                  <a:lnTo>
                    <a:pt x="0" y="516466"/>
                  </a:lnTo>
                  <a:lnTo>
                    <a:pt x="20148" y="516466"/>
                  </a:lnTo>
                  <a:lnTo>
                    <a:pt x="25575" y="513958"/>
                  </a:lnTo>
                  <a:lnTo>
                    <a:pt x="31122" y="510647"/>
                  </a:lnTo>
                  <a:lnTo>
                    <a:pt x="42349" y="508523"/>
                  </a:lnTo>
                  <a:lnTo>
                    <a:pt x="66085" y="507065"/>
                  </a:lnTo>
                  <a:lnTo>
                    <a:pt x="85456" y="501300"/>
                  </a:lnTo>
                  <a:lnTo>
                    <a:pt x="101834" y="497547"/>
                  </a:lnTo>
                  <a:lnTo>
                    <a:pt x="137996" y="484934"/>
                  </a:lnTo>
                  <a:lnTo>
                    <a:pt x="159108" y="480783"/>
                  </a:lnTo>
                  <a:lnTo>
                    <a:pt x="195617" y="468249"/>
                  </a:lnTo>
                  <a:lnTo>
                    <a:pt x="231283" y="457152"/>
                  </a:lnTo>
                  <a:lnTo>
                    <a:pt x="269791" y="445901"/>
                  </a:lnTo>
                  <a:lnTo>
                    <a:pt x="308099" y="434307"/>
                  </a:lnTo>
                  <a:lnTo>
                    <a:pt x="347300" y="424657"/>
                  </a:lnTo>
                  <a:lnTo>
                    <a:pt x="382137" y="414298"/>
                  </a:lnTo>
                  <a:lnTo>
                    <a:pt x="417665" y="406499"/>
                  </a:lnTo>
                  <a:lnTo>
                    <a:pt x="454303" y="397395"/>
                  </a:lnTo>
                  <a:lnTo>
                    <a:pt x="490209" y="389307"/>
                  </a:lnTo>
                  <a:lnTo>
                    <a:pt x="524679" y="383461"/>
                  </a:lnTo>
                  <a:lnTo>
                    <a:pt x="551199" y="379221"/>
                  </a:lnTo>
                  <a:lnTo>
                    <a:pt x="563889" y="375505"/>
                  </a:lnTo>
                  <a:lnTo>
                    <a:pt x="600187" y="370611"/>
                  </a:lnTo>
                  <a:lnTo>
                    <a:pt x="634813" y="365359"/>
                  </a:lnTo>
                  <a:lnTo>
                    <a:pt x="673708" y="358503"/>
                  </a:lnTo>
                  <a:lnTo>
                    <a:pt x="706477" y="353665"/>
                  </a:lnTo>
                  <a:lnTo>
                    <a:pt x="748629" y="348423"/>
                  </a:lnTo>
                  <a:lnTo>
                    <a:pt x="781554" y="346447"/>
                  </a:lnTo>
                  <a:lnTo>
                    <a:pt x="812531" y="341390"/>
                  </a:lnTo>
                  <a:lnTo>
                    <a:pt x="848260" y="339473"/>
                  </a:lnTo>
                  <a:lnTo>
                    <a:pt x="886144" y="336317"/>
                  </a:lnTo>
                  <a:lnTo>
                    <a:pt x="922021" y="332013"/>
                  </a:lnTo>
                  <a:lnTo>
                    <a:pt x="958866" y="330558"/>
                  </a:lnTo>
                  <a:lnTo>
                    <a:pt x="991755" y="325811"/>
                  </a:lnTo>
                  <a:lnTo>
                    <a:pt x="1033371" y="321598"/>
                  </a:lnTo>
                  <a:lnTo>
                    <a:pt x="1071424" y="316153"/>
                  </a:lnTo>
                  <a:lnTo>
                    <a:pt x="1109667" y="313180"/>
                  </a:lnTo>
                  <a:lnTo>
                    <a:pt x="1150910" y="306734"/>
                  </a:lnTo>
                  <a:lnTo>
                    <a:pt x="1179442" y="304719"/>
                  </a:lnTo>
                  <a:lnTo>
                    <a:pt x="1220068" y="299236"/>
                  </a:lnTo>
                  <a:lnTo>
                    <a:pt x="1252697" y="297193"/>
                  </a:lnTo>
                  <a:lnTo>
                    <a:pt x="1291318" y="294706"/>
                  </a:lnTo>
                  <a:lnTo>
                    <a:pt x="1329730" y="284771"/>
                  </a:lnTo>
                  <a:lnTo>
                    <a:pt x="1371030" y="280461"/>
                  </a:lnTo>
                  <a:lnTo>
                    <a:pt x="1399569" y="278931"/>
                  </a:lnTo>
                  <a:lnTo>
                    <a:pt x="1439258" y="272781"/>
                  </a:lnTo>
                  <a:lnTo>
                    <a:pt x="1480990" y="264783"/>
                  </a:lnTo>
                  <a:lnTo>
                    <a:pt x="1518783" y="260644"/>
                  </a:lnTo>
                  <a:lnTo>
                    <a:pt x="1552872" y="253460"/>
                  </a:lnTo>
                  <a:lnTo>
                    <a:pt x="1592762" y="247882"/>
                  </a:lnTo>
                  <a:lnTo>
                    <a:pt x="1629354" y="243720"/>
                  </a:lnTo>
                  <a:lnTo>
                    <a:pt x="1663088" y="239038"/>
                  </a:lnTo>
                  <a:lnTo>
                    <a:pt x="1702873" y="235142"/>
                  </a:lnTo>
                  <a:lnTo>
                    <a:pt x="1739434" y="230537"/>
                  </a:lnTo>
                  <a:lnTo>
                    <a:pt x="1773159" y="226666"/>
                  </a:lnTo>
                  <a:lnTo>
                    <a:pt x="1815450" y="222068"/>
                  </a:lnTo>
                  <a:lnTo>
                    <a:pt x="1853694" y="218198"/>
                  </a:lnTo>
                  <a:lnTo>
                    <a:pt x="1886976" y="213602"/>
                  </a:lnTo>
                  <a:lnTo>
                    <a:pt x="1925060" y="209731"/>
                  </a:lnTo>
                  <a:lnTo>
                    <a:pt x="1959235" y="205135"/>
                  </a:lnTo>
                  <a:lnTo>
                    <a:pt x="1986490" y="203119"/>
                  </a:lnTo>
                  <a:lnTo>
                    <a:pt x="2017418" y="199087"/>
                  </a:lnTo>
                  <a:lnTo>
                    <a:pt x="2047470" y="196668"/>
                  </a:lnTo>
                  <a:lnTo>
                    <a:pt x="2085816" y="192798"/>
                  </a:lnTo>
                  <a:lnTo>
                    <a:pt x="2122578" y="188202"/>
                  </a:lnTo>
                  <a:lnTo>
                    <a:pt x="2159183" y="186839"/>
                  </a:lnTo>
                  <a:lnTo>
                    <a:pt x="2189472" y="186436"/>
                  </a:lnTo>
                  <a:lnTo>
                    <a:pt x="2223219" y="183808"/>
                  </a:lnTo>
                  <a:lnTo>
                    <a:pt x="2256109" y="177071"/>
                  </a:lnTo>
                  <a:lnTo>
                    <a:pt x="2298154" y="171626"/>
                  </a:lnTo>
                  <a:lnTo>
                    <a:pt x="2329032" y="170352"/>
                  </a:lnTo>
                  <a:lnTo>
                    <a:pt x="2370037" y="169635"/>
                  </a:lnTo>
                  <a:lnTo>
                    <a:pt x="2412214" y="169393"/>
                  </a:lnTo>
                  <a:lnTo>
                    <a:pt x="2440873" y="168419"/>
                  </a:lnTo>
                  <a:lnTo>
                    <a:pt x="2480630" y="163522"/>
                  </a:lnTo>
                  <a:lnTo>
                    <a:pt x="2519875" y="161391"/>
                  </a:lnTo>
                  <a:lnTo>
                    <a:pt x="2561005" y="161022"/>
                  </a:lnTo>
                  <a:lnTo>
                    <a:pt x="2598905" y="160913"/>
                  </a:lnTo>
                  <a:lnTo>
                    <a:pt x="2629577" y="160880"/>
                  </a:lnTo>
                  <a:lnTo>
                    <a:pt x="2663438" y="160870"/>
                  </a:lnTo>
                  <a:lnTo>
                    <a:pt x="2696362" y="160867"/>
                  </a:lnTo>
                  <a:lnTo>
                    <a:pt x="2735907" y="160866"/>
                  </a:lnTo>
                  <a:lnTo>
                    <a:pt x="2777926" y="160866"/>
                  </a:lnTo>
                  <a:lnTo>
                    <a:pt x="2811710" y="160866"/>
                  </a:lnTo>
                  <a:lnTo>
                    <a:pt x="2851511" y="160866"/>
                  </a:lnTo>
                  <a:lnTo>
                    <a:pt x="2889644" y="160866"/>
                  </a:lnTo>
                  <a:lnTo>
                    <a:pt x="2925298" y="160866"/>
                  </a:lnTo>
                  <a:lnTo>
                    <a:pt x="2959172" y="160866"/>
                  </a:lnTo>
                  <a:lnTo>
                    <a:pt x="2998887" y="160866"/>
                  </a:lnTo>
                  <a:lnTo>
                    <a:pt x="3031567" y="160866"/>
                  </a:lnTo>
                  <a:lnTo>
                    <a:pt x="3067332" y="160866"/>
                  </a:lnTo>
                  <a:lnTo>
                    <a:pt x="3100033" y="160866"/>
                  </a:lnTo>
                  <a:lnTo>
                    <a:pt x="3141946" y="160866"/>
                  </a:lnTo>
                  <a:lnTo>
                    <a:pt x="3179655" y="160866"/>
                  </a:lnTo>
                  <a:lnTo>
                    <a:pt x="3221105" y="160866"/>
                  </a:lnTo>
                  <a:lnTo>
                    <a:pt x="3263234" y="156372"/>
                  </a:lnTo>
                  <a:lnTo>
                    <a:pt x="3303121" y="152923"/>
                  </a:lnTo>
                  <a:lnTo>
                    <a:pt x="3345078" y="152503"/>
                  </a:lnTo>
                  <a:lnTo>
                    <a:pt x="3385142" y="153361"/>
                  </a:lnTo>
                  <a:lnTo>
                    <a:pt x="3409733" y="157284"/>
                  </a:lnTo>
                  <a:lnTo>
                    <a:pt x="3447463" y="152012"/>
                  </a:lnTo>
                  <a:lnTo>
                    <a:pt x="3487112" y="144766"/>
                  </a:lnTo>
                  <a:lnTo>
                    <a:pt x="3525634" y="141589"/>
                  </a:lnTo>
                  <a:lnTo>
                    <a:pt x="3563988" y="135332"/>
                  </a:lnTo>
                  <a:lnTo>
                    <a:pt x="3605744" y="126914"/>
                  </a:lnTo>
                  <a:lnTo>
                    <a:pt x="3624918" y="120467"/>
                  </a:lnTo>
                  <a:lnTo>
                    <a:pt x="3641019" y="116598"/>
                  </a:lnTo>
                  <a:lnTo>
                    <a:pt x="3657593" y="110070"/>
                  </a:lnTo>
                  <a:lnTo>
                    <a:pt x="3645816" y="98282"/>
                  </a:lnTo>
                  <a:lnTo>
                    <a:pt x="3637937" y="95422"/>
                  </a:lnTo>
                  <a:lnTo>
                    <a:pt x="3626285" y="92269"/>
                  </a:lnTo>
                  <a:lnTo>
                    <a:pt x="3586416" y="74193"/>
                  </a:lnTo>
                  <a:lnTo>
                    <a:pt x="3545394" y="61882"/>
                  </a:lnTo>
                  <a:lnTo>
                    <a:pt x="3524949" y="55024"/>
                  </a:lnTo>
                  <a:lnTo>
                    <a:pt x="3500076" y="46093"/>
                  </a:lnTo>
                  <a:lnTo>
                    <a:pt x="3460652" y="33453"/>
                  </a:lnTo>
                  <a:lnTo>
                    <a:pt x="3441828" y="25277"/>
                  </a:lnTo>
                  <a:lnTo>
                    <a:pt x="3419051" y="11272"/>
                  </a:lnTo>
                  <a:lnTo>
                    <a:pt x="342900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771" name="SMARTInkShape-2030"/>
          <p:cNvSpPr/>
          <p:nvPr/>
        </p:nvSpPr>
        <p:spPr>
          <a:xfrm>
            <a:off x="5147944" y="4411314"/>
            <a:ext cx="107940" cy="75144"/>
          </a:xfrm>
          <a:custGeom>
            <a:avLst/>
            <a:gdLst/>
            <a:ahLst/>
            <a:cxnLst/>
            <a:rect l="0" t="0" r="0" b="0"/>
            <a:pathLst>
              <a:path w="107940" h="75144">
                <a:moveTo>
                  <a:pt x="50589" y="59086"/>
                </a:moveTo>
                <a:lnTo>
                  <a:pt x="67410" y="59086"/>
                </a:lnTo>
                <a:lnTo>
                  <a:pt x="67490" y="63580"/>
                </a:lnTo>
                <a:lnTo>
                  <a:pt x="66561" y="64904"/>
                </a:lnTo>
                <a:lnTo>
                  <a:pt x="64999" y="65788"/>
                </a:lnTo>
                <a:lnTo>
                  <a:pt x="63020" y="66375"/>
                </a:lnTo>
                <a:lnTo>
                  <a:pt x="61699" y="65827"/>
                </a:lnTo>
                <a:lnTo>
                  <a:pt x="60817" y="64521"/>
                </a:lnTo>
                <a:lnTo>
                  <a:pt x="60230" y="62709"/>
                </a:lnTo>
                <a:lnTo>
                  <a:pt x="58898" y="61501"/>
                </a:lnTo>
                <a:lnTo>
                  <a:pt x="50000" y="57054"/>
                </a:lnTo>
                <a:lnTo>
                  <a:pt x="47375" y="54910"/>
                </a:lnTo>
                <a:lnTo>
                  <a:pt x="44457" y="50017"/>
                </a:lnTo>
                <a:lnTo>
                  <a:pt x="42584" y="39211"/>
                </a:lnTo>
                <a:lnTo>
                  <a:pt x="42135" y="21217"/>
                </a:lnTo>
                <a:lnTo>
                  <a:pt x="44012" y="19729"/>
                </a:lnTo>
                <a:lnTo>
                  <a:pt x="55644" y="17635"/>
                </a:lnTo>
                <a:lnTo>
                  <a:pt x="77434" y="16869"/>
                </a:lnTo>
                <a:lnTo>
                  <a:pt x="83844" y="19313"/>
                </a:lnTo>
                <a:lnTo>
                  <a:pt x="89828" y="22594"/>
                </a:lnTo>
                <a:lnTo>
                  <a:pt x="95624" y="24053"/>
                </a:lnTo>
                <a:lnTo>
                  <a:pt x="96604" y="25383"/>
                </a:lnTo>
                <a:lnTo>
                  <a:pt x="96318" y="27210"/>
                </a:lnTo>
                <a:lnTo>
                  <a:pt x="94432" y="31748"/>
                </a:lnTo>
                <a:lnTo>
                  <a:pt x="93593" y="36901"/>
                </a:lnTo>
                <a:lnTo>
                  <a:pt x="88203" y="42327"/>
                </a:lnTo>
                <a:lnTo>
                  <a:pt x="67851" y="56593"/>
                </a:lnTo>
                <a:lnTo>
                  <a:pt x="56298" y="58593"/>
                </a:lnTo>
                <a:lnTo>
                  <a:pt x="43291" y="54446"/>
                </a:lnTo>
                <a:lnTo>
                  <a:pt x="32017" y="47258"/>
                </a:lnTo>
                <a:lnTo>
                  <a:pt x="29740" y="43675"/>
                </a:lnTo>
                <a:lnTo>
                  <a:pt x="26089" y="26913"/>
                </a:lnTo>
                <a:lnTo>
                  <a:pt x="25788" y="23527"/>
                </a:lnTo>
                <a:lnTo>
                  <a:pt x="27964" y="17255"/>
                </a:lnTo>
                <a:lnTo>
                  <a:pt x="29861" y="14265"/>
                </a:lnTo>
                <a:lnTo>
                  <a:pt x="33007" y="12272"/>
                </a:lnTo>
                <a:lnTo>
                  <a:pt x="41521" y="10058"/>
                </a:lnTo>
                <a:lnTo>
                  <a:pt x="51576" y="11582"/>
                </a:lnTo>
                <a:lnTo>
                  <a:pt x="77857" y="24721"/>
                </a:lnTo>
                <a:lnTo>
                  <a:pt x="107939" y="48861"/>
                </a:lnTo>
                <a:lnTo>
                  <a:pt x="107637" y="50387"/>
                </a:lnTo>
                <a:lnTo>
                  <a:pt x="104794" y="54593"/>
                </a:lnTo>
                <a:lnTo>
                  <a:pt x="95375" y="57089"/>
                </a:lnTo>
                <a:lnTo>
                  <a:pt x="56763" y="58910"/>
                </a:lnTo>
                <a:lnTo>
                  <a:pt x="33726" y="59051"/>
                </a:lnTo>
                <a:lnTo>
                  <a:pt x="23966" y="54053"/>
                </a:lnTo>
                <a:lnTo>
                  <a:pt x="15238" y="46501"/>
                </a:lnTo>
                <a:lnTo>
                  <a:pt x="11359" y="40008"/>
                </a:lnTo>
                <a:lnTo>
                  <a:pt x="12206" y="36020"/>
                </a:lnTo>
                <a:lnTo>
                  <a:pt x="24576" y="18607"/>
                </a:lnTo>
                <a:lnTo>
                  <a:pt x="30560" y="12873"/>
                </a:lnTo>
                <a:lnTo>
                  <a:pt x="36357" y="10325"/>
                </a:lnTo>
                <a:lnTo>
                  <a:pt x="44910" y="8889"/>
                </a:lnTo>
                <a:lnTo>
                  <a:pt x="50574" y="11063"/>
                </a:lnTo>
                <a:lnTo>
                  <a:pt x="53402" y="12960"/>
                </a:lnTo>
                <a:lnTo>
                  <a:pt x="55286" y="15165"/>
                </a:lnTo>
                <a:lnTo>
                  <a:pt x="57380" y="20124"/>
                </a:lnTo>
                <a:lnTo>
                  <a:pt x="59013" y="52279"/>
                </a:lnTo>
                <a:lnTo>
                  <a:pt x="58086" y="54548"/>
                </a:lnTo>
                <a:lnTo>
                  <a:pt x="56528" y="56061"/>
                </a:lnTo>
                <a:lnTo>
                  <a:pt x="52288" y="57742"/>
                </a:lnTo>
                <a:lnTo>
                  <a:pt x="30790" y="59034"/>
                </a:lnTo>
                <a:lnTo>
                  <a:pt x="25171" y="56554"/>
                </a:lnTo>
                <a:lnTo>
                  <a:pt x="22354" y="54576"/>
                </a:lnTo>
                <a:lnTo>
                  <a:pt x="13897" y="42802"/>
                </a:lnTo>
                <a:lnTo>
                  <a:pt x="9927" y="31892"/>
                </a:lnTo>
                <a:lnTo>
                  <a:pt x="11507" y="23168"/>
                </a:lnTo>
                <a:lnTo>
                  <a:pt x="13246" y="18207"/>
                </a:lnTo>
                <a:lnTo>
                  <a:pt x="15345" y="14900"/>
                </a:lnTo>
                <a:lnTo>
                  <a:pt x="17686" y="12695"/>
                </a:lnTo>
                <a:lnTo>
                  <a:pt x="20187" y="11227"/>
                </a:lnTo>
                <a:lnTo>
                  <a:pt x="40442" y="8673"/>
                </a:lnTo>
                <a:lnTo>
                  <a:pt x="53080" y="8362"/>
                </a:lnTo>
                <a:lnTo>
                  <a:pt x="56012" y="10219"/>
                </a:lnTo>
                <a:lnTo>
                  <a:pt x="70315" y="27367"/>
                </a:lnTo>
                <a:lnTo>
                  <a:pt x="73468" y="35895"/>
                </a:lnTo>
                <a:lnTo>
                  <a:pt x="75491" y="52205"/>
                </a:lnTo>
                <a:lnTo>
                  <a:pt x="71347" y="66036"/>
                </a:lnTo>
                <a:lnTo>
                  <a:pt x="69131" y="69364"/>
                </a:lnTo>
                <a:lnTo>
                  <a:pt x="64162" y="73062"/>
                </a:lnTo>
                <a:lnTo>
                  <a:pt x="51579" y="75143"/>
                </a:lnTo>
                <a:lnTo>
                  <a:pt x="43817" y="73121"/>
                </a:lnTo>
                <a:lnTo>
                  <a:pt x="16597" y="54767"/>
                </a:lnTo>
                <a:lnTo>
                  <a:pt x="5187" y="39828"/>
                </a:lnTo>
                <a:lnTo>
                  <a:pt x="2188" y="32339"/>
                </a:lnTo>
                <a:lnTo>
                  <a:pt x="0" y="6770"/>
                </a:lnTo>
                <a:lnTo>
                  <a:pt x="869" y="4454"/>
                </a:lnTo>
                <a:lnTo>
                  <a:pt x="2392" y="2908"/>
                </a:lnTo>
                <a:lnTo>
                  <a:pt x="4346" y="1879"/>
                </a:lnTo>
                <a:lnTo>
                  <a:pt x="31481" y="0"/>
                </a:lnTo>
                <a:lnTo>
                  <a:pt x="39902" y="2409"/>
                </a:lnTo>
                <a:lnTo>
                  <a:pt x="52974" y="11620"/>
                </a:lnTo>
                <a:lnTo>
                  <a:pt x="56352" y="16980"/>
                </a:lnTo>
                <a:lnTo>
                  <a:pt x="57253" y="19727"/>
                </a:lnTo>
                <a:lnTo>
                  <a:pt x="56912" y="22499"/>
                </a:lnTo>
                <a:lnTo>
                  <a:pt x="54027" y="28086"/>
                </a:lnTo>
                <a:lnTo>
                  <a:pt x="51941" y="29953"/>
                </a:lnTo>
                <a:lnTo>
                  <a:pt x="43601" y="33195"/>
                </a:lnTo>
                <a:lnTo>
                  <a:pt x="30467" y="33643"/>
                </a:lnTo>
                <a:lnTo>
                  <a:pt x="28708" y="32717"/>
                </a:lnTo>
                <a:lnTo>
                  <a:pt x="27535" y="31158"/>
                </a:lnTo>
                <a:lnTo>
                  <a:pt x="25652" y="26392"/>
                </a:lnTo>
                <a:lnTo>
                  <a:pt x="25230" y="10743"/>
                </a:lnTo>
                <a:lnTo>
                  <a:pt x="29695" y="4519"/>
                </a:lnTo>
                <a:lnTo>
                  <a:pt x="34405" y="1908"/>
                </a:lnTo>
                <a:lnTo>
                  <a:pt x="45093" y="232"/>
                </a:lnTo>
                <a:lnTo>
                  <a:pt x="50655" y="2512"/>
                </a:lnTo>
                <a:lnTo>
                  <a:pt x="74844" y="24227"/>
                </a:lnTo>
                <a:lnTo>
                  <a:pt x="80183" y="31990"/>
                </a:lnTo>
                <a:lnTo>
                  <a:pt x="83190" y="41650"/>
                </a:lnTo>
                <a:lnTo>
                  <a:pt x="83611" y="44640"/>
                </a:lnTo>
                <a:lnTo>
                  <a:pt x="82953" y="46633"/>
                </a:lnTo>
                <a:lnTo>
                  <a:pt x="81571" y="47961"/>
                </a:lnTo>
                <a:lnTo>
                  <a:pt x="77530" y="49438"/>
                </a:lnTo>
                <a:lnTo>
                  <a:pt x="60365" y="50606"/>
                </a:lnTo>
                <a:lnTo>
                  <a:pt x="59928" y="49670"/>
                </a:lnTo>
                <a:lnTo>
                  <a:pt x="59056" y="4215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2" name="SMARTInkShape-2031"/>
          <p:cNvSpPr/>
          <p:nvPr/>
        </p:nvSpPr>
        <p:spPr>
          <a:xfrm>
            <a:off x="1847211" y="4758422"/>
            <a:ext cx="112070" cy="108923"/>
          </a:xfrm>
          <a:custGeom>
            <a:avLst/>
            <a:gdLst/>
            <a:ahLst/>
            <a:cxnLst/>
            <a:rect l="0" t="0" r="0" b="0"/>
            <a:pathLst>
              <a:path w="112070" h="108923">
                <a:moveTo>
                  <a:pt x="57789" y="50645"/>
                </a:moveTo>
                <a:lnTo>
                  <a:pt x="49426" y="50645"/>
                </a:lnTo>
                <a:lnTo>
                  <a:pt x="44858" y="55139"/>
                </a:lnTo>
                <a:lnTo>
                  <a:pt x="40126" y="57346"/>
                </a:lnTo>
                <a:lnTo>
                  <a:pt x="37547" y="57934"/>
                </a:lnTo>
                <a:lnTo>
                  <a:pt x="34887" y="57386"/>
                </a:lnTo>
                <a:lnTo>
                  <a:pt x="23858" y="52255"/>
                </a:lnTo>
                <a:lnTo>
                  <a:pt x="21058" y="51719"/>
                </a:lnTo>
                <a:lnTo>
                  <a:pt x="12621" y="46468"/>
                </a:lnTo>
                <a:lnTo>
                  <a:pt x="9492" y="41576"/>
                </a:lnTo>
                <a:lnTo>
                  <a:pt x="7731" y="31024"/>
                </a:lnTo>
                <a:lnTo>
                  <a:pt x="7483" y="26275"/>
                </a:lnTo>
                <a:lnTo>
                  <a:pt x="9717" y="18491"/>
                </a:lnTo>
                <a:lnTo>
                  <a:pt x="18817" y="5827"/>
                </a:lnTo>
                <a:lnTo>
                  <a:pt x="26671" y="2503"/>
                </a:lnTo>
                <a:lnTo>
                  <a:pt x="59100" y="0"/>
                </a:lnTo>
                <a:lnTo>
                  <a:pt x="62426" y="1830"/>
                </a:lnTo>
                <a:lnTo>
                  <a:pt x="68630" y="8880"/>
                </a:lnTo>
                <a:lnTo>
                  <a:pt x="72015" y="18285"/>
                </a:lnTo>
                <a:lnTo>
                  <a:pt x="79244" y="44258"/>
                </a:lnTo>
                <a:lnTo>
                  <a:pt x="77359" y="51883"/>
                </a:lnTo>
                <a:lnTo>
                  <a:pt x="65860" y="74071"/>
                </a:lnTo>
                <a:lnTo>
                  <a:pt x="63169" y="77551"/>
                </a:lnTo>
                <a:lnTo>
                  <a:pt x="55163" y="81418"/>
                </a:lnTo>
                <a:lnTo>
                  <a:pt x="50394" y="82450"/>
                </a:lnTo>
                <a:lnTo>
                  <a:pt x="46274" y="82196"/>
                </a:lnTo>
                <a:lnTo>
                  <a:pt x="39187" y="79406"/>
                </a:lnTo>
                <a:lnTo>
                  <a:pt x="36921" y="76404"/>
                </a:lnTo>
                <a:lnTo>
                  <a:pt x="34403" y="68051"/>
                </a:lnTo>
                <a:lnTo>
                  <a:pt x="32986" y="52771"/>
                </a:lnTo>
                <a:lnTo>
                  <a:pt x="37061" y="36328"/>
                </a:lnTo>
                <a:lnTo>
                  <a:pt x="44186" y="27661"/>
                </a:lnTo>
                <a:lnTo>
                  <a:pt x="62757" y="12393"/>
                </a:lnTo>
                <a:lnTo>
                  <a:pt x="68777" y="10126"/>
                </a:lnTo>
                <a:lnTo>
                  <a:pt x="71700" y="10462"/>
                </a:lnTo>
                <a:lnTo>
                  <a:pt x="77455" y="13343"/>
                </a:lnTo>
                <a:lnTo>
                  <a:pt x="85985" y="20255"/>
                </a:lnTo>
                <a:lnTo>
                  <a:pt x="89135" y="28044"/>
                </a:lnTo>
                <a:lnTo>
                  <a:pt x="96202" y="53836"/>
                </a:lnTo>
                <a:lnTo>
                  <a:pt x="89496" y="93000"/>
                </a:lnTo>
                <a:lnTo>
                  <a:pt x="84435" y="106571"/>
                </a:lnTo>
                <a:lnTo>
                  <a:pt x="82138" y="107684"/>
                </a:lnTo>
                <a:lnTo>
                  <a:pt x="74569" y="108922"/>
                </a:lnTo>
                <a:lnTo>
                  <a:pt x="55235" y="105123"/>
                </a:lnTo>
                <a:lnTo>
                  <a:pt x="36127" y="93545"/>
                </a:lnTo>
                <a:lnTo>
                  <a:pt x="14696" y="73718"/>
                </a:lnTo>
                <a:lnTo>
                  <a:pt x="3509" y="52232"/>
                </a:lnTo>
                <a:lnTo>
                  <a:pt x="0" y="36168"/>
                </a:lnTo>
                <a:lnTo>
                  <a:pt x="1688" y="27591"/>
                </a:lnTo>
                <a:lnTo>
                  <a:pt x="3455" y="23987"/>
                </a:lnTo>
                <a:lnTo>
                  <a:pt x="12944" y="17473"/>
                </a:lnTo>
                <a:lnTo>
                  <a:pt x="31645" y="11025"/>
                </a:lnTo>
                <a:lnTo>
                  <a:pt x="44288" y="10458"/>
                </a:lnTo>
                <a:lnTo>
                  <a:pt x="84412" y="18834"/>
                </a:lnTo>
                <a:lnTo>
                  <a:pt x="89649" y="20971"/>
                </a:lnTo>
                <a:lnTo>
                  <a:pt x="97976" y="28363"/>
                </a:lnTo>
                <a:lnTo>
                  <a:pt x="110987" y="48438"/>
                </a:lnTo>
                <a:lnTo>
                  <a:pt x="112069" y="52937"/>
                </a:lnTo>
                <a:lnTo>
                  <a:pt x="111850" y="56877"/>
                </a:lnTo>
                <a:lnTo>
                  <a:pt x="110763" y="60444"/>
                </a:lnTo>
                <a:lnTo>
                  <a:pt x="104538" y="66916"/>
                </a:lnTo>
                <a:lnTo>
                  <a:pt x="94200" y="74242"/>
                </a:lnTo>
                <a:lnTo>
                  <a:pt x="72805" y="75886"/>
                </a:lnTo>
                <a:lnTo>
                  <a:pt x="49153" y="63434"/>
                </a:lnTo>
                <a:lnTo>
                  <a:pt x="40467" y="56957"/>
                </a:lnTo>
                <a:lnTo>
                  <a:pt x="35979" y="48433"/>
                </a:lnTo>
                <a:lnTo>
                  <a:pt x="32599" y="27283"/>
                </a:lnTo>
                <a:lnTo>
                  <a:pt x="41441" y="21354"/>
                </a:lnTo>
                <a:lnTo>
                  <a:pt x="45009" y="20770"/>
                </a:lnTo>
                <a:lnTo>
                  <a:pt x="48328" y="21320"/>
                </a:lnTo>
                <a:lnTo>
                  <a:pt x="80804" y="36800"/>
                </a:lnTo>
                <a:lnTo>
                  <a:pt x="89342" y="44805"/>
                </a:lnTo>
                <a:lnTo>
                  <a:pt x="95331" y="54635"/>
                </a:lnTo>
                <a:lnTo>
                  <a:pt x="97993" y="65275"/>
                </a:lnTo>
                <a:lnTo>
                  <a:pt x="96667" y="76276"/>
                </a:lnTo>
                <a:lnTo>
                  <a:pt x="94997" y="81843"/>
                </a:lnTo>
                <a:lnTo>
                  <a:pt x="88123" y="90538"/>
                </a:lnTo>
                <a:lnTo>
                  <a:pt x="68380" y="103785"/>
                </a:lnTo>
                <a:lnTo>
                  <a:pt x="54970" y="104680"/>
                </a:lnTo>
                <a:lnTo>
                  <a:pt x="36850" y="102083"/>
                </a:lnTo>
                <a:lnTo>
                  <a:pt x="29216" y="97139"/>
                </a:lnTo>
                <a:lnTo>
                  <a:pt x="20996" y="85222"/>
                </a:lnTo>
                <a:lnTo>
                  <a:pt x="17097" y="69774"/>
                </a:lnTo>
                <a:lnTo>
                  <a:pt x="18432" y="64338"/>
                </a:lnTo>
                <a:lnTo>
                  <a:pt x="31583" y="44604"/>
                </a:lnTo>
                <a:lnTo>
                  <a:pt x="38616" y="37611"/>
                </a:lnTo>
                <a:lnTo>
                  <a:pt x="60970" y="25458"/>
                </a:lnTo>
                <a:lnTo>
                  <a:pt x="79114" y="16841"/>
                </a:lnTo>
                <a:lnTo>
                  <a:pt x="83295" y="13997"/>
                </a:lnTo>
                <a:lnTo>
                  <a:pt x="87023" y="13043"/>
                </a:lnTo>
                <a:lnTo>
                  <a:pt x="90448" y="13347"/>
                </a:lnTo>
                <a:lnTo>
                  <a:pt x="96764" y="16194"/>
                </a:lnTo>
                <a:lnTo>
                  <a:pt x="102706" y="20595"/>
                </a:lnTo>
                <a:lnTo>
                  <a:pt x="105974" y="25686"/>
                </a:lnTo>
                <a:lnTo>
                  <a:pt x="106846" y="28361"/>
                </a:lnTo>
                <a:lnTo>
                  <a:pt x="105306" y="36351"/>
                </a:lnTo>
                <a:lnTo>
                  <a:pt x="101146" y="52315"/>
                </a:lnTo>
                <a:lnTo>
                  <a:pt x="97983" y="55521"/>
                </a:lnTo>
                <a:lnTo>
                  <a:pt x="81928" y="63588"/>
                </a:lnTo>
                <a:lnTo>
                  <a:pt x="68495" y="66396"/>
                </a:lnTo>
                <a:lnTo>
                  <a:pt x="49359" y="66287"/>
                </a:lnTo>
                <a:lnTo>
                  <a:pt x="30315" y="60242"/>
                </a:lnTo>
                <a:lnTo>
                  <a:pt x="29125" y="58924"/>
                </a:lnTo>
                <a:lnTo>
                  <a:pt x="29272" y="57105"/>
                </a:lnTo>
                <a:lnTo>
                  <a:pt x="32885" y="51634"/>
                </a:lnTo>
                <a:lnTo>
                  <a:pt x="66256" y="3371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780" name="SMARTInkShape-Group656"/>
          <p:cNvGrpSpPr/>
          <p:nvPr/>
        </p:nvGrpSpPr>
        <p:grpSpPr>
          <a:xfrm>
            <a:off x="1092231" y="1948510"/>
            <a:ext cx="355335" cy="947779"/>
            <a:chOff x="1092231" y="1948510"/>
            <a:chExt cx="355335" cy="947779"/>
          </a:xfrm>
        </p:grpSpPr>
        <p:sp>
          <p:nvSpPr>
            <p:cNvPr id="773" name="SMARTInkShape-2032"/>
            <p:cNvSpPr/>
            <p:nvPr/>
          </p:nvSpPr>
          <p:spPr>
            <a:xfrm>
              <a:off x="1219390" y="2294997"/>
              <a:ext cx="160678" cy="164871"/>
            </a:xfrm>
            <a:custGeom>
              <a:avLst/>
              <a:gdLst/>
              <a:ahLst/>
              <a:cxnLst/>
              <a:rect l="0" t="0" r="0" b="0"/>
              <a:pathLst>
                <a:path w="160678" h="164871">
                  <a:moveTo>
                    <a:pt x="8277" y="118003"/>
                  </a:moveTo>
                  <a:lnTo>
                    <a:pt x="24188" y="124704"/>
                  </a:lnTo>
                  <a:lnTo>
                    <a:pt x="27351" y="125293"/>
                  </a:lnTo>
                  <a:lnTo>
                    <a:pt x="67737" y="151521"/>
                  </a:lnTo>
                  <a:lnTo>
                    <a:pt x="82026" y="157724"/>
                  </a:lnTo>
                  <a:lnTo>
                    <a:pt x="103143" y="164870"/>
                  </a:lnTo>
                  <a:lnTo>
                    <a:pt x="105388" y="164300"/>
                  </a:lnTo>
                  <a:lnTo>
                    <a:pt x="106884" y="162979"/>
                  </a:lnTo>
                  <a:lnTo>
                    <a:pt x="113485" y="152130"/>
                  </a:lnTo>
                  <a:lnTo>
                    <a:pt x="113675" y="139756"/>
                  </a:lnTo>
                  <a:lnTo>
                    <a:pt x="107701" y="98984"/>
                  </a:lnTo>
                  <a:lnTo>
                    <a:pt x="98158" y="71286"/>
                  </a:lnTo>
                  <a:lnTo>
                    <a:pt x="85499" y="53466"/>
                  </a:lnTo>
                  <a:lnTo>
                    <a:pt x="47682" y="22225"/>
                  </a:lnTo>
                  <a:lnTo>
                    <a:pt x="14853" y="3496"/>
                  </a:lnTo>
                  <a:lnTo>
                    <a:pt x="1977" y="0"/>
                  </a:lnTo>
                  <a:lnTo>
                    <a:pt x="1254" y="764"/>
                  </a:lnTo>
                  <a:lnTo>
                    <a:pt x="0" y="6806"/>
                  </a:lnTo>
                  <a:lnTo>
                    <a:pt x="38423" y="36411"/>
                  </a:lnTo>
                  <a:lnTo>
                    <a:pt x="74197" y="54748"/>
                  </a:lnTo>
                  <a:lnTo>
                    <a:pt x="108929" y="58211"/>
                  </a:lnTo>
                  <a:lnTo>
                    <a:pt x="129038" y="54086"/>
                  </a:lnTo>
                  <a:lnTo>
                    <a:pt x="160677" y="3333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4" name="SMARTInkShape-2033"/>
            <p:cNvSpPr/>
            <p:nvPr/>
          </p:nvSpPr>
          <p:spPr>
            <a:xfrm>
              <a:off x="1236133" y="2108200"/>
              <a:ext cx="142049" cy="143924"/>
            </a:xfrm>
            <a:custGeom>
              <a:avLst/>
              <a:gdLst/>
              <a:ahLst/>
              <a:cxnLst/>
              <a:rect l="0" t="0" r="0" b="0"/>
              <a:pathLst>
                <a:path w="142049" h="143924">
                  <a:moveTo>
                    <a:pt x="0" y="110067"/>
                  </a:moveTo>
                  <a:lnTo>
                    <a:pt x="21201" y="111007"/>
                  </a:lnTo>
                  <a:lnTo>
                    <a:pt x="61860" y="123027"/>
                  </a:lnTo>
                  <a:lnTo>
                    <a:pt x="100100" y="140800"/>
                  </a:lnTo>
                  <a:lnTo>
                    <a:pt x="142048" y="143897"/>
                  </a:lnTo>
                  <a:lnTo>
                    <a:pt x="138880" y="143923"/>
                  </a:lnTo>
                  <a:lnTo>
                    <a:pt x="98784" y="126779"/>
                  </a:lnTo>
                  <a:lnTo>
                    <a:pt x="84356" y="120317"/>
                  </a:lnTo>
                  <a:lnTo>
                    <a:pt x="66596" y="106100"/>
                  </a:lnTo>
                  <a:lnTo>
                    <a:pt x="58448" y="95447"/>
                  </a:lnTo>
                  <a:lnTo>
                    <a:pt x="54199" y="84441"/>
                  </a:lnTo>
                  <a:lnTo>
                    <a:pt x="51099" y="44079"/>
                  </a:lnTo>
                  <a:lnTo>
                    <a:pt x="51874" y="31820"/>
                  </a:lnTo>
                  <a:lnTo>
                    <a:pt x="7620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5" name="SMARTInkShape-2034"/>
            <p:cNvSpPr/>
            <p:nvPr/>
          </p:nvSpPr>
          <p:spPr>
            <a:xfrm>
              <a:off x="1092231" y="2751667"/>
              <a:ext cx="287837" cy="59267"/>
            </a:xfrm>
            <a:custGeom>
              <a:avLst/>
              <a:gdLst/>
              <a:ahLst/>
              <a:cxnLst/>
              <a:rect l="0" t="0" r="0" b="0"/>
              <a:pathLst>
                <a:path w="287837" h="59267">
                  <a:moveTo>
                    <a:pt x="8436" y="0"/>
                  </a:moveTo>
                  <a:lnTo>
                    <a:pt x="0" y="0"/>
                  </a:lnTo>
                  <a:lnTo>
                    <a:pt x="23976" y="941"/>
                  </a:lnTo>
                  <a:lnTo>
                    <a:pt x="65837" y="12612"/>
                  </a:lnTo>
                  <a:lnTo>
                    <a:pt x="104122" y="18873"/>
                  </a:lnTo>
                  <a:lnTo>
                    <a:pt x="143646" y="31300"/>
                  </a:lnTo>
                  <a:lnTo>
                    <a:pt x="184379" y="40694"/>
                  </a:lnTo>
                  <a:lnTo>
                    <a:pt x="225165" y="48818"/>
                  </a:lnTo>
                  <a:lnTo>
                    <a:pt x="287836" y="5926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6" name="SMARTInkShape-2035"/>
            <p:cNvSpPr/>
            <p:nvPr/>
          </p:nvSpPr>
          <p:spPr>
            <a:xfrm>
              <a:off x="1109237" y="2861733"/>
              <a:ext cx="211564" cy="34556"/>
            </a:xfrm>
            <a:custGeom>
              <a:avLst/>
              <a:gdLst/>
              <a:ahLst/>
              <a:cxnLst/>
              <a:rect l="0" t="0" r="0" b="0"/>
              <a:pathLst>
                <a:path w="211564" h="34556">
                  <a:moveTo>
                    <a:pt x="8363" y="0"/>
                  </a:moveTo>
                  <a:lnTo>
                    <a:pt x="245" y="8118"/>
                  </a:lnTo>
                  <a:lnTo>
                    <a:pt x="0" y="12858"/>
                  </a:lnTo>
                  <a:lnTo>
                    <a:pt x="906" y="14217"/>
                  </a:lnTo>
                  <a:lnTo>
                    <a:pt x="2451" y="15122"/>
                  </a:lnTo>
                  <a:lnTo>
                    <a:pt x="9120" y="16397"/>
                  </a:lnTo>
                  <a:lnTo>
                    <a:pt x="23514" y="17804"/>
                  </a:lnTo>
                  <a:lnTo>
                    <a:pt x="45501" y="23621"/>
                  </a:lnTo>
                  <a:lnTo>
                    <a:pt x="81237" y="29544"/>
                  </a:lnTo>
                  <a:lnTo>
                    <a:pt x="118714" y="33013"/>
                  </a:lnTo>
                  <a:lnTo>
                    <a:pt x="147572" y="34555"/>
                  </a:lnTo>
                  <a:lnTo>
                    <a:pt x="211563" y="3386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7" name="SMARTInkShape-2036"/>
            <p:cNvSpPr/>
            <p:nvPr/>
          </p:nvSpPr>
          <p:spPr>
            <a:xfrm>
              <a:off x="1227680" y="2734733"/>
              <a:ext cx="8454" cy="160868"/>
            </a:xfrm>
            <a:custGeom>
              <a:avLst/>
              <a:gdLst/>
              <a:ahLst/>
              <a:cxnLst/>
              <a:rect l="0" t="0" r="0" b="0"/>
              <a:pathLst>
                <a:path w="8454" h="160868">
                  <a:moveTo>
                    <a:pt x="8453" y="160867"/>
                  </a:moveTo>
                  <a:lnTo>
                    <a:pt x="3959" y="160867"/>
                  </a:lnTo>
                  <a:lnTo>
                    <a:pt x="2635" y="159927"/>
                  </a:lnTo>
                  <a:lnTo>
                    <a:pt x="1752" y="158358"/>
                  </a:lnTo>
                  <a:lnTo>
                    <a:pt x="335" y="149083"/>
                  </a:lnTo>
                  <a:lnTo>
                    <a:pt x="0" y="107319"/>
                  </a:lnTo>
                  <a:lnTo>
                    <a:pt x="929" y="67371"/>
                  </a:lnTo>
                  <a:lnTo>
                    <a:pt x="7277" y="29847"/>
                  </a:lnTo>
                  <a:lnTo>
                    <a:pt x="8453"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8" name="SMARTInkShape-2037"/>
            <p:cNvSpPr/>
            <p:nvPr/>
          </p:nvSpPr>
          <p:spPr>
            <a:xfrm>
              <a:off x="1185333" y="2528365"/>
              <a:ext cx="160599" cy="162513"/>
            </a:xfrm>
            <a:custGeom>
              <a:avLst/>
              <a:gdLst/>
              <a:ahLst/>
              <a:cxnLst/>
              <a:rect l="0" t="0" r="0" b="0"/>
              <a:pathLst>
                <a:path w="160599" h="162513">
                  <a:moveTo>
                    <a:pt x="33867" y="96302"/>
                  </a:moveTo>
                  <a:lnTo>
                    <a:pt x="33867" y="100796"/>
                  </a:lnTo>
                  <a:lnTo>
                    <a:pt x="36376" y="105512"/>
                  </a:lnTo>
                  <a:lnTo>
                    <a:pt x="58264" y="129063"/>
                  </a:lnTo>
                  <a:lnTo>
                    <a:pt x="99163" y="159608"/>
                  </a:lnTo>
                  <a:lnTo>
                    <a:pt x="108043" y="162067"/>
                  </a:lnTo>
                  <a:lnTo>
                    <a:pt x="127028" y="162512"/>
                  </a:lnTo>
                  <a:lnTo>
                    <a:pt x="135793" y="159281"/>
                  </a:lnTo>
                  <a:lnTo>
                    <a:pt x="150511" y="147679"/>
                  </a:lnTo>
                  <a:lnTo>
                    <a:pt x="156264" y="137637"/>
                  </a:lnTo>
                  <a:lnTo>
                    <a:pt x="159958" y="111365"/>
                  </a:lnTo>
                  <a:lnTo>
                    <a:pt x="160598" y="91776"/>
                  </a:lnTo>
                  <a:lnTo>
                    <a:pt x="151798" y="69560"/>
                  </a:lnTo>
                  <a:lnTo>
                    <a:pt x="126549" y="30900"/>
                  </a:lnTo>
                  <a:lnTo>
                    <a:pt x="109933" y="14834"/>
                  </a:lnTo>
                  <a:lnTo>
                    <a:pt x="87463" y="978"/>
                  </a:lnTo>
                  <a:lnTo>
                    <a:pt x="73680" y="0"/>
                  </a:lnTo>
                  <a:lnTo>
                    <a:pt x="50825" y="2542"/>
                  </a:lnTo>
                  <a:lnTo>
                    <a:pt x="41090" y="7907"/>
                  </a:lnTo>
                  <a:lnTo>
                    <a:pt x="15016" y="26682"/>
                  </a:lnTo>
                  <a:lnTo>
                    <a:pt x="10010" y="32955"/>
                  </a:lnTo>
                  <a:lnTo>
                    <a:pt x="0" y="7936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9" name="SMARTInkShape-2038"/>
            <p:cNvSpPr/>
            <p:nvPr/>
          </p:nvSpPr>
          <p:spPr>
            <a:xfrm>
              <a:off x="1313542" y="1948510"/>
              <a:ext cx="134024" cy="144020"/>
            </a:xfrm>
            <a:custGeom>
              <a:avLst/>
              <a:gdLst/>
              <a:ahLst/>
              <a:cxnLst/>
              <a:rect l="0" t="0" r="0" b="0"/>
              <a:pathLst>
                <a:path w="134024" h="144020">
                  <a:moveTo>
                    <a:pt x="24191" y="7290"/>
                  </a:moveTo>
                  <a:lnTo>
                    <a:pt x="19697" y="7290"/>
                  </a:lnTo>
                  <a:lnTo>
                    <a:pt x="18373" y="6349"/>
                  </a:lnTo>
                  <a:lnTo>
                    <a:pt x="17490" y="4781"/>
                  </a:lnTo>
                  <a:lnTo>
                    <a:pt x="16073" y="0"/>
                  </a:lnTo>
                  <a:lnTo>
                    <a:pt x="11333" y="8161"/>
                  </a:lnTo>
                  <a:lnTo>
                    <a:pt x="8465" y="18001"/>
                  </a:lnTo>
                  <a:lnTo>
                    <a:pt x="4908" y="48525"/>
                  </a:lnTo>
                  <a:lnTo>
                    <a:pt x="0" y="67490"/>
                  </a:lnTo>
                  <a:lnTo>
                    <a:pt x="3644" y="81780"/>
                  </a:lnTo>
                  <a:lnTo>
                    <a:pt x="5789" y="85172"/>
                  </a:lnTo>
                  <a:lnTo>
                    <a:pt x="10682" y="88941"/>
                  </a:lnTo>
                  <a:lnTo>
                    <a:pt x="13303" y="89006"/>
                  </a:lnTo>
                  <a:lnTo>
                    <a:pt x="18725" y="86569"/>
                  </a:lnTo>
                  <a:lnTo>
                    <a:pt x="58041" y="49628"/>
                  </a:lnTo>
                  <a:lnTo>
                    <a:pt x="85834" y="22788"/>
                  </a:lnTo>
                  <a:lnTo>
                    <a:pt x="93294" y="18882"/>
                  </a:lnTo>
                  <a:lnTo>
                    <a:pt x="107278" y="16682"/>
                  </a:lnTo>
                  <a:lnTo>
                    <a:pt x="115368" y="18677"/>
                  </a:lnTo>
                  <a:lnTo>
                    <a:pt x="118843" y="20526"/>
                  </a:lnTo>
                  <a:lnTo>
                    <a:pt x="128227" y="32117"/>
                  </a:lnTo>
                  <a:lnTo>
                    <a:pt x="132471" y="47467"/>
                  </a:lnTo>
                  <a:lnTo>
                    <a:pt x="134023" y="86830"/>
                  </a:lnTo>
                  <a:lnTo>
                    <a:pt x="133213" y="104730"/>
                  </a:lnTo>
                  <a:lnTo>
                    <a:pt x="122460" y="131849"/>
                  </a:lnTo>
                  <a:lnTo>
                    <a:pt x="114351" y="144019"/>
                  </a:lnTo>
                  <a:lnTo>
                    <a:pt x="91925" y="14275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87" name="SMARTInkShape-Group657"/>
          <p:cNvGrpSpPr/>
          <p:nvPr/>
        </p:nvGrpSpPr>
        <p:grpSpPr>
          <a:xfrm>
            <a:off x="4250267" y="5308949"/>
            <a:ext cx="747805" cy="346785"/>
            <a:chOff x="4250267" y="5308949"/>
            <a:chExt cx="747805" cy="346785"/>
          </a:xfrm>
        </p:grpSpPr>
        <p:sp>
          <p:nvSpPr>
            <p:cNvPr id="781" name="SMARTInkShape-2039"/>
            <p:cNvSpPr/>
            <p:nvPr/>
          </p:nvSpPr>
          <p:spPr>
            <a:xfrm>
              <a:off x="4250267" y="5354074"/>
              <a:ext cx="177801" cy="267794"/>
            </a:xfrm>
            <a:custGeom>
              <a:avLst/>
              <a:gdLst/>
              <a:ahLst/>
              <a:cxnLst/>
              <a:rect l="0" t="0" r="0" b="0"/>
              <a:pathLst>
                <a:path w="177801" h="267794">
                  <a:moveTo>
                    <a:pt x="0" y="39193"/>
                  </a:moveTo>
                  <a:lnTo>
                    <a:pt x="0" y="78780"/>
                  </a:lnTo>
                  <a:lnTo>
                    <a:pt x="0" y="118215"/>
                  </a:lnTo>
                  <a:lnTo>
                    <a:pt x="8234" y="155613"/>
                  </a:lnTo>
                  <a:lnTo>
                    <a:pt x="8460" y="194350"/>
                  </a:lnTo>
                  <a:lnTo>
                    <a:pt x="8466" y="235687"/>
                  </a:lnTo>
                  <a:lnTo>
                    <a:pt x="8466" y="250856"/>
                  </a:lnTo>
                  <a:lnTo>
                    <a:pt x="12961" y="246364"/>
                  </a:lnTo>
                  <a:lnTo>
                    <a:pt x="15167" y="241649"/>
                  </a:lnTo>
                  <a:lnTo>
                    <a:pt x="16924" y="201205"/>
                  </a:lnTo>
                  <a:lnTo>
                    <a:pt x="17874" y="162324"/>
                  </a:lnTo>
                  <a:lnTo>
                    <a:pt x="24876" y="133008"/>
                  </a:lnTo>
                  <a:lnTo>
                    <a:pt x="26108" y="126044"/>
                  </a:lnTo>
                  <a:lnTo>
                    <a:pt x="32659" y="105320"/>
                  </a:lnTo>
                  <a:lnTo>
                    <a:pt x="34569" y="93055"/>
                  </a:lnTo>
                  <a:lnTo>
                    <a:pt x="40521" y="81574"/>
                  </a:lnTo>
                  <a:lnTo>
                    <a:pt x="41975" y="70247"/>
                  </a:lnTo>
                  <a:lnTo>
                    <a:pt x="43035" y="68362"/>
                  </a:lnTo>
                  <a:lnTo>
                    <a:pt x="44682" y="67106"/>
                  </a:lnTo>
                  <a:lnTo>
                    <a:pt x="50796" y="64595"/>
                  </a:lnTo>
                  <a:lnTo>
                    <a:pt x="50797" y="64594"/>
                  </a:lnTo>
                  <a:lnTo>
                    <a:pt x="58089" y="71883"/>
                  </a:lnTo>
                  <a:lnTo>
                    <a:pt x="58918" y="77206"/>
                  </a:lnTo>
                  <a:lnTo>
                    <a:pt x="61729" y="101886"/>
                  </a:lnTo>
                  <a:lnTo>
                    <a:pt x="71877" y="143347"/>
                  </a:lnTo>
                  <a:lnTo>
                    <a:pt x="76286" y="180042"/>
                  </a:lnTo>
                  <a:lnTo>
                    <a:pt x="84284" y="214594"/>
                  </a:lnTo>
                  <a:lnTo>
                    <a:pt x="84411" y="214453"/>
                  </a:lnTo>
                  <a:lnTo>
                    <a:pt x="93282" y="176089"/>
                  </a:lnTo>
                  <a:lnTo>
                    <a:pt x="102187" y="136337"/>
                  </a:lnTo>
                  <a:lnTo>
                    <a:pt x="107732" y="99648"/>
                  </a:lnTo>
                  <a:lnTo>
                    <a:pt x="114100" y="58033"/>
                  </a:lnTo>
                  <a:lnTo>
                    <a:pt x="126896" y="19095"/>
                  </a:lnTo>
                  <a:lnTo>
                    <a:pt x="134152" y="159"/>
                  </a:lnTo>
                  <a:lnTo>
                    <a:pt x="134590" y="0"/>
                  </a:lnTo>
                  <a:lnTo>
                    <a:pt x="141208" y="30831"/>
                  </a:lnTo>
                  <a:lnTo>
                    <a:pt x="143395" y="67122"/>
                  </a:lnTo>
                  <a:lnTo>
                    <a:pt x="146282" y="94191"/>
                  </a:lnTo>
                  <a:lnTo>
                    <a:pt x="151191" y="129183"/>
                  </a:lnTo>
                  <a:lnTo>
                    <a:pt x="157980" y="164631"/>
                  </a:lnTo>
                  <a:lnTo>
                    <a:pt x="160487" y="201154"/>
                  </a:lnTo>
                  <a:lnTo>
                    <a:pt x="167551" y="239019"/>
                  </a:lnTo>
                  <a:lnTo>
                    <a:pt x="177800" y="26779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2" name="SMARTInkShape-2040"/>
            <p:cNvSpPr/>
            <p:nvPr/>
          </p:nvSpPr>
          <p:spPr>
            <a:xfrm>
              <a:off x="4495800" y="5494867"/>
              <a:ext cx="25401" cy="143934"/>
            </a:xfrm>
            <a:custGeom>
              <a:avLst/>
              <a:gdLst/>
              <a:ahLst/>
              <a:cxnLst/>
              <a:rect l="0" t="0" r="0" b="0"/>
              <a:pathLst>
                <a:path w="25401" h="143934">
                  <a:moveTo>
                    <a:pt x="0" y="0"/>
                  </a:moveTo>
                  <a:lnTo>
                    <a:pt x="0" y="38976"/>
                  </a:lnTo>
                  <a:lnTo>
                    <a:pt x="0" y="80621"/>
                  </a:lnTo>
                  <a:lnTo>
                    <a:pt x="7289" y="122893"/>
                  </a:lnTo>
                  <a:lnTo>
                    <a:pt x="25400" y="14393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3" name="SMARTInkShape-2041"/>
            <p:cNvSpPr/>
            <p:nvPr/>
          </p:nvSpPr>
          <p:spPr>
            <a:xfrm>
              <a:off x="4479390" y="5396855"/>
              <a:ext cx="7944" cy="21813"/>
            </a:xfrm>
            <a:custGeom>
              <a:avLst/>
              <a:gdLst/>
              <a:ahLst/>
              <a:cxnLst/>
              <a:rect l="0" t="0" r="0" b="0"/>
              <a:pathLst>
                <a:path w="7944" h="21813">
                  <a:moveTo>
                    <a:pt x="7943" y="4878"/>
                  </a:moveTo>
                  <a:lnTo>
                    <a:pt x="3449" y="4878"/>
                  </a:lnTo>
                  <a:lnTo>
                    <a:pt x="2124" y="3938"/>
                  </a:lnTo>
                  <a:lnTo>
                    <a:pt x="1242" y="2370"/>
                  </a:lnTo>
                  <a:lnTo>
                    <a:pt x="654" y="384"/>
                  </a:lnTo>
                  <a:lnTo>
                    <a:pt x="262" y="0"/>
                  </a:lnTo>
                  <a:lnTo>
                    <a:pt x="0" y="686"/>
                  </a:lnTo>
                  <a:lnTo>
                    <a:pt x="7943" y="2181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4" name="SMARTInkShape-2042"/>
            <p:cNvSpPr/>
            <p:nvPr/>
          </p:nvSpPr>
          <p:spPr>
            <a:xfrm>
              <a:off x="4555519" y="5308949"/>
              <a:ext cx="41882" cy="346785"/>
            </a:xfrm>
            <a:custGeom>
              <a:avLst/>
              <a:gdLst/>
              <a:ahLst/>
              <a:cxnLst/>
              <a:rect l="0" t="0" r="0" b="0"/>
              <a:pathLst>
                <a:path w="41882" h="346785">
                  <a:moveTo>
                    <a:pt x="16481" y="8118"/>
                  </a:moveTo>
                  <a:lnTo>
                    <a:pt x="16481" y="3623"/>
                  </a:lnTo>
                  <a:lnTo>
                    <a:pt x="15540" y="2299"/>
                  </a:lnTo>
                  <a:lnTo>
                    <a:pt x="13973" y="1417"/>
                  </a:lnTo>
                  <a:lnTo>
                    <a:pt x="4697" y="0"/>
                  </a:lnTo>
                  <a:lnTo>
                    <a:pt x="2981" y="2706"/>
                  </a:lnTo>
                  <a:lnTo>
                    <a:pt x="0" y="39530"/>
                  </a:lnTo>
                  <a:lnTo>
                    <a:pt x="578" y="76307"/>
                  </a:lnTo>
                  <a:lnTo>
                    <a:pt x="8776" y="116323"/>
                  </a:lnTo>
                  <a:lnTo>
                    <a:pt x="19453" y="156178"/>
                  </a:lnTo>
                  <a:lnTo>
                    <a:pt x="23320" y="193621"/>
                  </a:lnTo>
                  <a:lnTo>
                    <a:pt x="25567" y="230016"/>
                  </a:lnTo>
                  <a:lnTo>
                    <a:pt x="31585" y="271490"/>
                  </a:lnTo>
                  <a:lnTo>
                    <a:pt x="34114" y="309692"/>
                  </a:lnTo>
                  <a:lnTo>
                    <a:pt x="41881" y="34678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5" name="SMARTInkShape-2043"/>
            <p:cNvSpPr/>
            <p:nvPr/>
          </p:nvSpPr>
          <p:spPr>
            <a:xfrm>
              <a:off x="4649377" y="5463134"/>
              <a:ext cx="142757" cy="174444"/>
            </a:xfrm>
            <a:custGeom>
              <a:avLst/>
              <a:gdLst/>
              <a:ahLst/>
              <a:cxnLst/>
              <a:rect l="0" t="0" r="0" b="0"/>
              <a:pathLst>
                <a:path w="142757" h="174444">
                  <a:moveTo>
                    <a:pt x="7290" y="40199"/>
                  </a:moveTo>
                  <a:lnTo>
                    <a:pt x="2795" y="40199"/>
                  </a:lnTo>
                  <a:lnTo>
                    <a:pt x="1471" y="42082"/>
                  </a:lnTo>
                  <a:lnTo>
                    <a:pt x="0" y="49189"/>
                  </a:lnTo>
                  <a:lnTo>
                    <a:pt x="3666" y="63768"/>
                  </a:lnTo>
                  <a:lnTo>
                    <a:pt x="10711" y="75509"/>
                  </a:lnTo>
                  <a:lnTo>
                    <a:pt x="23251" y="84946"/>
                  </a:lnTo>
                  <a:lnTo>
                    <a:pt x="34387" y="89206"/>
                  </a:lnTo>
                  <a:lnTo>
                    <a:pt x="59636" y="90842"/>
                  </a:lnTo>
                  <a:lnTo>
                    <a:pt x="68497" y="85912"/>
                  </a:lnTo>
                  <a:lnTo>
                    <a:pt x="88275" y="67926"/>
                  </a:lnTo>
                  <a:lnTo>
                    <a:pt x="105051" y="42904"/>
                  </a:lnTo>
                  <a:lnTo>
                    <a:pt x="107184" y="33248"/>
                  </a:lnTo>
                  <a:lnTo>
                    <a:pt x="105623" y="22685"/>
                  </a:lnTo>
                  <a:lnTo>
                    <a:pt x="99454" y="8670"/>
                  </a:lnTo>
                  <a:lnTo>
                    <a:pt x="96955" y="5070"/>
                  </a:lnTo>
                  <a:lnTo>
                    <a:pt x="93408" y="2668"/>
                  </a:lnTo>
                  <a:lnTo>
                    <a:pt x="84448" y="0"/>
                  </a:lnTo>
                  <a:lnTo>
                    <a:pt x="80366" y="229"/>
                  </a:lnTo>
                  <a:lnTo>
                    <a:pt x="59571" y="9839"/>
                  </a:lnTo>
                  <a:lnTo>
                    <a:pt x="48076" y="17823"/>
                  </a:lnTo>
                  <a:lnTo>
                    <a:pt x="22690" y="53647"/>
                  </a:lnTo>
                  <a:lnTo>
                    <a:pt x="13316" y="75542"/>
                  </a:lnTo>
                  <a:lnTo>
                    <a:pt x="12476" y="91654"/>
                  </a:lnTo>
                  <a:lnTo>
                    <a:pt x="15108" y="111512"/>
                  </a:lnTo>
                  <a:lnTo>
                    <a:pt x="24554" y="128435"/>
                  </a:lnTo>
                  <a:lnTo>
                    <a:pt x="50420" y="151738"/>
                  </a:lnTo>
                  <a:lnTo>
                    <a:pt x="84895" y="169472"/>
                  </a:lnTo>
                  <a:lnTo>
                    <a:pt x="105056" y="174443"/>
                  </a:lnTo>
                  <a:lnTo>
                    <a:pt x="142756" y="16719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6" name="SMARTInkShape-2044"/>
            <p:cNvSpPr/>
            <p:nvPr/>
          </p:nvSpPr>
          <p:spPr>
            <a:xfrm>
              <a:off x="4844738" y="5452533"/>
              <a:ext cx="153334" cy="203157"/>
            </a:xfrm>
            <a:custGeom>
              <a:avLst/>
              <a:gdLst/>
              <a:ahLst/>
              <a:cxnLst/>
              <a:rect l="0" t="0" r="0" b="0"/>
              <a:pathLst>
                <a:path w="153334" h="203157">
                  <a:moveTo>
                    <a:pt x="65929" y="0"/>
                  </a:moveTo>
                  <a:lnTo>
                    <a:pt x="61435" y="0"/>
                  </a:lnTo>
                  <a:lnTo>
                    <a:pt x="56719" y="2509"/>
                  </a:lnTo>
                  <a:lnTo>
                    <a:pt x="17398" y="27974"/>
                  </a:lnTo>
                  <a:lnTo>
                    <a:pt x="10493" y="35952"/>
                  </a:lnTo>
                  <a:lnTo>
                    <a:pt x="4288" y="39497"/>
                  </a:lnTo>
                  <a:lnTo>
                    <a:pt x="2257" y="42324"/>
                  </a:lnTo>
                  <a:lnTo>
                    <a:pt x="0" y="50482"/>
                  </a:lnTo>
                  <a:lnTo>
                    <a:pt x="1506" y="60380"/>
                  </a:lnTo>
                  <a:lnTo>
                    <a:pt x="7643" y="74022"/>
                  </a:lnTo>
                  <a:lnTo>
                    <a:pt x="18145" y="87059"/>
                  </a:lnTo>
                  <a:lnTo>
                    <a:pt x="30969" y="95828"/>
                  </a:lnTo>
                  <a:lnTo>
                    <a:pt x="70548" y="112878"/>
                  </a:lnTo>
                  <a:lnTo>
                    <a:pt x="108145" y="129822"/>
                  </a:lnTo>
                  <a:lnTo>
                    <a:pt x="139544" y="151250"/>
                  </a:lnTo>
                  <a:lnTo>
                    <a:pt x="151815" y="167007"/>
                  </a:lnTo>
                  <a:lnTo>
                    <a:pt x="153290" y="171544"/>
                  </a:lnTo>
                  <a:lnTo>
                    <a:pt x="153333" y="175512"/>
                  </a:lnTo>
                  <a:lnTo>
                    <a:pt x="152419" y="179097"/>
                  </a:lnTo>
                  <a:lnTo>
                    <a:pt x="143880" y="185588"/>
                  </a:lnTo>
                  <a:lnTo>
                    <a:pt x="112256" y="199347"/>
                  </a:lnTo>
                  <a:lnTo>
                    <a:pt x="75463" y="202438"/>
                  </a:lnTo>
                  <a:lnTo>
                    <a:pt x="35025" y="203100"/>
                  </a:lnTo>
                  <a:lnTo>
                    <a:pt x="28675" y="203156"/>
                  </a:lnTo>
                  <a:lnTo>
                    <a:pt x="26982" y="202230"/>
                  </a:lnTo>
                  <a:lnTo>
                    <a:pt x="23595" y="19473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96" name="SMARTInkShape-Group658"/>
          <p:cNvGrpSpPr/>
          <p:nvPr/>
        </p:nvGrpSpPr>
        <p:grpSpPr>
          <a:xfrm>
            <a:off x="1591733" y="2277573"/>
            <a:ext cx="158846" cy="2243628"/>
            <a:chOff x="1591733" y="2277573"/>
            <a:chExt cx="158846" cy="2243628"/>
          </a:xfrm>
        </p:grpSpPr>
        <p:sp>
          <p:nvSpPr>
            <p:cNvPr id="788" name="SMARTInkShape-2045"/>
            <p:cNvSpPr/>
            <p:nvPr/>
          </p:nvSpPr>
          <p:spPr>
            <a:xfrm>
              <a:off x="1609055" y="3386667"/>
              <a:ext cx="92746" cy="67690"/>
            </a:xfrm>
            <a:custGeom>
              <a:avLst/>
              <a:gdLst/>
              <a:ahLst/>
              <a:cxnLst/>
              <a:rect l="0" t="0" r="0" b="0"/>
              <a:pathLst>
                <a:path w="92746" h="67690">
                  <a:moveTo>
                    <a:pt x="25012" y="0"/>
                  </a:moveTo>
                  <a:lnTo>
                    <a:pt x="25012" y="35555"/>
                  </a:lnTo>
                  <a:lnTo>
                    <a:pt x="22503" y="41829"/>
                  </a:lnTo>
                  <a:lnTo>
                    <a:pt x="10367" y="59222"/>
                  </a:lnTo>
                  <a:lnTo>
                    <a:pt x="9604" y="62059"/>
                  </a:lnTo>
                  <a:lnTo>
                    <a:pt x="8155" y="63951"/>
                  </a:lnTo>
                  <a:lnTo>
                    <a:pt x="0" y="67585"/>
                  </a:lnTo>
                  <a:lnTo>
                    <a:pt x="4221" y="67689"/>
                  </a:lnTo>
                  <a:lnTo>
                    <a:pt x="8873" y="65205"/>
                  </a:lnTo>
                  <a:lnTo>
                    <a:pt x="14076" y="61906"/>
                  </a:lnTo>
                  <a:lnTo>
                    <a:pt x="25081" y="59788"/>
                  </a:lnTo>
                  <a:lnTo>
                    <a:pt x="65232" y="59273"/>
                  </a:lnTo>
                  <a:lnTo>
                    <a:pt x="92745" y="5926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9" name="SMARTInkShape-2046"/>
            <p:cNvSpPr/>
            <p:nvPr/>
          </p:nvSpPr>
          <p:spPr>
            <a:xfrm>
              <a:off x="1642533" y="3031067"/>
              <a:ext cx="108046" cy="135467"/>
            </a:xfrm>
            <a:custGeom>
              <a:avLst/>
              <a:gdLst/>
              <a:ahLst/>
              <a:cxnLst/>
              <a:rect l="0" t="0" r="0" b="0"/>
              <a:pathLst>
                <a:path w="108046" h="135467">
                  <a:moveTo>
                    <a:pt x="76200" y="0"/>
                  </a:moveTo>
                  <a:lnTo>
                    <a:pt x="76200" y="4494"/>
                  </a:lnTo>
                  <a:lnTo>
                    <a:pt x="74319" y="5818"/>
                  </a:lnTo>
                  <a:lnTo>
                    <a:pt x="36396" y="15653"/>
                  </a:lnTo>
                  <a:lnTo>
                    <a:pt x="35" y="16933"/>
                  </a:lnTo>
                  <a:lnTo>
                    <a:pt x="0" y="56430"/>
                  </a:lnTo>
                  <a:lnTo>
                    <a:pt x="2509" y="60514"/>
                  </a:lnTo>
                  <a:lnTo>
                    <a:pt x="7290" y="66307"/>
                  </a:lnTo>
                  <a:lnTo>
                    <a:pt x="10453" y="67100"/>
                  </a:lnTo>
                  <a:lnTo>
                    <a:pt x="21049" y="67696"/>
                  </a:lnTo>
                  <a:lnTo>
                    <a:pt x="25975" y="65208"/>
                  </a:lnTo>
                  <a:lnTo>
                    <a:pt x="32308" y="60440"/>
                  </a:lnTo>
                  <a:lnTo>
                    <a:pt x="46137" y="58558"/>
                  </a:lnTo>
                  <a:lnTo>
                    <a:pt x="58903" y="52611"/>
                  </a:lnTo>
                  <a:lnTo>
                    <a:pt x="70484" y="51157"/>
                  </a:lnTo>
                  <a:lnTo>
                    <a:pt x="76168" y="53467"/>
                  </a:lnTo>
                  <a:lnTo>
                    <a:pt x="103244" y="70711"/>
                  </a:lnTo>
                  <a:lnTo>
                    <a:pt x="107034" y="78778"/>
                  </a:lnTo>
                  <a:lnTo>
                    <a:pt x="108045" y="83562"/>
                  </a:lnTo>
                  <a:lnTo>
                    <a:pt x="107778" y="87694"/>
                  </a:lnTo>
                  <a:lnTo>
                    <a:pt x="98105" y="108572"/>
                  </a:lnTo>
                  <a:lnTo>
                    <a:pt x="90112" y="120076"/>
                  </a:lnTo>
                  <a:lnTo>
                    <a:pt x="72796" y="129443"/>
                  </a:lnTo>
                  <a:lnTo>
                    <a:pt x="58781" y="133682"/>
                  </a:lnTo>
                  <a:lnTo>
                    <a:pt x="16934" y="13546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0" name="SMARTInkShape-2047"/>
            <p:cNvSpPr/>
            <p:nvPr/>
          </p:nvSpPr>
          <p:spPr>
            <a:xfrm>
              <a:off x="1608667" y="3678639"/>
              <a:ext cx="126747" cy="148295"/>
            </a:xfrm>
            <a:custGeom>
              <a:avLst/>
              <a:gdLst/>
              <a:ahLst/>
              <a:cxnLst/>
              <a:rect l="0" t="0" r="0" b="0"/>
              <a:pathLst>
                <a:path w="126747" h="148295">
                  <a:moveTo>
                    <a:pt x="0" y="21294"/>
                  </a:moveTo>
                  <a:lnTo>
                    <a:pt x="7700" y="14535"/>
                  </a:lnTo>
                  <a:lnTo>
                    <a:pt x="20260" y="7794"/>
                  </a:lnTo>
                  <a:lnTo>
                    <a:pt x="31298" y="5378"/>
                  </a:lnTo>
                  <a:lnTo>
                    <a:pt x="45126" y="3722"/>
                  </a:lnTo>
                  <a:lnTo>
                    <a:pt x="52354" y="0"/>
                  </a:lnTo>
                  <a:lnTo>
                    <a:pt x="63720" y="228"/>
                  </a:lnTo>
                  <a:lnTo>
                    <a:pt x="88667" y="4757"/>
                  </a:lnTo>
                  <a:lnTo>
                    <a:pt x="95225" y="8614"/>
                  </a:lnTo>
                  <a:lnTo>
                    <a:pt x="98766" y="13463"/>
                  </a:lnTo>
                  <a:lnTo>
                    <a:pt x="99711" y="16074"/>
                  </a:lnTo>
                  <a:lnTo>
                    <a:pt x="98251" y="23991"/>
                  </a:lnTo>
                  <a:lnTo>
                    <a:pt x="89649" y="44405"/>
                  </a:lnTo>
                  <a:lnTo>
                    <a:pt x="81864" y="52889"/>
                  </a:lnTo>
                  <a:lnTo>
                    <a:pt x="46161" y="76710"/>
                  </a:lnTo>
                  <a:lnTo>
                    <a:pt x="35671" y="80054"/>
                  </a:lnTo>
                  <a:lnTo>
                    <a:pt x="35070" y="79282"/>
                  </a:lnTo>
                  <a:lnTo>
                    <a:pt x="34401" y="75916"/>
                  </a:lnTo>
                  <a:lnTo>
                    <a:pt x="36104" y="74642"/>
                  </a:lnTo>
                  <a:lnTo>
                    <a:pt x="46550" y="71908"/>
                  </a:lnTo>
                  <a:lnTo>
                    <a:pt x="56962" y="66499"/>
                  </a:lnTo>
                  <a:lnTo>
                    <a:pt x="66395" y="64904"/>
                  </a:lnTo>
                  <a:lnTo>
                    <a:pt x="94413" y="71029"/>
                  </a:lnTo>
                  <a:lnTo>
                    <a:pt x="100914" y="74130"/>
                  </a:lnTo>
                  <a:lnTo>
                    <a:pt x="120498" y="86473"/>
                  </a:lnTo>
                  <a:lnTo>
                    <a:pt x="124110" y="91969"/>
                  </a:lnTo>
                  <a:lnTo>
                    <a:pt x="126143" y="100352"/>
                  </a:lnTo>
                  <a:lnTo>
                    <a:pt x="126746" y="108794"/>
                  </a:lnTo>
                  <a:lnTo>
                    <a:pt x="122430" y="121747"/>
                  </a:lnTo>
                  <a:lnTo>
                    <a:pt x="115193" y="133007"/>
                  </a:lnTo>
                  <a:lnTo>
                    <a:pt x="102596" y="142301"/>
                  </a:lnTo>
                  <a:lnTo>
                    <a:pt x="86948" y="146519"/>
                  </a:lnTo>
                  <a:lnTo>
                    <a:pt x="42333" y="14829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1" name="SMARTInkShape-2048"/>
            <p:cNvSpPr/>
            <p:nvPr/>
          </p:nvSpPr>
          <p:spPr>
            <a:xfrm>
              <a:off x="1625600" y="2277573"/>
              <a:ext cx="101588" cy="177761"/>
            </a:xfrm>
            <a:custGeom>
              <a:avLst/>
              <a:gdLst/>
              <a:ahLst/>
              <a:cxnLst/>
              <a:rect l="0" t="0" r="0" b="0"/>
              <a:pathLst>
                <a:path w="101588" h="177761">
                  <a:moveTo>
                    <a:pt x="16933" y="33827"/>
                  </a:moveTo>
                  <a:lnTo>
                    <a:pt x="16933" y="29332"/>
                  </a:lnTo>
                  <a:lnTo>
                    <a:pt x="15993" y="28008"/>
                  </a:lnTo>
                  <a:lnTo>
                    <a:pt x="14425" y="27126"/>
                  </a:lnTo>
                  <a:lnTo>
                    <a:pt x="9643" y="25709"/>
                  </a:lnTo>
                  <a:lnTo>
                    <a:pt x="9251" y="26534"/>
                  </a:lnTo>
                  <a:lnTo>
                    <a:pt x="7532" y="62254"/>
                  </a:lnTo>
                  <a:lnTo>
                    <a:pt x="349" y="75563"/>
                  </a:lnTo>
                  <a:lnTo>
                    <a:pt x="1" y="33930"/>
                  </a:lnTo>
                  <a:lnTo>
                    <a:pt x="0" y="31073"/>
                  </a:lnTo>
                  <a:lnTo>
                    <a:pt x="941" y="29169"/>
                  </a:lnTo>
                  <a:lnTo>
                    <a:pt x="2509" y="27899"/>
                  </a:lnTo>
                  <a:lnTo>
                    <a:pt x="8363" y="25404"/>
                  </a:lnTo>
                  <a:lnTo>
                    <a:pt x="28721" y="24422"/>
                  </a:lnTo>
                  <a:lnTo>
                    <a:pt x="40704" y="19542"/>
                  </a:lnTo>
                  <a:lnTo>
                    <a:pt x="71748" y="16185"/>
                  </a:lnTo>
                  <a:lnTo>
                    <a:pt x="81362" y="10203"/>
                  </a:lnTo>
                  <a:lnTo>
                    <a:pt x="90168" y="3413"/>
                  </a:lnTo>
                  <a:lnTo>
                    <a:pt x="101451" y="0"/>
                  </a:lnTo>
                  <a:lnTo>
                    <a:pt x="101587" y="16243"/>
                  </a:lnTo>
                  <a:lnTo>
                    <a:pt x="89814" y="52624"/>
                  </a:lnTo>
                  <a:lnTo>
                    <a:pt x="82836" y="90830"/>
                  </a:lnTo>
                  <a:lnTo>
                    <a:pt x="79149" y="105258"/>
                  </a:lnTo>
                  <a:lnTo>
                    <a:pt x="76200" y="17776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2" name="SMARTInkShape-2049"/>
            <p:cNvSpPr/>
            <p:nvPr/>
          </p:nvSpPr>
          <p:spPr>
            <a:xfrm>
              <a:off x="1600200" y="4034024"/>
              <a:ext cx="110068" cy="121661"/>
            </a:xfrm>
            <a:custGeom>
              <a:avLst/>
              <a:gdLst/>
              <a:ahLst/>
              <a:cxnLst/>
              <a:rect l="0" t="0" r="0" b="0"/>
              <a:pathLst>
                <a:path w="110068" h="121661">
                  <a:moveTo>
                    <a:pt x="0" y="21509"/>
                  </a:moveTo>
                  <a:lnTo>
                    <a:pt x="7700" y="14750"/>
                  </a:lnTo>
                  <a:lnTo>
                    <a:pt x="21201" y="8009"/>
                  </a:lnTo>
                  <a:lnTo>
                    <a:pt x="53749" y="0"/>
                  </a:lnTo>
                  <a:lnTo>
                    <a:pt x="85619" y="4991"/>
                  </a:lnTo>
                  <a:lnTo>
                    <a:pt x="88123" y="6734"/>
                  </a:lnTo>
                  <a:lnTo>
                    <a:pt x="89793" y="8837"/>
                  </a:lnTo>
                  <a:lnTo>
                    <a:pt x="92144" y="20786"/>
                  </a:lnTo>
                  <a:lnTo>
                    <a:pt x="88345" y="36242"/>
                  </a:lnTo>
                  <a:lnTo>
                    <a:pt x="61421" y="74036"/>
                  </a:lnTo>
                  <a:lnTo>
                    <a:pt x="35453" y="104187"/>
                  </a:lnTo>
                  <a:lnTo>
                    <a:pt x="27359" y="109996"/>
                  </a:lnTo>
                  <a:lnTo>
                    <a:pt x="17514" y="115774"/>
                  </a:lnTo>
                  <a:lnTo>
                    <a:pt x="10254" y="121660"/>
                  </a:lnTo>
                  <a:lnTo>
                    <a:pt x="13491" y="118186"/>
                  </a:lnTo>
                  <a:lnTo>
                    <a:pt x="20421" y="116217"/>
                  </a:lnTo>
                  <a:lnTo>
                    <a:pt x="56649" y="114735"/>
                  </a:lnTo>
                  <a:lnTo>
                    <a:pt x="110067" y="10617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3" name="SMARTInkShape-2050"/>
            <p:cNvSpPr/>
            <p:nvPr/>
          </p:nvSpPr>
          <p:spPr>
            <a:xfrm>
              <a:off x="1591733" y="2700867"/>
              <a:ext cx="125510" cy="143934"/>
            </a:xfrm>
            <a:custGeom>
              <a:avLst/>
              <a:gdLst/>
              <a:ahLst/>
              <a:cxnLst/>
              <a:rect l="0" t="0" r="0" b="0"/>
              <a:pathLst>
                <a:path w="125510" h="143934">
                  <a:moveTo>
                    <a:pt x="0" y="0"/>
                  </a:moveTo>
                  <a:lnTo>
                    <a:pt x="0" y="37833"/>
                  </a:lnTo>
                  <a:lnTo>
                    <a:pt x="941" y="53961"/>
                  </a:lnTo>
                  <a:lnTo>
                    <a:pt x="10453" y="93153"/>
                  </a:lnTo>
                  <a:lnTo>
                    <a:pt x="15013" y="110072"/>
                  </a:lnTo>
                  <a:lnTo>
                    <a:pt x="17021" y="120417"/>
                  </a:lnTo>
                  <a:lnTo>
                    <a:pt x="21049" y="128150"/>
                  </a:lnTo>
                  <a:lnTo>
                    <a:pt x="23440" y="130589"/>
                  </a:lnTo>
                  <a:lnTo>
                    <a:pt x="28606" y="133299"/>
                  </a:lnTo>
                  <a:lnTo>
                    <a:pt x="41297" y="134824"/>
                  </a:lnTo>
                  <a:lnTo>
                    <a:pt x="56974" y="130782"/>
                  </a:lnTo>
                  <a:lnTo>
                    <a:pt x="94123" y="106961"/>
                  </a:lnTo>
                  <a:lnTo>
                    <a:pt x="110465" y="96707"/>
                  </a:lnTo>
                  <a:lnTo>
                    <a:pt x="123644" y="79088"/>
                  </a:lnTo>
                  <a:lnTo>
                    <a:pt x="125509" y="73406"/>
                  </a:lnTo>
                  <a:lnTo>
                    <a:pt x="124124" y="70575"/>
                  </a:lnTo>
                  <a:lnTo>
                    <a:pt x="117569" y="64919"/>
                  </a:lnTo>
                  <a:lnTo>
                    <a:pt x="112246" y="63976"/>
                  </a:lnTo>
                  <a:lnTo>
                    <a:pt x="98806" y="65436"/>
                  </a:lnTo>
                  <a:lnTo>
                    <a:pt x="88442" y="69221"/>
                  </a:lnTo>
                  <a:lnTo>
                    <a:pt x="84362" y="71547"/>
                  </a:lnTo>
                  <a:lnTo>
                    <a:pt x="74124" y="83811"/>
                  </a:lnTo>
                  <a:lnTo>
                    <a:pt x="63177" y="103870"/>
                  </a:lnTo>
                  <a:lnTo>
                    <a:pt x="60426" y="115652"/>
                  </a:lnTo>
                  <a:lnTo>
                    <a:pt x="59267" y="14393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4" name="SMARTInkShape-2051"/>
            <p:cNvSpPr/>
            <p:nvPr/>
          </p:nvSpPr>
          <p:spPr>
            <a:xfrm>
              <a:off x="1684867" y="3352800"/>
              <a:ext cx="8467" cy="135468"/>
            </a:xfrm>
            <a:custGeom>
              <a:avLst/>
              <a:gdLst/>
              <a:ahLst/>
              <a:cxnLst/>
              <a:rect l="0" t="0" r="0" b="0"/>
              <a:pathLst>
                <a:path w="8467" h="135468">
                  <a:moveTo>
                    <a:pt x="0" y="0"/>
                  </a:moveTo>
                  <a:lnTo>
                    <a:pt x="0" y="7290"/>
                  </a:lnTo>
                  <a:lnTo>
                    <a:pt x="6701" y="26732"/>
                  </a:lnTo>
                  <a:lnTo>
                    <a:pt x="8311" y="66085"/>
                  </a:lnTo>
                  <a:lnTo>
                    <a:pt x="8453" y="106473"/>
                  </a:lnTo>
                  <a:lnTo>
                    <a:pt x="8466" y="13546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5" name="SMARTInkShape-2052"/>
            <p:cNvSpPr/>
            <p:nvPr/>
          </p:nvSpPr>
          <p:spPr>
            <a:xfrm>
              <a:off x="1694510" y="4428067"/>
              <a:ext cx="41158" cy="93134"/>
            </a:xfrm>
            <a:custGeom>
              <a:avLst/>
              <a:gdLst/>
              <a:ahLst/>
              <a:cxnLst/>
              <a:rect l="0" t="0" r="0" b="0"/>
              <a:pathLst>
                <a:path w="41158" h="93134">
                  <a:moveTo>
                    <a:pt x="7290" y="8466"/>
                  </a:moveTo>
                  <a:lnTo>
                    <a:pt x="2796" y="8466"/>
                  </a:lnTo>
                  <a:lnTo>
                    <a:pt x="1471" y="7526"/>
                  </a:lnTo>
                  <a:lnTo>
                    <a:pt x="589" y="5958"/>
                  </a:lnTo>
                  <a:lnTo>
                    <a:pt x="0" y="3972"/>
                  </a:lnTo>
                  <a:lnTo>
                    <a:pt x="549" y="2647"/>
                  </a:lnTo>
                  <a:lnTo>
                    <a:pt x="1855" y="1765"/>
                  </a:lnTo>
                  <a:lnTo>
                    <a:pt x="6972" y="103"/>
                  </a:lnTo>
                  <a:lnTo>
                    <a:pt x="20146" y="0"/>
                  </a:lnTo>
                  <a:lnTo>
                    <a:pt x="21505" y="941"/>
                  </a:lnTo>
                  <a:lnTo>
                    <a:pt x="22411" y="2508"/>
                  </a:lnTo>
                  <a:lnTo>
                    <a:pt x="23865" y="7289"/>
                  </a:lnTo>
                  <a:lnTo>
                    <a:pt x="26573" y="7943"/>
                  </a:lnTo>
                  <a:lnTo>
                    <a:pt x="32584" y="8457"/>
                  </a:lnTo>
                  <a:lnTo>
                    <a:pt x="32690" y="48833"/>
                  </a:lnTo>
                  <a:lnTo>
                    <a:pt x="32690" y="62201"/>
                  </a:lnTo>
                  <a:lnTo>
                    <a:pt x="35199" y="67783"/>
                  </a:lnTo>
                  <a:lnTo>
                    <a:pt x="38509" y="73399"/>
                  </a:lnTo>
                  <a:lnTo>
                    <a:pt x="41157" y="9313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09" name="SMARTInkShape-Group659"/>
          <p:cNvGrpSpPr/>
          <p:nvPr/>
        </p:nvGrpSpPr>
        <p:grpSpPr>
          <a:xfrm>
            <a:off x="2311400" y="4961467"/>
            <a:ext cx="3068212" cy="254887"/>
            <a:chOff x="2311400" y="4961467"/>
            <a:chExt cx="3068212" cy="254887"/>
          </a:xfrm>
        </p:grpSpPr>
        <p:sp>
          <p:nvSpPr>
            <p:cNvPr id="797" name="SMARTInkShape-2053"/>
            <p:cNvSpPr/>
            <p:nvPr/>
          </p:nvSpPr>
          <p:spPr>
            <a:xfrm>
              <a:off x="3327400" y="4978400"/>
              <a:ext cx="25401" cy="169334"/>
            </a:xfrm>
            <a:custGeom>
              <a:avLst/>
              <a:gdLst/>
              <a:ahLst/>
              <a:cxnLst/>
              <a:rect l="0" t="0" r="0" b="0"/>
              <a:pathLst>
                <a:path w="25401" h="169334">
                  <a:moveTo>
                    <a:pt x="0" y="0"/>
                  </a:moveTo>
                  <a:lnTo>
                    <a:pt x="4495" y="4494"/>
                  </a:lnTo>
                  <a:lnTo>
                    <a:pt x="6702" y="9210"/>
                  </a:lnTo>
                  <a:lnTo>
                    <a:pt x="9339" y="46456"/>
                  </a:lnTo>
                  <a:lnTo>
                    <a:pt x="15747" y="85209"/>
                  </a:lnTo>
                  <a:lnTo>
                    <a:pt x="25400" y="16933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8" name="SMARTInkShape-2054"/>
            <p:cNvSpPr/>
            <p:nvPr/>
          </p:nvSpPr>
          <p:spPr>
            <a:xfrm>
              <a:off x="3252489" y="5003800"/>
              <a:ext cx="100312" cy="84668"/>
            </a:xfrm>
            <a:custGeom>
              <a:avLst/>
              <a:gdLst/>
              <a:ahLst/>
              <a:cxnLst/>
              <a:rect l="0" t="0" r="0" b="0"/>
              <a:pathLst>
                <a:path w="100312" h="84668">
                  <a:moveTo>
                    <a:pt x="7178" y="0"/>
                  </a:moveTo>
                  <a:lnTo>
                    <a:pt x="7178" y="4494"/>
                  </a:lnTo>
                  <a:lnTo>
                    <a:pt x="9686" y="9210"/>
                  </a:lnTo>
                  <a:lnTo>
                    <a:pt x="19790" y="25470"/>
                  </a:lnTo>
                  <a:lnTo>
                    <a:pt x="22831" y="35874"/>
                  </a:lnTo>
                  <a:lnTo>
                    <a:pt x="23732" y="44914"/>
                  </a:lnTo>
                  <a:lnTo>
                    <a:pt x="21434" y="50693"/>
                  </a:lnTo>
                  <a:lnTo>
                    <a:pt x="18218" y="56397"/>
                  </a:lnTo>
                  <a:lnTo>
                    <a:pt x="15466" y="64897"/>
                  </a:lnTo>
                  <a:lnTo>
                    <a:pt x="10052" y="73374"/>
                  </a:lnTo>
                  <a:lnTo>
                    <a:pt x="8455" y="79020"/>
                  </a:lnTo>
                  <a:lnTo>
                    <a:pt x="7088" y="80902"/>
                  </a:lnTo>
                  <a:lnTo>
                    <a:pt x="5237" y="82157"/>
                  </a:lnTo>
                  <a:lnTo>
                    <a:pt x="0" y="84170"/>
                  </a:lnTo>
                  <a:lnTo>
                    <a:pt x="511" y="84336"/>
                  </a:lnTo>
                  <a:lnTo>
                    <a:pt x="10609" y="84623"/>
                  </a:lnTo>
                  <a:lnTo>
                    <a:pt x="15915" y="82139"/>
                  </a:lnTo>
                  <a:lnTo>
                    <a:pt x="21409" y="78839"/>
                  </a:lnTo>
                  <a:lnTo>
                    <a:pt x="32602" y="76721"/>
                  </a:lnTo>
                  <a:lnTo>
                    <a:pt x="59624" y="76231"/>
                  </a:lnTo>
                  <a:lnTo>
                    <a:pt x="100311" y="8466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9" name="SMARTInkShape-2055"/>
            <p:cNvSpPr/>
            <p:nvPr/>
          </p:nvSpPr>
          <p:spPr>
            <a:xfrm>
              <a:off x="2971800" y="4978401"/>
              <a:ext cx="92630" cy="143407"/>
            </a:xfrm>
            <a:custGeom>
              <a:avLst/>
              <a:gdLst/>
              <a:ahLst/>
              <a:cxnLst/>
              <a:rect l="0" t="0" r="0" b="0"/>
              <a:pathLst>
                <a:path w="92630" h="143407">
                  <a:moveTo>
                    <a:pt x="0" y="8466"/>
                  </a:moveTo>
                  <a:lnTo>
                    <a:pt x="0" y="348"/>
                  </a:lnTo>
                  <a:lnTo>
                    <a:pt x="42025" y="0"/>
                  </a:lnTo>
                  <a:lnTo>
                    <a:pt x="49408" y="2506"/>
                  </a:lnTo>
                  <a:lnTo>
                    <a:pt x="73269" y="15406"/>
                  </a:lnTo>
                  <a:lnTo>
                    <a:pt x="74246" y="16855"/>
                  </a:lnTo>
                  <a:lnTo>
                    <a:pt x="75621" y="23390"/>
                  </a:lnTo>
                  <a:lnTo>
                    <a:pt x="75943" y="28583"/>
                  </a:lnTo>
                  <a:lnTo>
                    <a:pt x="74147" y="30343"/>
                  </a:lnTo>
                  <a:lnTo>
                    <a:pt x="60255" y="35679"/>
                  </a:lnTo>
                  <a:lnTo>
                    <a:pt x="43678" y="45514"/>
                  </a:lnTo>
                  <a:lnTo>
                    <a:pt x="20148" y="50335"/>
                  </a:lnTo>
                  <a:lnTo>
                    <a:pt x="12691" y="50708"/>
                  </a:lnTo>
                  <a:lnTo>
                    <a:pt x="28497" y="50796"/>
                  </a:lnTo>
                  <a:lnTo>
                    <a:pt x="33989" y="53306"/>
                  </a:lnTo>
                  <a:lnTo>
                    <a:pt x="39566" y="56617"/>
                  </a:lnTo>
                  <a:lnTo>
                    <a:pt x="62268" y="65792"/>
                  </a:lnTo>
                  <a:lnTo>
                    <a:pt x="87386" y="87522"/>
                  </a:lnTo>
                  <a:lnTo>
                    <a:pt x="90579" y="93148"/>
                  </a:lnTo>
                  <a:lnTo>
                    <a:pt x="92629" y="104424"/>
                  </a:lnTo>
                  <a:lnTo>
                    <a:pt x="88489" y="117383"/>
                  </a:lnTo>
                  <a:lnTo>
                    <a:pt x="81305" y="128645"/>
                  </a:lnTo>
                  <a:lnTo>
                    <a:pt x="68723" y="137939"/>
                  </a:lnTo>
                  <a:lnTo>
                    <a:pt x="57574" y="142157"/>
                  </a:lnTo>
                  <a:lnTo>
                    <a:pt x="43818" y="143406"/>
                  </a:lnTo>
                  <a:lnTo>
                    <a:pt x="35781" y="141189"/>
                  </a:lnTo>
                  <a:lnTo>
                    <a:pt x="16933" y="13546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0" name="SMARTInkShape-2056"/>
            <p:cNvSpPr/>
            <p:nvPr/>
          </p:nvSpPr>
          <p:spPr>
            <a:xfrm>
              <a:off x="3572934" y="4978409"/>
              <a:ext cx="125537" cy="168796"/>
            </a:xfrm>
            <a:custGeom>
              <a:avLst/>
              <a:gdLst/>
              <a:ahLst/>
              <a:cxnLst/>
              <a:rect l="0" t="0" r="0" b="0"/>
              <a:pathLst>
                <a:path w="125537" h="168796">
                  <a:moveTo>
                    <a:pt x="84666" y="8458"/>
                  </a:moveTo>
                  <a:lnTo>
                    <a:pt x="84666" y="3580"/>
                  </a:lnTo>
                  <a:lnTo>
                    <a:pt x="84666" y="5662"/>
                  </a:lnTo>
                  <a:lnTo>
                    <a:pt x="83725" y="6594"/>
                  </a:lnTo>
                  <a:lnTo>
                    <a:pt x="80171" y="7630"/>
                  </a:lnTo>
                  <a:lnTo>
                    <a:pt x="41570" y="8448"/>
                  </a:lnTo>
                  <a:lnTo>
                    <a:pt x="30705" y="7513"/>
                  </a:lnTo>
                  <a:lnTo>
                    <a:pt x="8177" y="225"/>
                  </a:lnTo>
                  <a:lnTo>
                    <a:pt x="373" y="0"/>
                  </a:lnTo>
                  <a:lnTo>
                    <a:pt x="0" y="40452"/>
                  </a:lnTo>
                  <a:lnTo>
                    <a:pt x="940" y="53790"/>
                  </a:lnTo>
                  <a:lnTo>
                    <a:pt x="9174" y="75948"/>
                  </a:lnTo>
                  <a:lnTo>
                    <a:pt x="12858" y="80160"/>
                  </a:lnTo>
                  <a:lnTo>
                    <a:pt x="17630" y="82659"/>
                  </a:lnTo>
                  <a:lnTo>
                    <a:pt x="36955" y="84395"/>
                  </a:lnTo>
                  <a:lnTo>
                    <a:pt x="76568" y="84648"/>
                  </a:lnTo>
                  <a:lnTo>
                    <a:pt x="91256" y="84654"/>
                  </a:lnTo>
                  <a:lnTo>
                    <a:pt x="102020" y="89674"/>
                  </a:lnTo>
                  <a:lnTo>
                    <a:pt x="111194" y="97235"/>
                  </a:lnTo>
                  <a:lnTo>
                    <a:pt x="122061" y="117173"/>
                  </a:lnTo>
                  <a:lnTo>
                    <a:pt x="125536" y="128577"/>
                  </a:lnTo>
                  <a:lnTo>
                    <a:pt x="123840" y="137416"/>
                  </a:lnTo>
                  <a:lnTo>
                    <a:pt x="117597" y="150461"/>
                  </a:lnTo>
                  <a:lnTo>
                    <a:pt x="111531" y="157177"/>
                  </a:lnTo>
                  <a:lnTo>
                    <a:pt x="102565" y="163299"/>
                  </a:lnTo>
                  <a:lnTo>
                    <a:pt x="86938" y="167539"/>
                  </a:lnTo>
                  <a:lnTo>
                    <a:pt x="70392" y="168795"/>
                  </a:lnTo>
                  <a:lnTo>
                    <a:pt x="25399" y="16085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1" name="SMARTInkShape-2057"/>
            <p:cNvSpPr/>
            <p:nvPr/>
          </p:nvSpPr>
          <p:spPr>
            <a:xfrm>
              <a:off x="2311400" y="5020733"/>
              <a:ext cx="16934" cy="110068"/>
            </a:xfrm>
            <a:custGeom>
              <a:avLst/>
              <a:gdLst/>
              <a:ahLst/>
              <a:cxnLst/>
              <a:rect l="0" t="0" r="0" b="0"/>
              <a:pathLst>
                <a:path w="16934" h="110068">
                  <a:moveTo>
                    <a:pt x="0" y="0"/>
                  </a:moveTo>
                  <a:lnTo>
                    <a:pt x="0" y="41198"/>
                  </a:lnTo>
                  <a:lnTo>
                    <a:pt x="941" y="61482"/>
                  </a:lnTo>
                  <a:lnTo>
                    <a:pt x="5819" y="74243"/>
                  </a:lnTo>
                  <a:lnTo>
                    <a:pt x="16933" y="11006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2" name="SMARTInkShape-2058"/>
            <p:cNvSpPr/>
            <p:nvPr/>
          </p:nvSpPr>
          <p:spPr>
            <a:xfrm>
              <a:off x="5300133" y="5047311"/>
              <a:ext cx="79479" cy="169043"/>
            </a:xfrm>
            <a:custGeom>
              <a:avLst/>
              <a:gdLst/>
              <a:ahLst/>
              <a:cxnLst/>
              <a:rect l="0" t="0" r="0" b="0"/>
              <a:pathLst>
                <a:path w="79479" h="169043">
                  <a:moveTo>
                    <a:pt x="8467" y="7289"/>
                  </a:moveTo>
                  <a:lnTo>
                    <a:pt x="8467" y="0"/>
                  </a:lnTo>
                  <a:lnTo>
                    <a:pt x="8467" y="3666"/>
                  </a:lnTo>
                  <a:lnTo>
                    <a:pt x="1179" y="35035"/>
                  </a:lnTo>
                  <a:lnTo>
                    <a:pt x="233" y="71897"/>
                  </a:lnTo>
                  <a:lnTo>
                    <a:pt x="31" y="109778"/>
                  </a:lnTo>
                  <a:lnTo>
                    <a:pt x="4503" y="130058"/>
                  </a:lnTo>
                  <a:lnTo>
                    <a:pt x="21203" y="153766"/>
                  </a:lnTo>
                  <a:lnTo>
                    <a:pt x="31688" y="165210"/>
                  </a:lnTo>
                  <a:lnTo>
                    <a:pt x="36177" y="168073"/>
                  </a:lnTo>
                  <a:lnTo>
                    <a:pt x="40110" y="169042"/>
                  </a:lnTo>
                  <a:lnTo>
                    <a:pt x="47931" y="167608"/>
                  </a:lnTo>
                  <a:lnTo>
                    <a:pt x="57678" y="163836"/>
                  </a:lnTo>
                  <a:lnTo>
                    <a:pt x="65773" y="156515"/>
                  </a:lnTo>
                  <a:lnTo>
                    <a:pt x="75619" y="139306"/>
                  </a:lnTo>
                  <a:lnTo>
                    <a:pt x="78635" y="131990"/>
                  </a:lnTo>
                  <a:lnTo>
                    <a:pt x="79478" y="113825"/>
                  </a:lnTo>
                  <a:lnTo>
                    <a:pt x="72353" y="71503"/>
                  </a:lnTo>
                  <a:lnTo>
                    <a:pt x="60113" y="47116"/>
                  </a:lnTo>
                  <a:lnTo>
                    <a:pt x="39121" y="22961"/>
                  </a:lnTo>
                  <a:lnTo>
                    <a:pt x="0" y="728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3" name="SMARTInkShape-2059"/>
            <p:cNvSpPr/>
            <p:nvPr/>
          </p:nvSpPr>
          <p:spPr>
            <a:xfrm>
              <a:off x="4860509" y="4996655"/>
              <a:ext cx="117892" cy="193413"/>
            </a:xfrm>
            <a:custGeom>
              <a:avLst/>
              <a:gdLst/>
              <a:ahLst/>
              <a:cxnLst/>
              <a:rect l="0" t="0" r="0" b="0"/>
              <a:pathLst>
                <a:path w="117892" h="193413">
                  <a:moveTo>
                    <a:pt x="84024" y="57945"/>
                  </a:moveTo>
                  <a:lnTo>
                    <a:pt x="84024" y="53451"/>
                  </a:lnTo>
                  <a:lnTo>
                    <a:pt x="84965" y="52127"/>
                  </a:lnTo>
                  <a:lnTo>
                    <a:pt x="86533" y="51243"/>
                  </a:lnTo>
                  <a:lnTo>
                    <a:pt x="95810" y="49828"/>
                  </a:lnTo>
                  <a:lnTo>
                    <a:pt x="97525" y="48769"/>
                  </a:lnTo>
                  <a:lnTo>
                    <a:pt x="98669" y="47124"/>
                  </a:lnTo>
                  <a:lnTo>
                    <a:pt x="99432" y="45087"/>
                  </a:lnTo>
                  <a:lnTo>
                    <a:pt x="100881" y="43728"/>
                  </a:lnTo>
                  <a:lnTo>
                    <a:pt x="105000" y="42219"/>
                  </a:lnTo>
                  <a:lnTo>
                    <a:pt x="106475" y="40876"/>
                  </a:lnTo>
                  <a:lnTo>
                    <a:pt x="108113" y="36875"/>
                  </a:lnTo>
                  <a:lnTo>
                    <a:pt x="109390" y="12755"/>
                  </a:lnTo>
                  <a:lnTo>
                    <a:pt x="108461" y="10885"/>
                  </a:lnTo>
                  <a:lnTo>
                    <a:pt x="106901" y="9638"/>
                  </a:lnTo>
                  <a:lnTo>
                    <a:pt x="102658" y="7311"/>
                  </a:lnTo>
                  <a:lnTo>
                    <a:pt x="97637" y="3143"/>
                  </a:lnTo>
                  <a:lnTo>
                    <a:pt x="89761" y="663"/>
                  </a:lnTo>
                  <a:lnTo>
                    <a:pt x="85026" y="0"/>
                  </a:lnTo>
                  <a:lnTo>
                    <a:pt x="47229" y="7379"/>
                  </a:lnTo>
                  <a:lnTo>
                    <a:pt x="19100" y="18836"/>
                  </a:lnTo>
                  <a:lnTo>
                    <a:pt x="10327" y="26767"/>
                  </a:lnTo>
                  <a:lnTo>
                    <a:pt x="4233" y="36561"/>
                  </a:lnTo>
                  <a:lnTo>
                    <a:pt x="0" y="59252"/>
                  </a:lnTo>
                  <a:lnTo>
                    <a:pt x="2151" y="65738"/>
                  </a:lnTo>
                  <a:lnTo>
                    <a:pt x="4042" y="68785"/>
                  </a:lnTo>
                  <a:lnTo>
                    <a:pt x="15693" y="77567"/>
                  </a:lnTo>
                  <a:lnTo>
                    <a:pt x="31061" y="81634"/>
                  </a:lnTo>
                  <a:lnTo>
                    <a:pt x="41984" y="80076"/>
                  </a:lnTo>
                  <a:lnTo>
                    <a:pt x="81219" y="70688"/>
                  </a:lnTo>
                  <a:lnTo>
                    <a:pt x="97024" y="60497"/>
                  </a:lnTo>
                  <a:lnTo>
                    <a:pt x="103286" y="55003"/>
                  </a:lnTo>
                  <a:lnTo>
                    <a:pt x="106696" y="49426"/>
                  </a:lnTo>
                  <a:lnTo>
                    <a:pt x="109377" y="33040"/>
                  </a:lnTo>
                  <a:lnTo>
                    <a:pt x="109424" y="75170"/>
                  </a:lnTo>
                  <a:lnTo>
                    <a:pt x="109424" y="115472"/>
                  </a:lnTo>
                  <a:lnTo>
                    <a:pt x="117891" y="19341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4" name="SMARTInkShape-2060"/>
            <p:cNvSpPr/>
            <p:nvPr/>
          </p:nvSpPr>
          <p:spPr>
            <a:xfrm>
              <a:off x="2585922" y="5003843"/>
              <a:ext cx="131879" cy="126799"/>
            </a:xfrm>
            <a:custGeom>
              <a:avLst/>
              <a:gdLst/>
              <a:ahLst/>
              <a:cxnLst/>
              <a:rect l="0" t="0" r="0" b="0"/>
              <a:pathLst>
                <a:path w="131879" h="126799">
                  <a:moveTo>
                    <a:pt x="4878" y="25357"/>
                  </a:moveTo>
                  <a:lnTo>
                    <a:pt x="383" y="25357"/>
                  </a:lnTo>
                  <a:lnTo>
                    <a:pt x="0" y="24416"/>
                  </a:lnTo>
                  <a:lnTo>
                    <a:pt x="2083" y="20863"/>
                  </a:lnTo>
                  <a:lnTo>
                    <a:pt x="8544" y="13573"/>
                  </a:lnTo>
                  <a:lnTo>
                    <a:pt x="20912" y="5453"/>
                  </a:lnTo>
                  <a:lnTo>
                    <a:pt x="36492" y="1586"/>
                  </a:lnTo>
                  <a:lnTo>
                    <a:pt x="74125" y="0"/>
                  </a:lnTo>
                  <a:lnTo>
                    <a:pt x="75502" y="1867"/>
                  </a:lnTo>
                  <a:lnTo>
                    <a:pt x="75479" y="4994"/>
                  </a:lnTo>
                  <a:lnTo>
                    <a:pt x="73178" y="19035"/>
                  </a:lnTo>
                  <a:lnTo>
                    <a:pt x="50521" y="58748"/>
                  </a:lnTo>
                  <a:lnTo>
                    <a:pt x="27475" y="98992"/>
                  </a:lnTo>
                  <a:lnTo>
                    <a:pt x="15856" y="117781"/>
                  </a:lnTo>
                  <a:lnTo>
                    <a:pt x="13492" y="126419"/>
                  </a:lnTo>
                  <a:lnTo>
                    <a:pt x="17883" y="126798"/>
                  </a:lnTo>
                  <a:lnTo>
                    <a:pt x="22574" y="124378"/>
                  </a:lnTo>
                  <a:lnTo>
                    <a:pt x="37746" y="115158"/>
                  </a:lnTo>
                  <a:lnTo>
                    <a:pt x="53396" y="111545"/>
                  </a:lnTo>
                  <a:lnTo>
                    <a:pt x="87850" y="107715"/>
                  </a:lnTo>
                  <a:lnTo>
                    <a:pt x="94060" y="105663"/>
                  </a:lnTo>
                  <a:lnTo>
                    <a:pt x="131878" y="11002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5" name="SMARTInkShape-2061"/>
            <p:cNvSpPr/>
            <p:nvPr/>
          </p:nvSpPr>
          <p:spPr>
            <a:xfrm>
              <a:off x="3928533" y="4961467"/>
              <a:ext cx="109527" cy="173117"/>
            </a:xfrm>
            <a:custGeom>
              <a:avLst/>
              <a:gdLst/>
              <a:ahLst/>
              <a:cxnLst/>
              <a:rect l="0" t="0" r="0" b="0"/>
              <a:pathLst>
                <a:path w="109527" h="173117">
                  <a:moveTo>
                    <a:pt x="0" y="0"/>
                  </a:moveTo>
                  <a:lnTo>
                    <a:pt x="4495" y="4494"/>
                  </a:lnTo>
                  <a:lnTo>
                    <a:pt x="6701" y="9208"/>
                  </a:lnTo>
                  <a:lnTo>
                    <a:pt x="8398" y="48319"/>
                  </a:lnTo>
                  <a:lnTo>
                    <a:pt x="8458" y="85454"/>
                  </a:lnTo>
                  <a:lnTo>
                    <a:pt x="8466" y="120403"/>
                  </a:lnTo>
                  <a:lnTo>
                    <a:pt x="8467" y="143780"/>
                  </a:lnTo>
                  <a:lnTo>
                    <a:pt x="13485" y="153586"/>
                  </a:lnTo>
                  <a:lnTo>
                    <a:pt x="21045" y="162334"/>
                  </a:lnTo>
                  <a:lnTo>
                    <a:pt x="27541" y="166223"/>
                  </a:lnTo>
                  <a:lnTo>
                    <a:pt x="45477" y="172906"/>
                  </a:lnTo>
                  <a:lnTo>
                    <a:pt x="58155" y="173116"/>
                  </a:lnTo>
                  <a:lnTo>
                    <a:pt x="86402" y="167950"/>
                  </a:lnTo>
                  <a:lnTo>
                    <a:pt x="94219" y="160565"/>
                  </a:lnTo>
                  <a:lnTo>
                    <a:pt x="103908" y="145830"/>
                  </a:lnTo>
                  <a:lnTo>
                    <a:pt x="108242" y="129547"/>
                  </a:lnTo>
                  <a:lnTo>
                    <a:pt x="109526" y="117302"/>
                  </a:lnTo>
                  <a:lnTo>
                    <a:pt x="107318" y="110774"/>
                  </a:lnTo>
                  <a:lnTo>
                    <a:pt x="98235" y="98917"/>
                  </a:lnTo>
                  <a:lnTo>
                    <a:pt x="92892" y="95703"/>
                  </a:lnTo>
                  <a:lnTo>
                    <a:pt x="82087" y="93895"/>
                  </a:lnTo>
                  <a:lnTo>
                    <a:pt x="77302" y="93640"/>
                  </a:lnTo>
                  <a:lnTo>
                    <a:pt x="69478" y="95867"/>
                  </a:lnTo>
                  <a:lnTo>
                    <a:pt x="66074" y="97778"/>
                  </a:lnTo>
                  <a:lnTo>
                    <a:pt x="48080" y="120339"/>
                  </a:lnTo>
                  <a:lnTo>
                    <a:pt x="42334" y="16933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6" name="SMARTInkShape-2062"/>
            <p:cNvSpPr/>
            <p:nvPr/>
          </p:nvSpPr>
          <p:spPr>
            <a:xfrm>
              <a:off x="5232400" y="5046133"/>
              <a:ext cx="8468" cy="152401"/>
            </a:xfrm>
            <a:custGeom>
              <a:avLst/>
              <a:gdLst/>
              <a:ahLst/>
              <a:cxnLst/>
              <a:rect l="0" t="0" r="0" b="0"/>
              <a:pathLst>
                <a:path w="8468" h="152401">
                  <a:moveTo>
                    <a:pt x="0" y="0"/>
                  </a:moveTo>
                  <a:lnTo>
                    <a:pt x="0" y="4495"/>
                  </a:lnTo>
                  <a:lnTo>
                    <a:pt x="7682" y="38059"/>
                  </a:lnTo>
                  <a:lnTo>
                    <a:pt x="8363" y="76752"/>
                  </a:lnTo>
                  <a:lnTo>
                    <a:pt x="8467" y="15240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7" name="SMARTInkShape-2063"/>
            <p:cNvSpPr/>
            <p:nvPr/>
          </p:nvSpPr>
          <p:spPr>
            <a:xfrm>
              <a:off x="4250276" y="4980096"/>
              <a:ext cx="118027" cy="201505"/>
            </a:xfrm>
            <a:custGeom>
              <a:avLst/>
              <a:gdLst/>
              <a:ahLst/>
              <a:cxnLst/>
              <a:rect l="0" t="0" r="0" b="0"/>
              <a:pathLst>
                <a:path w="118027" h="201505">
                  <a:moveTo>
                    <a:pt x="8457" y="40637"/>
                  </a:moveTo>
                  <a:lnTo>
                    <a:pt x="1168" y="47927"/>
                  </a:lnTo>
                  <a:lnTo>
                    <a:pt x="94" y="56291"/>
                  </a:lnTo>
                  <a:lnTo>
                    <a:pt x="0" y="64748"/>
                  </a:lnTo>
                  <a:lnTo>
                    <a:pt x="2503" y="62956"/>
                  </a:lnTo>
                  <a:lnTo>
                    <a:pt x="7281" y="58635"/>
                  </a:lnTo>
                  <a:lnTo>
                    <a:pt x="9166" y="46144"/>
                  </a:lnTo>
                  <a:lnTo>
                    <a:pt x="10811" y="44309"/>
                  </a:lnTo>
                  <a:lnTo>
                    <a:pt x="12849" y="43085"/>
                  </a:lnTo>
                  <a:lnTo>
                    <a:pt x="14207" y="40387"/>
                  </a:lnTo>
                  <a:lnTo>
                    <a:pt x="17626" y="18657"/>
                  </a:lnTo>
                  <a:lnTo>
                    <a:pt x="23579" y="6888"/>
                  </a:lnTo>
                  <a:lnTo>
                    <a:pt x="25033" y="0"/>
                  </a:lnTo>
                  <a:lnTo>
                    <a:pt x="25152" y="375"/>
                  </a:lnTo>
                  <a:lnTo>
                    <a:pt x="25285" y="3301"/>
                  </a:lnTo>
                  <a:lnTo>
                    <a:pt x="26261" y="4458"/>
                  </a:lnTo>
                  <a:lnTo>
                    <a:pt x="34587" y="8823"/>
                  </a:lnTo>
                  <a:lnTo>
                    <a:pt x="48065" y="20211"/>
                  </a:lnTo>
                  <a:lnTo>
                    <a:pt x="56464" y="22670"/>
                  </a:lnTo>
                  <a:lnTo>
                    <a:pt x="65851" y="24338"/>
                  </a:lnTo>
                  <a:lnTo>
                    <a:pt x="86304" y="30953"/>
                  </a:lnTo>
                  <a:lnTo>
                    <a:pt x="89518" y="30418"/>
                  </a:lnTo>
                  <a:lnTo>
                    <a:pt x="104310" y="24774"/>
                  </a:lnTo>
                  <a:lnTo>
                    <a:pt x="118026" y="23732"/>
                  </a:lnTo>
                  <a:lnTo>
                    <a:pt x="112607" y="30469"/>
                  </a:lnTo>
                  <a:lnTo>
                    <a:pt x="96623" y="69219"/>
                  </a:lnTo>
                  <a:lnTo>
                    <a:pt x="93431" y="108576"/>
                  </a:lnTo>
                  <a:lnTo>
                    <a:pt x="90676" y="135763"/>
                  </a:lnTo>
                  <a:lnTo>
                    <a:pt x="85010" y="174079"/>
                  </a:lnTo>
                  <a:lnTo>
                    <a:pt x="76191" y="20150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8" name="SMARTInkShape-2064"/>
            <p:cNvSpPr/>
            <p:nvPr/>
          </p:nvSpPr>
          <p:spPr>
            <a:xfrm>
              <a:off x="4548037" y="4987006"/>
              <a:ext cx="100164" cy="177506"/>
            </a:xfrm>
            <a:custGeom>
              <a:avLst/>
              <a:gdLst/>
              <a:ahLst/>
              <a:cxnLst/>
              <a:rect l="0" t="0" r="0" b="0"/>
              <a:pathLst>
                <a:path w="100164" h="177506">
                  <a:moveTo>
                    <a:pt x="83230" y="67594"/>
                  </a:moveTo>
                  <a:lnTo>
                    <a:pt x="87724" y="67594"/>
                  </a:lnTo>
                  <a:lnTo>
                    <a:pt x="89049" y="66653"/>
                  </a:lnTo>
                  <a:lnTo>
                    <a:pt x="89931" y="65086"/>
                  </a:lnTo>
                  <a:lnTo>
                    <a:pt x="90519" y="63100"/>
                  </a:lnTo>
                  <a:lnTo>
                    <a:pt x="98882" y="52186"/>
                  </a:lnTo>
                  <a:lnTo>
                    <a:pt x="100051" y="36215"/>
                  </a:lnTo>
                  <a:lnTo>
                    <a:pt x="92864" y="19366"/>
                  </a:lnTo>
                  <a:lnTo>
                    <a:pt x="68230" y="5236"/>
                  </a:lnTo>
                  <a:lnTo>
                    <a:pt x="56417" y="1453"/>
                  </a:lnTo>
                  <a:lnTo>
                    <a:pt x="30908" y="0"/>
                  </a:lnTo>
                  <a:lnTo>
                    <a:pt x="17032" y="4396"/>
                  </a:lnTo>
                  <a:lnTo>
                    <a:pt x="13697" y="6647"/>
                  </a:lnTo>
                  <a:lnTo>
                    <a:pt x="9993" y="11657"/>
                  </a:lnTo>
                  <a:lnTo>
                    <a:pt x="719" y="32029"/>
                  </a:lnTo>
                  <a:lnTo>
                    <a:pt x="0" y="35417"/>
                  </a:lnTo>
                  <a:lnTo>
                    <a:pt x="1710" y="44200"/>
                  </a:lnTo>
                  <a:lnTo>
                    <a:pt x="8210" y="64861"/>
                  </a:lnTo>
                  <a:lnTo>
                    <a:pt x="19400" y="77864"/>
                  </a:lnTo>
                  <a:lnTo>
                    <a:pt x="39517" y="92639"/>
                  </a:lnTo>
                  <a:lnTo>
                    <a:pt x="72834" y="132915"/>
                  </a:lnTo>
                  <a:lnTo>
                    <a:pt x="82658" y="145588"/>
                  </a:lnTo>
                  <a:lnTo>
                    <a:pt x="89018" y="158750"/>
                  </a:lnTo>
                  <a:lnTo>
                    <a:pt x="91167" y="171626"/>
                  </a:lnTo>
                  <a:lnTo>
                    <a:pt x="90404" y="173637"/>
                  </a:lnTo>
                  <a:lnTo>
                    <a:pt x="88953" y="174979"/>
                  </a:lnTo>
                  <a:lnTo>
                    <a:pt x="87045" y="175871"/>
                  </a:lnTo>
                  <a:lnTo>
                    <a:pt x="59995" y="177505"/>
                  </a:lnTo>
                  <a:lnTo>
                    <a:pt x="51580" y="175082"/>
                  </a:lnTo>
                  <a:lnTo>
                    <a:pt x="17953" y="153259"/>
                  </a:lnTo>
                  <a:lnTo>
                    <a:pt x="11884" y="142984"/>
                  </a:lnTo>
                  <a:lnTo>
                    <a:pt x="7988" y="125551"/>
                  </a:lnTo>
                  <a:lnTo>
                    <a:pt x="12473" y="116557"/>
                  </a:lnTo>
                  <a:lnTo>
                    <a:pt x="26188" y="99947"/>
                  </a:lnTo>
                  <a:lnTo>
                    <a:pt x="64173" y="70439"/>
                  </a:lnTo>
                  <a:lnTo>
                    <a:pt x="100163" y="4219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810" name="SMARTInkShape-2065"/>
          <p:cNvSpPr/>
          <p:nvPr/>
        </p:nvSpPr>
        <p:spPr>
          <a:xfrm>
            <a:off x="5698446" y="4724404"/>
            <a:ext cx="1455352" cy="702728"/>
          </a:xfrm>
          <a:custGeom>
            <a:avLst/>
            <a:gdLst/>
            <a:ahLst/>
            <a:cxnLst/>
            <a:rect l="0" t="0" r="0" b="0"/>
            <a:pathLst>
              <a:path w="1455352" h="702728">
                <a:moveTo>
                  <a:pt x="753154" y="668863"/>
                </a:moveTo>
                <a:lnTo>
                  <a:pt x="711693" y="667922"/>
                </a:lnTo>
                <a:lnTo>
                  <a:pt x="673097" y="661573"/>
                </a:lnTo>
                <a:lnTo>
                  <a:pt x="635566" y="653869"/>
                </a:lnTo>
                <a:lnTo>
                  <a:pt x="596934" y="645797"/>
                </a:lnTo>
                <a:lnTo>
                  <a:pt x="581182" y="642619"/>
                </a:lnTo>
                <a:lnTo>
                  <a:pt x="540409" y="627756"/>
                </a:lnTo>
                <a:lnTo>
                  <a:pt x="500613" y="615483"/>
                </a:lnTo>
                <a:lnTo>
                  <a:pt x="465198" y="602350"/>
                </a:lnTo>
                <a:lnTo>
                  <a:pt x="424912" y="586544"/>
                </a:lnTo>
                <a:lnTo>
                  <a:pt x="382680" y="571106"/>
                </a:lnTo>
                <a:lnTo>
                  <a:pt x="347161" y="558998"/>
                </a:lnTo>
                <a:lnTo>
                  <a:pt x="312967" y="547547"/>
                </a:lnTo>
                <a:lnTo>
                  <a:pt x="279037" y="530407"/>
                </a:lnTo>
                <a:lnTo>
                  <a:pt x="245157" y="516988"/>
                </a:lnTo>
                <a:lnTo>
                  <a:pt x="211288" y="500783"/>
                </a:lnTo>
                <a:lnTo>
                  <a:pt x="177421" y="485283"/>
                </a:lnTo>
                <a:lnTo>
                  <a:pt x="139581" y="464124"/>
                </a:lnTo>
                <a:lnTo>
                  <a:pt x="104026" y="440168"/>
                </a:lnTo>
                <a:lnTo>
                  <a:pt x="70917" y="416744"/>
                </a:lnTo>
                <a:lnTo>
                  <a:pt x="43664" y="379240"/>
                </a:lnTo>
                <a:lnTo>
                  <a:pt x="25617" y="351834"/>
                </a:lnTo>
                <a:lnTo>
                  <a:pt x="9355" y="316490"/>
                </a:lnTo>
                <a:lnTo>
                  <a:pt x="2505" y="293313"/>
                </a:lnTo>
                <a:lnTo>
                  <a:pt x="0" y="251090"/>
                </a:lnTo>
                <a:lnTo>
                  <a:pt x="611" y="215565"/>
                </a:lnTo>
                <a:lnTo>
                  <a:pt x="11412" y="177194"/>
                </a:lnTo>
                <a:lnTo>
                  <a:pt x="23238" y="150570"/>
                </a:lnTo>
                <a:lnTo>
                  <a:pt x="37454" y="133876"/>
                </a:lnTo>
                <a:lnTo>
                  <a:pt x="77015" y="100109"/>
                </a:lnTo>
                <a:lnTo>
                  <a:pt x="115151" y="82329"/>
                </a:lnTo>
                <a:lnTo>
                  <a:pt x="129990" y="73277"/>
                </a:lnTo>
                <a:lnTo>
                  <a:pt x="170177" y="57293"/>
                </a:lnTo>
                <a:lnTo>
                  <a:pt x="205363" y="40792"/>
                </a:lnTo>
                <a:lnTo>
                  <a:pt x="237963" y="31421"/>
                </a:lnTo>
                <a:lnTo>
                  <a:pt x="277413" y="22686"/>
                </a:lnTo>
                <a:lnTo>
                  <a:pt x="313546" y="17126"/>
                </a:lnTo>
                <a:lnTo>
                  <a:pt x="350813" y="9789"/>
                </a:lnTo>
                <a:lnTo>
                  <a:pt x="386840" y="4360"/>
                </a:lnTo>
                <a:lnTo>
                  <a:pt x="419779" y="1289"/>
                </a:lnTo>
                <a:lnTo>
                  <a:pt x="460897" y="379"/>
                </a:lnTo>
                <a:lnTo>
                  <a:pt x="495345" y="110"/>
                </a:lnTo>
                <a:lnTo>
                  <a:pt x="532414" y="30"/>
                </a:lnTo>
                <a:lnTo>
                  <a:pt x="561914" y="11"/>
                </a:lnTo>
                <a:lnTo>
                  <a:pt x="602730" y="0"/>
                </a:lnTo>
                <a:lnTo>
                  <a:pt x="641805" y="4491"/>
                </a:lnTo>
                <a:lnTo>
                  <a:pt x="679523" y="8619"/>
                </a:lnTo>
                <a:lnTo>
                  <a:pt x="719735" y="14049"/>
                </a:lnTo>
                <a:lnTo>
                  <a:pt x="753599" y="17017"/>
                </a:lnTo>
                <a:lnTo>
                  <a:pt x="782515" y="21045"/>
                </a:lnTo>
                <a:lnTo>
                  <a:pt x="821538" y="24107"/>
                </a:lnTo>
                <a:lnTo>
                  <a:pt x="850340" y="29841"/>
                </a:lnTo>
                <a:lnTo>
                  <a:pt x="881015" y="37720"/>
                </a:lnTo>
                <a:lnTo>
                  <a:pt x="922847" y="48385"/>
                </a:lnTo>
                <a:lnTo>
                  <a:pt x="956773" y="62102"/>
                </a:lnTo>
                <a:lnTo>
                  <a:pt x="998498" y="73483"/>
                </a:lnTo>
                <a:lnTo>
                  <a:pt x="1039311" y="91200"/>
                </a:lnTo>
                <a:lnTo>
                  <a:pt x="1078251" y="107927"/>
                </a:lnTo>
                <a:lnTo>
                  <a:pt x="1115933" y="125180"/>
                </a:lnTo>
                <a:lnTo>
                  <a:pt x="1150833" y="137926"/>
                </a:lnTo>
                <a:lnTo>
                  <a:pt x="1186686" y="161559"/>
                </a:lnTo>
                <a:lnTo>
                  <a:pt x="1227515" y="183358"/>
                </a:lnTo>
                <a:lnTo>
                  <a:pt x="1266216" y="206245"/>
                </a:lnTo>
                <a:lnTo>
                  <a:pt x="1305114" y="233171"/>
                </a:lnTo>
                <a:lnTo>
                  <a:pt x="1343526" y="255621"/>
                </a:lnTo>
                <a:lnTo>
                  <a:pt x="1385197" y="293603"/>
                </a:lnTo>
                <a:lnTo>
                  <a:pt x="1411897" y="331877"/>
                </a:lnTo>
                <a:lnTo>
                  <a:pt x="1436599" y="359349"/>
                </a:lnTo>
                <a:lnTo>
                  <a:pt x="1449777" y="394698"/>
                </a:lnTo>
                <a:lnTo>
                  <a:pt x="1454680" y="436036"/>
                </a:lnTo>
                <a:lnTo>
                  <a:pt x="1455351" y="451241"/>
                </a:lnTo>
                <a:lnTo>
                  <a:pt x="1446739" y="479368"/>
                </a:lnTo>
                <a:lnTo>
                  <a:pt x="1417367" y="519488"/>
                </a:lnTo>
                <a:lnTo>
                  <a:pt x="1398523" y="539638"/>
                </a:lnTo>
                <a:lnTo>
                  <a:pt x="1358206" y="565670"/>
                </a:lnTo>
                <a:lnTo>
                  <a:pt x="1327017" y="586233"/>
                </a:lnTo>
                <a:lnTo>
                  <a:pt x="1287986" y="610199"/>
                </a:lnTo>
                <a:lnTo>
                  <a:pt x="1247117" y="631004"/>
                </a:lnTo>
                <a:lnTo>
                  <a:pt x="1214933" y="649747"/>
                </a:lnTo>
                <a:lnTo>
                  <a:pt x="1177391" y="662787"/>
                </a:lnTo>
                <a:lnTo>
                  <a:pt x="1141859" y="674422"/>
                </a:lnTo>
                <a:lnTo>
                  <a:pt x="1099579" y="685779"/>
                </a:lnTo>
                <a:lnTo>
                  <a:pt x="1059486" y="692587"/>
                </a:lnTo>
                <a:lnTo>
                  <a:pt x="1017630" y="699750"/>
                </a:lnTo>
                <a:lnTo>
                  <a:pt x="984335" y="701847"/>
                </a:lnTo>
                <a:lnTo>
                  <a:pt x="950638" y="702468"/>
                </a:lnTo>
                <a:lnTo>
                  <a:pt x="916822" y="702652"/>
                </a:lnTo>
                <a:lnTo>
                  <a:pt x="880147" y="702707"/>
                </a:lnTo>
                <a:lnTo>
                  <a:pt x="846912" y="702719"/>
                </a:lnTo>
                <a:lnTo>
                  <a:pt x="804662" y="702727"/>
                </a:lnTo>
                <a:lnTo>
                  <a:pt x="768311" y="698234"/>
                </a:lnTo>
                <a:lnTo>
                  <a:pt x="729214" y="690945"/>
                </a:lnTo>
                <a:lnTo>
                  <a:pt x="692334" y="682827"/>
                </a:lnTo>
                <a:lnTo>
                  <a:pt x="657574" y="674465"/>
                </a:lnTo>
                <a:lnTo>
                  <a:pt x="623443" y="666028"/>
                </a:lnTo>
                <a:lnTo>
                  <a:pt x="589498" y="657570"/>
                </a:lnTo>
                <a:lnTo>
                  <a:pt x="555608" y="644611"/>
                </a:lnTo>
                <a:lnTo>
                  <a:pt x="521734" y="628855"/>
                </a:lnTo>
                <a:lnTo>
                  <a:pt x="482395" y="612494"/>
                </a:lnTo>
                <a:lnTo>
                  <a:pt x="449450" y="596553"/>
                </a:lnTo>
                <a:lnTo>
                  <a:pt x="412199" y="576255"/>
                </a:lnTo>
                <a:lnTo>
                  <a:pt x="373374" y="557506"/>
                </a:lnTo>
                <a:lnTo>
                  <a:pt x="321354" y="52492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1" name="SMARTInkShape-2066"/>
          <p:cNvSpPr/>
          <p:nvPr/>
        </p:nvSpPr>
        <p:spPr>
          <a:xfrm>
            <a:off x="7176136" y="5495455"/>
            <a:ext cx="1361698" cy="760654"/>
          </a:xfrm>
          <a:custGeom>
            <a:avLst/>
            <a:gdLst/>
            <a:ahLst/>
            <a:cxnLst/>
            <a:rect l="0" t="0" r="0" b="0"/>
            <a:pathLst>
              <a:path w="1361698" h="760654">
                <a:moveTo>
                  <a:pt x="731731" y="702145"/>
                </a:moveTo>
                <a:lnTo>
                  <a:pt x="731731" y="697651"/>
                </a:lnTo>
                <a:lnTo>
                  <a:pt x="732671" y="696327"/>
                </a:lnTo>
                <a:lnTo>
                  <a:pt x="734239" y="695443"/>
                </a:lnTo>
                <a:lnTo>
                  <a:pt x="748530" y="693688"/>
                </a:lnTo>
                <a:lnTo>
                  <a:pt x="744129" y="693682"/>
                </a:lnTo>
                <a:lnTo>
                  <a:pt x="710577" y="700380"/>
                </a:lnTo>
                <a:lnTo>
                  <a:pt x="673303" y="706292"/>
                </a:lnTo>
                <a:lnTo>
                  <a:pt x="632749" y="703342"/>
                </a:lnTo>
                <a:lnTo>
                  <a:pt x="599081" y="697886"/>
                </a:lnTo>
                <a:lnTo>
                  <a:pt x="562709" y="690431"/>
                </a:lnTo>
                <a:lnTo>
                  <a:pt x="521798" y="685301"/>
                </a:lnTo>
                <a:lnTo>
                  <a:pt x="486540" y="676205"/>
                </a:lnTo>
                <a:lnTo>
                  <a:pt x="452398" y="665349"/>
                </a:lnTo>
                <a:lnTo>
                  <a:pt x="417536" y="654146"/>
                </a:lnTo>
                <a:lnTo>
                  <a:pt x="377898" y="642874"/>
                </a:lnTo>
                <a:lnTo>
                  <a:pt x="338119" y="631588"/>
                </a:lnTo>
                <a:lnTo>
                  <a:pt x="300784" y="619361"/>
                </a:lnTo>
                <a:lnTo>
                  <a:pt x="266232" y="602311"/>
                </a:lnTo>
                <a:lnTo>
                  <a:pt x="227736" y="589605"/>
                </a:lnTo>
                <a:lnTo>
                  <a:pt x="190655" y="571277"/>
                </a:lnTo>
                <a:lnTo>
                  <a:pt x="156154" y="552047"/>
                </a:lnTo>
                <a:lnTo>
                  <a:pt x="114625" y="529178"/>
                </a:lnTo>
                <a:lnTo>
                  <a:pt x="76366" y="501870"/>
                </a:lnTo>
                <a:lnTo>
                  <a:pt x="36396" y="471425"/>
                </a:lnTo>
                <a:lnTo>
                  <a:pt x="13817" y="445263"/>
                </a:lnTo>
                <a:lnTo>
                  <a:pt x="0" y="411672"/>
                </a:lnTo>
                <a:lnTo>
                  <a:pt x="1068" y="383611"/>
                </a:lnTo>
                <a:lnTo>
                  <a:pt x="15160" y="344472"/>
                </a:lnTo>
                <a:lnTo>
                  <a:pt x="31843" y="305648"/>
                </a:lnTo>
                <a:lnTo>
                  <a:pt x="48442" y="266260"/>
                </a:lnTo>
                <a:lnTo>
                  <a:pt x="69005" y="224382"/>
                </a:lnTo>
                <a:lnTo>
                  <a:pt x="92603" y="184550"/>
                </a:lnTo>
                <a:lnTo>
                  <a:pt x="123534" y="143989"/>
                </a:lnTo>
                <a:lnTo>
                  <a:pt x="145660" y="116148"/>
                </a:lnTo>
                <a:lnTo>
                  <a:pt x="184625" y="89886"/>
                </a:lnTo>
                <a:lnTo>
                  <a:pt x="224156" y="73183"/>
                </a:lnTo>
                <a:lnTo>
                  <a:pt x="261928" y="52028"/>
                </a:lnTo>
                <a:lnTo>
                  <a:pt x="299114" y="39282"/>
                </a:lnTo>
                <a:lnTo>
                  <a:pt x="339455" y="27705"/>
                </a:lnTo>
                <a:lnTo>
                  <a:pt x="378084" y="16359"/>
                </a:lnTo>
                <a:lnTo>
                  <a:pt x="410577" y="10391"/>
                </a:lnTo>
                <a:lnTo>
                  <a:pt x="450773" y="3879"/>
                </a:lnTo>
                <a:lnTo>
                  <a:pt x="481763" y="735"/>
                </a:lnTo>
                <a:lnTo>
                  <a:pt x="511194" y="0"/>
                </a:lnTo>
                <a:lnTo>
                  <a:pt x="546226" y="614"/>
                </a:lnTo>
                <a:lnTo>
                  <a:pt x="583746" y="4022"/>
                </a:lnTo>
                <a:lnTo>
                  <a:pt x="623913" y="6735"/>
                </a:lnTo>
                <a:lnTo>
                  <a:pt x="663710" y="13472"/>
                </a:lnTo>
                <a:lnTo>
                  <a:pt x="704323" y="18286"/>
                </a:lnTo>
                <a:lnTo>
                  <a:pt x="744296" y="28017"/>
                </a:lnTo>
                <a:lnTo>
                  <a:pt x="782609" y="38999"/>
                </a:lnTo>
                <a:lnTo>
                  <a:pt x="822928" y="50227"/>
                </a:lnTo>
                <a:lnTo>
                  <a:pt x="862842" y="61503"/>
                </a:lnTo>
                <a:lnTo>
                  <a:pt x="901144" y="72790"/>
                </a:lnTo>
                <a:lnTo>
                  <a:pt x="932968" y="82197"/>
                </a:lnTo>
                <a:lnTo>
                  <a:pt x="974925" y="99247"/>
                </a:lnTo>
                <a:lnTo>
                  <a:pt x="1015163" y="111952"/>
                </a:lnTo>
                <a:lnTo>
                  <a:pt x="1052589" y="124461"/>
                </a:lnTo>
                <a:lnTo>
                  <a:pt x="1089666" y="141566"/>
                </a:lnTo>
                <a:lnTo>
                  <a:pt x="1128453" y="158777"/>
                </a:lnTo>
                <a:lnTo>
                  <a:pt x="1163292" y="174476"/>
                </a:lnTo>
                <a:lnTo>
                  <a:pt x="1197351" y="194720"/>
                </a:lnTo>
                <a:lnTo>
                  <a:pt x="1238784" y="222443"/>
                </a:lnTo>
                <a:lnTo>
                  <a:pt x="1276088" y="256240"/>
                </a:lnTo>
                <a:lnTo>
                  <a:pt x="1310257" y="295920"/>
                </a:lnTo>
                <a:lnTo>
                  <a:pt x="1338505" y="335431"/>
                </a:lnTo>
                <a:lnTo>
                  <a:pt x="1354326" y="372362"/>
                </a:lnTo>
                <a:lnTo>
                  <a:pt x="1361697" y="405831"/>
                </a:lnTo>
                <a:lnTo>
                  <a:pt x="1360417" y="434983"/>
                </a:lnTo>
                <a:lnTo>
                  <a:pt x="1356712" y="464246"/>
                </a:lnTo>
                <a:lnTo>
                  <a:pt x="1346829" y="502148"/>
                </a:lnTo>
                <a:lnTo>
                  <a:pt x="1331128" y="540240"/>
                </a:lnTo>
                <a:lnTo>
                  <a:pt x="1312208" y="574939"/>
                </a:lnTo>
                <a:lnTo>
                  <a:pt x="1290353" y="608971"/>
                </a:lnTo>
                <a:lnTo>
                  <a:pt x="1261345" y="645521"/>
                </a:lnTo>
                <a:lnTo>
                  <a:pt x="1219817" y="687152"/>
                </a:lnTo>
                <a:lnTo>
                  <a:pt x="1188342" y="707929"/>
                </a:lnTo>
                <a:lnTo>
                  <a:pt x="1150453" y="725866"/>
                </a:lnTo>
                <a:lnTo>
                  <a:pt x="1112551" y="740767"/>
                </a:lnTo>
                <a:lnTo>
                  <a:pt x="1080796" y="749859"/>
                </a:lnTo>
                <a:lnTo>
                  <a:pt x="1043794" y="757570"/>
                </a:lnTo>
                <a:lnTo>
                  <a:pt x="1007147" y="759704"/>
                </a:lnTo>
                <a:lnTo>
                  <a:pt x="965773" y="760653"/>
                </a:lnTo>
                <a:lnTo>
                  <a:pt x="926060" y="760134"/>
                </a:lnTo>
                <a:lnTo>
                  <a:pt x="895867" y="756767"/>
                </a:lnTo>
                <a:lnTo>
                  <a:pt x="857714" y="749582"/>
                </a:lnTo>
                <a:lnTo>
                  <a:pt x="822577" y="741496"/>
                </a:lnTo>
                <a:lnTo>
                  <a:pt x="788333" y="733142"/>
                </a:lnTo>
                <a:lnTo>
                  <a:pt x="748869" y="716072"/>
                </a:lnTo>
                <a:lnTo>
                  <a:pt x="716843" y="705749"/>
                </a:lnTo>
                <a:lnTo>
                  <a:pt x="674820" y="693833"/>
                </a:lnTo>
                <a:lnTo>
                  <a:pt x="642744" y="682749"/>
                </a:lnTo>
                <a:lnTo>
                  <a:pt x="562397" y="6598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2" name="SMARTInkShape-2067"/>
          <p:cNvSpPr/>
          <p:nvPr/>
        </p:nvSpPr>
        <p:spPr>
          <a:xfrm>
            <a:off x="8501814" y="3090508"/>
            <a:ext cx="1346519" cy="448559"/>
          </a:xfrm>
          <a:custGeom>
            <a:avLst/>
            <a:gdLst/>
            <a:ahLst/>
            <a:cxnLst/>
            <a:rect l="0" t="0" r="0" b="0"/>
            <a:pathLst>
              <a:path w="1346519" h="448559">
                <a:moveTo>
                  <a:pt x="862319" y="423159"/>
                </a:moveTo>
                <a:lnTo>
                  <a:pt x="853330" y="427653"/>
                </a:lnTo>
                <a:lnTo>
                  <a:pt x="814610" y="433611"/>
                </a:lnTo>
                <a:lnTo>
                  <a:pt x="790484" y="438172"/>
                </a:lnTo>
                <a:lnTo>
                  <a:pt x="754487" y="442032"/>
                </a:lnTo>
                <a:lnTo>
                  <a:pt x="715599" y="446625"/>
                </a:lnTo>
                <a:lnTo>
                  <a:pt x="676168" y="447986"/>
                </a:lnTo>
                <a:lnTo>
                  <a:pt x="640356" y="448304"/>
                </a:lnTo>
                <a:lnTo>
                  <a:pt x="599352" y="448445"/>
                </a:lnTo>
                <a:lnTo>
                  <a:pt x="566078" y="448508"/>
                </a:lnTo>
                <a:lnTo>
                  <a:pt x="526188" y="448543"/>
                </a:lnTo>
                <a:lnTo>
                  <a:pt x="488029" y="448555"/>
                </a:lnTo>
                <a:lnTo>
                  <a:pt x="449441" y="448558"/>
                </a:lnTo>
                <a:lnTo>
                  <a:pt x="411667" y="446050"/>
                </a:lnTo>
                <a:lnTo>
                  <a:pt x="370684" y="441857"/>
                </a:lnTo>
                <a:lnTo>
                  <a:pt x="331259" y="438106"/>
                </a:lnTo>
                <a:lnTo>
                  <a:pt x="293238" y="431037"/>
                </a:lnTo>
                <a:lnTo>
                  <a:pt x="254690" y="425493"/>
                </a:lnTo>
                <a:lnTo>
                  <a:pt x="216928" y="421342"/>
                </a:lnTo>
                <a:lnTo>
                  <a:pt x="178458" y="414154"/>
                </a:lnTo>
                <a:lnTo>
                  <a:pt x="143227" y="406066"/>
                </a:lnTo>
                <a:lnTo>
                  <a:pt x="102105" y="394905"/>
                </a:lnTo>
                <a:lnTo>
                  <a:pt x="66806" y="382700"/>
                </a:lnTo>
                <a:lnTo>
                  <a:pt x="33155" y="362246"/>
                </a:lnTo>
                <a:lnTo>
                  <a:pt x="8449" y="338376"/>
                </a:lnTo>
                <a:lnTo>
                  <a:pt x="3043" y="329660"/>
                </a:lnTo>
                <a:lnTo>
                  <a:pt x="0" y="305981"/>
                </a:lnTo>
                <a:lnTo>
                  <a:pt x="8088" y="275132"/>
                </a:lnTo>
                <a:lnTo>
                  <a:pt x="22400" y="251149"/>
                </a:lnTo>
                <a:lnTo>
                  <a:pt x="62550" y="214575"/>
                </a:lnTo>
                <a:lnTo>
                  <a:pt x="101896" y="180470"/>
                </a:lnTo>
                <a:lnTo>
                  <a:pt x="142861" y="152228"/>
                </a:lnTo>
                <a:lnTo>
                  <a:pt x="176561" y="129648"/>
                </a:lnTo>
                <a:lnTo>
                  <a:pt x="216213" y="107070"/>
                </a:lnTo>
                <a:lnTo>
                  <a:pt x="254708" y="87001"/>
                </a:lnTo>
                <a:lnTo>
                  <a:pt x="287175" y="74260"/>
                </a:lnTo>
                <a:lnTo>
                  <a:pt x="320627" y="58569"/>
                </a:lnTo>
                <a:lnTo>
                  <a:pt x="354371" y="44512"/>
                </a:lnTo>
                <a:lnTo>
                  <a:pt x="390710" y="34389"/>
                </a:lnTo>
                <a:lnTo>
                  <a:pt x="428758" y="25432"/>
                </a:lnTo>
                <a:lnTo>
                  <a:pt x="466373" y="16820"/>
                </a:lnTo>
                <a:lnTo>
                  <a:pt x="507308" y="10819"/>
                </a:lnTo>
                <a:lnTo>
                  <a:pt x="549227" y="6532"/>
                </a:lnTo>
                <a:lnTo>
                  <a:pt x="591438" y="1813"/>
                </a:lnTo>
                <a:lnTo>
                  <a:pt x="620572" y="709"/>
                </a:lnTo>
                <a:lnTo>
                  <a:pt x="652335" y="218"/>
                </a:lnTo>
                <a:lnTo>
                  <a:pt x="682758" y="0"/>
                </a:lnTo>
                <a:lnTo>
                  <a:pt x="712900" y="844"/>
                </a:lnTo>
                <a:lnTo>
                  <a:pt x="745111" y="4354"/>
                </a:lnTo>
                <a:lnTo>
                  <a:pt x="775734" y="6542"/>
                </a:lnTo>
                <a:lnTo>
                  <a:pt x="805963" y="8455"/>
                </a:lnTo>
                <a:lnTo>
                  <a:pt x="838214" y="12441"/>
                </a:lnTo>
                <a:lnTo>
                  <a:pt x="868852" y="17348"/>
                </a:lnTo>
                <a:lnTo>
                  <a:pt x="898149" y="22665"/>
                </a:lnTo>
                <a:lnTo>
                  <a:pt x="926848" y="28164"/>
                </a:lnTo>
                <a:lnTo>
                  <a:pt x="955283" y="36252"/>
                </a:lnTo>
                <a:lnTo>
                  <a:pt x="983600" y="45178"/>
                </a:lnTo>
                <a:lnTo>
                  <a:pt x="1011863" y="52281"/>
                </a:lnTo>
                <a:lnTo>
                  <a:pt x="1040105" y="61082"/>
                </a:lnTo>
                <a:lnTo>
                  <a:pt x="1079940" y="76615"/>
                </a:lnTo>
                <a:lnTo>
                  <a:pt x="1118083" y="93133"/>
                </a:lnTo>
                <a:lnTo>
                  <a:pt x="1156666" y="109944"/>
                </a:lnTo>
                <a:lnTo>
                  <a:pt x="1191932" y="129349"/>
                </a:lnTo>
                <a:lnTo>
                  <a:pt x="1233065" y="156696"/>
                </a:lnTo>
                <a:lnTo>
                  <a:pt x="1268366" y="186034"/>
                </a:lnTo>
                <a:lnTo>
                  <a:pt x="1306511" y="221252"/>
                </a:lnTo>
                <a:lnTo>
                  <a:pt x="1327016" y="255761"/>
                </a:lnTo>
                <a:lnTo>
                  <a:pt x="1343578" y="292569"/>
                </a:lnTo>
                <a:lnTo>
                  <a:pt x="1346518" y="311497"/>
                </a:lnTo>
                <a:lnTo>
                  <a:pt x="1344689" y="327435"/>
                </a:lnTo>
                <a:lnTo>
                  <a:pt x="1337430" y="343578"/>
                </a:lnTo>
                <a:lnTo>
                  <a:pt x="1317755" y="377001"/>
                </a:lnTo>
                <a:lnTo>
                  <a:pt x="1306506" y="386338"/>
                </a:lnTo>
                <a:lnTo>
                  <a:pt x="1293039" y="392682"/>
                </a:lnTo>
                <a:lnTo>
                  <a:pt x="1258810" y="401585"/>
                </a:lnTo>
                <a:lnTo>
                  <a:pt x="1232643" y="406671"/>
                </a:lnTo>
                <a:lnTo>
                  <a:pt x="1201886" y="411127"/>
                </a:lnTo>
                <a:lnTo>
                  <a:pt x="1162473" y="413636"/>
                </a:lnTo>
                <a:lnTo>
                  <a:pt x="1122364" y="414379"/>
                </a:lnTo>
                <a:lnTo>
                  <a:pt x="1085288" y="414599"/>
                </a:lnTo>
                <a:lnTo>
                  <a:pt x="1044930" y="414664"/>
                </a:lnTo>
                <a:lnTo>
                  <a:pt x="1003184" y="414684"/>
                </a:lnTo>
                <a:lnTo>
                  <a:pt x="961023" y="414690"/>
                </a:lnTo>
                <a:lnTo>
                  <a:pt x="918743" y="414691"/>
                </a:lnTo>
                <a:lnTo>
                  <a:pt x="876424" y="413751"/>
                </a:lnTo>
                <a:lnTo>
                  <a:pt x="834096" y="408873"/>
                </a:lnTo>
                <a:lnTo>
                  <a:pt x="792705" y="407010"/>
                </a:lnTo>
                <a:lnTo>
                  <a:pt x="756191" y="405517"/>
                </a:lnTo>
                <a:lnTo>
                  <a:pt x="721539" y="400475"/>
                </a:lnTo>
                <a:lnTo>
                  <a:pt x="685558" y="398564"/>
                </a:lnTo>
                <a:lnTo>
                  <a:pt x="655819" y="398117"/>
                </a:lnTo>
                <a:lnTo>
                  <a:pt x="574453" y="38929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3" name="SMARTInkShape-2068"/>
          <p:cNvSpPr/>
          <p:nvPr/>
        </p:nvSpPr>
        <p:spPr>
          <a:xfrm>
            <a:off x="9924127" y="3056674"/>
            <a:ext cx="1422731" cy="533080"/>
          </a:xfrm>
          <a:custGeom>
            <a:avLst/>
            <a:gdLst/>
            <a:ahLst/>
            <a:cxnLst/>
            <a:rect l="0" t="0" r="0" b="0"/>
            <a:pathLst>
              <a:path w="1422731" h="533080">
                <a:moveTo>
                  <a:pt x="853940" y="456993"/>
                </a:moveTo>
                <a:lnTo>
                  <a:pt x="849444" y="461487"/>
                </a:lnTo>
                <a:lnTo>
                  <a:pt x="833166" y="468777"/>
                </a:lnTo>
                <a:lnTo>
                  <a:pt x="791659" y="475757"/>
                </a:lnTo>
                <a:lnTo>
                  <a:pt x="757910" y="481082"/>
                </a:lnTo>
                <a:lnTo>
                  <a:pt x="716569" y="482004"/>
                </a:lnTo>
                <a:lnTo>
                  <a:pt x="680593" y="477783"/>
                </a:lnTo>
                <a:lnTo>
                  <a:pt x="643069" y="470574"/>
                </a:lnTo>
                <a:lnTo>
                  <a:pt x="606657" y="462481"/>
                </a:lnTo>
                <a:lnTo>
                  <a:pt x="572035" y="458619"/>
                </a:lnTo>
                <a:lnTo>
                  <a:pt x="533451" y="452980"/>
                </a:lnTo>
                <a:lnTo>
                  <a:pt x="496723" y="449846"/>
                </a:lnTo>
                <a:lnTo>
                  <a:pt x="457513" y="444422"/>
                </a:lnTo>
                <a:lnTo>
                  <a:pt x="416106" y="436857"/>
                </a:lnTo>
                <a:lnTo>
                  <a:pt x="378541" y="428658"/>
                </a:lnTo>
                <a:lnTo>
                  <a:pt x="343579" y="420270"/>
                </a:lnTo>
                <a:lnTo>
                  <a:pt x="304892" y="411827"/>
                </a:lnTo>
                <a:lnTo>
                  <a:pt x="268135" y="407862"/>
                </a:lnTo>
                <a:lnTo>
                  <a:pt x="227821" y="398822"/>
                </a:lnTo>
                <a:lnTo>
                  <a:pt x="187106" y="382403"/>
                </a:lnTo>
                <a:lnTo>
                  <a:pt x="147113" y="369822"/>
                </a:lnTo>
                <a:lnTo>
                  <a:pt x="110680" y="358278"/>
                </a:lnTo>
                <a:lnTo>
                  <a:pt x="73944" y="344113"/>
                </a:lnTo>
                <a:lnTo>
                  <a:pt x="44251" y="323293"/>
                </a:lnTo>
                <a:lnTo>
                  <a:pt x="14276" y="294584"/>
                </a:lnTo>
                <a:lnTo>
                  <a:pt x="4852" y="276227"/>
                </a:lnTo>
                <a:lnTo>
                  <a:pt x="0" y="249618"/>
                </a:lnTo>
                <a:lnTo>
                  <a:pt x="101" y="223497"/>
                </a:lnTo>
                <a:lnTo>
                  <a:pt x="15132" y="187900"/>
                </a:lnTo>
                <a:lnTo>
                  <a:pt x="46979" y="147205"/>
                </a:lnTo>
                <a:lnTo>
                  <a:pt x="70342" y="125041"/>
                </a:lnTo>
                <a:lnTo>
                  <a:pt x="104879" y="103055"/>
                </a:lnTo>
                <a:lnTo>
                  <a:pt x="140974" y="87227"/>
                </a:lnTo>
                <a:lnTo>
                  <a:pt x="178766" y="69466"/>
                </a:lnTo>
                <a:lnTo>
                  <a:pt x="211114" y="57126"/>
                </a:lnTo>
                <a:lnTo>
                  <a:pt x="247038" y="44062"/>
                </a:lnTo>
                <a:lnTo>
                  <a:pt x="284964" y="34233"/>
                </a:lnTo>
                <a:lnTo>
                  <a:pt x="322543" y="25363"/>
                </a:lnTo>
                <a:lnTo>
                  <a:pt x="363466" y="19285"/>
                </a:lnTo>
                <a:lnTo>
                  <a:pt x="405383" y="14976"/>
                </a:lnTo>
                <a:lnTo>
                  <a:pt x="434448" y="10304"/>
                </a:lnTo>
                <a:lnTo>
                  <a:pt x="466181" y="5092"/>
                </a:lnTo>
                <a:lnTo>
                  <a:pt x="496591" y="2148"/>
                </a:lnTo>
                <a:lnTo>
                  <a:pt x="526726" y="840"/>
                </a:lnTo>
                <a:lnTo>
                  <a:pt x="558935" y="258"/>
                </a:lnTo>
                <a:lnTo>
                  <a:pt x="592064" y="0"/>
                </a:lnTo>
                <a:lnTo>
                  <a:pt x="625602" y="825"/>
                </a:lnTo>
                <a:lnTo>
                  <a:pt x="659323" y="4328"/>
                </a:lnTo>
                <a:lnTo>
                  <a:pt x="693126" y="6512"/>
                </a:lnTo>
                <a:lnTo>
                  <a:pt x="726022" y="8423"/>
                </a:lnTo>
                <a:lnTo>
                  <a:pt x="756322" y="12409"/>
                </a:lnTo>
                <a:lnTo>
                  <a:pt x="787978" y="19824"/>
                </a:lnTo>
                <a:lnTo>
                  <a:pt x="819920" y="28451"/>
                </a:lnTo>
                <a:lnTo>
                  <a:pt x="849793" y="35422"/>
                </a:lnTo>
                <a:lnTo>
                  <a:pt x="881261" y="41655"/>
                </a:lnTo>
                <a:lnTo>
                  <a:pt x="913119" y="48502"/>
                </a:lnTo>
                <a:lnTo>
                  <a:pt x="942958" y="57817"/>
                </a:lnTo>
                <a:lnTo>
                  <a:pt x="971899" y="68228"/>
                </a:lnTo>
                <a:lnTo>
                  <a:pt x="1000438" y="79127"/>
                </a:lnTo>
                <a:lnTo>
                  <a:pt x="1028804" y="90242"/>
                </a:lnTo>
                <a:lnTo>
                  <a:pt x="1057089" y="101454"/>
                </a:lnTo>
                <a:lnTo>
                  <a:pt x="1096949" y="118344"/>
                </a:lnTo>
                <a:lnTo>
                  <a:pt x="1132591" y="137773"/>
                </a:lnTo>
                <a:lnTo>
                  <a:pt x="1166984" y="158895"/>
                </a:lnTo>
                <a:lnTo>
                  <a:pt x="1201008" y="177070"/>
                </a:lnTo>
                <a:lnTo>
                  <a:pt x="1234920" y="196880"/>
                </a:lnTo>
                <a:lnTo>
                  <a:pt x="1268800" y="218115"/>
                </a:lnTo>
                <a:lnTo>
                  <a:pt x="1304971" y="242146"/>
                </a:lnTo>
                <a:lnTo>
                  <a:pt x="1343753" y="272711"/>
                </a:lnTo>
                <a:lnTo>
                  <a:pt x="1382631" y="308991"/>
                </a:lnTo>
                <a:lnTo>
                  <a:pt x="1402880" y="333805"/>
                </a:lnTo>
                <a:lnTo>
                  <a:pt x="1422080" y="371407"/>
                </a:lnTo>
                <a:lnTo>
                  <a:pt x="1422730" y="380180"/>
                </a:lnTo>
                <a:lnTo>
                  <a:pt x="1418434" y="397454"/>
                </a:lnTo>
                <a:lnTo>
                  <a:pt x="1405436" y="418551"/>
                </a:lnTo>
                <a:lnTo>
                  <a:pt x="1376187" y="436718"/>
                </a:lnTo>
                <a:lnTo>
                  <a:pt x="1336740" y="452953"/>
                </a:lnTo>
                <a:lnTo>
                  <a:pt x="1296197" y="465218"/>
                </a:lnTo>
                <a:lnTo>
                  <a:pt x="1256239" y="476701"/>
                </a:lnTo>
                <a:lnTo>
                  <a:pt x="1218780" y="485201"/>
                </a:lnTo>
                <a:lnTo>
                  <a:pt x="1177889" y="493677"/>
                </a:lnTo>
                <a:lnTo>
                  <a:pt x="1140477" y="502147"/>
                </a:lnTo>
                <a:lnTo>
                  <a:pt x="1101064" y="510614"/>
                </a:lnTo>
                <a:lnTo>
                  <a:pt x="1059596" y="514587"/>
                </a:lnTo>
                <a:lnTo>
                  <a:pt x="1029069" y="518025"/>
                </a:lnTo>
                <a:lnTo>
                  <a:pt x="997626" y="521748"/>
                </a:lnTo>
                <a:lnTo>
                  <a:pt x="967973" y="523402"/>
                </a:lnTo>
                <a:lnTo>
                  <a:pt x="936606" y="526646"/>
                </a:lnTo>
                <a:lnTo>
                  <a:pt x="904793" y="530283"/>
                </a:lnTo>
                <a:lnTo>
                  <a:pt x="874973" y="531900"/>
                </a:lnTo>
                <a:lnTo>
                  <a:pt x="846041" y="532617"/>
                </a:lnTo>
                <a:lnTo>
                  <a:pt x="816563" y="532937"/>
                </a:lnTo>
                <a:lnTo>
                  <a:pt x="784646" y="533079"/>
                </a:lnTo>
                <a:lnTo>
                  <a:pt x="751646" y="530633"/>
                </a:lnTo>
                <a:lnTo>
                  <a:pt x="719108" y="527351"/>
                </a:lnTo>
                <a:lnTo>
                  <a:pt x="688965" y="525893"/>
                </a:lnTo>
                <a:lnTo>
                  <a:pt x="657381" y="525245"/>
                </a:lnTo>
                <a:lnTo>
                  <a:pt x="626410" y="524016"/>
                </a:lnTo>
                <a:lnTo>
                  <a:pt x="587817" y="518976"/>
                </a:lnTo>
                <a:lnTo>
                  <a:pt x="551610" y="516123"/>
                </a:lnTo>
                <a:lnTo>
                  <a:pt x="498340" y="50779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816" name="SMARTInkShape-Group664"/>
          <p:cNvGrpSpPr/>
          <p:nvPr/>
        </p:nvGrpSpPr>
        <p:grpSpPr>
          <a:xfrm>
            <a:off x="10156440" y="5740400"/>
            <a:ext cx="206761" cy="355601"/>
            <a:chOff x="10156440" y="5740400"/>
            <a:chExt cx="206761" cy="355601"/>
          </a:xfrm>
        </p:grpSpPr>
        <p:sp>
          <p:nvSpPr>
            <p:cNvPr id="814" name="SMARTInkShape-2069"/>
            <p:cNvSpPr/>
            <p:nvPr/>
          </p:nvSpPr>
          <p:spPr>
            <a:xfrm>
              <a:off x="10295467" y="5740400"/>
              <a:ext cx="16555" cy="355601"/>
            </a:xfrm>
            <a:custGeom>
              <a:avLst/>
              <a:gdLst/>
              <a:ahLst/>
              <a:cxnLst/>
              <a:rect l="0" t="0" r="0" b="0"/>
              <a:pathLst>
                <a:path w="16555" h="355601">
                  <a:moveTo>
                    <a:pt x="0" y="0"/>
                  </a:moveTo>
                  <a:lnTo>
                    <a:pt x="4496" y="37052"/>
                  </a:lnTo>
                  <a:lnTo>
                    <a:pt x="8623" y="76099"/>
                  </a:lnTo>
                  <a:lnTo>
                    <a:pt x="15011" y="114054"/>
                  </a:lnTo>
                  <a:lnTo>
                    <a:pt x="16554" y="149215"/>
                  </a:lnTo>
                  <a:lnTo>
                    <a:pt x="11040" y="190516"/>
                  </a:lnTo>
                  <a:lnTo>
                    <a:pt x="8975" y="223760"/>
                  </a:lnTo>
                  <a:lnTo>
                    <a:pt x="4072" y="266005"/>
                  </a:lnTo>
                  <a:lnTo>
                    <a:pt x="535" y="305917"/>
                  </a:lnTo>
                  <a:lnTo>
                    <a:pt x="8466" y="35560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5" name="SMARTInkShape-2070"/>
            <p:cNvSpPr/>
            <p:nvPr/>
          </p:nvSpPr>
          <p:spPr>
            <a:xfrm>
              <a:off x="10156440" y="5783113"/>
              <a:ext cx="206761" cy="185242"/>
            </a:xfrm>
            <a:custGeom>
              <a:avLst/>
              <a:gdLst/>
              <a:ahLst/>
              <a:cxnLst/>
              <a:rect l="0" t="0" r="0" b="0"/>
              <a:pathLst>
                <a:path w="206761" h="185242">
                  <a:moveTo>
                    <a:pt x="28960" y="16554"/>
                  </a:moveTo>
                  <a:lnTo>
                    <a:pt x="21670" y="9264"/>
                  </a:lnTo>
                  <a:lnTo>
                    <a:pt x="20524" y="0"/>
                  </a:lnTo>
                  <a:lnTo>
                    <a:pt x="20493" y="42243"/>
                  </a:lnTo>
                  <a:lnTo>
                    <a:pt x="23003" y="61481"/>
                  </a:lnTo>
                  <a:lnTo>
                    <a:pt x="30947" y="103214"/>
                  </a:lnTo>
                  <a:lnTo>
                    <a:pt x="36857" y="142985"/>
                  </a:lnTo>
                  <a:lnTo>
                    <a:pt x="36411" y="170760"/>
                  </a:lnTo>
                  <a:lnTo>
                    <a:pt x="32900" y="178537"/>
                  </a:lnTo>
                  <a:lnTo>
                    <a:pt x="29706" y="180987"/>
                  </a:lnTo>
                  <a:lnTo>
                    <a:pt x="17160" y="184435"/>
                  </a:lnTo>
                  <a:lnTo>
                    <a:pt x="10232" y="185241"/>
                  </a:lnTo>
                  <a:lnTo>
                    <a:pt x="4017" y="183091"/>
                  </a:lnTo>
                  <a:lnTo>
                    <a:pt x="1042" y="181201"/>
                  </a:lnTo>
                  <a:lnTo>
                    <a:pt x="0" y="178999"/>
                  </a:lnTo>
                  <a:lnTo>
                    <a:pt x="245" y="176590"/>
                  </a:lnTo>
                  <a:lnTo>
                    <a:pt x="12480" y="153713"/>
                  </a:lnTo>
                  <a:lnTo>
                    <a:pt x="15151" y="150326"/>
                  </a:lnTo>
                  <a:lnTo>
                    <a:pt x="32393" y="141066"/>
                  </a:lnTo>
                  <a:lnTo>
                    <a:pt x="57687" y="136267"/>
                  </a:lnTo>
                  <a:lnTo>
                    <a:pt x="80746" y="136378"/>
                  </a:lnTo>
                  <a:lnTo>
                    <a:pt x="122223" y="142423"/>
                  </a:lnTo>
                  <a:lnTo>
                    <a:pt x="163916" y="150744"/>
                  </a:lnTo>
                  <a:lnTo>
                    <a:pt x="206760" y="15202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20" name="SMARTInkShape-Group665"/>
          <p:cNvGrpSpPr/>
          <p:nvPr/>
        </p:nvGrpSpPr>
        <p:grpSpPr>
          <a:xfrm>
            <a:off x="10414536" y="5757333"/>
            <a:ext cx="685265" cy="338668"/>
            <a:chOff x="10414536" y="5757333"/>
            <a:chExt cx="685265" cy="338668"/>
          </a:xfrm>
        </p:grpSpPr>
        <p:sp>
          <p:nvSpPr>
            <p:cNvPr id="817" name="SMARTInkShape-2071"/>
            <p:cNvSpPr/>
            <p:nvPr/>
          </p:nvSpPr>
          <p:spPr>
            <a:xfrm>
              <a:off x="10414536" y="5791200"/>
              <a:ext cx="174489" cy="284844"/>
            </a:xfrm>
            <a:custGeom>
              <a:avLst/>
              <a:gdLst/>
              <a:ahLst/>
              <a:cxnLst/>
              <a:rect l="0" t="0" r="0" b="0"/>
              <a:pathLst>
                <a:path w="174489" h="284844">
                  <a:moveTo>
                    <a:pt x="16397" y="0"/>
                  </a:moveTo>
                  <a:lnTo>
                    <a:pt x="10579" y="13519"/>
                  </a:lnTo>
                  <a:lnTo>
                    <a:pt x="8279" y="48794"/>
                  </a:lnTo>
                  <a:lnTo>
                    <a:pt x="2182" y="91029"/>
                  </a:lnTo>
                  <a:lnTo>
                    <a:pt x="0" y="130592"/>
                  </a:lnTo>
                  <a:lnTo>
                    <a:pt x="475" y="170747"/>
                  </a:lnTo>
                  <a:lnTo>
                    <a:pt x="6765" y="210029"/>
                  </a:lnTo>
                  <a:lnTo>
                    <a:pt x="19614" y="250105"/>
                  </a:lnTo>
                  <a:lnTo>
                    <a:pt x="30055" y="259481"/>
                  </a:lnTo>
                  <a:lnTo>
                    <a:pt x="68155" y="284843"/>
                  </a:lnTo>
                  <a:lnTo>
                    <a:pt x="91418" y="282476"/>
                  </a:lnTo>
                  <a:lnTo>
                    <a:pt x="132049" y="266488"/>
                  </a:lnTo>
                  <a:lnTo>
                    <a:pt x="150583" y="256101"/>
                  </a:lnTo>
                  <a:lnTo>
                    <a:pt x="163211" y="240195"/>
                  </a:lnTo>
                  <a:lnTo>
                    <a:pt x="171017" y="220583"/>
                  </a:lnTo>
                  <a:lnTo>
                    <a:pt x="174488" y="199323"/>
                  </a:lnTo>
                  <a:lnTo>
                    <a:pt x="167453" y="166199"/>
                  </a:lnTo>
                  <a:lnTo>
                    <a:pt x="148220" y="128995"/>
                  </a:lnTo>
                  <a:lnTo>
                    <a:pt x="115103" y="90734"/>
                  </a:lnTo>
                  <a:lnTo>
                    <a:pt x="75660" y="53334"/>
                  </a:lnTo>
                  <a:lnTo>
                    <a:pt x="16397" y="1693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8" name="SMARTInkShape-2072"/>
            <p:cNvSpPr/>
            <p:nvPr/>
          </p:nvSpPr>
          <p:spPr>
            <a:xfrm>
              <a:off x="11049000" y="5757333"/>
              <a:ext cx="25401" cy="338668"/>
            </a:xfrm>
            <a:custGeom>
              <a:avLst/>
              <a:gdLst/>
              <a:ahLst/>
              <a:cxnLst/>
              <a:rect l="0" t="0" r="0" b="0"/>
              <a:pathLst>
                <a:path w="25401" h="338668">
                  <a:moveTo>
                    <a:pt x="25400" y="0"/>
                  </a:moveTo>
                  <a:lnTo>
                    <a:pt x="16411" y="0"/>
                  </a:lnTo>
                  <a:lnTo>
                    <a:pt x="13764" y="1883"/>
                  </a:lnTo>
                  <a:lnTo>
                    <a:pt x="11997" y="5018"/>
                  </a:lnTo>
                  <a:lnTo>
                    <a:pt x="2075" y="41834"/>
                  </a:lnTo>
                  <a:lnTo>
                    <a:pt x="616" y="76052"/>
                  </a:lnTo>
                  <a:lnTo>
                    <a:pt x="183" y="110024"/>
                  </a:lnTo>
                  <a:lnTo>
                    <a:pt x="25" y="149050"/>
                  </a:lnTo>
                  <a:lnTo>
                    <a:pt x="2" y="189612"/>
                  </a:lnTo>
                  <a:lnTo>
                    <a:pt x="0" y="228495"/>
                  </a:lnTo>
                  <a:lnTo>
                    <a:pt x="0" y="265049"/>
                  </a:lnTo>
                  <a:lnTo>
                    <a:pt x="0" y="33866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9" name="SMARTInkShape-2073"/>
            <p:cNvSpPr/>
            <p:nvPr/>
          </p:nvSpPr>
          <p:spPr>
            <a:xfrm>
              <a:off x="10822105" y="5803255"/>
              <a:ext cx="277696" cy="174213"/>
            </a:xfrm>
            <a:custGeom>
              <a:avLst/>
              <a:gdLst/>
              <a:ahLst/>
              <a:cxnLst/>
              <a:rect l="0" t="0" r="0" b="0"/>
              <a:pathLst>
                <a:path w="277696" h="174213">
                  <a:moveTo>
                    <a:pt x="91428" y="4878"/>
                  </a:moveTo>
                  <a:lnTo>
                    <a:pt x="91428" y="0"/>
                  </a:lnTo>
                  <a:lnTo>
                    <a:pt x="91428" y="8545"/>
                  </a:lnTo>
                  <a:lnTo>
                    <a:pt x="88919" y="13720"/>
                  </a:lnTo>
                  <a:lnTo>
                    <a:pt x="86932" y="16417"/>
                  </a:lnTo>
                  <a:lnTo>
                    <a:pt x="78815" y="52197"/>
                  </a:lnTo>
                  <a:lnTo>
                    <a:pt x="49566" y="91284"/>
                  </a:lnTo>
                  <a:lnTo>
                    <a:pt x="25502" y="130265"/>
                  </a:lnTo>
                  <a:lnTo>
                    <a:pt x="12765" y="149642"/>
                  </a:lnTo>
                  <a:lnTo>
                    <a:pt x="6921" y="153885"/>
                  </a:lnTo>
                  <a:lnTo>
                    <a:pt x="0" y="156608"/>
                  </a:lnTo>
                  <a:lnTo>
                    <a:pt x="40870" y="135532"/>
                  </a:lnTo>
                  <a:lnTo>
                    <a:pt x="76251" y="126381"/>
                  </a:lnTo>
                  <a:lnTo>
                    <a:pt x="117059" y="123802"/>
                  </a:lnTo>
                  <a:lnTo>
                    <a:pt x="152490" y="132673"/>
                  </a:lnTo>
                  <a:lnTo>
                    <a:pt x="192442" y="148882"/>
                  </a:lnTo>
                  <a:lnTo>
                    <a:pt x="226991" y="161991"/>
                  </a:lnTo>
                  <a:lnTo>
                    <a:pt x="277695" y="17421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821" name="SMARTInkShape-2074"/>
          <p:cNvSpPr/>
          <p:nvPr/>
        </p:nvSpPr>
        <p:spPr>
          <a:xfrm>
            <a:off x="10075333" y="4979484"/>
            <a:ext cx="218567" cy="325092"/>
          </a:xfrm>
          <a:custGeom>
            <a:avLst/>
            <a:gdLst/>
            <a:ahLst/>
            <a:cxnLst/>
            <a:rect l="0" t="0" r="0" b="0"/>
            <a:pathLst>
              <a:path w="218567" h="325092">
                <a:moveTo>
                  <a:pt x="0" y="41249"/>
                </a:moveTo>
                <a:lnTo>
                  <a:pt x="0" y="25842"/>
                </a:lnTo>
                <a:lnTo>
                  <a:pt x="4495" y="20274"/>
                </a:lnTo>
                <a:lnTo>
                  <a:pt x="9209" y="17816"/>
                </a:lnTo>
                <a:lnTo>
                  <a:pt x="11785" y="17160"/>
                </a:lnTo>
                <a:lnTo>
                  <a:pt x="29435" y="4471"/>
                </a:lnTo>
                <a:lnTo>
                  <a:pt x="46456" y="562"/>
                </a:lnTo>
                <a:lnTo>
                  <a:pt x="86736" y="0"/>
                </a:lnTo>
                <a:lnTo>
                  <a:pt x="98444" y="3475"/>
                </a:lnTo>
                <a:lnTo>
                  <a:pt x="123626" y="21620"/>
                </a:lnTo>
                <a:lnTo>
                  <a:pt x="130496" y="32506"/>
                </a:lnTo>
                <a:lnTo>
                  <a:pt x="134485" y="58860"/>
                </a:lnTo>
                <a:lnTo>
                  <a:pt x="134235" y="78243"/>
                </a:lnTo>
                <a:lnTo>
                  <a:pt x="130843" y="93439"/>
                </a:lnTo>
                <a:lnTo>
                  <a:pt x="119149" y="113367"/>
                </a:lnTo>
                <a:lnTo>
                  <a:pt x="80006" y="148383"/>
                </a:lnTo>
                <a:lnTo>
                  <a:pt x="70679" y="154716"/>
                </a:lnTo>
                <a:lnTo>
                  <a:pt x="60141" y="160790"/>
                </a:lnTo>
                <a:lnTo>
                  <a:pt x="57028" y="163277"/>
                </a:lnTo>
                <a:lnTo>
                  <a:pt x="54952" y="163994"/>
                </a:lnTo>
                <a:lnTo>
                  <a:pt x="53568" y="163530"/>
                </a:lnTo>
                <a:lnTo>
                  <a:pt x="52645" y="162282"/>
                </a:lnTo>
                <a:lnTo>
                  <a:pt x="52970" y="160508"/>
                </a:lnTo>
                <a:lnTo>
                  <a:pt x="55842" y="156028"/>
                </a:lnTo>
                <a:lnTo>
                  <a:pt x="62761" y="153410"/>
                </a:lnTo>
                <a:lnTo>
                  <a:pt x="77236" y="149429"/>
                </a:lnTo>
                <a:lnTo>
                  <a:pt x="93441" y="144799"/>
                </a:lnTo>
                <a:lnTo>
                  <a:pt x="128156" y="144047"/>
                </a:lnTo>
                <a:lnTo>
                  <a:pt x="160497" y="150173"/>
                </a:lnTo>
                <a:lnTo>
                  <a:pt x="170423" y="155825"/>
                </a:lnTo>
                <a:lnTo>
                  <a:pt x="201636" y="180132"/>
                </a:lnTo>
                <a:lnTo>
                  <a:pt x="214841" y="212333"/>
                </a:lnTo>
                <a:lnTo>
                  <a:pt x="218566" y="236501"/>
                </a:lnTo>
                <a:lnTo>
                  <a:pt x="214420" y="253147"/>
                </a:lnTo>
                <a:lnTo>
                  <a:pt x="201507" y="275876"/>
                </a:lnTo>
                <a:lnTo>
                  <a:pt x="174755" y="305276"/>
                </a:lnTo>
                <a:lnTo>
                  <a:pt x="163592" y="313189"/>
                </a:lnTo>
                <a:lnTo>
                  <a:pt x="123737" y="322176"/>
                </a:lnTo>
                <a:lnTo>
                  <a:pt x="105794" y="325091"/>
                </a:lnTo>
                <a:lnTo>
                  <a:pt x="78646" y="321420"/>
                </a:lnTo>
                <a:lnTo>
                  <a:pt x="50800" y="28678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824" name="SMARTInkShape-Group667"/>
          <p:cNvGrpSpPr/>
          <p:nvPr/>
        </p:nvGrpSpPr>
        <p:grpSpPr>
          <a:xfrm>
            <a:off x="10337800" y="5006155"/>
            <a:ext cx="751590" cy="293726"/>
            <a:chOff x="10337800" y="5006155"/>
            <a:chExt cx="751590" cy="293726"/>
          </a:xfrm>
        </p:grpSpPr>
        <p:sp>
          <p:nvSpPr>
            <p:cNvPr id="822" name="SMARTInkShape-2075"/>
            <p:cNvSpPr/>
            <p:nvPr/>
          </p:nvSpPr>
          <p:spPr>
            <a:xfrm>
              <a:off x="10337800" y="5006155"/>
              <a:ext cx="175692" cy="259032"/>
            </a:xfrm>
            <a:custGeom>
              <a:avLst/>
              <a:gdLst/>
              <a:ahLst/>
              <a:cxnLst/>
              <a:rect l="0" t="0" r="0" b="0"/>
              <a:pathLst>
                <a:path w="175692" h="259032">
                  <a:moveTo>
                    <a:pt x="59267" y="14578"/>
                  </a:moveTo>
                  <a:lnTo>
                    <a:pt x="59267" y="0"/>
                  </a:lnTo>
                  <a:lnTo>
                    <a:pt x="58326" y="155"/>
                  </a:lnTo>
                  <a:lnTo>
                    <a:pt x="54771" y="2837"/>
                  </a:lnTo>
                  <a:lnTo>
                    <a:pt x="44825" y="19925"/>
                  </a:lnTo>
                  <a:lnTo>
                    <a:pt x="31000" y="57616"/>
                  </a:lnTo>
                  <a:lnTo>
                    <a:pt x="21397" y="97690"/>
                  </a:lnTo>
                  <a:lnTo>
                    <a:pt x="18256" y="133173"/>
                  </a:lnTo>
                  <a:lnTo>
                    <a:pt x="17325" y="168982"/>
                  </a:lnTo>
                  <a:lnTo>
                    <a:pt x="17050" y="203425"/>
                  </a:lnTo>
                  <a:lnTo>
                    <a:pt x="22004" y="221120"/>
                  </a:lnTo>
                  <a:lnTo>
                    <a:pt x="40513" y="247811"/>
                  </a:lnTo>
                  <a:lnTo>
                    <a:pt x="48737" y="254644"/>
                  </a:lnTo>
                  <a:lnTo>
                    <a:pt x="52247" y="256468"/>
                  </a:lnTo>
                  <a:lnTo>
                    <a:pt x="75165" y="259031"/>
                  </a:lnTo>
                  <a:lnTo>
                    <a:pt x="109862" y="253138"/>
                  </a:lnTo>
                  <a:lnTo>
                    <a:pt x="133524" y="244667"/>
                  </a:lnTo>
                  <a:lnTo>
                    <a:pt x="158717" y="220053"/>
                  </a:lnTo>
                  <a:lnTo>
                    <a:pt x="170683" y="199010"/>
                  </a:lnTo>
                  <a:lnTo>
                    <a:pt x="175691" y="179396"/>
                  </a:lnTo>
                  <a:lnTo>
                    <a:pt x="172680" y="152679"/>
                  </a:lnTo>
                  <a:lnTo>
                    <a:pt x="161336" y="125425"/>
                  </a:lnTo>
                  <a:lnTo>
                    <a:pt x="132649" y="89115"/>
                  </a:lnTo>
                  <a:lnTo>
                    <a:pt x="105538" y="61078"/>
                  </a:lnTo>
                  <a:lnTo>
                    <a:pt x="78832" y="47693"/>
                  </a:lnTo>
                  <a:lnTo>
                    <a:pt x="47085" y="42264"/>
                  </a:lnTo>
                  <a:lnTo>
                    <a:pt x="0" y="5691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3" name="SMARTInkShape-2076"/>
            <p:cNvSpPr/>
            <p:nvPr/>
          </p:nvSpPr>
          <p:spPr>
            <a:xfrm>
              <a:off x="10879667" y="5016165"/>
              <a:ext cx="209723" cy="283716"/>
            </a:xfrm>
            <a:custGeom>
              <a:avLst/>
              <a:gdLst/>
              <a:ahLst/>
              <a:cxnLst/>
              <a:rect l="0" t="0" r="0" b="0"/>
              <a:pathLst>
                <a:path w="209723" h="283716">
                  <a:moveTo>
                    <a:pt x="0" y="38435"/>
                  </a:moveTo>
                  <a:lnTo>
                    <a:pt x="0" y="33941"/>
                  </a:lnTo>
                  <a:lnTo>
                    <a:pt x="2509" y="29225"/>
                  </a:lnTo>
                  <a:lnTo>
                    <a:pt x="4496" y="26651"/>
                  </a:lnTo>
                  <a:lnTo>
                    <a:pt x="9209" y="23790"/>
                  </a:lnTo>
                  <a:lnTo>
                    <a:pt x="11783" y="23027"/>
                  </a:lnTo>
                  <a:lnTo>
                    <a:pt x="13500" y="21579"/>
                  </a:lnTo>
                  <a:lnTo>
                    <a:pt x="15407" y="17461"/>
                  </a:lnTo>
                  <a:lnTo>
                    <a:pt x="21271" y="12494"/>
                  </a:lnTo>
                  <a:lnTo>
                    <a:pt x="25471" y="9852"/>
                  </a:lnTo>
                  <a:lnTo>
                    <a:pt x="62899" y="2755"/>
                  </a:lnTo>
                  <a:lnTo>
                    <a:pt x="82517" y="0"/>
                  </a:lnTo>
                  <a:lnTo>
                    <a:pt x="118108" y="5896"/>
                  </a:lnTo>
                  <a:lnTo>
                    <a:pt x="138789" y="13428"/>
                  </a:lnTo>
                  <a:lnTo>
                    <a:pt x="147291" y="19795"/>
                  </a:lnTo>
                  <a:lnTo>
                    <a:pt x="154205" y="28896"/>
                  </a:lnTo>
                  <a:lnTo>
                    <a:pt x="155397" y="41722"/>
                  </a:lnTo>
                  <a:lnTo>
                    <a:pt x="148497" y="68456"/>
                  </a:lnTo>
                  <a:lnTo>
                    <a:pt x="136297" y="86110"/>
                  </a:lnTo>
                  <a:lnTo>
                    <a:pt x="116272" y="98761"/>
                  </a:lnTo>
                  <a:lnTo>
                    <a:pt x="76523" y="117303"/>
                  </a:lnTo>
                  <a:lnTo>
                    <a:pt x="34839" y="139539"/>
                  </a:lnTo>
                  <a:lnTo>
                    <a:pt x="43145" y="139888"/>
                  </a:lnTo>
                  <a:lnTo>
                    <a:pt x="78191" y="128238"/>
                  </a:lnTo>
                  <a:lnTo>
                    <a:pt x="94019" y="127893"/>
                  </a:lnTo>
                  <a:lnTo>
                    <a:pt x="131669" y="130843"/>
                  </a:lnTo>
                  <a:lnTo>
                    <a:pt x="148203" y="136263"/>
                  </a:lnTo>
                  <a:lnTo>
                    <a:pt x="184945" y="155531"/>
                  </a:lnTo>
                  <a:lnTo>
                    <a:pt x="205104" y="187266"/>
                  </a:lnTo>
                  <a:lnTo>
                    <a:pt x="209722" y="209220"/>
                  </a:lnTo>
                  <a:lnTo>
                    <a:pt x="208293" y="220329"/>
                  </a:lnTo>
                  <a:lnTo>
                    <a:pt x="203582" y="229343"/>
                  </a:lnTo>
                  <a:lnTo>
                    <a:pt x="184424" y="251491"/>
                  </a:lnTo>
                  <a:lnTo>
                    <a:pt x="148532" y="269355"/>
                  </a:lnTo>
                  <a:lnTo>
                    <a:pt x="119895" y="279638"/>
                  </a:lnTo>
                  <a:lnTo>
                    <a:pt x="80442" y="283113"/>
                  </a:lnTo>
                  <a:lnTo>
                    <a:pt x="56550" y="283715"/>
                  </a:lnTo>
                  <a:lnTo>
                    <a:pt x="33063" y="274904"/>
                  </a:lnTo>
                  <a:lnTo>
                    <a:pt x="16933" y="25856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825" name="SMARTInkShape-2077"/>
          <p:cNvSpPr/>
          <p:nvPr/>
        </p:nvSpPr>
        <p:spPr>
          <a:xfrm>
            <a:off x="10016180" y="4209145"/>
            <a:ext cx="228488" cy="252787"/>
          </a:xfrm>
          <a:custGeom>
            <a:avLst/>
            <a:gdLst/>
            <a:ahLst/>
            <a:cxnLst/>
            <a:rect l="0" t="0" r="0" b="0"/>
            <a:pathLst>
              <a:path w="228488" h="252787">
                <a:moveTo>
                  <a:pt x="16820" y="66522"/>
                </a:moveTo>
                <a:lnTo>
                  <a:pt x="9530" y="66522"/>
                </a:lnTo>
                <a:lnTo>
                  <a:pt x="9139" y="65581"/>
                </a:lnTo>
                <a:lnTo>
                  <a:pt x="8358" y="53591"/>
                </a:lnTo>
                <a:lnTo>
                  <a:pt x="10863" y="48859"/>
                </a:lnTo>
                <a:lnTo>
                  <a:pt x="20966" y="37080"/>
                </a:lnTo>
                <a:lnTo>
                  <a:pt x="25874" y="34621"/>
                </a:lnTo>
                <a:lnTo>
                  <a:pt x="28501" y="33966"/>
                </a:lnTo>
                <a:lnTo>
                  <a:pt x="36692" y="28549"/>
                </a:lnTo>
                <a:lnTo>
                  <a:pt x="45076" y="20986"/>
                </a:lnTo>
                <a:lnTo>
                  <a:pt x="53211" y="18062"/>
                </a:lnTo>
                <a:lnTo>
                  <a:pt x="62157" y="15821"/>
                </a:lnTo>
                <a:lnTo>
                  <a:pt x="75564" y="9225"/>
                </a:lnTo>
                <a:lnTo>
                  <a:pt x="90128" y="6574"/>
                </a:lnTo>
                <a:lnTo>
                  <a:pt x="101475" y="605"/>
                </a:lnTo>
                <a:lnTo>
                  <a:pt x="104300" y="0"/>
                </a:lnTo>
                <a:lnTo>
                  <a:pt x="107125" y="536"/>
                </a:lnTo>
                <a:lnTo>
                  <a:pt x="118419" y="5649"/>
                </a:lnTo>
                <a:lnTo>
                  <a:pt x="129709" y="6938"/>
                </a:lnTo>
                <a:lnTo>
                  <a:pt x="131591" y="7984"/>
                </a:lnTo>
                <a:lnTo>
                  <a:pt x="132844" y="9622"/>
                </a:lnTo>
                <a:lnTo>
                  <a:pt x="133681" y="11656"/>
                </a:lnTo>
                <a:lnTo>
                  <a:pt x="135179" y="13011"/>
                </a:lnTo>
                <a:lnTo>
                  <a:pt x="139352" y="14517"/>
                </a:lnTo>
                <a:lnTo>
                  <a:pt x="140841" y="16800"/>
                </a:lnTo>
                <a:lnTo>
                  <a:pt x="151749" y="57656"/>
                </a:lnTo>
                <a:lnTo>
                  <a:pt x="152256" y="89571"/>
                </a:lnTo>
                <a:lnTo>
                  <a:pt x="149764" y="98090"/>
                </a:lnTo>
                <a:lnTo>
                  <a:pt x="146462" y="105011"/>
                </a:lnTo>
                <a:lnTo>
                  <a:pt x="132139" y="140355"/>
                </a:lnTo>
                <a:lnTo>
                  <a:pt x="111812" y="170814"/>
                </a:lnTo>
                <a:lnTo>
                  <a:pt x="88158" y="191381"/>
                </a:lnTo>
                <a:lnTo>
                  <a:pt x="82079" y="200724"/>
                </a:lnTo>
                <a:lnTo>
                  <a:pt x="78200" y="203967"/>
                </a:lnTo>
                <a:lnTo>
                  <a:pt x="64692" y="210414"/>
                </a:lnTo>
                <a:lnTo>
                  <a:pt x="39870" y="235440"/>
                </a:lnTo>
                <a:lnTo>
                  <a:pt x="27098" y="241690"/>
                </a:lnTo>
                <a:lnTo>
                  <a:pt x="23672" y="242567"/>
                </a:lnTo>
                <a:lnTo>
                  <a:pt x="21388" y="244093"/>
                </a:lnTo>
                <a:lnTo>
                  <a:pt x="19867" y="246051"/>
                </a:lnTo>
                <a:lnTo>
                  <a:pt x="18850" y="248296"/>
                </a:lnTo>
                <a:lnTo>
                  <a:pt x="17233" y="249794"/>
                </a:lnTo>
                <a:lnTo>
                  <a:pt x="9708" y="252394"/>
                </a:lnTo>
                <a:lnTo>
                  <a:pt x="0" y="252786"/>
                </a:lnTo>
                <a:lnTo>
                  <a:pt x="20935" y="231739"/>
                </a:lnTo>
                <a:lnTo>
                  <a:pt x="25861" y="229322"/>
                </a:lnTo>
                <a:lnTo>
                  <a:pt x="65861" y="220702"/>
                </a:lnTo>
                <a:lnTo>
                  <a:pt x="107618" y="218968"/>
                </a:lnTo>
                <a:lnTo>
                  <a:pt x="115502" y="219883"/>
                </a:lnTo>
                <a:lnTo>
                  <a:pt x="136862" y="226214"/>
                </a:lnTo>
                <a:lnTo>
                  <a:pt x="175549" y="227368"/>
                </a:lnTo>
                <a:lnTo>
                  <a:pt x="189074" y="228323"/>
                </a:lnTo>
                <a:lnTo>
                  <a:pt x="201056" y="234677"/>
                </a:lnTo>
                <a:lnTo>
                  <a:pt x="228487" y="23585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828" name="SMARTInkShape-Group669"/>
          <p:cNvGrpSpPr/>
          <p:nvPr/>
        </p:nvGrpSpPr>
        <p:grpSpPr>
          <a:xfrm>
            <a:off x="10287233" y="4227646"/>
            <a:ext cx="812568" cy="259688"/>
            <a:chOff x="10287233" y="4227646"/>
            <a:chExt cx="812568" cy="259688"/>
          </a:xfrm>
        </p:grpSpPr>
        <p:sp>
          <p:nvSpPr>
            <p:cNvPr id="826" name="SMARTInkShape-2078"/>
            <p:cNvSpPr/>
            <p:nvPr/>
          </p:nvSpPr>
          <p:spPr>
            <a:xfrm>
              <a:off x="10287233" y="4227646"/>
              <a:ext cx="180392" cy="242238"/>
            </a:xfrm>
            <a:custGeom>
              <a:avLst/>
              <a:gdLst/>
              <a:ahLst/>
              <a:cxnLst/>
              <a:rect l="0" t="0" r="0" b="0"/>
              <a:pathLst>
                <a:path w="180392" h="242238">
                  <a:moveTo>
                    <a:pt x="16700" y="14154"/>
                  </a:moveTo>
                  <a:lnTo>
                    <a:pt x="16700" y="5791"/>
                  </a:lnTo>
                  <a:lnTo>
                    <a:pt x="16700" y="10213"/>
                  </a:lnTo>
                  <a:lnTo>
                    <a:pt x="15760" y="11526"/>
                  </a:lnTo>
                  <a:lnTo>
                    <a:pt x="9410" y="13808"/>
                  </a:lnTo>
                  <a:lnTo>
                    <a:pt x="8756" y="16509"/>
                  </a:lnTo>
                  <a:lnTo>
                    <a:pt x="5739" y="58035"/>
                  </a:lnTo>
                  <a:lnTo>
                    <a:pt x="946" y="95154"/>
                  </a:lnTo>
                  <a:lnTo>
                    <a:pt x="0" y="133844"/>
                  </a:lnTo>
                  <a:lnTo>
                    <a:pt x="2320" y="174797"/>
                  </a:lnTo>
                  <a:lnTo>
                    <a:pt x="14415" y="213060"/>
                  </a:lnTo>
                  <a:lnTo>
                    <a:pt x="15177" y="217314"/>
                  </a:lnTo>
                  <a:lnTo>
                    <a:pt x="21040" y="224549"/>
                  </a:lnTo>
                  <a:lnTo>
                    <a:pt x="30857" y="230899"/>
                  </a:lnTo>
                  <a:lnTo>
                    <a:pt x="59260" y="241007"/>
                  </a:lnTo>
                  <a:lnTo>
                    <a:pt x="78541" y="242237"/>
                  </a:lnTo>
                  <a:lnTo>
                    <a:pt x="94046" y="237507"/>
                  </a:lnTo>
                  <a:lnTo>
                    <a:pt x="130399" y="221829"/>
                  </a:lnTo>
                  <a:lnTo>
                    <a:pt x="143433" y="212758"/>
                  </a:lnTo>
                  <a:lnTo>
                    <a:pt x="167173" y="181581"/>
                  </a:lnTo>
                  <a:lnTo>
                    <a:pt x="178982" y="153028"/>
                  </a:lnTo>
                  <a:lnTo>
                    <a:pt x="180391" y="134202"/>
                  </a:lnTo>
                  <a:lnTo>
                    <a:pt x="173632" y="94625"/>
                  </a:lnTo>
                  <a:lnTo>
                    <a:pt x="165948" y="75209"/>
                  </a:lnTo>
                  <a:lnTo>
                    <a:pt x="140406" y="38675"/>
                  </a:lnTo>
                  <a:lnTo>
                    <a:pt x="126243" y="25051"/>
                  </a:lnTo>
                  <a:lnTo>
                    <a:pt x="87035" y="6600"/>
                  </a:lnTo>
                  <a:lnTo>
                    <a:pt x="55310" y="0"/>
                  </a:lnTo>
                  <a:lnTo>
                    <a:pt x="8234" y="1415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7" name="SMARTInkShape-2079"/>
            <p:cNvSpPr/>
            <p:nvPr/>
          </p:nvSpPr>
          <p:spPr>
            <a:xfrm>
              <a:off x="10854628" y="4242398"/>
              <a:ext cx="245173" cy="244936"/>
            </a:xfrm>
            <a:custGeom>
              <a:avLst/>
              <a:gdLst/>
              <a:ahLst/>
              <a:cxnLst/>
              <a:rect l="0" t="0" r="0" b="0"/>
              <a:pathLst>
                <a:path w="245173" h="244936">
                  <a:moveTo>
                    <a:pt x="8105" y="58669"/>
                  </a:moveTo>
                  <a:lnTo>
                    <a:pt x="8105" y="46884"/>
                  </a:lnTo>
                  <a:lnTo>
                    <a:pt x="10615" y="41515"/>
                  </a:lnTo>
                  <a:lnTo>
                    <a:pt x="13924" y="35993"/>
                  </a:lnTo>
                  <a:lnTo>
                    <a:pt x="15396" y="30403"/>
                  </a:lnTo>
                  <a:lnTo>
                    <a:pt x="35544" y="6220"/>
                  </a:lnTo>
                  <a:lnTo>
                    <a:pt x="44132" y="2432"/>
                  </a:lnTo>
                  <a:lnTo>
                    <a:pt x="64976" y="0"/>
                  </a:lnTo>
                  <a:lnTo>
                    <a:pt x="103721" y="6182"/>
                  </a:lnTo>
                  <a:lnTo>
                    <a:pt x="108539" y="6744"/>
                  </a:lnTo>
                  <a:lnTo>
                    <a:pt x="111750" y="9000"/>
                  </a:lnTo>
                  <a:lnTo>
                    <a:pt x="113891" y="12386"/>
                  </a:lnTo>
                  <a:lnTo>
                    <a:pt x="115319" y="16525"/>
                  </a:lnTo>
                  <a:lnTo>
                    <a:pt x="117208" y="19284"/>
                  </a:lnTo>
                  <a:lnTo>
                    <a:pt x="119412" y="21124"/>
                  </a:lnTo>
                  <a:lnTo>
                    <a:pt x="127006" y="26221"/>
                  </a:lnTo>
                  <a:lnTo>
                    <a:pt x="138001" y="36371"/>
                  </a:lnTo>
                  <a:lnTo>
                    <a:pt x="141095" y="44369"/>
                  </a:lnTo>
                  <a:lnTo>
                    <a:pt x="143427" y="69616"/>
                  </a:lnTo>
                  <a:lnTo>
                    <a:pt x="130956" y="107961"/>
                  </a:lnTo>
                  <a:lnTo>
                    <a:pt x="120507" y="125832"/>
                  </a:lnTo>
                  <a:lnTo>
                    <a:pt x="106524" y="157909"/>
                  </a:lnTo>
                  <a:lnTo>
                    <a:pt x="77713" y="197041"/>
                  </a:lnTo>
                  <a:lnTo>
                    <a:pt x="45026" y="224168"/>
                  </a:lnTo>
                  <a:lnTo>
                    <a:pt x="33551" y="229753"/>
                  </a:lnTo>
                  <a:lnTo>
                    <a:pt x="19400" y="241403"/>
                  </a:lnTo>
                  <a:lnTo>
                    <a:pt x="8600" y="244797"/>
                  </a:lnTo>
                  <a:lnTo>
                    <a:pt x="0" y="244932"/>
                  </a:lnTo>
                  <a:lnTo>
                    <a:pt x="6960" y="244935"/>
                  </a:lnTo>
                  <a:lnTo>
                    <a:pt x="31039" y="229283"/>
                  </a:lnTo>
                  <a:lnTo>
                    <a:pt x="69870" y="219894"/>
                  </a:lnTo>
                  <a:lnTo>
                    <a:pt x="110994" y="219545"/>
                  </a:lnTo>
                  <a:lnTo>
                    <a:pt x="152200" y="219535"/>
                  </a:lnTo>
                  <a:lnTo>
                    <a:pt x="174463" y="220476"/>
                  </a:lnTo>
                  <a:lnTo>
                    <a:pt x="200366" y="226825"/>
                  </a:lnTo>
                  <a:lnTo>
                    <a:pt x="242260" y="228002"/>
                  </a:lnTo>
                  <a:lnTo>
                    <a:pt x="245172" y="22800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829" name="SMARTInkShape-2080"/>
          <p:cNvSpPr/>
          <p:nvPr/>
        </p:nvSpPr>
        <p:spPr>
          <a:xfrm>
            <a:off x="8772273" y="5757333"/>
            <a:ext cx="16128" cy="262468"/>
          </a:xfrm>
          <a:custGeom>
            <a:avLst/>
            <a:gdLst/>
            <a:ahLst/>
            <a:cxnLst/>
            <a:rect l="0" t="0" r="0" b="0"/>
            <a:pathLst>
              <a:path w="16128" h="262468">
                <a:moveTo>
                  <a:pt x="16127" y="0"/>
                </a:moveTo>
                <a:lnTo>
                  <a:pt x="11632" y="8990"/>
                </a:lnTo>
                <a:lnTo>
                  <a:pt x="8183" y="47710"/>
                </a:lnTo>
                <a:lnTo>
                  <a:pt x="5307" y="69327"/>
                </a:lnTo>
                <a:lnTo>
                  <a:pt x="0" y="104458"/>
                </a:lnTo>
                <a:lnTo>
                  <a:pt x="1861" y="138540"/>
                </a:lnTo>
                <a:lnTo>
                  <a:pt x="6897" y="174860"/>
                </a:lnTo>
                <a:lnTo>
                  <a:pt x="16127" y="2624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833" name="SMARTInkShape-Group671"/>
          <p:cNvGrpSpPr/>
          <p:nvPr/>
        </p:nvGrpSpPr>
        <p:grpSpPr>
          <a:xfrm>
            <a:off x="8874972" y="5723467"/>
            <a:ext cx="810896" cy="406401"/>
            <a:chOff x="8874972" y="5723467"/>
            <a:chExt cx="810896" cy="406401"/>
          </a:xfrm>
        </p:grpSpPr>
        <p:sp>
          <p:nvSpPr>
            <p:cNvPr id="830" name="SMARTInkShape-2081"/>
            <p:cNvSpPr/>
            <p:nvPr/>
          </p:nvSpPr>
          <p:spPr>
            <a:xfrm>
              <a:off x="8874972" y="5784405"/>
              <a:ext cx="235162" cy="252329"/>
            </a:xfrm>
            <a:custGeom>
              <a:avLst/>
              <a:gdLst/>
              <a:ahLst/>
              <a:cxnLst/>
              <a:rect l="0" t="0" r="0" b="0"/>
              <a:pathLst>
                <a:path w="235162" h="252329">
                  <a:moveTo>
                    <a:pt x="15028" y="49128"/>
                  </a:moveTo>
                  <a:lnTo>
                    <a:pt x="15028" y="44634"/>
                  </a:lnTo>
                  <a:lnTo>
                    <a:pt x="17537" y="39919"/>
                  </a:lnTo>
                  <a:lnTo>
                    <a:pt x="26813" y="29226"/>
                  </a:lnTo>
                  <a:lnTo>
                    <a:pt x="66863" y="12426"/>
                  </a:lnTo>
                  <a:lnTo>
                    <a:pt x="107729" y="0"/>
                  </a:lnTo>
                  <a:lnTo>
                    <a:pt x="117691" y="1580"/>
                  </a:lnTo>
                  <a:lnTo>
                    <a:pt x="139417" y="10260"/>
                  </a:lnTo>
                  <a:lnTo>
                    <a:pt x="156202" y="22768"/>
                  </a:lnTo>
                  <a:lnTo>
                    <a:pt x="162438" y="30514"/>
                  </a:lnTo>
                  <a:lnTo>
                    <a:pt x="164102" y="33896"/>
                  </a:lnTo>
                  <a:lnTo>
                    <a:pt x="160932" y="45181"/>
                  </a:lnTo>
                  <a:lnTo>
                    <a:pt x="143228" y="76831"/>
                  </a:lnTo>
                  <a:lnTo>
                    <a:pt x="109754" y="105353"/>
                  </a:lnTo>
                  <a:lnTo>
                    <a:pt x="74888" y="128352"/>
                  </a:lnTo>
                  <a:lnTo>
                    <a:pt x="36949" y="160483"/>
                  </a:lnTo>
                  <a:lnTo>
                    <a:pt x="23830" y="171056"/>
                  </a:lnTo>
                  <a:lnTo>
                    <a:pt x="11155" y="185705"/>
                  </a:lnTo>
                  <a:lnTo>
                    <a:pt x="0" y="192093"/>
                  </a:lnTo>
                  <a:lnTo>
                    <a:pt x="306" y="192416"/>
                  </a:lnTo>
                  <a:lnTo>
                    <a:pt x="42004" y="193045"/>
                  </a:lnTo>
                  <a:lnTo>
                    <a:pt x="79623" y="195567"/>
                  </a:lnTo>
                  <a:lnTo>
                    <a:pt x="113189" y="202271"/>
                  </a:lnTo>
                  <a:lnTo>
                    <a:pt x="154309" y="212964"/>
                  </a:lnTo>
                  <a:lnTo>
                    <a:pt x="194773" y="229764"/>
                  </a:lnTo>
                  <a:lnTo>
                    <a:pt x="235161" y="25232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1" name="SMARTInkShape-2082"/>
            <p:cNvSpPr/>
            <p:nvPr/>
          </p:nvSpPr>
          <p:spPr>
            <a:xfrm>
              <a:off x="9627459" y="5723467"/>
              <a:ext cx="24542" cy="406401"/>
            </a:xfrm>
            <a:custGeom>
              <a:avLst/>
              <a:gdLst/>
              <a:ahLst/>
              <a:cxnLst/>
              <a:rect l="0" t="0" r="0" b="0"/>
              <a:pathLst>
                <a:path w="24542" h="406401">
                  <a:moveTo>
                    <a:pt x="24541" y="0"/>
                  </a:moveTo>
                  <a:lnTo>
                    <a:pt x="20046" y="4494"/>
                  </a:lnTo>
                  <a:lnTo>
                    <a:pt x="17840" y="11718"/>
                  </a:lnTo>
                  <a:lnTo>
                    <a:pt x="14088" y="26363"/>
                  </a:lnTo>
                  <a:lnTo>
                    <a:pt x="10488" y="38998"/>
                  </a:lnTo>
                  <a:lnTo>
                    <a:pt x="5669" y="75262"/>
                  </a:lnTo>
                  <a:lnTo>
                    <a:pt x="0" y="111650"/>
                  </a:lnTo>
                  <a:lnTo>
                    <a:pt x="1820" y="140239"/>
                  </a:lnTo>
                  <a:lnTo>
                    <a:pt x="6465" y="181566"/>
                  </a:lnTo>
                  <a:lnTo>
                    <a:pt x="7268" y="219263"/>
                  </a:lnTo>
                  <a:lnTo>
                    <a:pt x="12002" y="255729"/>
                  </a:lnTo>
                  <a:lnTo>
                    <a:pt x="14868" y="294859"/>
                  </a:lnTo>
                  <a:lnTo>
                    <a:pt x="15835" y="331825"/>
                  </a:lnTo>
                  <a:lnTo>
                    <a:pt x="16074" y="4064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2" name="SMARTInkShape-2083"/>
            <p:cNvSpPr/>
            <p:nvPr/>
          </p:nvSpPr>
          <p:spPr>
            <a:xfrm>
              <a:off x="9441790" y="5765800"/>
              <a:ext cx="244078" cy="201601"/>
            </a:xfrm>
            <a:custGeom>
              <a:avLst/>
              <a:gdLst/>
              <a:ahLst/>
              <a:cxnLst/>
              <a:rect l="0" t="0" r="0" b="0"/>
              <a:pathLst>
                <a:path w="244078" h="201601">
                  <a:moveTo>
                    <a:pt x="57810" y="0"/>
                  </a:moveTo>
                  <a:lnTo>
                    <a:pt x="65100" y="0"/>
                  </a:lnTo>
                  <a:lnTo>
                    <a:pt x="73464" y="7289"/>
                  </a:lnTo>
                  <a:lnTo>
                    <a:pt x="74631" y="39222"/>
                  </a:lnTo>
                  <a:lnTo>
                    <a:pt x="65519" y="81098"/>
                  </a:lnTo>
                  <a:lnTo>
                    <a:pt x="49277" y="122413"/>
                  </a:lnTo>
                  <a:lnTo>
                    <a:pt x="33547" y="141878"/>
                  </a:lnTo>
                  <a:lnTo>
                    <a:pt x="10207" y="158767"/>
                  </a:lnTo>
                  <a:lnTo>
                    <a:pt x="0" y="160683"/>
                  </a:lnTo>
                  <a:lnTo>
                    <a:pt x="1699" y="158277"/>
                  </a:lnTo>
                  <a:lnTo>
                    <a:pt x="14011" y="146414"/>
                  </a:lnTo>
                  <a:lnTo>
                    <a:pt x="27062" y="139128"/>
                  </a:lnTo>
                  <a:lnTo>
                    <a:pt x="34110" y="137094"/>
                  </a:lnTo>
                  <a:lnTo>
                    <a:pt x="42887" y="138697"/>
                  </a:lnTo>
                  <a:lnTo>
                    <a:pt x="85000" y="155411"/>
                  </a:lnTo>
                  <a:lnTo>
                    <a:pt x="126878" y="176667"/>
                  </a:lnTo>
                  <a:lnTo>
                    <a:pt x="164646" y="192464"/>
                  </a:lnTo>
                  <a:lnTo>
                    <a:pt x="200610" y="201600"/>
                  </a:lnTo>
                  <a:lnTo>
                    <a:pt x="244077" y="1862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834" name="SMARTInkShape-2084"/>
          <p:cNvSpPr/>
          <p:nvPr/>
        </p:nvSpPr>
        <p:spPr>
          <a:xfrm>
            <a:off x="8751372" y="4987784"/>
            <a:ext cx="189429" cy="363150"/>
          </a:xfrm>
          <a:custGeom>
            <a:avLst/>
            <a:gdLst/>
            <a:ahLst/>
            <a:cxnLst/>
            <a:rect l="0" t="0" r="0" b="0"/>
            <a:pathLst>
              <a:path w="189429" h="363150">
                <a:moveTo>
                  <a:pt x="189428" y="100683"/>
                </a:moveTo>
                <a:lnTo>
                  <a:pt x="189428" y="88898"/>
                </a:lnTo>
                <a:lnTo>
                  <a:pt x="178975" y="47135"/>
                </a:lnTo>
                <a:lnTo>
                  <a:pt x="176815" y="39584"/>
                </a:lnTo>
                <a:lnTo>
                  <a:pt x="169398" y="28685"/>
                </a:lnTo>
                <a:lnTo>
                  <a:pt x="144811" y="9530"/>
                </a:lnTo>
                <a:lnTo>
                  <a:pt x="131654" y="3725"/>
                </a:lnTo>
                <a:lnTo>
                  <a:pt x="98889" y="0"/>
                </a:lnTo>
                <a:lnTo>
                  <a:pt x="71664" y="3848"/>
                </a:lnTo>
                <a:lnTo>
                  <a:pt x="45722" y="15442"/>
                </a:lnTo>
                <a:lnTo>
                  <a:pt x="24657" y="30793"/>
                </a:lnTo>
                <a:lnTo>
                  <a:pt x="987" y="71342"/>
                </a:lnTo>
                <a:lnTo>
                  <a:pt x="0" y="85761"/>
                </a:lnTo>
                <a:lnTo>
                  <a:pt x="3638" y="101578"/>
                </a:lnTo>
                <a:lnTo>
                  <a:pt x="16264" y="124466"/>
                </a:lnTo>
                <a:lnTo>
                  <a:pt x="26545" y="134144"/>
                </a:lnTo>
                <a:lnTo>
                  <a:pt x="47406" y="144881"/>
                </a:lnTo>
                <a:lnTo>
                  <a:pt x="71461" y="149527"/>
                </a:lnTo>
                <a:lnTo>
                  <a:pt x="109751" y="145277"/>
                </a:lnTo>
                <a:lnTo>
                  <a:pt x="132058" y="141805"/>
                </a:lnTo>
                <a:lnTo>
                  <a:pt x="155182" y="129696"/>
                </a:lnTo>
                <a:lnTo>
                  <a:pt x="172486" y="115132"/>
                </a:lnTo>
                <a:lnTo>
                  <a:pt x="177195" y="107732"/>
                </a:lnTo>
                <a:lnTo>
                  <a:pt x="179845" y="93783"/>
                </a:lnTo>
                <a:lnTo>
                  <a:pt x="179277" y="90438"/>
                </a:lnTo>
                <a:lnTo>
                  <a:pt x="177956" y="88208"/>
                </a:lnTo>
                <a:lnTo>
                  <a:pt x="172814" y="84010"/>
                </a:lnTo>
                <a:lnTo>
                  <a:pt x="177084" y="88321"/>
                </a:lnTo>
                <a:lnTo>
                  <a:pt x="179237" y="95501"/>
                </a:lnTo>
                <a:lnTo>
                  <a:pt x="180622" y="128927"/>
                </a:lnTo>
                <a:lnTo>
                  <a:pt x="186713" y="168246"/>
                </a:lnTo>
                <a:lnTo>
                  <a:pt x="188892" y="206256"/>
                </a:lnTo>
                <a:lnTo>
                  <a:pt x="184827" y="241430"/>
                </a:lnTo>
                <a:lnTo>
                  <a:pt x="181470" y="275635"/>
                </a:lnTo>
                <a:lnTo>
                  <a:pt x="181062" y="311787"/>
                </a:lnTo>
                <a:lnTo>
                  <a:pt x="180961" y="36314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5" name="SMARTInkShape-2085"/>
          <p:cNvSpPr/>
          <p:nvPr/>
        </p:nvSpPr>
        <p:spPr>
          <a:xfrm>
            <a:off x="9457267" y="5021121"/>
            <a:ext cx="184099" cy="332992"/>
          </a:xfrm>
          <a:custGeom>
            <a:avLst/>
            <a:gdLst/>
            <a:ahLst/>
            <a:cxnLst/>
            <a:rect l="0" t="0" r="0" b="0"/>
            <a:pathLst>
              <a:path w="184099" h="332992">
                <a:moveTo>
                  <a:pt x="0" y="25012"/>
                </a:moveTo>
                <a:lnTo>
                  <a:pt x="4494" y="25012"/>
                </a:lnTo>
                <a:lnTo>
                  <a:pt x="9209" y="22504"/>
                </a:lnTo>
                <a:lnTo>
                  <a:pt x="24396" y="13228"/>
                </a:lnTo>
                <a:lnTo>
                  <a:pt x="63136" y="2562"/>
                </a:lnTo>
                <a:lnTo>
                  <a:pt x="97614" y="0"/>
                </a:lnTo>
                <a:lnTo>
                  <a:pt x="119861" y="4222"/>
                </a:lnTo>
                <a:lnTo>
                  <a:pt x="150375" y="19525"/>
                </a:lnTo>
                <a:lnTo>
                  <a:pt x="158713" y="27591"/>
                </a:lnTo>
                <a:lnTo>
                  <a:pt x="171730" y="48100"/>
                </a:lnTo>
                <a:lnTo>
                  <a:pt x="171872" y="54515"/>
                </a:lnTo>
                <a:lnTo>
                  <a:pt x="158193" y="88792"/>
                </a:lnTo>
                <a:lnTo>
                  <a:pt x="140024" y="117156"/>
                </a:lnTo>
                <a:lnTo>
                  <a:pt x="129339" y="126486"/>
                </a:lnTo>
                <a:lnTo>
                  <a:pt x="88419" y="149018"/>
                </a:lnTo>
                <a:lnTo>
                  <a:pt x="46782" y="174556"/>
                </a:lnTo>
                <a:lnTo>
                  <a:pt x="38334" y="176848"/>
                </a:lnTo>
                <a:lnTo>
                  <a:pt x="38727" y="177036"/>
                </a:lnTo>
                <a:lnTo>
                  <a:pt x="39929" y="177161"/>
                </a:lnTo>
                <a:lnTo>
                  <a:pt x="43774" y="174792"/>
                </a:lnTo>
                <a:lnTo>
                  <a:pt x="50499" y="170604"/>
                </a:lnTo>
                <a:lnTo>
                  <a:pt x="75305" y="162758"/>
                </a:lnTo>
                <a:lnTo>
                  <a:pt x="115659" y="160611"/>
                </a:lnTo>
                <a:lnTo>
                  <a:pt x="132629" y="165014"/>
                </a:lnTo>
                <a:lnTo>
                  <a:pt x="166509" y="187675"/>
                </a:lnTo>
                <a:lnTo>
                  <a:pt x="175290" y="198906"/>
                </a:lnTo>
                <a:lnTo>
                  <a:pt x="181388" y="212365"/>
                </a:lnTo>
                <a:lnTo>
                  <a:pt x="184098" y="224618"/>
                </a:lnTo>
                <a:lnTo>
                  <a:pt x="178787" y="266480"/>
                </a:lnTo>
                <a:lnTo>
                  <a:pt x="158812" y="308771"/>
                </a:lnTo>
                <a:lnTo>
                  <a:pt x="150233" y="318265"/>
                </a:lnTo>
                <a:lnTo>
                  <a:pt x="129394" y="332026"/>
                </a:lnTo>
                <a:lnTo>
                  <a:pt x="113325" y="332991"/>
                </a:lnTo>
                <a:lnTo>
                  <a:pt x="73981" y="329289"/>
                </a:lnTo>
                <a:lnTo>
                  <a:pt x="52025" y="323176"/>
                </a:lnTo>
                <a:lnTo>
                  <a:pt x="15556" y="301551"/>
                </a:lnTo>
                <a:lnTo>
                  <a:pt x="16933" y="27901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6" name="SMARTInkShape-2086"/>
          <p:cNvSpPr/>
          <p:nvPr/>
        </p:nvSpPr>
        <p:spPr>
          <a:xfrm>
            <a:off x="8754638" y="4191000"/>
            <a:ext cx="203053" cy="347134"/>
          </a:xfrm>
          <a:custGeom>
            <a:avLst/>
            <a:gdLst/>
            <a:ahLst/>
            <a:cxnLst/>
            <a:rect l="0" t="0" r="0" b="0"/>
            <a:pathLst>
              <a:path w="203053" h="347134">
                <a:moveTo>
                  <a:pt x="42229" y="0"/>
                </a:moveTo>
                <a:lnTo>
                  <a:pt x="34110" y="0"/>
                </a:lnTo>
                <a:lnTo>
                  <a:pt x="32822" y="32226"/>
                </a:lnTo>
                <a:lnTo>
                  <a:pt x="26472" y="52477"/>
                </a:lnTo>
                <a:lnTo>
                  <a:pt x="24587" y="65625"/>
                </a:lnTo>
                <a:lnTo>
                  <a:pt x="18038" y="86282"/>
                </a:lnTo>
                <a:lnTo>
                  <a:pt x="14479" y="110652"/>
                </a:lnTo>
                <a:lnTo>
                  <a:pt x="9569" y="128265"/>
                </a:lnTo>
                <a:lnTo>
                  <a:pt x="5900" y="169492"/>
                </a:lnTo>
                <a:lnTo>
                  <a:pt x="1082" y="187448"/>
                </a:lnTo>
                <a:lnTo>
                  <a:pt x="0" y="217662"/>
                </a:lnTo>
                <a:lnTo>
                  <a:pt x="8523" y="250084"/>
                </a:lnTo>
                <a:lnTo>
                  <a:pt x="22960" y="277571"/>
                </a:lnTo>
                <a:lnTo>
                  <a:pt x="25199" y="284232"/>
                </a:lnTo>
                <a:lnTo>
                  <a:pt x="36943" y="299048"/>
                </a:lnTo>
                <a:lnTo>
                  <a:pt x="44896" y="302243"/>
                </a:lnTo>
                <a:lnTo>
                  <a:pt x="53763" y="304605"/>
                </a:lnTo>
                <a:lnTo>
                  <a:pt x="64984" y="310282"/>
                </a:lnTo>
                <a:lnTo>
                  <a:pt x="103836" y="313215"/>
                </a:lnTo>
                <a:lnTo>
                  <a:pt x="120041" y="313256"/>
                </a:lnTo>
                <a:lnTo>
                  <a:pt x="126358" y="310754"/>
                </a:lnTo>
                <a:lnTo>
                  <a:pt x="129359" y="308769"/>
                </a:lnTo>
                <a:lnTo>
                  <a:pt x="150483" y="302814"/>
                </a:lnTo>
                <a:lnTo>
                  <a:pt x="157134" y="299214"/>
                </a:lnTo>
                <a:lnTo>
                  <a:pt x="163227" y="297613"/>
                </a:lnTo>
                <a:lnTo>
                  <a:pt x="169069" y="291885"/>
                </a:lnTo>
                <a:lnTo>
                  <a:pt x="174802" y="284949"/>
                </a:lnTo>
                <a:lnTo>
                  <a:pt x="197448" y="267832"/>
                </a:lnTo>
                <a:lnTo>
                  <a:pt x="200586" y="262343"/>
                </a:lnTo>
                <a:lnTo>
                  <a:pt x="202601" y="251152"/>
                </a:lnTo>
                <a:lnTo>
                  <a:pt x="203052" y="231448"/>
                </a:lnTo>
                <a:lnTo>
                  <a:pt x="200567" y="227357"/>
                </a:lnTo>
                <a:lnTo>
                  <a:pt x="197268" y="222403"/>
                </a:lnTo>
                <a:lnTo>
                  <a:pt x="194471" y="214325"/>
                </a:lnTo>
                <a:lnTo>
                  <a:pt x="190482" y="208772"/>
                </a:lnTo>
                <a:lnTo>
                  <a:pt x="185573" y="205676"/>
                </a:lnTo>
                <a:lnTo>
                  <a:pt x="180256" y="203360"/>
                </a:lnTo>
                <a:lnTo>
                  <a:pt x="171974" y="197707"/>
                </a:lnTo>
                <a:lnTo>
                  <a:pt x="163562" y="194675"/>
                </a:lnTo>
                <a:lnTo>
                  <a:pt x="155110" y="189176"/>
                </a:lnTo>
                <a:lnTo>
                  <a:pt x="146649" y="187129"/>
                </a:lnTo>
                <a:lnTo>
                  <a:pt x="132540" y="186380"/>
                </a:lnTo>
                <a:lnTo>
                  <a:pt x="126895" y="188826"/>
                </a:lnTo>
                <a:lnTo>
                  <a:pt x="124073" y="190795"/>
                </a:lnTo>
                <a:lnTo>
                  <a:pt x="103261" y="196724"/>
                </a:lnTo>
                <a:lnTo>
                  <a:pt x="96635" y="200321"/>
                </a:lnTo>
                <a:lnTo>
                  <a:pt x="90555" y="201921"/>
                </a:lnTo>
                <a:lnTo>
                  <a:pt x="88556" y="203288"/>
                </a:lnTo>
                <a:lnTo>
                  <a:pt x="87225" y="205141"/>
                </a:lnTo>
                <a:lnTo>
                  <a:pt x="84805" y="209707"/>
                </a:lnTo>
                <a:lnTo>
                  <a:pt x="71164" y="225854"/>
                </a:lnTo>
                <a:lnTo>
                  <a:pt x="65819" y="237082"/>
                </a:lnTo>
                <a:lnTo>
                  <a:pt x="62121" y="242717"/>
                </a:lnTo>
                <a:lnTo>
                  <a:pt x="60039" y="251180"/>
                </a:lnTo>
                <a:lnTo>
                  <a:pt x="59552" y="256823"/>
                </a:lnTo>
                <a:lnTo>
                  <a:pt x="56826" y="262467"/>
                </a:lnTo>
                <a:lnTo>
                  <a:pt x="53420" y="268111"/>
                </a:lnTo>
                <a:lnTo>
                  <a:pt x="51503" y="277518"/>
                </a:lnTo>
                <a:lnTo>
                  <a:pt x="51054" y="286717"/>
                </a:lnTo>
                <a:lnTo>
                  <a:pt x="51875" y="289922"/>
                </a:lnTo>
                <a:lnTo>
                  <a:pt x="53363" y="292059"/>
                </a:lnTo>
                <a:lnTo>
                  <a:pt x="55296" y="293484"/>
                </a:lnTo>
                <a:lnTo>
                  <a:pt x="57444" y="300084"/>
                </a:lnTo>
                <a:lnTo>
                  <a:pt x="59062" y="319785"/>
                </a:lnTo>
                <a:lnTo>
                  <a:pt x="64961" y="329049"/>
                </a:lnTo>
                <a:lnTo>
                  <a:pt x="67629" y="3471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7" name="SMARTInkShape-2087"/>
          <p:cNvSpPr/>
          <p:nvPr/>
        </p:nvSpPr>
        <p:spPr>
          <a:xfrm>
            <a:off x="9474488" y="4225353"/>
            <a:ext cx="228313" cy="244652"/>
          </a:xfrm>
          <a:custGeom>
            <a:avLst/>
            <a:gdLst/>
            <a:ahLst/>
            <a:cxnLst/>
            <a:rect l="0" t="0" r="0" b="0"/>
            <a:pathLst>
              <a:path w="228313" h="244652">
                <a:moveTo>
                  <a:pt x="8179" y="41847"/>
                </a:moveTo>
                <a:lnTo>
                  <a:pt x="8179" y="37353"/>
                </a:lnTo>
                <a:lnTo>
                  <a:pt x="10688" y="32637"/>
                </a:lnTo>
                <a:lnTo>
                  <a:pt x="12673" y="30063"/>
                </a:lnTo>
                <a:lnTo>
                  <a:pt x="17388" y="27203"/>
                </a:lnTo>
                <a:lnTo>
                  <a:pt x="58571" y="10562"/>
                </a:lnTo>
                <a:lnTo>
                  <a:pt x="67578" y="5051"/>
                </a:lnTo>
                <a:lnTo>
                  <a:pt x="108834" y="0"/>
                </a:lnTo>
                <a:lnTo>
                  <a:pt x="128941" y="4153"/>
                </a:lnTo>
                <a:lnTo>
                  <a:pt x="143783" y="11341"/>
                </a:lnTo>
                <a:lnTo>
                  <a:pt x="150918" y="21704"/>
                </a:lnTo>
                <a:lnTo>
                  <a:pt x="156285" y="36658"/>
                </a:lnTo>
                <a:lnTo>
                  <a:pt x="158670" y="55847"/>
                </a:lnTo>
                <a:lnTo>
                  <a:pt x="154713" y="71901"/>
                </a:lnTo>
                <a:lnTo>
                  <a:pt x="139285" y="109253"/>
                </a:lnTo>
                <a:lnTo>
                  <a:pt x="134514" y="128403"/>
                </a:lnTo>
                <a:lnTo>
                  <a:pt x="106403" y="167999"/>
                </a:lnTo>
                <a:lnTo>
                  <a:pt x="64904" y="203077"/>
                </a:lnTo>
                <a:lnTo>
                  <a:pt x="27103" y="230461"/>
                </a:lnTo>
                <a:lnTo>
                  <a:pt x="7075" y="236313"/>
                </a:lnTo>
                <a:lnTo>
                  <a:pt x="4620" y="238283"/>
                </a:lnTo>
                <a:lnTo>
                  <a:pt x="0" y="244651"/>
                </a:lnTo>
                <a:lnTo>
                  <a:pt x="4292" y="240435"/>
                </a:lnTo>
                <a:lnTo>
                  <a:pt x="20511" y="233228"/>
                </a:lnTo>
                <a:lnTo>
                  <a:pt x="55295" y="226279"/>
                </a:lnTo>
                <a:lnTo>
                  <a:pt x="75217" y="223535"/>
                </a:lnTo>
                <a:lnTo>
                  <a:pt x="116158" y="224422"/>
                </a:lnTo>
                <a:lnTo>
                  <a:pt x="132370" y="222710"/>
                </a:lnTo>
                <a:lnTo>
                  <a:pt x="170533" y="227515"/>
                </a:lnTo>
                <a:lnTo>
                  <a:pt x="200696" y="230504"/>
                </a:lnTo>
                <a:lnTo>
                  <a:pt x="228312" y="23658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848" name="SMARTInkShape-Group676"/>
          <p:cNvGrpSpPr/>
          <p:nvPr/>
        </p:nvGrpSpPr>
        <p:grpSpPr>
          <a:xfrm>
            <a:off x="7272867" y="4894083"/>
            <a:ext cx="999067" cy="1184985"/>
            <a:chOff x="7272867" y="4894083"/>
            <a:chExt cx="999067" cy="1184985"/>
          </a:xfrm>
        </p:grpSpPr>
        <p:sp>
          <p:nvSpPr>
            <p:cNvPr id="838" name="SMARTInkShape-2088"/>
            <p:cNvSpPr/>
            <p:nvPr/>
          </p:nvSpPr>
          <p:spPr>
            <a:xfrm>
              <a:off x="8036630" y="5752456"/>
              <a:ext cx="235304" cy="148812"/>
            </a:xfrm>
            <a:custGeom>
              <a:avLst/>
              <a:gdLst/>
              <a:ahLst/>
              <a:cxnLst/>
              <a:rect l="0" t="0" r="0" b="0"/>
              <a:pathLst>
                <a:path w="235304" h="148812">
                  <a:moveTo>
                    <a:pt x="32103" y="4877"/>
                  </a:moveTo>
                  <a:lnTo>
                    <a:pt x="32103" y="383"/>
                  </a:lnTo>
                  <a:lnTo>
                    <a:pt x="33044" y="0"/>
                  </a:lnTo>
                  <a:lnTo>
                    <a:pt x="36598" y="2082"/>
                  </a:lnTo>
                  <a:lnTo>
                    <a:pt x="37923" y="3954"/>
                  </a:lnTo>
                  <a:lnTo>
                    <a:pt x="39393" y="8543"/>
                  </a:lnTo>
                  <a:lnTo>
                    <a:pt x="40501" y="46842"/>
                  </a:lnTo>
                  <a:lnTo>
                    <a:pt x="40561" y="85000"/>
                  </a:lnTo>
                  <a:lnTo>
                    <a:pt x="39627" y="113837"/>
                  </a:lnTo>
                  <a:lnTo>
                    <a:pt x="36075" y="123232"/>
                  </a:lnTo>
                  <a:lnTo>
                    <a:pt x="32869" y="126114"/>
                  </a:lnTo>
                  <a:lnTo>
                    <a:pt x="24291" y="129316"/>
                  </a:lnTo>
                  <a:lnTo>
                    <a:pt x="4186" y="131652"/>
                  </a:lnTo>
                  <a:lnTo>
                    <a:pt x="2203" y="130786"/>
                  </a:lnTo>
                  <a:lnTo>
                    <a:pt x="880" y="129269"/>
                  </a:lnTo>
                  <a:lnTo>
                    <a:pt x="0" y="127317"/>
                  </a:lnTo>
                  <a:lnTo>
                    <a:pt x="352" y="125072"/>
                  </a:lnTo>
                  <a:lnTo>
                    <a:pt x="3254" y="120074"/>
                  </a:lnTo>
                  <a:lnTo>
                    <a:pt x="14671" y="111969"/>
                  </a:lnTo>
                  <a:lnTo>
                    <a:pt x="29970" y="108104"/>
                  </a:lnTo>
                  <a:lnTo>
                    <a:pt x="67702" y="106620"/>
                  </a:lnTo>
                  <a:lnTo>
                    <a:pt x="105137" y="113780"/>
                  </a:lnTo>
                  <a:lnTo>
                    <a:pt x="141510" y="122414"/>
                  </a:lnTo>
                  <a:lnTo>
                    <a:pt x="179913" y="138753"/>
                  </a:lnTo>
                  <a:lnTo>
                    <a:pt x="194693" y="144341"/>
                  </a:lnTo>
                  <a:lnTo>
                    <a:pt x="235303" y="14881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39" name="SMARTInkShape-2089"/>
            <p:cNvSpPr/>
            <p:nvPr/>
          </p:nvSpPr>
          <p:spPr>
            <a:xfrm>
              <a:off x="7611533" y="5706533"/>
              <a:ext cx="42335" cy="372535"/>
            </a:xfrm>
            <a:custGeom>
              <a:avLst/>
              <a:gdLst/>
              <a:ahLst/>
              <a:cxnLst/>
              <a:rect l="0" t="0" r="0" b="0"/>
              <a:pathLst>
                <a:path w="42335" h="372535">
                  <a:moveTo>
                    <a:pt x="0" y="0"/>
                  </a:moveTo>
                  <a:lnTo>
                    <a:pt x="0" y="39940"/>
                  </a:lnTo>
                  <a:lnTo>
                    <a:pt x="0" y="74027"/>
                  </a:lnTo>
                  <a:lnTo>
                    <a:pt x="0" y="112977"/>
                  </a:lnTo>
                  <a:lnTo>
                    <a:pt x="0" y="149709"/>
                  </a:lnTo>
                  <a:lnTo>
                    <a:pt x="941" y="187143"/>
                  </a:lnTo>
                  <a:lnTo>
                    <a:pt x="9210" y="225603"/>
                  </a:lnTo>
                  <a:lnTo>
                    <a:pt x="17154" y="261579"/>
                  </a:lnTo>
                  <a:lnTo>
                    <a:pt x="23771" y="298457"/>
                  </a:lnTo>
                  <a:lnTo>
                    <a:pt x="31838" y="336439"/>
                  </a:lnTo>
                  <a:lnTo>
                    <a:pt x="42334" y="3725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0" name="SMARTInkShape-2090"/>
            <p:cNvSpPr/>
            <p:nvPr/>
          </p:nvSpPr>
          <p:spPr>
            <a:xfrm>
              <a:off x="7564322" y="4894083"/>
              <a:ext cx="121586" cy="160518"/>
            </a:xfrm>
            <a:custGeom>
              <a:avLst/>
              <a:gdLst/>
              <a:ahLst/>
              <a:cxnLst/>
              <a:rect l="0" t="0" r="0" b="0"/>
              <a:pathLst>
                <a:path w="121586" h="160518">
                  <a:moveTo>
                    <a:pt x="4878" y="8117"/>
                  </a:moveTo>
                  <a:lnTo>
                    <a:pt x="384" y="8117"/>
                  </a:lnTo>
                  <a:lnTo>
                    <a:pt x="0" y="7176"/>
                  </a:lnTo>
                  <a:lnTo>
                    <a:pt x="2083" y="3623"/>
                  </a:lnTo>
                  <a:lnTo>
                    <a:pt x="3955" y="2299"/>
                  </a:lnTo>
                  <a:lnTo>
                    <a:pt x="8544" y="828"/>
                  </a:lnTo>
                  <a:lnTo>
                    <a:pt x="16417" y="0"/>
                  </a:lnTo>
                  <a:lnTo>
                    <a:pt x="55907" y="10116"/>
                  </a:lnTo>
                  <a:lnTo>
                    <a:pt x="70171" y="17176"/>
                  </a:lnTo>
                  <a:lnTo>
                    <a:pt x="83418" y="27990"/>
                  </a:lnTo>
                  <a:lnTo>
                    <a:pt x="86822" y="36078"/>
                  </a:lnTo>
                  <a:lnTo>
                    <a:pt x="87730" y="40870"/>
                  </a:lnTo>
                  <a:lnTo>
                    <a:pt x="87394" y="45004"/>
                  </a:lnTo>
                  <a:lnTo>
                    <a:pt x="77601" y="65888"/>
                  </a:lnTo>
                  <a:lnTo>
                    <a:pt x="69812" y="73931"/>
                  </a:lnTo>
                  <a:lnTo>
                    <a:pt x="34106" y="97413"/>
                  </a:lnTo>
                  <a:lnTo>
                    <a:pt x="24932" y="100113"/>
                  </a:lnTo>
                  <a:lnTo>
                    <a:pt x="18137" y="100913"/>
                  </a:lnTo>
                  <a:lnTo>
                    <a:pt x="18421" y="101026"/>
                  </a:lnTo>
                  <a:lnTo>
                    <a:pt x="29065" y="102162"/>
                  </a:lnTo>
                  <a:lnTo>
                    <a:pt x="43821" y="107061"/>
                  </a:lnTo>
                  <a:lnTo>
                    <a:pt x="83231" y="110424"/>
                  </a:lnTo>
                  <a:lnTo>
                    <a:pt x="99695" y="116407"/>
                  </a:lnTo>
                  <a:lnTo>
                    <a:pt x="117246" y="129610"/>
                  </a:lnTo>
                  <a:lnTo>
                    <a:pt x="120671" y="135178"/>
                  </a:lnTo>
                  <a:lnTo>
                    <a:pt x="121585" y="137980"/>
                  </a:lnTo>
                  <a:lnTo>
                    <a:pt x="121252" y="140789"/>
                  </a:lnTo>
                  <a:lnTo>
                    <a:pt x="118375" y="146417"/>
                  </a:lnTo>
                  <a:lnTo>
                    <a:pt x="106972" y="154876"/>
                  </a:lnTo>
                  <a:lnTo>
                    <a:pt x="91677" y="158846"/>
                  </a:lnTo>
                  <a:lnTo>
                    <a:pt x="57074" y="160187"/>
                  </a:lnTo>
                  <a:lnTo>
                    <a:pt x="18024" y="160474"/>
                  </a:lnTo>
                  <a:lnTo>
                    <a:pt x="8416" y="160509"/>
                  </a:lnTo>
                  <a:lnTo>
                    <a:pt x="13345" y="16051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1" name="SMARTInkShape-2091"/>
            <p:cNvSpPr/>
            <p:nvPr/>
          </p:nvSpPr>
          <p:spPr>
            <a:xfrm>
              <a:off x="8204501" y="5655733"/>
              <a:ext cx="58967" cy="423335"/>
            </a:xfrm>
            <a:custGeom>
              <a:avLst/>
              <a:gdLst/>
              <a:ahLst/>
              <a:cxnLst/>
              <a:rect l="0" t="0" r="0" b="0"/>
              <a:pathLst>
                <a:path w="58967" h="423335">
                  <a:moveTo>
                    <a:pt x="8166" y="0"/>
                  </a:moveTo>
                  <a:lnTo>
                    <a:pt x="16284" y="0"/>
                  </a:lnTo>
                  <a:lnTo>
                    <a:pt x="14079" y="30139"/>
                  </a:lnTo>
                  <a:lnTo>
                    <a:pt x="4839" y="71491"/>
                  </a:lnTo>
                  <a:lnTo>
                    <a:pt x="1222" y="104699"/>
                  </a:lnTo>
                  <a:lnTo>
                    <a:pt x="0" y="138936"/>
                  </a:lnTo>
                  <a:lnTo>
                    <a:pt x="729" y="174856"/>
                  </a:lnTo>
                  <a:lnTo>
                    <a:pt x="6485" y="213408"/>
                  </a:lnTo>
                  <a:lnTo>
                    <a:pt x="14149" y="246364"/>
                  </a:lnTo>
                  <a:lnTo>
                    <a:pt x="19605" y="275066"/>
                  </a:lnTo>
                  <a:lnTo>
                    <a:pt x="25165" y="304128"/>
                  </a:lnTo>
                  <a:lnTo>
                    <a:pt x="33585" y="341918"/>
                  </a:lnTo>
                  <a:lnTo>
                    <a:pt x="58966" y="4233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2" name="SMARTInkShape-2092"/>
            <p:cNvSpPr/>
            <p:nvPr/>
          </p:nvSpPr>
          <p:spPr>
            <a:xfrm>
              <a:off x="7586280" y="5224284"/>
              <a:ext cx="152254" cy="98302"/>
            </a:xfrm>
            <a:custGeom>
              <a:avLst/>
              <a:gdLst/>
              <a:ahLst/>
              <a:cxnLst/>
              <a:rect l="0" t="0" r="0" b="0"/>
              <a:pathLst>
                <a:path w="152254" h="98302">
                  <a:moveTo>
                    <a:pt x="42187" y="8116"/>
                  </a:moveTo>
                  <a:lnTo>
                    <a:pt x="42187" y="0"/>
                  </a:lnTo>
                  <a:lnTo>
                    <a:pt x="42187" y="4248"/>
                  </a:lnTo>
                  <a:lnTo>
                    <a:pt x="37693" y="15959"/>
                  </a:lnTo>
                  <a:lnTo>
                    <a:pt x="16722" y="55251"/>
                  </a:lnTo>
                  <a:lnTo>
                    <a:pt x="0" y="84047"/>
                  </a:lnTo>
                  <a:lnTo>
                    <a:pt x="4392" y="84237"/>
                  </a:lnTo>
                  <a:lnTo>
                    <a:pt x="9083" y="81772"/>
                  </a:lnTo>
                  <a:lnTo>
                    <a:pt x="14303" y="78482"/>
                  </a:lnTo>
                  <a:lnTo>
                    <a:pt x="25321" y="76369"/>
                  </a:lnTo>
                  <a:lnTo>
                    <a:pt x="49507" y="75880"/>
                  </a:lnTo>
                  <a:lnTo>
                    <a:pt x="57357" y="78371"/>
                  </a:lnTo>
                  <a:lnTo>
                    <a:pt x="79050" y="87637"/>
                  </a:lnTo>
                  <a:lnTo>
                    <a:pt x="107063" y="94613"/>
                  </a:lnTo>
                  <a:lnTo>
                    <a:pt x="115235" y="98301"/>
                  </a:lnTo>
                  <a:lnTo>
                    <a:pt x="152253" y="9278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3" name="SMARTInkShape-2093"/>
            <p:cNvSpPr/>
            <p:nvPr/>
          </p:nvSpPr>
          <p:spPr>
            <a:xfrm>
              <a:off x="7577667" y="5147733"/>
              <a:ext cx="169334" cy="8468"/>
            </a:xfrm>
            <a:custGeom>
              <a:avLst/>
              <a:gdLst/>
              <a:ahLst/>
              <a:cxnLst/>
              <a:rect l="0" t="0" r="0" b="0"/>
              <a:pathLst>
                <a:path w="169334" h="8468">
                  <a:moveTo>
                    <a:pt x="0" y="0"/>
                  </a:moveTo>
                  <a:lnTo>
                    <a:pt x="40676" y="0"/>
                  </a:lnTo>
                  <a:lnTo>
                    <a:pt x="76232" y="0"/>
                  </a:lnTo>
                  <a:lnTo>
                    <a:pt x="111988" y="5819"/>
                  </a:lnTo>
                  <a:lnTo>
                    <a:pt x="169333" y="84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4" name="SMARTInkShape-2094"/>
            <p:cNvSpPr/>
            <p:nvPr/>
          </p:nvSpPr>
          <p:spPr>
            <a:xfrm>
              <a:off x="7687938" y="5199711"/>
              <a:ext cx="25196" cy="244357"/>
            </a:xfrm>
            <a:custGeom>
              <a:avLst/>
              <a:gdLst/>
              <a:ahLst/>
              <a:cxnLst/>
              <a:rect l="0" t="0" r="0" b="0"/>
              <a:pathLst>
                <a:path w="25196" h="244357">
                  <a:moveTo>
                    <a:pt x="25195" y="7289"/>
                  </a:moveTo>
                  <a:lnTo>
                    <a:pt x="25195" y="0"/>
                  </a:lnTo>
                  <a:lnTo>
                    <a:pt x="24255" y="15214"/>
                  </a:lnTo>
                  <a:lnTo>
                    <a:pt x="14742" y="53617"/>
                  </a:lnTo>
                  <a:lnTo>
                    <a:pt x="3297" y="91540"/>
                  </a:lnTo>
                  <a:lnTo>
                    <a:pt x="487" y="124243"/>
                  </a:lnTo>
                  <a:lnTo>
                    <a:pt x="0" y="159221"/>
                  </a:lnTo>
                  <a:lnTo>
                    <a:pt x="8262" y="2443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5" name="SMARTInkShape-2095"/>
            <p:cNvSpPr/>
            <p:nvPr/>
          </p:nvSpPr>
          <p:spPr>
            <a:xfrm>
              <a:off x="7442200" y="5757333"/>
              <a:ext cx="25371" cy="160868"/>
            </a:xfrm>
            <a:custGeom>
              <a:avLst/>
              <a:gdLst/>
              <a:ahLst/>
              <a:cxnLst/>
              <a:rect l="0" t="0" r="0" b="0"/>
              <a:pathLst>
                <a:path w="25371" h="160868">
                  <a:moveTo>
                    <a:pt x="16933" y="0"/>
                  </a:moveTo>
                  <a:lnTo>
                    <a:pt x="21427" y="0"/>
                  </a:lnTo>
                  <a:lnTo>
                    <a:pt x="22751" y="1883"/>
                  </a:lnTo>
                  <a:lnTo>
                    <a:pt x="25050" y="19075"/>
                  </a:lnTo>
                  <a:lnTo>
                    <a:pt x="25370" y="60198"/>
                  </a:lnTo>
                  <a:lnTo>
                    <a:pt x="22887" y="101723"/>
                  </a:lnTo>
                  <a:lnTo>
                    <a:pt x="10755" y="140692"/>
                  </a:lnTo>
                  <a:lnTo>
                    <a:pt x="0" y="1608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6" name="SMARTInkShape-2096"/>
            <p:cNvSpPr/>
            <p:nvPr/>
          </p:nvSpPr>
          <p:spPr>
            <a:xfrm>
              <a:off x="7272867" y="4988147"/>
              <a:ext cx="202805" cy="328921"/>
            </a:xfrm>
            <a:custGeom>
              <a:avLst/>
              <a:gdLst/>
              <a:ahLst/>
              <a:cxnLst/>
              <a:rect l="0" t="0" r="0" b="0"/>
              <a:pathLst>
                <a:path w="202805" h="328921">
                  <a:moveTo>
                    <a:pt x="0" y="24120"/>
                  </a:moveTo>
                  <a:lnTo>
                    <a:pt x="0" y="19625"/>
                  </a:lnTo>
                  <a:lnTo>
                    <a:pt x="940" y="18301"/>
                  </a:lnTo>
                  <a:lnTo>
                    <a:pt x="2508" y="17419"/>
                  </a:lnTo>
                  <a:lnTo>
                    <a:pt x="11718" y="16176"/>
                  </a:lnTo>
                  <a:lnTo>
                    <a:pt x="40249" y="14733"/>
                  </a:lnTo>
                  <a:lnTo>
                    <a:pt x="67198" y="5202"/>
                  </a:lnTo>
                  <a:lnTo>
                    <a:pt x="70199" y="3041"/>
                  </a:lnTo>
                  <a:lnTo>
                    <a:pt x="78550" y="640"/>
                  </a:lnTo>
                  <a:lnTo>
                    <a:pt x="83410" y="0"/>
                  </a:lnTo>
                  <a:lnTo>
                    <a:pt x="91321" y="1798"/>
                  </a:lnTo>
                  <a:lnTo>
                    <a:pt x="116608" y="13414"/>
                  </a:lnTo>
                  <a:lnTo>
                    <a:pt x="120072" y="14160"/>
                  </a:lnTo>
                  <a:lnTo>
                    <a:pt x="126429" y="20007"/>
                  </a:lnTo>
                  <a:lnTo>
                    <a:pt x="131450" y="28877"/>
                  </a:lnTo>
                  <a:lnTo>
                    <a:pt x="134937" y="55419"/>
                  </a:lnTo>
                  <a:lnTo>
                    <a:pt x="130815" y="76668"/>
                  </a:lnTo>
                  <a:lnTo>
                    <a:pt x="123636" y="91848"/>
                  </a:lnTo>
                  <a:lnTo>
                    <a:pt x="99907" y="118650"/>
                  </a:lnTo>
                  <a:lnTo>
                    <a:pt x="70159" y="136884"/>
                  </a:lnTo>
                  <a:lnTo>
                    <a:pt x="50988" y="142608"/>
                  </a:lnTo>
                  <a:lnTo>
                    <a:pt x="55350" y="142639"/>
                  </a:lnTo>
                  <a:lnTo>
                    <a:pt x="60034" y="140137"/>
                  </a:lnTo>
                  <a:lnTo>
                    <a:pt x="65252" y="136832"/>
                  </a:lnTo>
                  <a:lnTo>
                    <a:pt x="76196" y="134187"/>
                  </a:lnTo>
                  <a:lnTo>
                    <a:pt x="91925" y="134186"/>
                  </a:lnTo>
                  <a:lnTo>
                    <a:pt x="100316" y="126897"/>
                  </a:lnTo>
                  <a:lnTo>
                    <a:pt x="126791" y="125750"/>
                  </a:lnTo>
                  <a:lnTo>
                    <a:pt x="167756" y="138333"/>
                  </a:lnTo>
                  <a:lnTo>
                    <a:pt x="179318" y="145867"/>
                  </a:lnTo>
                  <a:lnTo>
                    <a:pt x="188703" y="158552"/>
                  </a:lnTo>
                  <a:lnTo>
                    <a:pt x="200199" y="188698"/>
                  </a:lnTo>
                  <a:lnTo>
                    <a:pt x="202804" y="220642"/>
                  </a:lnTo>
                  <a:lnTo>
                    <a:pt x="198588" y="240289"/>
                  </a:lnTo>
                  <a:lnTo>
                    <a:pt x="183287" y="275197"/>
                  </a:lnTo>
                  <a:lnTo>
                    <a:pt x="170437" y="292202"/>
                  </a:lnTo>
                  <a:lnTo>
                    <a:pt x="149237" y="308043"/>
                  </a:lnTo>
                  <a:lnTo>
                    <a:pt x="131603" y="316358"/>
                  </a:lnTo>
                  <a:lnTo>
                    <a:pt x="91087" y="320094"/>
                  </a:lnTo>
                  <a:lnTo>
                    <a:pt x="59460" y="320452"/>
                  </a:lnTo>
                  <a:lnTo>
                    <a:pt x="93133" y="32892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47" name="SMARTInkShape-2097"/>
            <p:cNvSpPr/>
            <p:nvPr/>
          </p:nvSpPr>
          <p:spPr>
            <a:xfrm>
              <a:off x="7476067" y="5875867"/>
              <a:ext cx="194734" cy="50801"/>
            </a:xfrm>
            <a:custGeom>
              <a:avLst/>
              <a:gdLst/>
              <a:ahLst/>
              <a:cxnLst/>
              <a:rect l="0" t="0" r="0" b="0"/>
              <a:pathLst>
                <a:path w="194734" h="50801">
                  <a:moveTo>
                    <a:pt x="0" y="0"/>
                  </a:moveTo>
                  <a:lnTo>
                    <a:pt x="8989" y="0"/>
                  </a:lnTo>
                  <a:lnTo>
                    <a:pt x="15911" y="2508"/>
                  </a:lnTo>
                  <a:lnTo>
                    <a:pt x="55704" y="19902"/>
                  </a:lnTo>
                  <a:lnTo>
                    <a:pt x="97972" y="31377"/>
                  </a:lnTo>
                  <a:lnTo>
                    <a:pt x="139340" y="40349"/>
                  </a:lnTo>
                  <a:lnTo>
                    <a:pt x="194733" y="508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849" name="SMARTInkShape-2098"/>
          <p:cNvSpPr/>
          <p:nvPr/>
        </p:nvSpPr>
        <p:spPr>
          <a:xfrm>
            <a:off x="8119533" y="5055777"/>
            <a:ext cx="207117" cy="319648"/>
          </a:xfrm>
          <a:custGeom>
            <a:avLst/>
            <a:gdLst/>
            <a:ahLst/>
            <a:cxnLst/>
            <a:rect l="0" t="0" r="0" b="0"/>
            <a:pathLst>
              <a:path w="207117" h="319648">
                <a:moveTo>
                  <a:pt x="16934" y="7290"/>
                </a:moveTo>
                <a:lnTo>
                  <a:pt x="21428" y="7290"/>
                </a:lnTo>
                <a:lnTo>
                  <a:pt x="44126" y="0"/>
                </a:lnTo>
                <a:lnTo>
                  <a:pt x="85568" y="6216"/>
                </a:lnTo>
                <a:lnTo>
                  <a:pt x="119652" y="13837"/>
                </a:lnTo>
                <a:lnTo>
                  <a:pt x="148865" y="22609"/>
                </a:lnTo>
                <a:lnTo>
                  <a:pt x="169331" y="36706"/>
                </a:lnTo>
                <a:lnTo>
                  <a:pt x="178112" y="47331"/>
                </a:lnTo>
                <a:lnTo>
                  <a:pt x="182643" y="58325"/>
                </a:lnTo>
                <a:lnTo>
                  <a:pt x="183851" y="63891"/>
                </a:lnTo>
                <a:lnTo>
                  <a:pt x="182775" y="69483"/>
                </a:lnTo>
                <a:lnTo>
                  <a:pt x="166981" y="97614"/>
                </a:lnTo>
                <a:lnTo>
                  <a:pt x="156059" y="106387"/>
                </a:lnTo>
                <a:lnTo>
                  <a:pt x="114129" y="132310"/>
                </a:lnTo>
                <a:lnTo>
                  <a:pt x="91829" y="144783"/>
                </a:lnTo>
                <a:lnTo>
                  <a:pt x="51574" y="151147"/>
                </a:lnTo>
                <a:lnTo>
                  <a:pt x="55524" y="146706"/>
                </a:lnTo>
                <a:lnTo>
                  <a:pt x="62620" y="144511"/>
                </a:lnTo>
                <a:lnTo>
                  <a:pt x="100130" y="142910"/>
                </a:lnTo>
                <a:lnTo>
                  <a:pt x="106264" y="142859"/>
                </a:lnTo>
                <a:lnTo>
                  <a:pt x="144548" y="158681"/>
                </a:lnTo>
                <a:lnTo>
                  <a:pt x="168932" y="170780"/>
                </a:lnTo>
                <a:lnTo>
                  <a:pt x="184162" y="183880"/>
                </a:lnTo>
                <a:lnTo>
                  <a:pt x="196097" y="204173"/>
                </a:lnTo>
                <a:lnTo>
                  <a:pt x="207072" y="238432"/>
                </a:lnTo>
                <a:lnTo>
                  <a:pt x="207116" y="253953"/>
                </a:lnTo>
                <a:lnTo>
                  <a:pt x="203974" y="277923"/>
                </a:lnTo>
                <a:lnTo>
                  <a:pt x="201835" y="281786"/>
                </a:lnTo>
                <a:lnTo>
                  <a:pt x="167911" y="313655"/>
                </a:lnTo>
                <a:lnTo>
                  <a:pt x="156471" y="317488"/>
                </a:lnTo>
                <a:lnTo>
                  <a:pt x="126639" y="319647"/>
                </a:lnTo>
                <a:lnTo>
                  <a:pt x="89578" y="317778"/>
                </a:lnTo>
                <a:lnTo>
                  <a:pt x="48799" y="306080"/>
                </a:lnTo>
                <a:lnTo>
                  <a:pt x="25748" y="296929"/>
                </a:lnTo>
                <a:lnTo>
                  <a:pt x="0" y="27822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854" name="SMARTInkShape-Group678"/>
          <p:cNvGrpSpPr/>
          <p:nvPr/>
        </p:nvGrpSpPr>
        <p:grpSpPr>
          <a:xfrm>
            <a:off x="7281333" y="4114800"/>
            <a:ext cx="465668" cy="414868"/>
            <a:chOff x="7281333" y="4114800"/>
            <a:chExt cx="465668" cy="414868"/>
          </a:xfrm>
        </p:grpSpPr>
        <p:sp>
          <p:nvSpPr>
            <p:cNvPr id="850" name="SMARTInkShape-2099"/>
            <p:cNvSpPr/>
            <p:nvPr/>
          </p:nvSpPr>
          <p:spPr>
            <a:xfrm>
              <a:off x="7560733" y="4114800"/>
              <a:ext cx="16935" cy="152401"/>
            </a:xfrm>
            <a:custGeom>
              <a:avLst/>
              <a:gdLst/>
              <a:ahLst/>
              <a:cxnLst/>
              <a:rect l="0" t="0" r="0" b="0"/>
              <a:pathLst>
                <a:path w="16935" h="152401">
                  <a:moveTo>
                    <a:pt x="0" y="0"/>
                  </a:moveTo>
                  <a:lnTo>
                    <a:pt x="4494" y="0"/>
                  </a:lnTo>
                  <a:lnTo>
                    <a:pt x="5818" y="1882"/>
                  </a:lnTo>
                  <a:lnTo>
                    <a:pt x="7944" y="18420"/>
                  </a:lnTo>
                  <a:lnTo>
                    <a:pt x="8421" y="53440"/>
                  </a:lnTo>
                  <a:lnTo>
                    <a:pt x="8460" y="88603"/>
                  </a:lnTo>
                  <a:lnTo>
                    <a:pt x="16934" y="1524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1" name="SMARTInkShape-2100"/>
            <p:cNvSpPr/>
            <p:nvPr/>
          </p:nvSpPr>
          <p:spPr>
            <a:xfrm>
              <a:off x="7281333" y="4258849"/>
              <a:ext cx="211668" cy="227956"/>
            </a:xfrm>
            <a:custGeom>
              <a:avLst/>
              <a:gdLst/>
              <a:ahLst/>
              <a:cxnLst/>
              <a:rect l="0" t="0" r="0" b="0"/>
              <a:pathLst>
                <a:path w="211668" h="227956">
                  <a:moveTo>
                    <a:pt x="0" y="42218"/>
                  </a:moveTo>
                  <a:lnTo>
                    <a:pt x="4494" y="42218"/>
                  </a:lnTo>
                  <a:lnTo>
                    <a:pt x="9210" y="39709"/>
                  </a:lnTo>
                  <a:lnTo>
                    <a:pt x="22676" y="28717"/>
                  </a:lnTo>
                  <a:lnTo>
                    <a:pt x="33886" y="23454"/>
                  </a:lnTo>
                  <a:lnTo>
                    <a:pt x="45159" y="13634"/>
                  </a:lnTo>
                  <a:lnTo>
                    <a:pt x="53311" y="10699"/>
                  </a:lnTo>
                  <a:lnTo>
                    <a:pt x="68477" y="6538"/>
                  </a:lnTo>
                  <a:lnTo>
                    <a:pt x="85964" y="1198"/>
                  </a:lnTo>
                  <a:lnTo>
                    <a:pt x="104289" y="0"/>
                  </a:lnTo>
                  <a:lnTo>
                    <a:pt x="110007" y="2444"/>
                  </a:lnTo>
                  <a:lnTo>
                    <a:pt x="112850" y="4413"/>
                  </a:lnTo>
                  <a:lnTo>
                    <a:pt x="121345" y="16173"/>
                  </a:lnTo>
                  <a:lnTo>
                    <a:pt x="125324" y="31574"/>
                  </a:lnTo>
                  <a:lnTo>
                    <a:pt x="126504" y="48054"/>
                  </a:lnTo>
                  <a:lnTo>
                    <a:pt x="115173" y="86240"/>
                  </a:lnTo>
                  <a:lnTo>
                    <a:pt x="106020" y="116425"/>
                  </a:lnTo>
                  <a:lnTo>
                    <a:pt x="80868" y="154082"/>
                  </a:lnTo>
                  <a:lnTo>
                    <a:pt x="44241" y="191691"/>
                  </a:lnTo>
                  <a:lnTo>
                    <a:pt x="2836" y="225803"/>
                  </a:lnTo>
                  <a:lnTo>
                    <a:pt x="560" y="227955"/>
                  </a:lnTo>
                  <a:lnTo>
                    <a:pt x="166" y="223833"/>
                  </a:lnTo>
                  <a:lnTo>
                    <a:pt x="2583" y="219205"/>
                  </a:lnTo>
                  <a:lnTo>
                    <a:pt x="7305" y="213063"/>
                  </a:lnTo>
                  <a:lnTo>
                    <a:pt x="36341" y="198139"/>
                  </a:lnTo>
                  <a:lnTo>
                    <a:pt x="48920" y="195662"/>
                  </a:lnTo>
                  <a:lnTo>
                    <a:pt x="88584" y="194679"/>
                  </a:lnTo>
                  <a:lnTo>
                    <a:pt x="128457" y="195566"/>
                  </a:lnTo>
                  <a:lnTo>
                    <a:pt x="165161" y="201321"/>
                  </a:lnTo>
                  <a:lnTo>
                    <a:pt x="211667" y="20308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2" name="SMARTInkShape-2101"/>
            <p:cNvSpPr/>
            <p:nvPr/>
          </p:nvSpPr>
          <p:spPr>
            <a:xfrm>
              <a:off x="7577796" y="4377759"/>
              <a:ext cx="169205" cy="151909"/>
            </a:xfrm>
            <a:custGeom>
              <a:avLst/>
              <a:gdLst/>
              <a:ahLst/>
              <a:cxnLst/>
              <a:rect l="0" t="0" r="0" b="0"/>
              <a:pathLst>
                <a:path w="169205" h="151909">
                  <a:moveTo>
                    <a:pt x="8337" y="33374"/>
                  </a:moveTo>
                  <a:lnTo>
                    <a:pt x="1048" y="33374"/>
                  </a:lnTo>
                  <a:lnTo>
                    <a:pt x="7263" y="33374"/>
                  </a:lnTo>
                  <a:lnTo>
                    <a:pt x="30466" y="16221"/>
                  </a:lnTo>
                  <a:lnTo>
                    <a:pt x="68562" y="1167"/>
                  </a:lnTo>
                  <a:lnTo>
                    <a:pt x="82835" y="0"/>
                  </a:lnTo>
                  <a:lnTo>
                    <a:pt x="90992" y="2235"/>
                  </a:lnTo>
                  <a:lnTo>
                    <a:pt x="94485" y="4148"/>
                  </a:lnTo>
                  <a:lnTo>
                    <a:pt x="103896" y="15830"/>
                  </a:lnTo>
                  <a:lnTo>
                    <a:pt x="108148" y="26713"/>
                  </a:lnTo>
                  <a:lnTo>
                    <a:pt x="104913" y="44885"/>
                  </a:lnTo>
                  <a:lnTo>
                    <a:pt x="93501" y="63649"/>
                  </a:lnTo>
                  <a:lnTo>
                    <a:pt x="57120" y="102944"/>
                  </a:lnTo>
                  <a:lnTo>
                    <a:pt x="40412" y="117289"/>
                  </a:lnTo>
                  <a:lnTo>
                    <a:pt x="7269" y="144664"/>
                  </a:lnTo>
                  <a:lnTo>
                    <a:pt x="0" y="151782"/>
                  </a:lnTo>
                  <a:lnTo>
                    <a:pt x="7596" y="145123"/>
                  </a:lnTo>
                  <a:lnTo>
                    <a:pt x="36990" y="130170"/>
                  </a:lnTo>
                  <a:lnTo>
                    <a:pt x="76096" y="126721"/>
                  </a:lnTo>
                  <a:lnTo>
                    <a:pt x="87371" y="127544"/>
                  </a:lnTo>
                  <a:lnTo>
                    <a:pt x="125226" y="139124"/>
                  </a:lnTo>
                  <a:lnTo>
                    <a:pt x="169204" y="15190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3" name="SMARTInkShape-2102"/>
            <p:cNvSpPr/>
            <p:nvPr/>
          </p:nvSpPr>
          <p:spPr>
            <a:xfrm>
              <a:off x="7535333" y="4326467"/>
              <a:ext cx="160868" cy="16934"/>
            </a:xfrm>
            <a:custGeom>
              <a:avLst/>
              <a:gdLst/>
              <a:ahLst/>
              <a:cxnLst/>
              <a:rect l="0" t="0" r="0" b="0"/>
              <a:pathLst>
                <a:path w="160868" h="16934">
                  <a:moveTo>
                    <a:pt x="0" y="16933"/>
                  </a:moveTo>
                  <a:lnTo>
                    <a:pt x="0" y="12439"/>
                  </a:lnTo>
                  <a:lnTo>
                    <a:pt x="941" y="11115"/>
                  </a:lnTo>
                  <a:lnTo>
                    <a:pt x="2508" y="10231"/>
                  </a:lnTo>
                  <a:lnTo>
                    <a:pt x="8641" y="9251"/>
                  </a:lnTo>
                  <a:lnTo>
                    <a:pt x="48878" y="6003"/>
                  </a:lnTo>
                  <a:lnTo>
                    <a:pt x="84287" y="1186"/>
                  </a:lnTo>
                  <a:lnTo>
                    <a:pt x="16086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855" name="SMARTInkShape-2103"/>
          <p:cNvSpPr/>
          <p:nvPr/>
        </p:nvSpPr>
        <p:spPr>
          <a:xfrm>
            <a:off x="8074054" y="4216503"/>
            <a:ext cx="214814" cy="245431"/>
          </a:xfrm>
          <a:custGeom>
            <a:avLst/>
            <a:gdLst/>
            <a:ahLst/>
            <a:cxnLst/>
            <a:rect l="0" t="0" r="0" b="0"/>
            <a:pathLst>
              <a:path w="214814" h="245431">
                <a:moveTo>
                  <a:pt x="20079" y="50697"/>
                </a:moveTo>
                <a:lnTo>
                  <a:pt x="20079" y="43408"/>
                </a:lnTo>
                <a:lnTo>
                  <a:pt x="21020" y="43015"/>
                </a:lnTo>
                <a:lnTo>
                  <a:pt x="24574" y="42579"/>
                </a:lnTo>
                <a:lnTo>
                  <a:pt x="25899" y="41522"/>
                </a:lnTo>
                <a:lnTo>
                  <a:pt x="29255" y="33628"/>
                </a:lnTo>
                <a:lnTo>
                  <a:pt x="41149" y="21183"/>
                </a:lnTo>
                <a:lnTo>
                  <a:pt x="46064" y="18764"/>
                </a:lnTo>
                <a:lnTo>
                  <a:pt x="48691" y="18120"/>
                </a:lnTo>
                <a:lnTo>
                  <a:pt x="50443" y="16750"/>
                </a:lnTo>
                <a:lnTo>
                  <a:pt x="52389" y="12718"/>
                </a:lnTo>
                <a:lnTo>
                  <a:pt x="53849" y="11267"/>
                </a:lnTo>
                <a:lnTo>
                  <a:pt x="57979" y="9654"/>
                </a:lnTo>
                <a:lnTo>
                  <a:pt x="85229" y="7429"/>
                </a:lnTo>
                <a:lnTo>
                  <a:pt x="96326" y="1664"/>
                </a:lnTo>
                <a:lnTo>
                  <a:pt x="108748" y="0"/>
                </a:lnTo>
                <a:lnTo>
                  <a:pt x="113737" y="2451"/>
                </a:lnTo>
                <a:lnTo>
                  <a:pt x="119091" y="5736"/>
                </a:lnTo>
                <a:lnTo>
                  <a:pt x="128504" y="8017"/>
                </a:lnTo>
                <a:lnTo>
                  <a:pt x="134154" y="8261"/>
                </a:lnTo>
                <a:lnTo>
                  <a:pt x="139140" y="10827"/>
                </a:lnTo>
                <a:lnTo>
                  <a:pt x="141786" y="12828"/>
                </a:lnTo>
                <a:lnTo>
                  <a:pt x="144727" y="17560"/>
                </a:lnTo>
                <a:lnTo>
                  <a:pt x="145511" y="20139"/>
                </a:lnTo>
                <a:lnTo>
                  <a:pt x="146975" y="21858"/>
                </a:lnTo>
                <a:lnTo>
                  <a:pt x="151110" y="23768"/>
                </a:lnTo>
                <a:lnTo>
                  <a:pt x="152588" y="25218"/>
                </a:lnTo>
                <a:lnTo>
                  <a:pt x="154232" y="29339"/>
                </a:lnTo>
                <a:lnTo>
                  <a:pt x="160402" y="62182"/>
                </a:lnTo>
                <a:lnTo>
                  <a:pt x="153404" y="86918"/>
                </a:lnTo>
                <a:lnTo>
                  <a:pt x="148953" y="99686"/>
                </a:lnTo>
                <a:lnTo>
                  <a:pt x="148329" y="103112"/>
                </a:lnTo>
                <a:lnTo>
                  <a:pt x="134748" y="121188"/>
                </a:lnTo>
                <a:lnTo>
                  <a:pt x="105965" y="162819"/>
                </a:lnTo>
                <a:lnTo>
                  <a:pt x="65160" y="199891"/>
                </a:lnTo>
                <a:lnTo>
                  <a:pt x="27793" y="225996"/>
                </a:lnTo>
                <a:lnTo>
                  <a:pt x="1248" y="240495"/>
                </a:lnTo>
                <a:lnTo>
                  <a:pt x="0" y="242140"/>
                </a:lnTo>
                <a:lnTo>
                  <a:pt x="108" y="243237"/>
                </a:lnTo>
                <a:lnTo>
                  <a:pt x="1121" y="243968"/>
                </a:lnTo>
                <a:lnTo>
                  <a:pt x="7041" y="244997"/>
                </a:lnTo>
                <a:lnTo>
                  <a:pt x="36132" y="236164"/>
                </a:lnTo>
                <a:lnTo>
                  <a:pt x="74994" y="222468"/>
                </a:lnTo>
                <a:lnTo>
                  <a:pt x="115126" y="220173"/>
                </a:lnTo>
                <a:lnTo>
                  <a:pt x="140698" y="220999"/>
                </a:lnTo>
                <a:lnTo>
                  <a:pt x="169560" y="231819"/>
                </a:lnTo>
                <a:lnTo>
                  <a:pt x="186397" y="241766"/>
                </a:lnTo>
                <a:lnTo>
                  <a:pt x="214813" y="2454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861" name="SMARTInkShape-Group680"/>
          <p:cNvGrpSpPr/>
          <p:nvPr/>
        </p:nvGrpSpPr>
        <p:grpSpPr>
          <a:xfrm>
            <a:off x="5901267" y="5733213"/>
            <a:ext cx="499534" cy="557521"/>
            <a:chOff x="5901267" y="5733213"/>
            <a:chExt cx="499534" cy="557521"/>
          </a:xfrm>
        </p:grpSpPr>
        <p:sp>
          <p:nvSpPr>
            <p:cNvPr id="856" name="SMARTInkShape-2104"/>
            <p:cNvSpPr/>
            <p:nvPr/>
          </p:nvSpPr>
          <p:spPr>
            <a:xfrm>
              <a:off x="6138333" y="5733213"/>
              <a:ext cx="176433" cy="193286"/>
            </a:xfrm>
            <a:custGeom>
              <a:avLst/>
              <a:gdLst/>
              <a:ahLst/>
              <a:cxnLst/>
              <a:rect l="0" t="0" r="0" b="0"/>
              <a:pathLst>
                <a:path w="176433" h="193286">
                  <a:moveTo>
                    <a:pt x="0" y="15654"/>
                  </a:moveTo>
                  <a:lnTo>
                    <a:pt x="0" y="3041"/>
                  </a:lnTo>
                  <a:lnTo>
                    <a:pt x="941" y="1601"/>
                  </a:lnTo>
                  <a:lnTo>
                    <a:pt x="2509" y="641"/>
                  </a:lnTo>
                  <a:lnTo>
                    <a:pt x="4494" y="0"/>
                  </a:lnTo>
                  <a:lnTo>
                    <a:pt x="6760" y="515"/>
                  </a:lnTo>
                  <a:lnTo>
                    <a:pt x="43885" y="15924"/>
                  </a:lnTo>
                  <a:lnTo>
                    <a:pt x="82990" y="29801"/>
                  </a:lnTo>
                  <a:lnTo>
                    <a:pt x="123041" y="49522"/>
                  </a:lnTo>
                  <a:lnTo>
                    <a:pt x="130885" y="56106"/>
                  </a:lnTo>
                  <a:lnTo>
                    <a:pt x="146524" y="81061"/>
                  </a:lnTo>
                  <a:lnTo>
                    <a:pt x="150660" y="93151"/>
                  </a:lnTo>
                  <a:lnTo>
                    <a:pt x="149359" y="95540"/>
                  </a:lnTo>
                  <a:lnTo>
                    <a:pt x="146609" y="97134"/>
                  </a:lnTo>
                  <a:lnTo>
                    <a:pt x="128678" y="99691"/>
                  </a:lnTo>
                  <a:lnTo>
                    <a:pt x="88566" y="100265"/>
                  </a:lnTo>
                  <a:lnTo>
                    <a:pt x="76523" y="100319"/>
                  </a:lnTo>
                  <a:lnTo>
                    <a:pt x="113028" y="117474"/>
                  </a:lnTo>
                  <a:lnTo>
                    <a:pt x="127376" y="123937"/>
                  </a:lnTo>
                  <a:lnTo>
                    <a:pt x="167411" y="153341"/>
                  </a:lnTo>
                  <a:lnTo>
                    <a:pt x="173183" y="160888"/>
                  </a:lnTo>
                  <a:lnTo>
                    <a:pt x="176432" y="170425"/>
                  </a:lnTo>
                  <a:lnTo>
                    <a:pt x="172175" y="178828"/>
                  </a:lnTo>
                  <a:lnTo>
                    <a:pt x="163101" y="190565"/>
                  </a:lnTo>
                  <a:lnTo>
                    <a:pt x="156842" y="192170"/>
                  </a:lnTo>
                  <a:lnTo>
                    <a:pt x="119537" y="193285"/>
                  </a:lnTo>
                  <a:lnTo>
                    <a:pt x="94372" y="192463"/>
                  </a:lnTo>
                  <a:lnTo>
                    <a:pt x="75522" y="186679"/>
                  </a:lnTo>
                  <a:lnTo>
                    <a:pt x="67734" y="16805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7" name="SMARTInkShape-2105"/>
            <p:cNvSpPr/>
            <p:nvPr/>
          </p:nvSpPr>
          <p:spPr>
            <a:xfrm>
              <a:off x="6155267" y="5961711"/>
              <a:ext cx="245534" cy="37259"/>
            </a:xfrm>
            <a:custGeom>
              <a:avLst/>
              <a:gdLst/>
              <a:ahLst/>
              <a:cxnLst/>
              <a:rect l="0" t="0" r="0" b="0"/>
              <a:pathLst>
                <a:path w="245534" h="37259">
                  <a:moveTo>
                    <a:pt x="0" y="7289"/>
                  </a:moveTo>
                  <a:lnTo>
                    <a:pt x="0" y="0"/>
                  </a:lnTo>
                  <a:lnTo>
                    <a:pt x="0" y="3666"/>
                  </a:lnTo>
                  <a:lnTo>
                    <a:pt x="2508" y="8187"/>
                  </a:lnTo>
                  <a:lnTo>
                    <a:pt x="4495" y="10710"/>
                  </a:lnTo>
                  <a:lnTo>
                    <a:pt x="9209" y="13513"/>
                  </a:lnTo>
                  <a:lnTo>
                    <a:pt x="47339" y="27410"/>
                  </a:lnTo>
                  <a:lnTo>
                    <a:pt x="88826" y="32587"/>
                  </a:lnTo>
                  <a:lnTo>
                    <a:pt x="118198" y="37258"/>
                  </a:lnTo>
                  <a:lnTo>
                    <a:pt x="158998" y="33477"/>
                  </a:lnTo>
                  <a:lnTo>
                    <a:pt x="195602" y="32792"/>
                  </a:lnTo>
                  <a:lnTo>
                    <a:pt x="234358" y="32703"/>
                  </a:lnTo>
                  <a:lnTo>
                    <a:pt x="245533" y="3268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8" name="SMARTInkShape-2106"/>
            <p:cNvSpPr/>
            <p:nvPr/>
          </p:nvSpPr>
          <p:spPr>
            <a:xfrm>
              <a:off x="5901267" y="5817385"/>
              <a:ext cx="183825" cy="276858"/>
            </a:xfrm>
            <a:custGeom>
              <a:avLst/>
              <a:gdLst/>
              <a:ahLst/>
              <a:cxnLst/>
              <a:rect l="0" t="0" r="0" b="0"/>
              <a:pathLst>
                <a:path w="183825" h="276858">
                  <a:moveTo>
                    <a:pt x="8466" y="7682"/>
                  </a:moveTo>
                  <a:lnTo>
                    <a:pt x="103" y="7682"/>
                  </a:lnTo>
                  <a:lnTo>
                    <a:pt x="4523" y="7682"/>
                  </a:lnTo>
                  <a:lnTo>
                    <a:pt x="9223" y="5173"/>
                  </a:lnTo>
                  <a:lnTo>
                    <a:pt x="11793" y="3188"/>
                  </a:lnTo>
                  <a:lnTo>
                    <a:pt x="35256" y="0"/>
                  </a:lnTo>
                  <a:lnTo>
                    <a:pt x="54138" y="389"/>
                  </a:lnTo>
                  <a:lnTo>
                    <a:pt x="93573" y="11031"/>
                  </a:lnTo>
                  <a:lnTo>
                    <a:pt x="109673" y="19127"/>
                  </a:lnTo>
                  <a:lnTo>
                    <a:pt x="120403" y="31978"/>
                  </a:lnTo>
                  <a:lnTo>
                    <a:pt x="125045" y="43207"/>
                  </a:lnTo>
                  <a:lnTo>
                    <a:pt x="123815" y="47358"/>
                  </a:lnTo>
                  <a:lnTo>
                    <a:pt x="107754" y="72986"/>
                  </a:lnTo>
                  <a:lnTo>
                    <a:pt x="96809" y="81548"/>
                  </a:lnTo>
                  <a:lnTo>
                    <a:pt x="55803" y="98686"/>
                  </a:lnTo>
                  <a:lnTo>
                    <a:pt x="27542" y="116104"/>
                  </a:lnTo>
                  <a:lnTo>
                    <a:pt x="27768" y="116652"/>
                  </a:lnTo>
                  <a:lnTo>
                    <a:pt x="30529" y="117261"/>
                  </a:lnTo>
                  <a:lnTo>
                    <a:pt x="31642" y="116483"/>
                  </a:lnTo>
                  <a:lnTo>
                    <a:pt x="32878" y="113109"/>
                  </a:lnTo>
                  <a:lnTo>
                    <a:pt x="40953" y="110983"/>
                  </a:lnTo>
                  <a:lnTo>
                    <a:pt x="71314" y="110447"/>
                  </a:lnTo>
                  <a:lnTo>
                    <a:pt x="94195" y="117048"/>
                  </a:lnTo>
                  <a:lnTo>
                    <a:pt x="132389" y="134768"/>
                  </a:lnTo>
                  <a:lnTo>
                    <a:pt x="170573" y="162466"/>
                  </a:lnTo>
                  <a:lnTo>
                    <a:pt x="178664" y="169922"/>
                  </a:lnTo>
                  <a:lnTo>
                    <a:pt x="182888" y="181388"/>
                  </a:lnTo>
                  <a:lnTo>
                    <a:pt x="183824" y="195893"/>
                  </a:lnTo>
                  <a:lnTo>
                    <a:pt x="178122" y="219924"/>
                  </a:lnTo>
                  <a:lnTo>
                    <a:pt x="169790" y="236537"/>
                  </a:lnTo>
                  <a:lnTo>
                    <a:pt x="157306" y="248311"/>
                  </a:lnTo>
                  <a:lnTo>
                    <a:pt x="118064" y="266680"/>
                  </a:lnTo>
                  <a:lnTo>
                    <a:pt x="80633" y="276857"/>
                  </a:lnTo>
                  <a:lnTo>
                    <a:pt x="42502" y="271172"/>
                  </a:lnTo>
                  <a:lnTo>
                    <a:pt x="27436" y="265957"/>
                  </a:lnTo>
                  <a:lnTo>
                    <a:pt x="0" y="23628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59" name="SMARTInkShape-2107"/>
            <p:cNvSpPr/>
            <p:nvPr/>
          </p:nvSpPr>
          <p:spPr>
            <a:xfrm>
              <a:off x="6325810" y="6045549"/>
              <a:ext cx="24191" cy="245185"/>
            </a:xfrm>
            <a:custGeom>
              <a:avLst/>
              <a:gdLst/>
              <a:ahLst/>
              <a:cxnLst/>
              <a:rect l="0" t="0" r="0" b="0"/>
              <a:pathLst>
                <a:path w="24191" h="245185">
                  <a:moveTo>
                    <a:pt x="24190" y="8118"/>
                  </a:moveTo>
                  <a:lnTo>
                    <a:pt x="24190" y="0"/>
                  </a:lnTo>
                  <a:lnTo>
                    <a:pt x="18372" y="13239"/>
                  </a:lnTo>
                  <a:lnTo>
                    <a:pt x="11578" y="52949"/>
                  </a:lnTo>
                  <a:lnTo>
                    <a:pt x="8537" y="87044"/>
                  </a:lnTo>
                  <a:lnTo>
                    <a:pt x="4918" y="123468"/>
                  </a:lnTo>
                  <a:lnTo>
                    <a:pt x="0" y="164384"/>
                  </a:lnTo>
                  <a:lnTo>
                    <a:pt x="7257" y="24518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0" name="SMARTInkShape-2108"/>
            <p:cNvSpPr/>
            <p:nvPr/>
          </p:nvSpPr>
          <p:spPr>
            <a:xfrm>
              <a:off x="6223012" y="6062133"/>
              <a:ext cx="110056" cy="110068"/>
            </a:xfrm>
            <a:custGeom>
              <a:avLst/>
              <a:gdLst/>
              <a:ahLst/>
              <a:cxnLst/>
              <a:rect l="0" t="0" r="0" b="0"/>
              <a:pathLst>
                <a:path w="110056" h="110068">
                  <a:moveTo>
                    <a:pt x="25388" y="0"/>
                  </a:moveTo>
                  <a:lnTo>
                    <a:pt x="25388" y="11785"/>
                  </a:lnTo>
                  <a:lnTo>
                    <a:pt x="22880" y="17154"/>
                  </a:lnTo>
                  <a:lnTo>
                    <a:pt x="19570" y="22676"/>
                  </a:lnTo>
                  <a:lnTo>
                    <a:pt x="16765" y="31075"/>
                  </a:lnTo>
                  <a:lnTo>
                    <a:pt x="3490" y="48922"/>
                  </a:lnTo>
                  <a:lnTo>
                    <a:pt x="193" y="68976"/>
                  </a:lnTo>
                  <a:lnTo>
                    <a:pt x="0" y="75779"/>
                  </a:lnTo>
                  <a:lnTo>
                    <a:pt x="28482" y="77134"/>
                  </a:lnTo>
                  <a:lnTo>
                    <a:pt x="68090" y="96103"/>
                  </a:lnTo>
                  <a:lnTo>
                    <a:pt x="87167" y="106333"/>
                  </a:lnTo>
                  <a:lnTo>
                    <a:pt x="110055" y="1100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64" name="SMARTInkShape-Group681"/>
          <p:cNvGrpSpPr/>
          <p:nvPr/>
        </p:nvGrpSpPr>
        <p:grpSpPr>
          <a:xfrm>
            <a:off x="6722533" y="5757333"/>
            <a:ext cx="254001" cy="389468"/>
            <a:chOff x="6722533" y="5757333"/>
            <a:chExt cx="254001" cy="389468"/>
          </a:xfrm>
        </p:grpSpPr>
        <p:sp>
          <p:nvSpPr>
            <p:cNvPr id="862" name="SMARTInkShape-2109"/>
            <p:cNvSpPr/>
            <p:nvPr/>
          </p:nvSpPr>
          <p:spPr>
            <a:xfrm>
              <a:off x="6722533" y="5791200"/>
              <a:ext cx="254001" cy="237036"/>
            </a:xfrm>
            <a:custGeom>
              <a:avLst/>
              <a:gdLst/>
              <a:ahLst/>
              <a:cxnLst/>
              <a:rect l="0" t="0" r="0" b="0"/>
              <a:pathLst>
                <a:path w="254001" h="237036">
                  <a:moveTo>
                    <a:pt x="59267" y="0"/>
                  </a:moveTo>
                  <a:lnTo>
                    <a:pt x="59267" y="28614"/>
                  </a:lnTo>
                  <a:lnTo>
                    <a:pt x="58327" y="30364"/>
                  </a:lnTo>
                  <a:lnTo>
                    <a:pt x="56759" y="31533"/>
                  </a:lnTo>
                  <a:lnTo>
                    <a:pt x="54773" y="32310"/>
                  </a:lnTo>
                  <a:lnTo>
                    <a:pt x="53449" y="33770"/>
                  </a:lnTo>
                  <a:lnTo>
                    <a:pt x="51978" y="37900"/>
                  </a:lnTo>
                  <a:lnTo>
                    <a:pt x="50831" y="57626"/>
                  </a:lnTo>
                  <a:lnTo>
                    <a:pt x="44988" y="65700"/>
                  </a:lnTo>
                  <a:lnTo>
                    <a:pt x="43120" y="73612"/>
                  </a:lnTo>
                  <a:lnTo>
                    <a:pt x="42683" y="79127"/>
                  </a:lnTo>
                  <a:lnTo>
                    <a:pt x="39980" y="84713"/>
                  </a:lnTo>
                  <a:lnTo>
                    <a:pt x="36584" y="90331"/>
                  </a:lnTo>
                  <a:lnTo>
                    <a:pt x="34404" y="101604"/>
                  </a:lnTo>
                  <a:lnTo>
                    <a:pt x="34224" y="104425"/>
                  </a:lnTo>
                  <a:lnTo>
                    <a:pt x="31518" y="110068"/>
                  </a:lnTo>
                  <a:lnTo>
                    <a:pt x="19821" y="124962"/>
                  </a:lnTo>
                  <a:lnTo>
                    <a:pt x="17789" y="132877"/>
                  </a:lnTo>
                  <a:lnTo>
                    <a:pt x="17314" y="138393"/>
                  </a:lnTo>
                  <a:lnTo>
                    <a:pt x="16246" y="140241"/>
                  </a:lnTo>
                  <a:lnTo>
                    <a:pt x="14594" y="141470"/>
                  </a:lnTo>
                  <a:lnTo>
                    <a:pt x="12551" y="142291"/>
                  </a:lnTo>
                  <a:lnTo>
                    <a:pt x="11190" y="143779"/>
                  </a:lnTo>
                  <a:lnTo>
                    <a:pt x="9677" y="147941"/>
                  </a:lnTo>
                  <a:lnTo>
                    <a:pt x="8826" y="155574"/>
                  </a:lnTo>
                  <a:lnTo>
                    <a:pt x="7765" y="157338"/>
                  </a:lnTo>
                  <a:lnTo>
                    <a:pt x="6118" y="158513"/>
                  </a:lnTo>
                  <a:lnTo>
                    <a:pt x="4079" y="159300"/>
                  </a:lnTo>
                  <a:lnTo>
                    <a:pt x="2719" y="160762"/>
                  </a:lnTo>
                  <a:lnTo>
                    <a:pt x="2" y="169327"/>
                  </a:lnTo>
                  <a:lnTo>
                    <a:pt x="0" y="169333"/>
                  </a:lnTo>
                  <a:lnTo>
                    <a:pt x="0" y="153608"/>
                  </a:lnTo>
                  <a:lnTo>
                    <a:pt x="941" y="153205"/>
                  </a:lnTo>
                  <a:lnTo>
                    <a:pt x="8117" y="152431"/>
                  </a:lnTo>
                  <a:lnTo>
                    <a:pt x="8364" y="147915"/>
                  </a:lnTo>
                  <a:lnTo>
                    <a:pt x="9339" y="146588"/>
                  </a:lnTo>
                  <a:lnTo>
                    <a:pt x="16582" y="144037"/>
                  </a:lnTo>
                  <a:lnTo>
                    <a:pt x="16830" y="148458"/>
                  </a:lnTo>
                  <a:lnTo>
                    <a:pt x="17805" y="149772"/>
                  </a:lnTo>
                  <a:lnTo>
                    <a:pt x="21397" y="151232"/>
                  </a:lnTo>
                  <a:lnTo>
                    <a:pt x="31369" y="153109"/>
                  </a:lnTo>
                  <a:lnTo>
                    <a:pt x="44118" y="162839"/>
                  </a:lnTo>
                  <a:lnTo>
                    <a:pt x="68521" y="186115"/>
                  </a:lnTo>
                  <a:lnTo>
                    <a:pt x="83429" y="192752"/>
                  </a:lnTo>
                  <a:lnTo>
                    <a:pt x="89761" y="194794"/>
                  </a:lnTo>
                  <a:lnTo>
                    <a:pt x="110035" y="209327"/>
                  </a:lnTo>
                  <a:lnTo>
                    <a:pt x="115697" y="211567"/>
                  </a:lnTo>
                  <a:lnTo>
                    <a:pt x="125115" y="217177"/>
                  </a:lnTo>
                  <a:lnTo>
                    <a:pt x="148793" y="220814"/>
                  </a:lnTo>
                  <a:lnTo>
                    <a:pt x="160712" y="226783"/>
                  </a:lnTo>
                  <a:lnTo>
                    <a:pt x="203044" y="236898"/>
                  </a:lnTo>
                  <a:lnTo>
                    <a:pt x="218953" y="237035"/>
                  </a:lnTo>
                  <a:lnTo>
                    <a:pt x="222169" y="236105"/>
                  </a:lnTo>
                  <a:lnTo>
                    <a:pt x="224312" y="234543"/>
                  </a:lnTo>
                  <a:lnTo>
                    <a:pt x="225741" y="232563"/>
                  </a:lnTo>
                  <a:lnTo>
                    <a:pt x="232347" y="230361"/>
                  </a:lnTo>
                  <a:lnTo>
                    <a:pt x="254000" y="2286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3" name="SMARTInkShape-2110"/>
            <p:cNvSpPr/>
            <p:nvPr/>
          </p:nvSpPr>
          <p:spPr>
            <a:xfrm>
              <a:off x="6917267" y="5757333"/>
              <a:ext cx="16934" cy="389468"/>
            </a:xfrm>
            <a:custGeom>
              <a:avLst/>
              <a:gdLst/>
              <a:ahLst/>
              <a:cxnLst/>
              <a:rect l="0" t="0" r="0" b="0"/>
              <a:pathLst>
                <a:path w="16934" h="389468">
                  <a:moveTo>
                    <a:pt x="0" y="0"/>
                  </a:moveTo>
                  <a:lnTo>
                    <a:pt x="0" y="39534"/>
                  </a:lnTo>
                  <a:lnTo>
                    <a:pt x="940" y="73535"/>
                  </a:lnTo>
                  <a:lnTo>
                    <a:pt x="7289" y="99170"/>
                  </a:lnTo>
                  <a:lnTo>
                    <a:pt x="8420" y="141440"/>
                  </a:lnTo>
                  <a:lnTo>
                    <a:pt x="8464" y="182616"/>
                  </a:lnTo>
                  <a:lnTo>
                    <a:pt x="9407" y="222908"/>
                  </a:lnTo>
                  <a:lnTo>
                    <a:pt x="16410" y="262465"/>
                  </a:lnTo>
                  <a:lnTo>
                    <a:pt x="16887" y="303034"/>
                  </a:lnTo>
                  <a:lnTo>
                    <a:pt x="16931" y="342205"/>
                  </a:lnTo>
                  <a:lnTo>
                    <a:pt x="16933" y="3894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865" name="SMARTInkShape-2111"/>
          <p:cNvSpPr/>
          <p:nvPr/>
        </p:nvSpPr>
        <p:spPr>
          <a:xfrm>
            <a:off x="6011333" y="4885267"/>
            <a:ext cx="151872" cy="219627"/>
          </a:xfrm>
          <a:custGeom>
            <a:avLst/>
            <a:gdLst/>
            <a:ahLst/>
            <a:cxnLst/>
            <a:rect l="0" t="0" r="0" b="0"/>
            <a:pathLst>
              <a:path w="151872" h="219627">
                <a:moveTo>
                  <a:pt x="0" y="8466"/>
                </a:moveTo>
                <a:lnTo>
                  <a:pt x="0" y="0"/>
                </a:lnTo>
                <a:lnTo>
                  <a:pt x="37328" y="0"/>
                </a:lnTo>
                <a:lnTo>
                  <a:pt x="76091" y="940"/>
                </a:lnTo>
                <a:lnTo>
                  <a:pt x="84932" y="4494"/>
                </a:lnTo>
                <a:lnTo>
                  <a:pt x="95198" y="11784"/>
                </a:lnTo>
                <a:lnTo>
                  <a:pt x="104199" y="24396"/>
                </a:lnTo>
                <a:lnTo>
                  <a:pt x="108329" y="35556"/>
                </a:lnTo>
                <a:lnTo>
                  <a:pt x="110022" y="69350"/>
                </a:lnTo>
                <a:lnTo>
                  <a:pt x="107538" y="75664"/>
                </a:lnTo>
                <a:lnTo>
                  <a:pt x="90163" y="95925"/>
                </a:lnTo>
                <a:lnTo>
                  <a:pt x="67356" y="106297"/>
                </a:lnTo>
                <a:lnTo>
                  <a:pt x="33890" y="118523"/>
                </a:lnTo>
                <a:lnTo>
                  <a:pt x="38369" y="118530"/>
                </a:lnTo>
                <a:lnTo>
                  <a:pt x="43080" y="116023"/>
                </a:lnTo>
                <a:lnTo>
                  <a:pt x="45653" y="114038"/>
                </a:lnTo>
                <a:lnTo>
                  <a:pt x="53531" y="111831"/>
                </a:lnTo>
                <a:lnTo>
                  <a:pt x="73916" y="110415"/>
                </a:lnTo>
                <a:lnTo>
                  <a:pt x="82399" y="112730"/>
                </a:lnTo>
                <a:lnTo>
                  <a:pt x="111579" y="129978"/>
                </a:lnTo>
                <a:lnTo>
                  <a:pt x="133529" y="153162"/>
                </a:lnTo>
                <a:lnTo>
                  <a:pt x="148382" y="174904"/>
                </a:lnTo>
                <a:lnTo>
                  <a:pt x="151871" y="196245"/>
                </a:lnTo>
                <a:lnTo>
                  <a:pt x="149657" y="202617"/>
                </a:lnTo>
                <a:lnTo>
                  <a:pt x="147750" y="205633"/>
                </a:lnTo>
                <a:lnTo>
                  <a:pt x="136076" y="214374"/>
                </a:lnTo>
                <a:lnTo>
                  <a:pt x="120700" y="218427"/>
                </a:lnTo>
                <a:lnTo>
                  <a:pt x="108723" y="219626"/>
                </a:lnTo>
                <a:lnTo>
                  <a:pt x="74162" y="208303"/>
                </a:lnTo>
                <a:lnTo>
                  <a:pt x="33867" y="18626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872" name="SMARTInkShape-Group683"/>
          <p:cNvGrpSpPr/>
          <p:nvPr/>
        </p:nvGrpSpPr>
        <p:grpSpPr>
          <a:xfrm>
            <a:off x="5994400" y="4292744"/>
            <a:ext cx="903912" cy="1039078"/>
            <a:chOff x="5994400" y="4292744"/>
            <a:chExt cx="903912" cy="1039078"/>
          </a:xfrm>
        </p:grpSpPr>
        <p:sp>
          <p:nvSpPr>
            <p:cNvPr id="866" name="SMARTInkShape-2112"/>
            <p:cNvSpPr/>
            <p:nvPr/>
          </p:nvSpPr>
          <p:spPr>
            <a:xfrm>
              <a:off x="5994400" y="4394200"/>
              <a:ext cx="16934" cy="228601"/>
            </a:xfrm>
            <a:custGeom>
              <a:avLst/>
              <a:gdLst/>
              <a:ahLst/>
              <a:cxnLst/>
              <a:rect l="0" t="0" r="0" b="0"/>
              <a:pathLst>
                <a:path w="16934" h="228601">
                  <a:moveTo>
                    <a:pt x="0" y="0"/>
                  </a:moveTo>
                  <a:lnTo>
                    <a:pt x="941" y="40801"/>
                  </a:lnTo>
                  <a:lnTo>
                    <a:pt x="7682" y="80397"/>
                  </a:lnTo>
                  <a:lnTo>
                    <a:pt x="8312" y="119920"/>
                  </a:lnTo>
                  <a:lnTo>
                    <a:pt x="8436" y="159468"/>
                  </a:lnTo>
                  <a:lnTo>
                    <a:pt x="16933" y="2286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7" name="SMARTInkShape-2113"/>
            <p:cNvSpPr/>
            <p:nvPr/>
          </p:nvSpPr>
          <p:spPr>
            <a:xfrm>
              <a:off x="6112933" y="4521200"/>
              <a:ext cx="127001" cy="8468"/>
            </a:xfrm>
            <a:custGeom>
              <a:avLst/>
              <a:gdLst/>
              <a:ahLst/>
              <a:cxnLst/>
              <a:rect l="0" t="0" r="0" b="0"/>
              <a:pathLst>
                <a:path w="127001" h="8468">
                  <a:moveTo>
                    <a:pt x="0" y="8467"/>
                  </a:moveTo>
                  <a:lnTo>
                    <a:pt x="37118" y="8467"/>
                  </a:lnTo>
                  <a:lnTo>
                    <a:pt x="77353" y="7526"/>
                  </a:lnTo>
                  <a:lnTo>
                    <a:pt x="12700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8" name="SMARTInkShape-2114"/>
            <p:cNvSpPr/>
            <p:nvPr/>
          </p:nvSpPr>
          <p:spPr>
            <a:xfrm>
              <a:off x="6680200" y="5037822"/>
              <a:ext cx="218112" cy="294000"/>
            </a:xfrm>
            <a:custGeom>
              <a:avLst/>
              <a:gdLst/>
              <a:ahLst/>
              <a:cxnLst/>
              <a:rect l="0" t="0" r="0" b="0"/>
              <a:pathLst>
                <a:path w="218112" h="294000">
                  <a:moveTo>
                    <a:pt x="42333" y="8311"/>
                  </a:moveTo>
                  <a:lnTo>
                    <a:pt x="46827" y="3816"/>
                  </a:lnTo>
                  <a:lnTo>
                    <a:pt x="51543" y="1610"/>
                  </a:lnTo>
                  <a:lnTo>
                    <a:pt x="86219" y="0"/>
                  </a:lnTo>
                  <a:lnTo>
                    <a:pt x="110526" y="2399"/>
                  </a:lnTo>
                  <a:lnTo>
                    <a:pt x="151519" y="13351"/>
                  </a:lnTo>
                  <a:lnTo>
                    <a:pt x="171058" y="17645"/>
                  </a:lnTo>
                  <a:lnTo>
                    <a:pt x="182957" y="25315"/>
                  </a:lnTo>
                  <a:lnTo>
                    <a:pt x="189499" y="34997"/>
                  </a:lnTo>
                  <a:lnTo>
                    <a:pt x="193183" y="51026"/>
                  </a:lnTo>
                  <a:lnTo>
                    <a:pt x="194427" y="73299"/>
                  </a:lnTo>
                  <a:lnTo>
                    <a:pt x="192648" y="77977"/>
                  </a:lnTo>
                  <a:lnTo>
                    <a:pt x="171138" y="99805"/>
                  </a:lnTo>
                  <a:lnTo>
                    <a:pt x="150426" y="111412"/>
                  </a:lnTo>
                  <a:lnTo>
                    <a:pt x="112315" y="119969"/>
                  </a:lnTo>
                  <a:lnTo>
                    <a:pt x="88900" y="125939"/>
                  </a:lnTo>
                  <a:lnTo>
                    <a:pt x="78058" y="126726"/>
                  </a:lnTo>
                  <a:lnTo>
                    <a:pt x="117156" y="126844"/>
                  </a:lnTo>
                  <a:lnTo>
                    <a:pt x="141017" y="129353"/>
                  </a:lnTo>
                  <a:lnTo>
                    <a:pt x="177590" y="142227"/>
                  </a:lnTo>
                  <a:lnTo>
                    <a:pt x="194776" y="155339"/>
                  </a:lnTo>
                  <a:lnTo>
                    <a:pt x="206586" y="176159"/>
                  </a:lnTo>
                  <a:lnTo>
                    <a:pt x="216481" y="204424"/>
                  </a:lnTo>
                  <a:lnTo>
                    <a:pt x="218111" y="228853"/>
                  </a:lnTo>
                  <a:lnTo>
                    <a:pt x="213053" y="252084"/>
                  </a:lnTo>
                  <a:lnTo>
                    <a:pt x="204657" y="266702"/>
                  </a:lnTo>
                  <a:lnTo>
                    <a:pt x="191611" y="280650"/>
                  </a:lnTo>
                  <a:lnTo>
                    <a:pt x="173281" y="288825"/>
                  </a:lnTo>
                  <a:lnTo>
                    <a:pt x="148552" y="293999"/>
                  </a:lnTo>
                  <a:lnTo>
                    <a:pt x="129053" y="293328"/>
                  </a:lnTo>
                  <a:lnTo>
                    <a:pt x="93539" y="280075"/>
                  </a:lnTo>
                  <a:lnTo>
                    <a:pt x="57613" y="264302"/>
                  </a:lnTo>
                  <a:lnTo>
                    <a:pt x="0" y="21151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69" name="SMARTInkShape-2115"/>
            <p:cNvSpPr/>
            <p:nvPr/>
          </p:nvSpPr>
          <p:spPr>
            <a:xfrm>
              <a:off x="6655221" y="4292744"/>
              <a:ext cx="228180" cy="194590"/>
            </a:xfrm>
            <a:custGeom>
              <a:avLst/>
              <a:gdLst/>
              <a:ahLst/>
              <a:cxnLst/>
              <a:rect l="0" t="0" r="0" b="0"/>
              <a:pathLst>
                <a:path w="228180" h="194590">
                  <a:moveTo>
                    <a:pt x="16512" y="33723"/>
                  </a:moveTo>
                  <a:lnTo>
                    <a:pt x="16512" y="26433"/>
                  </a:lnTo>
                  <a:lnTo>
                    <a:pt x="49027" y="5384"/>
                  </a:lnTo>
                  <a:lnTo>
                    <a:pt x="77184" y="948"/>
                  </a:lnTo>
                  <a:lnTo>
                    <a:pt x="113803" y="0"/>
                  </a:lnTo>
                  <a:lnTo>
                    <a:pt x="136278" y="4393"/>
                  </a:lnTo>
                  <a:lnTo>
                    <a:pt x="151822" y="11653"/>
                  </a:lnTo>
                  <a:lnTo>
                    <a:pt x="154696" y="16187"/>
                  </a:lnTo>
                  <a:lnTo>
                    <a:pt x="157890" y="28752"/>
                  </a:lnTo>
                  <a:lnTo>
                    <a:pt x="155194" y="51692"/>
                  </a:lnTo>
                  <a:lnTo>
                    <a:pt x="143942" y="71868"/>
                  </a:lnTo>
                  <a:lnTo>
                    <a:pt x="123284" y="94601"/>
                  </a:lnTo>
                  <a:lnTo>
                    <a:pt x="81710" y="127363"/>
                  </a:lnTo>
                  <a:lnTo>
                    <a:pt x="39410" y="159107"/>
                  </a:lnTo>
                  <a:lnTo>
                    <a:pt x="6775" y="177071"/>
                  </a:lnTo>
                  <a:lnTo>
                    <a:pt x="0" y="185593"/>
                  </a:lnTo>
                  <a:lnTo>
                    <a:pt x="4198" y="185966"/>
                  </a:lnTo>
                  <a:lnTo>
                    <a:pt x="8844" y="183544"/>
                  </a:lnTo>
                  <a:lnTo>
                    <a:pt x="11401" y="181581"/>
                  </a:lnTo>
                  <a:lnTo>
                    <a:pt x="45978" y="175665"/>
                  </a:lnTo>
                  <a:lnTo>
                    <a:pt x="83376" y="170468"/>
                  </a:lnTo>
                  <a:lnTo>
                    <a:pt x="122819" y="170382"/>
                  </a:lnTo>
                  <a:lnTo>
                    <a:pt x="161252" y="176512"/>
                  </a:lnTo>
                  <a:lnTo>
                    <a:pt x="202327" y="184845"/>
                  </a:lnTo>
                  <a:lnTo>
                    <a:pt x="228179" y="19458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0" name="SMARTInkShape-2116"/>
            <p:cNvSpPr/>
            <p:nvPr/>
          </p:nvSpPr>
          <p:spPr>
            <a:xfrm>
              <a:off x="6138333" y="4572492"/>
              <a:ext cx="177801" cy="118042"/>
            </a:xfrm>
            <a:custGeom>
              <a:avLst/>
              <a:gdLst/>
              <a:ahLst/>
              <a:cxnLst/>
              <a:rect l="0" t="0" r="0" b="0"/>
              <a:pathLst>
                <a:path w="177801" h="118042">
                  <a:moveTo>
                    <a:pt x="0" y="33375"/>
                  </a:moveTo>
                  <a:lnTo>
                    <a:pt x="0" y="28880"/>
                  </a:lnTo>
                  <a:lnTo>
                    <a:pt x="2509" y="24165"/>
                  </a:lnTo>
                  <a:lnTo>
                    <a:pt x="7700" y="18933"/>
                  </a:lnTo>
                  <a:lnTo>
                    <a:pt x="31299" y="3242"/>
                  </a:lnTo>
                  <a:lnTo>
                    <a:pt x="56850" y="0"/>
                  </a:lnTo>
                  <a:lnTo>
                    <a:pt x="73498" y="4148"/>
                  </a:lnTo>
                  <a:lnTo>
                    <a:pt x="89220" y="13978"/>
                  </a:lnTo>
                  <a:lnTo>
                    <a:pt x="95471" y="19423"/>
                  </a:lnTo>
                  <a:lnTo>
                    <a:pt x="98876" y="27487"/>
                  </a:lnTo>
                  <a:lnTo>
                    <a:pt x="101062" y="43501"/>
                  </a:lnTo>
                  <a:lnTo>
                    <a:pt x="96946" y="57281"/>
                  </a:lnTo>
                  <a:lnTo>
                    <a:pt x="85274" y="73279"/>
                  </a:lnTo>
                  <a:lnTo>
                    <a:pt x="64474" y="88782"/>
                  </a:lnTo>
                  <a:lnTo>
                    <a:pt x="27884" y="107005"/>
                  </a:lnTo>
                  <a:lnTo>
                    <a:pt x="20860" y="109373"/>
                  </a:lnTo>
                  <a:lnTo>
                    <a:pt x="14602" y="113562"/>
                  </a:lnTo>
                  <a:lnTo>
                    <a:pt x="12557" y="114115"/>
                  </a:lnTo>
                  <a:lnTo>
                    <a:pt x="11194" y="113541"/>
                  </a:lnTo>
                  <a:lnTo>
                    <a:pt x="10285" y="112219"/>
                  </a:lnTo>
                  <a:lnTo>
                    <a:pt x="10620" y="111338"/>
                  </a:lnTo>
                  <a:lnTo>
                    <a:pt x="11783" y="110750"/>
                  </a:lnTo>
                  <a:lnTo>
                    <a:pt x="13500" y="110358"/>
                  </a:lnTo>
                  <a:lnTo>
                    <a:pt x="14645" y="109157"/>
                  </a:lnTo>
                  <a:lnTo>
                    <a:pt x="15916" y="105312"/>
                  </a:lnTo>
                  <a:lnTo>
                    <a:pt x="18137" y="103911"/>
                  </a:lnTo>
                  <a:lnTo>
                    <a:pt x="35220" y="101661"/>
                  </a:lnTo>
                  <a:lnTo>
                    <a:pt x="72870" y="103665"/>
                  </a:lnTo>
                  <a:lnTo>
                    <a:pt x="109409" y="108407"/>
                  </a:lnTo>
                  <a:lnTo>
                    <a:pt x="143804" y="115163"/>
                  </a:lnTo>
                  <a:lnTo>
                    <a:pt x="177800" y="11804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1" name="SMARTInkShape-2117"/>
            <p:cNvSpPr/>
            <p:nvPr/>
          </p:nvSpPr>
          <p:spPr>
            <a:xfrm>
              <a:off x="6138333" y="4368831"/>
              <a:ext cx="16935" cy="126970"/>
            </a:xfrm>
            <a:custGeom>
              <a:avLst/>
              <a:gdLst/>
              <a:ahLst/>
              <a:cxnLst/>
              <a:rect l="0" t="0" r="0" b="0"/>
              <a:pathLst>
                <a:path w="16935" h="126970">
                  <a:moveTo>
                    <a:pt x="0" y="8436"/>
                  </a:moveTo>
                  <a:lnTo>
                    <a:pt x="0" y="0"/>
                  </a:lnTo>
                  <a:lnTo>
                    <a:pt x="0" y="38837"/>
                  </a:lnTo>
                  <a:lnTo>
                    <a:pt x="941" y="68535"/>
                  </a:lnTo>
                  <a:lnTo>
                    <a:pt x="16934" y="1269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76" name="SMARTInkShape-Group684"/>
          <p:cNvGrpSpPr/>
          <p:nvPr/>
        </p:nvGrpSpPr>
        <p:grpSpPr>
          <a:xfrm>
            <a:off x="5884333" y="4080933"/>
            <a:ext cx="358417" cy="194735"/>
            <a:chOff x="5884333" y="4080933"/>
            <a:chExt cx="358417" cy="194735"/>
          </a:xfrm>
        </p:grpSpPr>
        <p:sp>
          <p:nvSpPr>
            <p:cNvPr id="873" name="SMARTInkShape-2118"/>
            <p:cNvSpPr/>
            <p:nvPr/>
          </p:nvSpPr>
          <p:spPr>
            <a:xfrm>
              <a:off x="6096045" y="4080933"/>
              <a:ext cx="146705" cy="192640"/>
            </a:xfrm>
            <a:custGeom>
              <a:avLst/>
              <a:gdLst/>
              <a:ahLst/>
              <a:cxnLst/>
              <a:rect l="0" t="0" r="0" b="0"/>
              <a:pathLst>
                <a:path w="146705" h="192640">
                  <a:moveTo>
                    <a:pt x="118488" y="0"/>
                  </a:moveTo>
                  <a:lnTo>
                    <a:pt x="111199" y="7290"/>
                  </a:lnTo>
                  <a:lnTo>
                    <a:pt x="103495" y="9175"/>
                  </a:lnTo>
                  <a:lnTo>
                    <a:pt x="94709" y="14217"/>
                  </a:lnTo>
                  <a:lnTo>
                    <a:pt x="52706" y="16863"/>
                  </a:lnTo>
                  <a:lnTo>
                    <a:pt x="11735" y="16932"/>
                  </a:lnTo>
                  <a:lnTo>
                    <a:pt x="107" y="16934"/>
                  </a:lnTo>
                  <a:lnTo>
                    <a:pt x="0" y="25923"/>
                  </a:lnTo>
                  <a:lnTo>
                    <a:pt x="926" y="28571"/>
                  </a:lnTo>
                  <a:lnTo>
                    <a:pt x="2484" y="30337"/>
                  </a:lnTo>
                  <a:lnTo>
                    <a:pt x="4463" y="31513"/>
                  </a:lnTo>
                  <a:lnTo>
                    <a:pt x="6662" y="37838"/>
                  </a:lnTo>
                  <a:lnTo>
                    <a:pt x="8401" y="78204"/>
                  </a:lnTo>
                  <a:lnTo>
                    <a:pt x="8412" y="81794"/>
                  </a:lnTo>
                  <a:lnTo>
                    <a:pt x="10926" y="85899"/>
                  </a:lnTo>
                  <a:lnTo>
                    <a:pt x="15711" y="91704"/>
                  </a:lnTo>
                  <a:lnTo>
                    <a:pt x="18873" y="92499"/>
                  </a:lnTo>
                  <a:lnTo>
                    <a:pt x="24075" y="93008"/>
                  </a:lnTo>
                  <a:lnTo>
                    <a:pt x="31862" y="87290"/>
                  </a:lnTo>
                  <a:lnTo>
                    <a:pt x="65395" y="77480"/>
                  </a:lnTo>
                  <a:lnTo>
                    <a:pt x="88489" y="77394"/>
                  </a:lnTo>
                  <a:lnTo>
                    <a:pt x="103274" y="80807"/>
                  </a:lnTo>
                  <a:lnTo>
                    <a:pt x="114235" y="87969"/>
                  </a:lnTo>
                  <a:lnTo>
                    <a:pt x="145285" y="124372"/>
                  </a:lnTo>
                  <a:lnTo>
                    <a:pt x="146704" y="138062"/>
                  </a:lnTo>
                  <a:lnTo>
                    <a:pt x="144199" y="151672"/>
                  </a:lnTo>
                  <a:lnTo>
                    <a:pt x="139950" y="160857"/>
                  </a:lnTo>
                  <a:lnTo>
                    <a:pt x="122797" y="180237"/>
                  </a:lnTo>
                  <a:lnTo>
                    <a:pt x="112250" y="187664"/>
                  </a:lnTo>
                  <a:lnTo>
                    <a:pt x="91241" y="192639"/>
                  </a:lnTo>
                  <a:lnTo>
                    <a:pt x="67140" y="189618"/>
                  </a:lnTo>
                  <a:lnTo>
                    <a:pt x="25355" y="1693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4" name="SMARTInkShape-2119"/>
            <p:cNvSpPr/>
            <p:nvPr/>
          </p:nvSpPr>
          <p:spPr>
            <a:xfrm>
              <a:off x="5987223" y="4233333"/>
              <a:ext cx="39722" cy="32555"/>
            </a:xfrm>
            <a:custGeom>
              <a:avLst/>
              <a:gdLst/>
              <a:ahLst/>
              <a:cxnLst/>
              <a:rect l="0" t="0" r="0" b="0"/>
              <a:pathLst>
                <a:path w="39722" h="32555">
                  <a:moveTo>
                    <a:pt x="24110" y="0"/>
                  </a:moveTo>
                  <a:lnTo>
                    <a:pt x="24110" y="7290"/>
                  </a:lnTo>
                  <a:lnTo>
                    <a:pt x="23170" y="7682"/>
                  </a:lnTo>
                  <a:lnTo>
                    <a:pt x="19616" y="8118"/>
                  </a:lnTo>
                  <a:lnTo>
                    <a:pt x="18291" y="9175"/>
                  </a:lnTo>
                  <a:lnTo>
                    <a:pt x="16821" y="12859"/>
                  </a:lnTo>
                  <a:lnTo>
                    <a:pt x="15488" y="14217"/>
                  </a:lnTo>
                  <a:lnTo>
                    <a:pt x="8457" y="16575"/>
                  </a:lnTo>
                  <a:lnTo>
                    <a:pt x="0" y="9612"/>
                  </a:lnTo>
                  <a:lnTo>
                    <a:pt x="512" y="8290"/>
                  </a:lnTo>
                  <a:lnTo>
                    <a:pt x="3587" y="4312"/>
                  </a:lnTo>
                  <a:lnTo>
                    <a:pt x="8090" y="1917"/>
                  </a:lnTo>
                  <a:lnTo>
                    <a:pt x="24190" y="168"/>
                  </a:lnTo>
                  <a:lnTo>
                    <a:pt x="26985" y="112"/>
                  </a:lnTo>
                  <a:lnTo>
                    <a:pt x="28849" y="1016"/>
                  </a:lnTo>
                  <a:lnTo>
                    <a:pt x="30092" y="2559"/>
                  </a:lnTo>
                  <a:lnTo>
                    <a:pt x="30921" y="4528"/>
                  </a:lnTo>
                  <a:lnTo>
                    <a:pt x="32414" y="5841"/>
                  </a:lnTo>
                  <a:lnTo>
                    <a:pt x="36581" y="7300"/>
                  </a:lnTo>
                  <a:lnTo>
                    <a:pt x="38069" y="8629"/>
                  </a:lnTo>
                  <a:lnTo>
                    <a:pt x="39721" y="12616"/>
                  </a:lnTo>
                  <a:lnTo>
                    <a:pt x="39222" y="14996"/>
                  </a:lnTo>
                  <a:lnTo>
                    <a:pt x="33639" y="23844"/>
                  </a:lnTo>
                  <a:lnTo>
                    <a:pt x="28396" y="29434"/>
                  </a:lnTo>
                  <a:lnTo>
                    <a:pt x="23507" y="31897"/>
                  </a:lnTo>
                  <a:lnTo>
                    <a:pt x="20886" y="32554"/>
                  </a:lnTo>
                  <a:lnTo>
                    <a:pt x="19138" y="32051"/>
                  </a:lnTo>
                  <a:lnTo>
                    <a:pt x="15644" y="169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75" name="SMARTInkShape-2120"/>
            <p:cNvSpPr/>
            <p:nvPr/>
          </p:nvSpPr>
          <p:spPr>
            <a:xfrm>
              <a:off x="5884333" y="4097867"/>
              <a:ext cx="25401" cy="177801"/>
            </a:xfrm>
            <a:custGeom>
              <a:avLst/>
              <a:gdLst/>
              <a:ahLst/>
              <a:cxnLst/>
              <a:rect l="0" t="0" r="0" b="0"/>
              <a:pathLst>
                <a:path w="25401" h="177801">
                  <a:moveTo>
                    <a:pt x="0" y="0"/>
                  </a:moveTo>
                  <a:lnTo>
                    <a:pt x="0" y="12612"/>
                  </a:lnTo>
                  <a:lnTo>
                    <a:pt x="2509" y="17522"/>
                  </a:lnTo>
                  <a:lnTo>
                    <a:pt x="5819" y="22838"/>
                  </a:lnTo>
                  <a:lnTo>
                    <a:pt x="7681" y="32062"/>
                  </a:lnTo>
                  <a:lnTo>
                    <a:pt x="8398" y="69185"/>
                  </a:lnTo>
                  <a:lnTo>
                    <a:pt x="10962" y="101887"/>
                  </a:lnTo>
                  <a:lnTo>
                    <a:pt x="16410" y="143215"/>
                  </a:lnTo>
                  <a:lnTo>
                    <a:pt x="17642" y="154902"/>
                  </a:lnTo>
                  <a:lnTo>
                    <a:pt x="25400" y="1778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4353873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itle 4"/>
          <p:cNvSpPr>
            <a:spLocks noGrp="1"/>
          </p:cNvSpPr>
          <p:nvPr>
            <p:ph type="title"/>
          </p:nvPr>
        </p:nvSpPr>
        <p:spPr>
          <a:xfrm>
            <a:off x="622162" y="286603"/>
            <a:ext cx="11006245" cy="1450757"/>
          </a:xfrm>
        </p:spPr>
        <p:txBody>
          <a:bodyPr/>
          <a:lstStyle/>
          <a:p>
            <a:r>
              <a:rPr lang="en-US" dirty="0" smtClean="0"/>
              <a:t>Lesson </a:t>
            </a:r>
            <a:r>
              <a:rPr lang="en-US" dirty="0"/>
              <a:t>8</a:t>
            </a:r>
            <a:r>
              <a:rPr lang="en-US" dirty="0" smtClean="0"/>
              <a:t>: Ratio Fractional Situations</a:t>
            </a:r>
            <a:endParaRPr lang="en-US" dirty="0"/>
          </a:p>
        </p:txBody>
      </p:sp>
      <p:sp>
        <p:nvSpPr>
          <p:cNvPr id="4" name="Footer Placeholder 3"/>
          <p:cNvSpPr>
            <a:spLocks noGrp="1"/>
          </p:cNvSpPr>
          <p:nvPr>
            <p:ph type="ftr" sz="quarter" idx="11"/>
          </p:nvPr>
        </p:nvSpPr>
        <p:spPr/>
        <p:txBody>
          <a:bodyPr/>
          <a:lstStyle/>
          <a:p>
            <a:r>
              <a:rPr lang="en-US" smtClean="0"/>
              <a:t>© DMTI (2016) | Resource Materials | www.dmtinstitute.com</a:t>
            </a:r>
            <a:endParaRPr lang="en-US" dirty="0"/>
          </a:p>
        </p:txBody>
      </p:sp>
      <p:pic>
        <p:nvPicPr>
          <p:cNvPr id="8" name="Picture 7"/>
          <p:cNvPicPr>
            <a:picLocks noChangeAspect="1"/>
          </p:cNvPicPr>
          <p:nvPr/>
        </p:nvPicPr>
        <p:blipFill>
          <a:blip r:embed="rId3"/>
          <a:stretch>
            <a:fillRect/>
          </a:stretch>
        </p:blipFill>
        <p:spPr>
          <a:xfrm>
            <a:off x="3248779" y="2556293"/>
            <a:ext cx="2274001" cy="2638425"/>
          </a:xfrm>
          <a:prstGeom prst="rect">
            <a:avLst/>
          </a:prstGeom>
        </p:spPr>
      </p:pic>
      <p:pic>
        <p:nvPicPr>
          <p:cNvPr id="9" name="Picture 8"/>
          <p:cNvPicPr>
            <a:picLocks noChangeAspect="1"/>
          </p:cNvPicPr>
          <p:nvPr/>
        </p:nvPicPr>
        <p:blipFill>
          <a:blip r:embed="rId4"/>
          <a:stretch>
            <a:fillRect/>
          </a:stretch>
        </p:blipFill>
        <p:spPr>
          <a:xfrm>
            <a:off x="622162" y="2561057"/>
            <a:ext cx="2095290" cy="2633663"/>
          </a:xfrm>
          <a:prstGeom prst="rect">
            <a:avLst/>
          </a:prstGeom>
        </p:spPr>
      </p:pic>
      <p:pic>
        <p:nvPicPr>
          <p:cNvPr id="10" name="Picture 9"/>
          <p:cNvPicPr>
            <a:picLocks noChangeAspect="1"/>
          </p:cNvPicPr>
          <p:nvPr/>
        </p:nvPicPr>
        <p:blipFill>
          <a:blip r:embed="rId5"/>
          <a:stretch>
            <a:fillRect/>
          </a:stretch>
        </p:blipFill>
        <p:spPr>
          <a:xfrm>
            <a:off x="8508989" y="2556293"/>
            <a:ext cx="2000096" cy="2638425"/>
          </a:xfrm>
          <a:prstGeom prst="rect">
            <a:avLst/>
          </a:prstGeom>
        </p:spPr>
      </p:pic>
      <p:pic>
        <p:nvPicPr>
          <p:cNvPr id="11" name="Picture 10"/>
          <p:cNvPicPr>
            <a:picLocks noChangeAspect="1"/>
          </p:cNvPicPr>
          <p:nvPr/>
        </p:nvPicPr>
        <p:blipFill>
          <a:blip r:embed="rId6"/>
          <a:stretch>
            <a:fillRect/>
          </a:stretch>
        </p:blipFill>
        <p:spPr>
          <a:xfrm>
            <a:off x="6044596" y="2556293"/>
            <a:ext cx="1942577" cy="2638425"/>
          </a:xfrm>
          <a:prstGeom prst="rect">
            <a:avLst/>
          </a:prstGeom>
        </p:spPr>
      </p:pic>
    </p:spTree>
    <p:extLst>
      <p:ext uri="{BB962C8B-B14F-4D97-AF65-F5344CB8AC3E}">
        <p14:creationId xmlns:p14="http://schemas.microsoft.com/office/powerpoint/2010/main" val="13204466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 DMTI (2016) | Resource Materials | www.dmtinstitute.com</a:t>
            </a:r>
            <a:endParaRPr lang="en-US" dirty="0"/>
          </a:p>
        </p:txBody>
      </p:sp>
      <p:sp>
        <p:nvSpPr>
          <p:cNvPr id="6" name="TextBox 5"/>
          <p:cNvSpPr txBox="1"/>
          <p:nvPr/>
        </p:nvSpPr>
        <p:spPr>
          <a:xfrm>
            <a:off x="8362950" y="178"/>
            <a:ext cx="4000500" cy="369332"/>
          </a:xfrm>
          <a:prstGeom prst="rect">
            <a:avLst/>
          </a:prstGeom>
          <a:noFill/>
        </p:spPr>
        <p:txBody>
          <a:bodyPr wrap="square" rtlCol="0">
            <a:spAutoFit/>
          </a:bodyPr>
          <a:lstStyle/>
          <a:p>
            <a:r>
              <a:rPr lang="en-US" b="1" dirty="0" smtClean="0"/>
              <a:t>Name:__________________________</a:t>
            </a:r>
            <a:endParaRPr lang="en-US" b="1" dirty="0"/>
          </a:p>
        </p:txBody>
      </p:sp>
      <p:sp>
        <p:nvSpPr>
          <p:cNvPr id="9" name="TextBox 8"/>
          <p:cNvSpPr txBox="1"/>
          <p:nvPr/>
        </p:nvSpPr>
        <p:spPr>
          <a:xfrm>
            <a:off x="0" y="0"/>
            <a:ext cx="8362950" cy="307777"/>
          </a:xfrm>
          <a:prstGeom prst="rect">
            <a:avLst/>
          </a:prstGeom>
          <a:noFill/>
        </p:spPr>
        <p:txBody>
          <a:bodyPr wrap="square" rtlCol="0">
            <a:spAutoFit/>
          </a:bodyPr>
          <a:lstStyle/>
          <a:p>
            <a:r>
              <a:rPr lang="en-US" sz="1400" dirty="0" smtClean="0"/>
              <a:t>Lesson </a:t>
            </a:r>
            <a:r>
              <a:rPr lang="en-US" sz="1400" dirty="0"/>
              <a:t>8</a:t>
            </a:r>
            <a:r>
              <a:rPr lang="en-US" sz="1400" dirty="0" smtClean="0"/>
              <a:t>.1 Worksheet:</a:t>
            </a:r>
            <a:endParaRPr lang="en-US" sz="1400" dirty="0"/>
          </a:p>
        </p:txBody>
      </p:sp>
      <p:sp>
        <p:nvSpPr>
          <p:cNvPr id="33" name="TextBox 32"/>
          <p:cNvSpPr txBox="1"/>
          <p:nvPr/>
        </p:nvSpPr>
        <p:spPr>
          <a:xfrm>
            <a:off x="379366" y="2229903"/>
            <a:ext cx="3094893" cy="369332"/>
          </a:xfrm>
          <a:prstGeom prst="rect">
            <a:avLst/>
          </a:prstGeom>
          <a:noFill/>
        </p:spPr>
        <p:txBody>
          <a:bodyPr wrap="square" rtlCol="0">
            <a:spAutoFit/>
          </a:bodyPr>
          <a:lstStyle/>
          <a:p>
            <a:r>
              <a:rPr lang="en-US" dirty="0" smtClean="0"/>
              <a:t>Graph	</a:t>
            </a:r>
            <a:endParaRPr lang="en-US" dirty="0"/>
          </a:p>
        </p:txBody>
      </p:sp>
      <p:sp>
        <p:nvSpPr>
          <p:cNvPr id="34" name="TextBox 33"/>
          <p:cNvSpPr txBox="1"/>
          <p:nvPr/>
        </p:nvSpPr>
        <p:spPr>
          <a:xfrm>
            <a:off x="379367" y="680165"/>
            <a:ext cx="3094893" cy="369332"/>
          </a:xfrm>
          <a:prstGeom prst="rect">
            <a:avLst/>
          </a:prstGeom>
          <a:noFill/>
        </p:spPr>
        <p:txBody>
          <a:bodyPr wrap="square" rtlCol="0">
            <a:spAutoFit/>
          </a:bodyPr>
          <a:lstStyle/>
          <a:p>
            <a:r>
              <a:rPr lang="en-US" dirty="0" smtClean="0"/>
              <a:t>Unit Rates		</a:t>
            </a:r>
            <a:endParaRPr lang="en-US" dirty="0"/>
          </a:p>
        </p:txBody>
      </p:sp>
      <p:pic>
        <p:nvPicPr>
          <p:cNvPr id="2" name="Picture 1"/>
          <p:cNvPicPr>
            <a:picLocks noChangeAspect="1"/>
          </p:cNvPicPr>
          <p:nvPr/>
        </p:nvPicPr>
        <p:blipFill>
          <a:blip r:embed="rId3"/>
          <a:stretch>
            <a:fillRect/>
          </a:stretch>
        </p:blipFill>
        <p:spPr>
          <a:xfrm>
            <a:off x="1532585" y="2457275"/>
            <a:ext cx="4662153" cy="3775138"/>
          </a:xfrm>
          <a:prstGeom prst="rect">
            <a:avLst/>
          </a:prstGeom>
        </p:spPr>
      </p:pic>
      <p:sp>
        <p:nvSpPr>
          <p:cNvPr id="10" name="TextBox 9"/>
          <p:cNvSpPr txBox="1"/>
          <p:nvPr/>
        </p:nvSpPr>
        <p:spPr>
          <a:xfrm>
            <a:off x="6815503" y="828528"/>
            <a:ext cx="3094893" cy="369332"/>
          </a:xfrm>
          <a:prstGeom prst="rect">
            <a:avLst/>
          </a:prstGeom>
          <a:noFill/>
        </p:spPr>
        <p:txBody>
          <a:bodyPr wrap="square" rtlCol="0">
            <a:spAutoFit/>
          </a:bodyPr>
          <a:lstStyle/>
          <a:p>
            <a:r>
              <a:rPr lang="en-US" dirty="0" smtClean="0"/>
              <a:t>Ratio Tables		</a:t>
            </a:r>
            <a:endParaRPr lang="en-US" dirty="0"/>
          </a:p>
        </p:txBody>
      </p:sp>
    </p:spTree>
    <p:extLst>
      <p:ext uri="{BB962C8B-B14F-4D97-AF65-F5344CB8AC3E}">
        <p14:creationId xmlns:p14="http://schemas.microsoft.com/office/powerpoint/2010/main" val="18058851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22162" y="286603"/>
            <a:ext cx="11006245" cy="1450757"/>
          </a:xfrm>
        </p:spPr>
        <p:txBody>
          <a:bodyPr/>
          <a:lstStyle/>
          <a:p>
            <a:r>
              <a:rPr lang="en-US" dirty="0" smtClean="0"/>
              <a:t>Lesson </a:t>
            </a:r>
            <a:r>
              <a:rPr lang="en-US" dirty="0"/>
              <a:t>8</a:t>
            </a:r>
            <a:r>
              <a:rPr lang="en-US" dirty="0" smtClean="0"/>
              <a:t>: Ratio Fractional Situations</a:t>
            </a:r>
            <a:endParaRPr lang="en-US" dirty="0"/>
          </a:p>
        </p:txBody>
      </p:sp>
      <p:sp>
        <p:nvSpPr>
          <p:cNvPr id="6" name="Content Placeholder 5"/>
          <p:cNvSpPr>
            <a:spLocks noGrp="1"/>
          </p:cNvSpPr>
          <p:nvPr>
            <p:ph idx="1"/>
          </p:nvPr>
        </p:nvSpPr>
        <p:spPr>
          <a:xfrm>
            <a:off x="620344" y="1845735"/>
            <a:ext cx="10818281" cy="1190764"/>
          </a:xfrm>
        </p:spPr>
        <p:txBody>
          <a:bodyPr>
            <a:normAutofit/>
          </a:bodyPr>
          <a:lstStyle/>
          <a:p>
            <a:r>
              <a:rPr lang="en-US" sz="2400" dirty="0" smtClean="0"/>
              <a:t>6. Hugo is questioning whether the rates are really proportional. Here are his table of values. Graph all the data on one graph </a:t>
            </a:r>
            <a:r>
              <a:rPr lang="en-US" sz="2400" dirty="0"/>
              <a:t>(Worksheet 8.2) and </a:t>
            </a:r>
            <a:r>
              <a:rPr lang="en-US" sz="2400" dirty="0" smtClean="0"/>
              <a:t>state which ones you agree are proportional and which ones are not and why?  </a:t>
            </a:r>
          </a:p>
        </p:txBody>
      </p:sp>
      <p:sp>
        <p:nvSpPr>
          <p:cNvPr id="4" name="Footer Placeholder 3"/>
          <p:cNvSpPr>
            <a:spLocks noGrp="1"/>
          </p:cNvSpPr>
          <p:nvPr>
            <p:ph type="ftr" sz="quarter" idx="11"/>
          </p:nvPr>
        </p:nvSpPr>
        <p:spPr/>
        <p:txBody>
          <a:bodyPr/>
          <a:lstStyle/>
          <a:p>
            <a:r>
              <a:rPr lang="en-US" smtClean="0"/>
              <a:t>© DMTI (2016) | Resource Materials | www.dmtinstitute.com</a:t>
            </a:r>
            <a:endParaRPr lang="en-US" dirty="0"/>
          </a:p>
        </p:txBody>
      </p:sp>
      <mc:AlternateContent xmlns:mc="http://schemas.openxmlformats.org/markup-compatibility/2006" xmlns:a14="http://schemas.microsoft.com/office/drawing/2010/main">
        <mc:Choice Requires="a14">
          <p:graphicFrame>
            <p:nvGraphicFramePr>
              <p:cNvPr id="7" name="Table 6"/>
              <p:cNvGraphicFramePr>
                <a:graphicFrameLocks noGrp="1"/>
              </p:cNvGraphicFramePr>
              <p:nvPr>
                <p:extLst/>
              </p:nvPr>
            </p:nvGraphicFramePr>
            <p:xfrm>
              <a:off x="749887" y="3462667"/>
              <a:ext cx="2252106" cy="2790952"/>
            </p:xfrm>
            <a:graphic>
              <a:graphicData uri="http://schemas.openxmlformats.org/drawingml/2006/table">
                <a:tbl>
                  <a:tblPr firstRow="1" bandRow="1">
                    <a:tableStyleId>{5C22544A-7EE6-4342-B048-85BDC9FD1C3A}</a:tableStyleId>
                  </a:tblPr>
                  <a:tblGrid>
                    <a:gridCol w="1126053">
                      <a:extLst>
                        <a:ext uri="{9D8B030D-6E8A-4147-A177-3AD203B41FA5}">
                          <a16:colId xmlns:a16="http://schemas.microsoft.com/office/drawing/2014/main" val="1769078822"/>
                        </a:ext>
                      </a:extLst>
                    </a:gridCol>
                    <a:gridCol w="1126053">
                      <a:extLst>
                        <a:ext uri="{9D8B030D-6E8A-4147-A177-3AD203B41FA5}">
                          <a16:colId xmlns:a16="http://schemas.microsoft.com/office/drawing/2014/main" val="1646403237"/>
                        </a:ext>
                      </a:extLst>
                    </a:gridCol>
                  </a:tblGrid>
                  <a:tr h="370840">
                    <a:tc>
                      <a:txBody>
                        <a:bodyPr/>
                        <a:lstStyle/>
                        <a:p>
                          <a:pPr algn="ctr"/>
                          <a:r>
                            <a:rPr lang="en-US" dirty="0" smtClean="0"/>
                            <a:t>Miles</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a:r>
                            <a:rPr lang="en-US" dirty="0" smtClean="0"/>
                            <a:t>Hour</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799216429"/>
                      </a:ext>
                    </a:extLst>
                  </a:tr>
                  <a:tr h="370840">
                    <a:tc>
                      <a:txBody>
                        <a:bodyPr/>
                        <a:lstStyle/>
                        <a:p>
                          <a:pPr/>
                          <a14:m>
                            <m:oMathPara xmlns:m="http://schemas.openxmlformats.org/officeDocument/2006/math">
                              <m:oMathParaPr>
                                <m:jc m:val="centerGroup"/>
                              </m:oMathParaPr>
                              <m:oMath xmlns:m="http://schemas.openxmlformats.org/officeDocument/2006/math">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3</m:t>
                                    </m:r>
                                  </m:num>
                                  <m:den>
                                    <m:r>
                                      <a:rPr lang="en-US" sz="1800" b="0" i="1" smtClean="0">
                                        <a:latin typeface="Cambria Math" panose="02040503050406030204" pitchFamily="18" charset="0"/>
                                      </a:rPr>
                                      <m:t>4</m:t>
                                    </m:r>
                                  </m:den>
                                </m:f>
                              </m:oMath>
                            </m:oMathPara>
                          </a14:m>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m:t>
                                    </m:r>
                                  </m:den>
                                </m:f>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3623921933"/>
                      </a:ext>
                    </a:extLst>
                  </a:tr>
                  <a:tr h="370840">
                    <a:tc>
                      <a:txBody>
                        <a:bodyPr/>
                        <a:lstStyle/>
                        <a:p>
                          <a:pPr/>
                          <a14:m>
                            <m:oMathPara xmlns:m="http://schemas.openxmlformats.org/officeDocument/2006/math">
                              <m:oMathParaPr>
                                <m:jc m:val="centerGroup"/>
                              </m:oMathParaPr>
                              <m:oMath xmlns:m="http://schemas.openxmlformats.org/officeDocument/2006/math">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6</m:t>
                                    </m:r>
                                  </m:num>
                                  <m:den>
                                    <m:r>
                                      <a:rPr lang="en-US" sz="1800" b="0" i="1" smtClean="0">
                                        <a:latin typeface="Cambria Math" panose="02040503050406030204" pitchFamily="18" charset="0"/>
                                      </a:rPr>
                                      <m:t>4</m:t>
                                    </m:r>
                                  </m:den>
                                </m:f>
                              </m:oMath>
                            </m:oMathPara>
                          </a14:m>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m:t>
                                    </m:r>
                                  </m:den>
                                </m:f>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700308468"/>
                      </a:ext>
                    </a:extLst>
                  </a:tr>
                  <a:tr h="370840">
                    <a:tc>
                      <a:txBody>
                        <a:bodyPr/>
                        <a:lstStyle/>
                        <a:p>
                          <a:pPr/>
                          <a14:m>
                            <m:oMathPara xmlns:m="http://schemas.openxmlformats.org/officeDocument/2006/math">
                              <m:oMathParaPr>
                                <m:jc m:val="centerGroup"/>
                              </m:oMathParaPr>
                              <m:oMath xmlns:m="http://schemas.openxmlformats.org/officeDocument/2006/math">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9</m:t>
                                    </m:r>
                                  </m:num>
                                  <m:den>
                                    <m:r>
                                      <a:rPr lang="en-US" sz="1800" b="0" i="1" smtClean="0">
                                        <a:latin typeface="Cambria Math" panose="02040503050406030204" pitchFamily="18" charset="0"/>
                                      </a:rPr>
                                      <m:t>4</m:t>
                                    </m:r>
                                  </m:den>
                                </m:f>
                              </m:oMath>
                            </m:oMathPara>
                          </a14:m>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3</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m:t>
                                    </m:r>
                                  </m:den>
                                </m:f>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1317998179"/>
                      </a:ext>
                    </a:extLst>
                  </a:tr>
                  <a:tr h="370840">
                    <a:tc>
                      <a:txBody>
                        <a:bodyPr/>
                        <a:lstStyle/>
                        <a:p>
                          <a:pPr/>
                          <a14:m>
                            <m:oMathPara xmlns:m="http://schemas.openxmlformats.org/officeDocument/2006/math">
                              <m:oMathParaPr>
                                <m:jc m:val="centerGroup"/>
                              </m:oMathParaPr>
                              <m:oMath xmlns:m="http://schemas.openxmlformats.org/officeDocument/2006/math">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12</m:t>
                                    </m:r>
                                  </m:num>
                                  <m:den>
                                    <m:r>
                                      <a:rPr lang="en-US" sz="1800" b="0" i="1" smtClean="0">
                                        <a:latin typeface="Cambria Math" panose="02040503050406030204" pitchFamily="18" charset="0"/>
                                      </a:rPr>
                                      <m:t>4</m:t>
                                    </m:r>
                                  </m:den>
                                </m:f>
                              </m:oMath>
                            </m:oMathPara>
                          </a14:m>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m:t>
                                    </m:r>
                                  </m:den>
                                </m:f>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4111083058"/>
                      </a:ext>
                    </a:extLst>
                  </a:tr>
                </a:tbl>
              </a:graphicData>
            </a:graphic>
          </p:graphicFrame>
        </mc:Choice>
        <mc:Fallback xmlns="">
          <p:graphicFrame>
            <p:nvGraphicFramePr>
              <p:cNvPr id="7" name="Table 6"/>
              <p:cNvGraphicFramePr>
                <a:graphicFrameLocks noGrp="1"/>
              </p:cNvGraphicFramePr>
              <p:nvPr>
                <p:extLst>
                  <p:ext uri="{D42A27DB-BD31-4B8C-83A1-F6EECF244321}">
                    <p14:modId xmlns:p14="http://schemas.microsoft.com/office/powerpoint/2010/main" val="1900977033"/>
                  </p:ext>
                </p:extLst>
              </p:nvPr>
            </p:nvGraphicFramePr>
            <p:xfrm>
              <a:off x="749887" y="3462667"/>
              <a:ext cx="2252106" cy="2790952"/>
            </p:xfrm>
            <a:graphic>
              <a:graphicData uri="http://schemas.openxmlformats.org/drawingml/2006/table">
                <a:tbl>
                  <a:tblPr firstRow="1" bandRow="1">
                    <a:tableStyleId>{5C22544A-7EE6-4342-B048-85BDC9FD1C3A}</a:tableStyleId>
                  </a:tblPr>
                  <a:tblGrid>
                    <a:gridCol w="1126053">
                      <a:extLst>
                        <a:ext uri="{9D8B030D-6E8A-4147-A177-3AD203B41FA5}">
                          <a16:colId xmlns:a16="http://schemas.microsoft.com/office/drawing/2014/main" val="1769078822"/>
                        </a:ext>
                      </a:extLst>
                    </a:gridCol>
                    <a:gridCol w="1126053">
                      <a:extLst>
                        <a:ext uri="{9D8B030D-6E8A-4147-A177-3AD203B41FA5}">
                          <a16:colId xmlns:a16="http://schemas.microsoft.com/office/drawing/2014/main" val="1646403237"/>
                        </a:ext>
                      </a:extLst>
                    </a:gridCol>
                  </a:tblGrid>
                  <a:tr h="370840">
                    <a:tc>
                      <a:txBody>
                        <a:bodyPr/>
                        <a:lstStyle/>
                        <a:p>
                          <a:pPr algn="ctr"/>
                          <a:r>
                            <a:rPr lang="en-US" dirty="0" smtClean="0"/>
                            <a:t>Miles</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a:r>
                            <a:rPr lang="en-US" dirty="0" smtClean="0"/>
                            <a:t>Hour</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799216429"/>
                      </a:ext>
                    </a:extLst>
                  </a:tr>
                  <a:tr h="605028">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3"/>
                          <a:stretch>
                            <a:fillRect l="-1081" t="-66667" r="-101081" b="-303030"/>
                          </a:stretch>
                        </a:blip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3"/>
                          <a:stretch>
                            <a:fillRect l="-101081" t="-66667" r="-1081" b="-303030"/>
                          </a:stretch>
                        </a:blipFill>
                      </a:tcPr>
                    </a:tc>
                    <a:extLst>
                      <a:ext uri="{0D108BD9-81ED-4DB2-BD59-A6C34878D82A}">
                        <a16:rowId xmlns:a16="http://schemas.microsoft.com/office/drawing/2014/main" val="3623921933"/>
                      </a:ext>
                    </a:extLst>
                  </a:tr>
                  <a:tr h="605028">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3"/>
                          <a:stretch>
                            <a:fillRect l="-1081" t="-166667" r="-101081" b="-203030"/>
                          </a:stretch>
                        </a:blip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3"/>
                          <a:stretch>
                            <a:fillRect l="-101081" t="-166667" r="-1081" b="-203030"/>
                          </a:stretch>
                        </a:blipFill>
                      </a:tcPr>
                    </a:tc>
                    <a:extLst>
                      <a:ext uri="{0D108BD9-81ED-4DB2-BD59-A6C34878D82A}">
                        <a16:rowId xmlns:a16="http://schemas.microsoft.com/office/drawing/2014/main" val="700308468"/>
                      </a:ext>
                    </a:extLst>
                  </a:tr>
                  <a:tr h="605028">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3"/>
                          <a:stretch>
                            <a:fillRect l="-1081" t="-264000" r="-101081" b="-101000"/>
                          </a:stretch>
                        </a:blip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3"/>
                          <a:stretch>
                            <a:fillRect l="-101081" t="-264000" r="-1081" b="-101000"/>
                          </a:stretch>
                        </a:blipFill>
                      </a:tcPr>
                    </a:tc>
                    <a:extLst>
                      <a:ext uri="{0D108BD9-81ED-4DB2-BD59-A6C34878D82A}">
                        <a16:rowId xmlns:a16="http://schemas.microsoft.com/office/drawing/2014/main" val="1317998179"/>
                      </a:ext>
                    </a:extLst>
                  </a:tr>
                  <a:tr h="605028">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3"/>
                          <a:stretch>
                            <a:fillRect l="-1081" t="-367677" r="-101081" b="-2020"/>
                          </a:stretch>
                        </a:blip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3"/>
                          <a:stretch>
                            <a:fillRect l="-101081" t="-367677" r="-1081" b="-2020"/>
                          </a:stretch>
                        </a:blipFill>
                      </a:tcPr>
                    </a:tc>
                    <a:extLst>
                      <a:ext uri="{0D108BD9-81ED-4DB2-BD59-A6C34878D82A}">
                        <a16:rowId xmlns:a16="http://schemas.microsoft.com/office/drawing/2014/main" val="4111083058"/>
                      </a:ext>
                    </a:extLst>
                  </a:tr>
                </a:tbl>
              </a:graphicData>
            </a:graphic>
          </p:graphicFrame>
        </mc:Fallback>
      </mc:AlternateContent>
      <p:sp>
        <p:nvSpPr>
          <p:cNvPr id="3" name="Rectangle 2"/>
          <p:cNvSpPr/>
          <p:nvPr/>
        </p:nvSpPr>
        <p:spPr>
          <a:xfrm>
            <a:off x="1277604" y="2987337"/>
            <a:ext cx="1213922" cy="461665"/>
          </a:xfrm>
          <a:prstGeom prst="rect">
            <a:avLst/>
          </a:prstGeom>
        </p:spPr>
        <p:txBody>
          <a:bodyPr wrap="none">
            <a:spAutoFit/>
          </a:bodyPr>
          <a:lstStyle/>
          <a:p>
            <a:r>
              <a:rPr lang="en-US" sz="2400" b="1" dirty="0" smtClean="0"/>
              <a:t>Walking</a:t>
            </a:r>
            <a:endParaRPr lang="en-US" sz="2400" b="1" dirty="0"/>
          </a:p>
        </p:txBody>
      </p:sp>
      <mc:AlternateContent xmlns:mc="http://schemas.openxmlformats.org/markup-compatibility/2006" xmlns:a14="http://schemas.microsoft.com/office/drawing/2010/main">
        <mc:Choice Requires="a14">
          <p:graphicFrame>
            <p:nvGraphicFramePr>
              <p:cNvPr id="8" name="Table 7"/>
              <p:cNvGraphicFramePr>
                <a:graphicFrameLocks noGrp="1"/>
              </p:cNvGraphicFramePr>
              <p:nvPr>
                <p:extLst/>
              </p:nvPr>
            </p:nvGraphicFramePr>
            <p:xfrm>
              <a:off x="3369442" y="3462667"/>
              <a:ext cx="2252106" cy="2798255"/>
            </p:xfrm>
            <a:graphic>
              <a:graphicData uri="http://schemas.openxmlformats.org/drawingml/2006/table">
                <a:tbl>
                  <a:tblPr firstRow="1" bandRow="1">
                    <a:tableStyleId>{5C22544A-7EE6-4342-B048-85BDC9FD1C3A}</a:tableStyleId>
                  </a:tblPr>
                  <a:tblGrid>
                    <a:gridCol w="1126053">
                      <a:extLst>
                        <a:ext uri="{9D8B030D-6E8A-4147-A177-3AD203B41FA5}">
                          <a16:colId xmlns:a16="http://schemas.microsoft.com/office/drawing/2014/main" val="1769078822"/>
                        </a:ext>
                      </a:extLst>
                    </a:gridCol>
                    <a:gridCol w="1126053">
                      <a:extLst>
                        <a:ext uri="{9D8B030D-6E8A-4147-A177-3AD203B41FA5}">
                          <a16:colId xmlns:a16="http://schemas.microsoft.com/office/drawing/2014/main" val="1646403237"/>
                        </a:ext>
                      </a:extLst>
                    </a:gridCol>
                  </a:tblGrid>
                  <a:tr h="370840">
                    <a:tc>
                      <a:txBody>
                        <a:bodyPr/>
                        <a:lstStyle/>
                        <a:p>
                          <a:pPr algn="ctr"/>
                          <a:r>
                            <a:rPr lang="en-US" dirty="0" smtClean="0"/>
                            <a:t>Miles</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a:r>
                            <a:rPr lang="en-US" dirty="0" smtClean="0"/>
                            <a:t>Hour</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799216429"/>
                      </a:ext>
                    </a:extLst>
                  </a:tr>
                  <a:tr h="370840">
                    <a:tc>
                      <a:txBody>
                        <a:bodyPr/>
                        <a:lstStyle/>
                        <a:p>
                          <a:pPr/>
                          <a14:m>
                            <m:oMathPara xmlns:m="http://schemas.openxmlformats.org/officeDocument/2006/math">
                              <m:oMathParaPr>
                                <m:jc m:val="centerGroup"/>
                              </m:oMathParaPr>
                              <m:oMath xmlns:m="http://schemas.openxmlformats.org/officeDocument/2006/math">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5</m:t>
                                    </m:r>
                                  </m:num>
                                  <m:den>
                                    <m:r>
                                      <a:rPr lang="en-US" sz="1800" b="0" i="1" smtClean="0">
                                        <a:latin typeface="Cambria Math" panose="02040503050406030204" pitchFamily="18" charset="0"/>
                                      </a:rPr>
                                      <m:t>8</m:t>
                                    </m:r>
                                  </m:den>
                                </m:f>
                              </m:oMath>
                            </m:oMathPara>
                          </a14:m>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m:t>
                                    </m:r>
                                  </m:den>
                                </m:f>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3623921933"/>
                      </a:ext>
                    </a:extLst>
                  </a:tr>
                  <a:tr h="370840">
                    <a:tc>
                      <a:txBody>
                        <a:bodyPr/>
                        <a:lstStyle/>
                        <a:p>
                          <a:pP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1</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m:t>
                                    </m:r>
                                  </m:num>
                                  <m:den>
                                    <m:r>
                                      <a:rPr lang="en-US" sz="1800" b="0" i="1" smtClean="0">
                                        <a:latin typeface="Cambria Math" panose="02040503050406030204" pitchFamily="18" charset="0"/>
                                      </a:rPr>
                                      <m:t>4</m:t>
                                    </m:r>
                                  </m:den>
                                </m:f>
                              </m:oMath>
                            </m:oMathPara>
                          </a14:m>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m:t>
                                    </m:r>
                                  </m:den>
                                </m:f>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700308468"/>
                      </a:ext>
                    </a:extLst>
                  </a:tr>
                  <a:tr h="370840">
                    <a:tc>
                      <a:txBody>
                        <a:bodyPr/>
                        <a:lstStyle/>
                        <a:p>
                          <a:pP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1</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7</m:t>
                                    </m:r>
                                  </m:num>
                                  <m:den>
                                    <m:r>
                                      <a:rPr lang="en-US" sz="1800" b="0" i="1" smtClean="0">
                                        <a:latin typeface="Cambria Math" panose="02040503050406030204" pitchFamily="18" charset="0"/>
                                      </a:rPr>
                                      <m:t>8</m:t>
                                    </m:r>
                                  </m:den>
                                </m:f>
                              </m:oMath>
                            </m:oMathPara>
                          </a14:m>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3</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m:t>
                                    </m:r>
                                  </m:den>
                                </m:f>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1317998179"/>
                      </a:ext>
                    </a:extLst>
                  </a:tr>
                  <a:tr h="370840">
                    <a:tc>
                      <a:txBody>
                        <a:bodyPr/>
                        <a:lstStyle/>
                        <a:p>
                          <a:pP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2</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m:t>
                                    </m:r>
                                  </m:num>
                                  <m:den>
                                    <m:r>
                                      <a:rPr lang="en-US" sz="1800" b="0" i="1" smtClean="0">
                                        <a:latin typeface="Cambria Math" panose="02040503050406030204" pitchFamily="18" charset="0"/>
                                      </a:rPr>
                                      <m:t>2</m:t>
                                    </m:r>
                                  </m:den>
                                </m:f>
                              </m:oMath>
                            </m:oMathPara>
                          </a14:m>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m:t>
                                    </m:r>
                                  </m:den>
                                </m:f>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4111083058"/>
                      </a:ext>
                    </a:extLst>
                  </a:tr>
                </a:tbl>
              </a:graphicData>
            </a:graphic>
          </p:graphicFrame>
        </mc:Choice>
        <mc:Fallback xmlns="">
          <p:graphicFrame>
            <p:nvGraphicFramePr>
              <p:cNvPr id="8" name="Table 7"/>
              <p:cNvGraphicFramePr>
                <a:graphicFrameLocks noGrp="1"/>
              </p:cNvGraphicFramePr>
              <p:nvPr>
                <p:extLst>
                  <p:ext uri="{D42A27DB-BD31-4B8C-83A1-F6EECF244321}">
                    <p14:modId xmlns:p14="http://schemas.microsoft.com/office/powerpoint/2010/main" val="3215358325"/>
                  </p:ext>
                </p:extLst>
              </p:nvPr>
            </p:nvGraphicFramePr>
            <p:xfrm>
              <a:off x="3369442" y="3462667"/>
              <a:ext cx="2252106" cy="2798255"/>
            </p:xfrm>
            <a:graphic>
              <a:graphicData uri="http://schemas.openxmlformats.org/drawingml/2006/table">
                <a:tbl>
                  <a:tblPr firstRow="1" bandRow="1">
                    <a:tableStyleId>{5C22544A-7EE6-4342-B048-85BDC9FD1C3A}</a:tableStyleId>
                  </a:tblPr>
                  <a:tblGrid>
                    <a:gridCol w="1126053">
                      <a:extLst>
                        <a:ext uri="{9D8B030D-6E8A-4147-A177-3AD203B41FA5}">
                          <a16:colId xmlns:a16="http://schemas.microsoft.com/office/drawing/2014/main" val="1769078822"/>
                        </a:ext>
                      </a:extLst>
                    </a:gridCol>
                    <a:gridCol w="1126053">
                      <a:extLst>
                        <a:ext uri="{9D8B030D-6E8A-4147-A177-3AD203B41FA5}">
                          <a16:colId xmlns:a16="http://schemas.microsoft.com/office/drawing/2014/main" val="1646403237"/>
                        </a:ext>
                      </a:extLst>
                    </a:gridCol>
                  </a:tblGrid>
                  <a:tr h="370840">
                    <a:tc>
                      <a:txBody>
                        <a:bodyPr/>
                        <a:lstStyle/>
                        <a:p>
                          <a:pPr algn="ctr"/>
                          <a:r>
                            <a:rPr lang="en-US" dirty="0" smtClean="0"/>
                            <a:t>Miles</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a:r>
                            <a:rPr lang="en-US" dirty="0" smtClean="0"/>
                            <a:t>Hour</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799216429"/>
                      </a:ext>
                    </a:extLst>
                  </a:tr>
                  <a:tr h="612331">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4"/>
                          <a:stretch>
                            <a:fillRect l="-538" t="-65347" r="-100538" b="-297030"/>
                          </a:stretch>
                        </a:blip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4"/>
                          <a:stretch>
                            <a:fillRect l="-101081" t="-65347" r="-1081" b="-297030"/>
                          </a:stretch>
                        </a:blipFill>
                      </a:tcPr>
                    </a:tc>
                    <a:extLst>
                      <a:ext uri="{0D108BD9-81ED-4DB2-BD59-A6C34878D82A}">
                        <a16:rowId xmlns:a16="http://schemas.microsoft.com/office/drawing/2014/main" val="3623921933"/>
                      </a:ext>
                    </a:extLst>
                  </a:tr>
                  <a:tr h="605028">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4"/>
                          <a:stretch>
                            <a:fillRect l="-538" t="-168687" r="-100538" b="-203030"/>
                          </a:stretch>
                        </a:blip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4"/>
                          <a:stretch>
                            <a:fillRect l="-101081" t="-168687" r="-1081" b="-203030"/>
                          </a:stretch>
                        </a:blipFill>
                      </a:tcPr>
                    </a:tc>
                    <a:extLst>
                      <a:ext uri="{0D108BD9-81ED-4DB2-BD59-A6C34878D82A}">
                        <a16:rowId xmlns:a16="http://schemas.microsoft.com/office/drawing/2014/main" val="700308468"/>
                      </a:ext>
                    </a:extLst>
                  </a:tr>
                  <a:tr h="605028">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4"/>
                          <a:stretch>
                            <a:fillRect l="-538" t="-266000" r="-100538" b="-101000"/>
                          </a:stretch>
                        </a:blip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4"/>
                          <a:stretch>
                            <a:fillRect l="-101081" t="-266000" r="-1081" b="-101000"/>
                          </a:stretch>
                        </a:blipFill>
                      </a:tcPr>
                    </a:tc>
                    <a:extLst>
                      <a:ext uri="{0D108BD9-81ED-4DB2-BD59-A6C34878D82A}">
                        <a16:rowId xmlns:a16="http://schemas.microsoft.com/office/drawing/2014/main" val="1317998179"/>
                      </a:ext>
                    </a:extLst>
                  </a:tr>
                  <a:tr h="605028">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4"/>
                          <a:stretch>
                            <a:fillRect l="-538" t="-369697" r="-100538" b="-2020"/>
                          </a:stretch>
                        </a:blip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4"/>
                          <a:stretch>
                            <a:fillRect l="-101081" t="-369697" r="-1081" b="-2020"/>
                          </a:stretch>
                        </a:blipFill>
                      </a:tcPr>
                    </a:tc>
                    <a:extLst>
                      <a:ext uri="{0D108BD9-81ED-4DB2-BD59-A6C34878D82A}">
                        <a16:rowId xmlns:a16="http://schemas.microsoft.com/office/drawing/2014/main" val="4111083058"/>
                      </a:ext>
                    </a:extLst>
                  </a:tr>
                </a:tbl>
              </a:graphicData>
            </a:graphic>
          </p:graphicFrame>
        </mc:Fallback>
      </mc:AlternateContent>
      <p:sp>
        <p:nvSpPr>
          <p:cNvPr id="9" name="Rectangle 8"/>
          <p:cNvSpPr/>
          <p:nvPr/>
        </p:nvSpPr>
        <p:spPr>
          <a:xfrm>
            <a:off x="4017930" y="2987337"/>
            <a:ext cx="987771" cy="461665"/>
          </a:xfrm>
          <a:prstGeom prst="rect">
            <a:avLst/>
          </a:prstGeom>
        </p:spPr>
        <p:txBody>
          <a:bodyPr wrap="none">
            <a:spAutoFit/>
          </a:bodyPr>
          <a:lstStyle/>
          <a:p>
            <a:r>
              <a:rPr lang="en-US" sz="2400" b="1" dirty="0" smtClean="0"/>
              <a:t>Hiking</a:t>
            </a:r>
            <a:endParaRPr lang="en-US" sz="2400" b="1" dirty="0"/>
          </a:p>
        </p:txBody>
      </p:sp>
      <mc:AlternateContent xmlns:mc="http://schemas.openxmlformats.org/markup-compatibility/2006" xmlns:a14="http://schemas.microsoft.com/office/drawing/2010/main">
        <mc:Choice Requires="a14">
          <p:graphicFrame>
            <p:nvGraphicFramePr>
              <p:cNvPr id="10" name="Table 9"/>
              <p:cNvGraphicFramePr>
                <a:graphicFrameLocks noGrp="1"/>
              </p:cNvGraphicFramePr>
              <p:nvPr>
                <p:extLst/>
              </p:nvPr>
            </p:nvGraphicFramePr>
            <p:xfrm>
              <a:off x="5988997" y="3449002"/>
              <a:ext cx="2252106" cy="2803589"/>
            </p:xfrm>
            <a:graphic>
              <a:graphicData uri="http://schemas.openxmlformats.org/drawingml/2006/table">
                <a:tbl>
                  <a:tblPr firstRow="1" bandRow="1">
                    <a:tableStyleId>{5C22544A-7EE6-4342-B048-85BDC9FD1C3A}</a:tableStyleId>
                  </a:tblPr>
                  <a:tblGrid>
                    <a:gridCol w="1126053">
                      <a:extLst>
                        <a:ext uri="{9D8B030D-6E8A-4147-A177-3AD203B41FA5}">
                          <a16:colId xmlns:a16="http://schemas.microsoft.com/office/drawing/2014/main" val="1769078822"/>
                        </a:ext>
                      </a:extLst>
                    </a:gridCol>
                    <a:gridCol w="1126053">
                      <a:extLst>
                        <a:ext uri="{9D8B030D-6E8A-4147-A177-3AD203B41FA5}">
                          <a16:colId xmlns:a16="http://schemas.microsoft.com/office/drawing/2014/main" val="1646403237"/>
                        </a:ext>
                      </a:extLst>
                    </a:gridCol>
                  </a:tblGrid>
                  <a:tr h="370840">
                    <a:tc>
                      <a:txBody>
                        <a:bodyPr/>
                        <a:lstStyle/>
                        <a:p>
                          <a:pPr algn="ctr"/>
                          <a:r>
                            <a:rPr lang="en-US" dirty="0" smtClean="0"/>
                            <a:t>Miles</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a:r>
                            <a:rPr lang="en-US" dirty="0" smtClean="0"/>
                            <a:t>Hour</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799216429"/>
                      </a:ext>
                    </a:extLst>
                  </a:tr>
                  <a:tr h="370840">
                    <a:tc>
                      <a:txBody>
                        <a:bodyPr/>
                        <a:lstStyle/>
                        <a:p>
                          <a:pPr/>
                          <a14:m>
                            <m:oMathPara xmlns:m="http://schemas.openxmlformats.org/officeDocument/2006/math">
                              <m:oMathParaPr>
                                <m:jc m:val="centerGroup"/>
                              </m:oMathParaPr>
                              <m:oMath xmlns:m="http://schemas.openxmlformats.org/officeDocument/2006/math">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6</m:t>
                                    </m:r>
                                  </m:num>
                                  <m:den>
                                    <m:r>
                                      <a:rPr lang="en-US" sz="1800" b="0" i="1" smtClean="0">
                                        <a:latin typeface="Cambria Math" panose="02040503050406030204" pitchFamily="18" charset="0"/>
                                      </a:rPr>
                                      <m:t>16</m:t>
                                    </m:r>
                                  </m:den>
                                </m:f>
                              </m:oMath>
                            </m:oMathPara>
                          </a14:m>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3623921933"/>
                      </a:ext>
                    </a:extLst>
                  </a:tr>
                  <a:tr h="370840">
                    <a:tc>
                      <a:txBody>
                        <a:bodyPr/>
                        <a:lstStyle/>
                        <a:p>
                          <a:pPr/>
                          <a14:m>
                            <m:oMathPara xmlns:m="http://schemas.openxmlformats.org/officeDocument/2006/math">
                              <m:oMathParaPr>
                                <m:jc m:val="centerGroup"/>
                              </m:oMathParaPr>
                              <m:oMath xmlns:m="http://schemas.openxmlformats.org/officeDocument/2006/math">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11</m:t>
                                    </m:r>
                                  </m:num>
                                  <m:den>
                                    <m:r>
                                      <a:rPr lang="en-US" sz="1800" b="0" i="1" smtClean="0">
                                        <a:latin typeface="Cambria Math" panose="02040503050406030204" pitchFamily="18" charset="0"/>
                                      </a:rPr>
                                      <m:t>16</m:t>
                                    </m:r>
                                  </m:den>
                                </m:f>
                              </m:oMath>
                            </m:oMathPara>
                          </a14:m>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700308468"/>
                      </a:ext>
                    </a:extLst>
                  </a:tr>
                  <a:tr h="370840">
                    <a:tc>
                      <a:txBody>
                        <a:bodyPr/>
                        <a:lstStyle/>
                        <a:p>
                          <a:pPr/>
                          <a14:m>
                            <m:oMathPara xmlns:m="http://schemas.openxmlformats.org/officeDocument/2006/math">
                              <m:oMathParaPr>
                                <m:jc m:val="centerGroup"/>
                              </m:oMathParaPr>
                              <m:oMath xmlns:m="http://schemas.openxmlformats.org/officeDocument/2006/math">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15</m:t>
                                    </m:r>
                                  </m:num>
                                  <m:den>
                                    <m:r>
                                      <a:rPr lang="en-US" sz="1800" b="0" i="1" smtClean="0">
                                        <a:latin typeface="Cambria Math" panose="02040503050406030204" pitchFamily="18" charset="0"/>
                                      </a:rPr>
                                      <m:t>16</m:t>
                                    </m:r>
                                  </m:den>
                                </m:f>
                              </m:oMath>
                            </m:oMathPara>
                          </a14:m>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3</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1317998179"/>
                      </a:ext>
                    </a:extLst>
                  </a:tr>
                  <a:tr h="370840">
                    <a:tc>
                      <a:txBody>
                        <a:bodyPr/>
                        <a:lstStyle/>
                        <a:p>
                          <a:pPr/>
                          <a14:m>
                            <m:oMathPara xmlns:m="http://schemas.openxmlformats.org/officeDocument/2006/math">
                              <m:oMathParaPr>
                                <m:jc m:val="centerGroup"/>
                              </m:oMathParaPr>
                              <m:oMath xmlns:m="http://schemas.openxmlformats.org/officeDocument/2006/math">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18</m:t>
                                    </m:r>
                                  </m:num>
                                  <m:den>
                                    <m:r>
                                      <a:rPr lang="en-US" sz="1800" b="0" i="1" smtClean="0">
                                        <a:latin typeface="Cambria Math" panose="02040503050406030204" pitchFamily="18" charset="0"/>
                                      </a:rPr>
                                      <m:t>16</m:t>
                                    </m:r>
                                  </m:den>
                                </m:f>
                              </m:oMath>
                            </m:oMathPara>
                          </a14:m>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4111083058"/>
                      </a:ext>
                    </a:extLst>
                  </a:tr>
                </a:tbl>
              </a:graphicData>
            </a:graphic>
          </p:graphicFrame>
        </mc:Choice>
        <mc:Fallback xmlns="">
          <p:graphicFrame>
            <p:nvGraphicFramePr>
              <p:cNvPr id="10" name="Table 9"/>
              <p:cNvGraphicFramePr>
                <a:graphicFrameLocks noGrp="1"/>
              </p:cNvGraphicFramePr>
              <p:nvPr>
                <p:extLst>
                  <p:ext uri="{D42A27DB-BD31-4B8C-83A1-F6EECF244321}">
                    <p14:modId xmlns:p14="http://schemas.microsoft.com/office/powerpoint/2010/main" val="4092663411"/>
                  </p:ext>
                </p:extLst>
              </p:nvPr>
            </p:nvGraphicFramePr>
            <p:xfrm>
              <a:off x="5988997" y="3449002"/>
              <a:ext cx="2252106" cy="2803589"/>
            </p:xfrm>
            <a:graphic>
              <a:graphicData uri="http://schemas.openxmlformats.org/drawingml/2006/table">
                <a:tbl>
                  <a:tblPr firstRow="1" bandRow="1">
                    <a:tableStyleId>{5C22544A-7EE6-4342-B048-85BDC9FD1C3A}</a:tableStyleId>
                  </a:tblPr>
                  <a:tblGrid>
                    <a:gridCol w="1126053">
                      <a:extLst>
                        <a:ext uri="{9D8B030D-6E8A-4147-A177-3AD203B41FA5}">
                          <a16:colId xmlns:a16="http://schemas.microsoft.com/office/drawing/2014/main" val="1769078822"/>
                        </a:ext>
                      </a:extLst>
                    </a:gridCol>
                    <a:gridCol w="1126053">
                      <a:extLst>
                        <a:ext uri="{9D8B030D-6E8A-4147-A177-3AD203B41FA5}">
                          <a16:colId xmlns:a16="http://schemas.microsoft.com/office/drawing/2014/main" val="1646403237"/>
                        </a:ext>
                      </a:extLst>
                    </a:gridCol>
                  </a:tblGrid>
                  <a:tr h="370840">
                    <a:tc>
                      <a:txBody>
                        <a:bodyPr/>
                        <a:lstStyle/>
                        <a:p>
                          <a:pPr algn="ctr"/>
                          <a:r>
                            <a:rPr lang="en-US" dirty="0" smtClean="0"/>
                            <a:t>Miles</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a:r>
                            <a:rPr lang="en-US" dirty="0" smtClean="0"/>
                            <a:t>Hour</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799216429"/>
                      </a:ext>
                    </a:extLst>
                  </a:tr>
                  <a:tr h="606806">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5"/>
                          <a:stretch>
                            <a:fillRect l="-541" t="-66000" r="-101081" b="-302000"/>
                          </a:stretch>
                        </a:blip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5"/>
                          <a:stretch>
                            <a:fillRect l="-100541" t="-66000" r="-1081" b="-302000"/>
                          </a:stretch>
                        </a:blipFill>
                      </a:tcPr>
                    </a:tc>
                    <a:extLst>
                      <a:ext uri="{0D108BD9-81ED-4DB2-BD59-A6C34878D82A}">
                        <a16:rowId xmlns:a16="http://schemas.microsoft.com/office/drawing/2014/main" val="3623921933"/>
                      </a:ext>
                    </a:extLst>
                  </a:tr>
                  <a:tr h="606806">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5"/>
                          <a:stretch>
                            <a:fillRect l="-541" t="-166000" r="-101081" b="-202000"/>
                          </a:stretch>
                        </a:blip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5"/>
                          <a:stretch>
                            <a:fillRect l="-100541" t="-166000" r="-1081" b="-202000"/>
                          </a:stretch>
                        </a:blipFill>
                      </a:tcPr>
                    </a:tc>
                    <a:extLst>
                      <a:ext uri="{0D108BD9-81ED-4DB2-BD59-A6C34878D82A}">
                        <a16:rowId xmlns:a16="http://schemas.microsoft.com/office/drawing/2014/main" val="700308468"/>
                      </a:ext>
                    </a:extLst>
                  </a:tr>
                  <a:tr h="612331">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5"/>
                          <a:stretch>
                            <a:fillRect l="-541" t="-266000" r="-101081" b="-102000"/>
                          </a:stretch>
                        </a:blip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5"/>
                          <a:stretch>
                            <a:fillRect l="-100541" t="-266000" r="-1081" b="-102000"/>
                          </a:stretch>
                        </a:blipFill>
                      </a:tcPr>
                    </a:tc>
                    <a:extLst>
                      <a:ext uri="{0D108BD9-81ED-4DB2-BD59-A6C34878D82A}">
                        <a16:rowId xmlns:a16="http://schemas.microsoft.com/office/drawing/2014/main" val="1317998179"/>
                      </a:ext>
                    </a:extLst>
                  </a:tr>
                  <a:tr h="606806">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5"/>
                          <a:stretch>
                            <a:fillRect l="-541" t="-366000" r="-101081" b="-2000"/>
                          </a:stretch>
                        </a:blip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5"/>
                          <a:stretch>
                            <a:fillRect l="-100541" t="-366000" r="-1081" b="-2000"/>
                          </a:stretch>
                        </a:blipFill>
                      </a:tcPr>
                    </a:tc>
                    <a:extLst>
                      <a:ext uri="{0D108BD9-81ED-4DB2-BD59-A6C34878D82A}">
                        <a16:rowId xmlns:a16="http://schemas.microsoft.com/office/drawing/2014/main" val="4111083058"/>
                      </a:ext>
                    </a:extLst>
                  </a:tr>
                </a:tbl>
              </a:graphicData>
            </a:graphic>
          </p:graphicFrame>
        </mc:Fallback>
      </mc:AlternateContent>
      <p:sp>
        <p:nvSpPr>
          <p:cNvPr id="11" name="Rectangle 10"/>
          <p:cNvSpPr/>
          <p:nvPr/>
        </p:nvSpPr>
        <p:spPr>
          <a:xfrm>
            <a:off x="6154402" y="2973672"/>
            <a:ext cx="1956177" cy="461665"/>
          </a:xfrm>
          <a:prstGeom prst="rect">
            <a:avLst/>
          </a:prstGeom>
        </p:spPr>
        <p:txBody>
          <a:bodyPr wrap="none">
            <a:spAutoFit/>
          </a:bodyPr>
          <a:lstStyle/>
          <a:p>
            <a:r>
              <a:rPr lang="en-US" sz="2400" b="1" dirty="0" smtClean="0"/>
              <a:t>Stair Climbing</a:t>
            </a:r>
            <a:endParaRPr lang="en-US" sz="2400" b="1" dirty="0"/>
          </a:p>
        </p:txBody>
      </p:sp>
      <mc:AlternateContent xmlns:mc="http://schemas.openxmlformats.org/markup-compatibility/2006" xmlns:a14="http://schemas.microsoft.com/office/drawing/2010/main">
        <mc:Choice Requires="a14">
          <p:graphicFrame>
            <p:nvGraphicFramePr>
              <p:cNvPr id="12" name="Table 11"/>
              <p:cNvGraphicFramePr>
                <a:graphicFrameLocks noGrp="1"/>
              </p:cNvGraphicFramePr>
              <p:nvPr>
                <p:extLst/>
              </p:nvPr>
            </p:nvGraphicFramePr>
            <p:xfrm>
              <a:off x="8608552" y="3449002"/>
              <a:ext cx="2252106" cy="2796286"/>
            </p:xfrm>
            <a:graphic>
              <a:graphicData uri="http://schemas.openxmlformats.org/drawingml/2006/table">
                <a:tbl>
                  <a:tblPr firstRow="1" bandRow="1">
                    <a:tableStyleId>{5C22544A-7EE6-4342-B048-85BDC9FD1C3A}</a:tableStyleId>
                  </a:tblPr>
                  <a:tblGrid>
                    <a:gridCol w="1126053">
                      <a:extLst>
                        <a:ext uri="{9D8B030D-6E8A-4147-A177-3AD203B41FA5}">
                          <a16:colId xmlns:a16="http://schemas.microsoft.com/office/drawing/2014/main" val="1769078822"/>
                        </a:ext>
                      </a:extLst>
                    </a:gridCol>
                    <a:gridCol w="1126053">
                      <a:extLst>
                        <a:ext uri="{9D8B030D-6E8A-4147-A177-3AD203B41FA5}">
                          <a16:colId xmlns:a16="http://schemas.microsoft.com/office/drawing/2014/main" val="1646403237"/>
                        </a:ext>
                      </a:extLst>
                    </a:gridCol>
                  </a:tblGrid>
                  <a:tr h="370840">
                    <a:tc>
                      <a:txBody>
                        <a:bodyPr/>
                        <a:lstStyle/>
                        <a:p>
                          <a:pPr algn="ctr"/>
                          <a:r>
                            <a:rPr lang="en-US" dirty="0" smtClean="0"/>
                            <a:t>Miles</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a:r>
                            <a:rPr lang="en-US" dirty="0" smtClean="0"/>
                            <a:t>Hour</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799216429"/>
                      </a:ext>
                    </a:extLst>
                  </a:tr>
                  <a:tr h="370840">
                    <a:tc>
                      <a:txBody>
                        <a:bodyPr/>
                        <a:lstStyle/>
                        <a:p>
                          <a:pP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1</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m:t>
                                    </m:r>
                                  </m:num>
                                  <m:den>
                                    <m:r>
                                      <a:rPr lang="en-US" sz="1800" b="0" i="1" smtClean="0">
                                        <a:latin typeface="Cambria Math" panose="02040503050406030204" pitchFamily="18" charset="0"/>
                                      </a:rPr>
                                      <m:t>4</m:t>
                                    </m:r>
                                  </m:den>
                                </m:f>
                              </m:oMath>
                            </m:oMathPara>
                          </a14:m>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8</m:t>
                                    </m:r>
                                  </m:den>
                                </m:f>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3623921933"/>
                      </a:ext>
                    </a:extLst>
                  </a:tr>
                  <a:tr h="370840">
                    <a:tc>
                      <a:txBody>
                        <a:bodyPr/>
                        <a:lstStyle/>
                        <a:p>
                          <a:pP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2</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m:t>
                                    </m:r>
                                  </m:num>
                                  <m:den>
                                    <m:r>
                                      <a:rPr lang="en-US" sz="1800" b="0" i="1" smtClean="0">
                                        <a:latin typeface="Cambria Math" panose="02040503050406030204" pitchFamily="18" charset="0"/>
                                      </a:rPr>
                                      <m:t>8</m:t>
                                    </m:r>
                                  </m:den>
                                </m:f>
                              </m:oMath>
                            </m:oMathPara>
                          </a14:m>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4</m:t>
                                    </m:r>
                                  </m:den>
                                </m:f>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700308468"/>
                      </a:ext>
                    </a:extLst>
                  </a:tr>
                  <a:tr h="370840">
                    <a:tc>
                      <a:txBody>
                        <a:bodyPr/>
                        <a:lstStyle/>
                        <a:p>
                          <a:pP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2</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7</m:t>
                                    </m:r>
                                  </m:num>
                                  <m:den>
                                    <m:r>
                                      <a:rPr lang="en-US" sz="1800" b="0" i="1" smtClean="0">
                                        <a:latin typeface="Cambria Math" panose="02040503050406030204" pitchFamily="18" charset="0"/>
                                      </a:rPr>
                                      <m:t>8</m:t>
                                    </m:r>
                                  </m:den>
                                </m:f>
                              </m:oMath>
                            </m:oMathPara>
                          </a14:m>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3</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8</m:t>
                                    </m:r>
                                  </m:den>
                                </m:f>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1317998179"/>
                      </a:ext>
                    </a:extLst>
                  </a:tr>
                  <a:tr h="370840">
                    <a:tc>
                      <a:txBody>
                        <a:bodyPr/>
                        <a:lstStyle/>
                        <a:p>
                          <a:pP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3</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m:t>
                                    </m:r>
                                  </m:num>
                                  <m:den>
                                    <m:r>
                                      <a:rPr lang="en-US" sz="1800" b="0" i="1" smtClean="0">
                                        <a:latin typeface="Cambria Math" panose="02040503050406030204" pitchFamily="18" charset="0"/>
                                      </a:rPr>
                                      <m:t>2</m:t>
                                    </m:r>
                                  </m:den>
                                </m:f>
                              </m:oMath>
                            </m:oMathPara>
                          </a14:m>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f>
                                  <m:fPr>
                                    <m:ctrlP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1</m:t>
                                    </m:r>
                                  </m:num>
                                  <m:den>
                                    <m:r>
                                      <a:rPr kumimoji="0" lang="en-US"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2</m:t>
                                    </m:r>
                                  </m:den>
                                </m:f>
                              </m:oMath>
                            </m:oMathPara>
                          </a14:m>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bg1"/>
                        </a:solidFill>
                      </a:tcPr>
                    </a:tc>
                    <a:extLst>
                      <a:ext uri="{0D108BD9-81ED-4DB2-BD59-A6C34878D82A}">
                        <a16:rowId xmlns:a16="http://schemas.microsoft.com/office/drawing/2014/main" val="4111083058"/>
                      </a:ext>
                    </a:extLst>
                  </a:tr>
                </a:tbl>
              </a:graphicData>
            </a:graphic>
          </p:graphicFrame>
        </mc:Choice>
        <mc:Fallback xmlns="">
          <p:graphicFrame>
            <p:nvGraphicFramePr>
              <p:cNvPr id="12" name="Table 11"/>
              <p:cNvGraphicFramePr>
                <a:graphicFrameLocks noGrp="1"/>
              </p:cNvGraphicFramePr>
              <p:nvPr>
                <p:extLst>
                  <p:ext uri="{D42A27DB-BD31-4B8C-83A1-F6EECF244321}">
                    <p14:modId xmlns:p14="http://schemas.microsoft.com/office/powerpoint/2010/main" val="517019900"/>
                  </p:ext>
                </p:extLst>
              </p:nvPr>
            </p:nvGraphicFramePr>
            <p:xfrm>
              <a:off x="8608552" y="3449002"/>
              <a:ext cx="2252106" cy="2796286"/>
            </p:xfrm>
            <a:graphic>
              <a:graphicData uri="http://schemas.openxmlformats.org/drawingml/2006/table">
                <a:tbl>
                  <a:tblPr firstRow="1" bandRow="1">
                    <a:tableStyleId>{5C22544A-7EE6-4342-B048-85BDC9FD1C3A}</a:tableStyleId>
                  </a:tblPr>
                  <a:tblGrid>
                    <a:gridCol w="1126053">
                      <a:extLst>
                        <a:ext uri="{9D8B030D-6E8A-4147-A177-3AD203B41FA5}">
                          <a16:colId xmlns:a16="http://schemas.microsoft.com/office/drawing/2014/main" val="1769078822"/>
                        </a:ext>
                      </a:extLst>
                    </a:gridCol>
                    <a:gridCol w="1126053">
                      <a:extLst>
                        <a:ext uri="{9D8B030D-6E8A-4147-A177-3AD203B41FA5}">
                          <a16:colId xmlns:a16="http://schemas.microsoft.com/office/drawing/2014/main" val="1646403237"/>
                        </a:ext>
                      </a:extLst>
                    </a:gridCol>
                  </a:tblGrid>
                  <a:tr h="370840">
                    <a:tc>
                      <a:txBody>
                        <a:bodyPr/>
                        <a:lstStyle/>
                        <a:p>
                          <a:pPr algn="ctr"/>
                          <a:r>
                            <a:rPr lang="en-US" dirty="0" smtClean="0"/>
                            <a:t>Miles</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a:r>
                            <a:rPr lang="en-US" dirty="0" smtClean="0"/>
                            <a:t>Hour</a:t>
                          </a:r>
                          <a:endParaRPr lang="en-US" dirty="0"/>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799216429"/>
                      </a:ext>
                    </a:extLst>
                  </a:tr>
                  <a:tr h="606806">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6"/>
                          <a:stretch>
                            <a:fillRect l="-541" t="-66000" r="-101081" b="-301000"/>
                          </a:stretch>
                        </a:blip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6"/>
                          <a:stretch>
                            <a:fillRect l="-100541" t="-66000" r="-1081" b="-301000"/>
                          </a:stretch>
                        </a:blipFill>
                      </a:tcPr>
                    </a:tc>
                    <a:extLst>
                      <a:ext uri="{0D108BD9-81ED-4DB2-BD59-A6C34878D82A}">
                        <a16:rowId xmlns:a16="http://schemas.microsoft.com/office/drawing/2014/main" val="3623921933"/>
                      </a:ext>
                    </a:extLst>
                  </a:tr>
                  <a:tr h="606806">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6"/>
                          <a:stretch>
                            <a:fillRect l="-541" t="-166000" r="-101081" b="-201000"/>
                          </a:stretch>
                        </a:blip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6"/>
                          <a:stretch>
                            <a:fillRect l="-100541" t="-166000" r="-1081" b="-201000"/>
                          </a:stretch>
                        </a:blipFill>
                      </a:tcPr>
                    </a:tc>
                    <a:extLst>
                      <a:ext uri="{0D108BD9-81ED-4DB2-BD59-A6C34878D82A}">
                        <a16:rowId xmlns:a16="http://schemas.microsoft.com/office/drawing/2014/main" val="700308468"/>
                      </a:ext>
                    </a:extLst>
                  </a:tr>
                  <a:tr h="606806">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6"/>
                          <a:stretch>
                            <a:fillRect l="-541" t="-268687" r="-101081" b="-103030"/>
                          </a:stretch>
                        </a:blip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6"/>
                          <a:stretch>
                            <a:fillRect l="-100541" t="-268687" r="-1081" b="-103030"/>
                          </a:stretch>
                        </a:blipFill>
                      </a:tcPr>
                    </a:tc>
                    <a:extLst>
                      <a:ext uri="{0D108BD9-81ED-4DB2-BD59-A6C34878D82A}">
                        <a16:rowId xmlns:a16="http://schemas.microsoft.com/office/drawing/2014/main" val="1317998179"/>
                      </a:ext>
                    </a:extLst>
                  </a:tr>
                  <a:tr h="605028">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6"/>
                          <a:stretch>
                            <a:fillRect l="-541" t="-365000" r="-101081" b="-2000"/>
                          </a:stretch>
                        </a:blipFill>
                      </a:tcPr>
                    </a:tc>
                    <a:tc>
                      <a:txBody>
                        <a:bodyPr/>
                        <a:lstStyle/>
                        <a:p>
                          <a:endParaRPr lang="en-US"/>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blipFill>
                          <a:blip r:embed="rId6"/>
                          <a:stretch>
                            <a:fillRect l="-100541" t="-365000" r="-1081" b="-2000"/>
                          </a:stretch>
                        </a:blipFill>
                      </a:tcPr>
                    </a:tc>
                    <a:extLst>
                      <a:ext uri="{0D108BD9-81ED-4DB2-BD59-A6C34878D82A}">
                        <a16:rowId xmlns:a16="http://schemas.microsoft.com/office/drawing/2014/main" val="4111083058"/>
                      </a:ext>
                    </a:extLst>
                  </a:tr>
                </a:tbl>
              </a:graphicData>
            </a:graphic>
          </p:graphicFrame>
        </mc:Fallback>
      </mc:AlternateContent>
      <p:sp>
        <p:nvSpPr>
          <p:cNvPr id="13" name="Rectangle 12"/>
          <p:cNvSpPr/>
          <p:nvPr/>
        </p:nvSpPr>
        <p:spPr>
          <a:xfrm>
            <a:off x="9084510" y="2973672"/>
            <a:ext cx="1335943" cy="461665"/>
          </a:xfrm>
          <a:prstGeom prst="rect">
            <a:avLst/>
          </a:prstGeom>
        </p:spPr>
        <p:txBody>
          <a:bodyPr wrap="none">
            <a:spAutoFit/>
          </a:bodyPr>
          <a:lstStyle/>
          <a:p>
            <a:r>
              <a:rPr lang="en-US" sz="2400" b="1" dirty="0" smtClean="0"/>
              <a:t>Sprinting</a:t>
            </a:r>
            <a:endParaRPr lang="en-US" sz="2400" b="1" dirty="0"/>
          </a:p>
        </p:txBody>
      </p:sp>
    </p:spTree>
    <p:extLst>
      <p:ext uri="{BB962C8B-B14F-4D97-AF65-F5344CB8AC3E}">
        <p14:creationId xmlns:p14="http://schemas.microsoft.com/office/powerpoint/2010/main" val="4845320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1532</TotalTime>
  <Words>1609</Words>
  <Application>Microsoft Office PowerPoint</Application>
  <PresentationFormat>Widescreen</PresentationFormat>
  <Paragraphs>515</Paragraphs>
  <Slides>20</Slides>
  <Notes>17</Notes>
  <HiddenSlides>3</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Cambria Math</vt:lpstr>
      <vt:lpstr>Times New Roman</vt:lpstr>
      <vt:lpstr>Office Theme</vt:lpstr>
      <vt:lpstr>Lesson 8</vt:lpstr>
      <vt:lpstr>Lesson 8: Ratio Fractional Situations</vt:lpstr>
      <vt:lpstr>Lesson 8: Ratio Fractional Situations</vt:lpstr>
      <vt:lpstr>Lesson 8: Ratio Fractional Situations</vt:lpstr>
      <vt:lpstr>3. Create a table of values. 4. Find a unit rate for each. 5. Graph each relationship. </vt:lpstr>
      <vt:lpstr>3. Create a table of values. 4. Find a unit rate for each. 5. Graph each relationship. </vt:lpstr>
      <vt:lpstr>Lesson 8: Ratio Fractional Situations</vt:lpstr>
      <vt:lpstr>PowerPoint Presentation</vt:lpstr>
      <vt:lpstr>Lesson 8: Ratio Fractional Situations</vt:lpstr>
      <vt:lpstr>PowerPoint Presentation</vt:lpstr>
      <vt:lpstr>Lesson 8: Ratio Fractional Situations</vt:lpstr>
      <vt:lpstr>Lesson 8: Ratio Fractional Situations</vt:lpstr>
      <vt:lpstr>Lesson 8: Ratio Fractional Situations</vt:lpstr>
      <vt:lpstr>Lesson 8: Ratio Fractional Situations</vt:lpstr>
      <vt:lpstr>Lesson 8: Ratio Fractional Situations</vt:lpstr>
      <vt:lpstr>Lesson 8: Ratio Fractional Situations</vt:lpstr>
      <vt:lpstr>Lesson 8: Ratio Fractional Situations</vt:lpstr>
      <vt:lpstr>Lesson 8: Ratio Fractional Situations</vt:lpstr>
      <vt:lpstr>Lesson 8: Review</vt:lpstr>
      <vt:lpstr>Lesson 8: Review</vt:lpstr>
    </vt:vector>
  </TitlesOfParts>
  <Company>Mountain Home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8</dc:title>
  <dc:creator>R Lenny DeVore</dc:creator>
  <cp:lastModifiedBy>R Lenny DeVore</cp:lastModifiedBy>
  <cp:revision>28</cp:revision>
  <cp:lastPrinted>2018-10-05T00:20:44Z</cp:lastPrinted>
  <dcterms:created xsi:type="dcterms:W3CDTF">2018-09-21T09:33:51Z</dcterms:created>
  <dcterms:modified xsi:type="dcterms:W3CDTF">2018-10-10T19:03:36Z</dcterms:modified>
</cp:coreProperties>
</file>