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6" r:id="rId4"/>
    <p:sldId id="259" r:id="rId5"/>
    <p:sldId id="267" r:id="rId6"/>
    <p:sldId id="260" r:id="rId7"/>
    <p:sldId id="268" r:id="rId8"/>
    <p:sldId id="261" r:id="rId9"/>
    <p:sldId id="269" r:id="rId10"/>
    <p:sldId id="262" r:id="rId11"/>
    <p:sldId id="263" r:id="rId12"/>
    <p:sldId id="264" r:id="rId13"/>
    <p:sldId id="265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B5A2D3-5184-4749-96ED-CA8CEF6676F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F5072B-2B69-4053-BA33-53AF613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0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1DF95D-33AE-44ED-9881-490A2C038E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1A33A3-4230-4881-A513-2C6C7D01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93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4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approximate the numbers.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63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2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take notes in a math journal/notebook.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7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7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Rational</a:t>
            </a:r>
            <a:r>
              <a:rPr lang="en-US" baseline="0" dirty="0" smtClean="0"/>
              <a:t> numbers include decimals that terminate or repeat because they have a fraction equivalent. </a:t>
            </a:r>
          </a:p>
          <a:p>
            <a:r>
              <a:rPr lang="en-US" baseline="0" dirty="0" smtClean="0"/>
              <a:t>Irrational numbers are decimal numbers that are non-terminating and non-repeating.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5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Rational</a:t>
            </a:r>
            <a:r>
              <a:rPr lang="en-US" baseline="0" dirty="0" smtClean="0"/>
              <a:t> numbers include decimals that terminate or repeat because they have a fraction equivalent. </a:t>
            </a:r>
          </a:p>
          <a:p>
            <a:r>
              <a:rPr lang="en-US" baseline="0" dirty="0" smtClean="0"/>
              <a:t>Irrational numbers are decimal numbers that are non-terminating and non-repeating.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37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9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49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7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3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9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9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4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9FBE-0E24-4365-9C43-098CEFDE7C5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95DD-E838-4244-A856-752178217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7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4a.2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Lines </a:t>
            </a:r>
          </a:p>
          <a:p>
            <a:r>
              <a:rPr lang="en-US" i="1" dirty="0" smtClean="0"/>
              <a:t>Integers and Rational Numbers 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3213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4a.2: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9" y="688489"/>
            <a:ext cx="6324961" cy="4883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. Write one statement that uses a rational number that is not an integer for each situation (temperature, profit or loss, and sea level) and place that point on the appropriate number line.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946710" y="1199567"/>
            <a:ext cx="4831308" cy="943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8557787" y="5734661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Profit/Loss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10086917" y="5734406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 Level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94295" y="5732894"/>
            <a:ext cx="182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Temperature (C°)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7622369" y="567178"/>
            <a:ext cx="167168" cy="5004566"/>
            <a:chOff x="7622369" y="567178"/>
            <a:chExt cx="167168" cy="5004566"/>
          </a:xfrm>
        </p:grpSpPr>
        <p:grpSp>
          <p:nvGrpSpPr>
            <p:cNvPr id="77" name="Group 76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Arrow Connector 77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9248065" y="567178"/>
            <a:ext cx="167168" cy="5004566"/>
            <a:chOff x="7622369" y="567178"/>
            <a:chExt cx="167168" cy="5004566"/>
          </a:xfrm>
        </p:grpSpPr>
        <p:grpSp>
          <p:nvGrpSpPr>
            <p:cNvPr id="91" name="Group 90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Arrow Connector 91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10786632" y="567178"/>
            <a:ext cx="167168" cy="5004566"/>
            <a:chOff x="7622369" y="567178"/>
            <a:chExt cx="167168" cy="5004566"/>
          </a:xfrm>
        </p:grpSpPr>
        <p:grpSp>
          <p:nvGrpSpPr>
            <p:cNvPr id="121" name="Group 120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Arrow Connector 178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Straight Arrow Connector 122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6803180" cy="487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4a.2: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50" y="936741"/>
            <a:ext cx="5833210" cy="5166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Write a statement for each of the points on the number lines.  (Use worksheet 2.1)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7. Temperature</a:t>
            </a:r>
          </a:p>
          <a:p>
            <a:pPr marL="0" indent="0">
              <a:buNone/>
            </a:pPr>
            <a:r>
              <a:rPr lang="en-US" sz="1800" dirty="0" smtClean="0"/>
              <a:t>	a.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b.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8</a:t>
            </a:r>
            <a:r>
              <a:rPr lang="en-US" sz="1800" dirty="0" smtClean="0">
                <a:solidFill>
                  <a:schemeClr val="tx1"/>
                </a:solidFill>
              </a:rPr>
              <a:t>. Profit and Loss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b.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c.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9</a:t>
            </a:r>
            <a:r>
              <a:rPr lang="en-US" sz="1800" dirty="0" smtClean="0">
                <a:solidFill>
                  <a:schemeClr val="tx1"/>
                </a:solidFill>
              </a:rPr>
              <a:t>. Sea Level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a.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b.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346395" y="567178"/>
            <a:ext cx="4889153" cy="5536815"/>
            <a:chOff x="7346395" y="567178"/>
            <a:chExt cx="4889153" cy="5536815"/>
          </a:xfrm>
        </p:grpSpPr>
        <p:sp>
          <p:nvSpPr>
            <p:cNvPr id="129" name="Rectangle 128"/>
            <p:cNvSpPr/>
            <p:nvPr/>
          </p:nvSpPr>
          <p:spPr>
            <a:xfrm>
              <a:off x="7346395" y="1227175"/>
              <a:ext cx="4831308" cy="9431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9123277" y="5734661"/>
              <a:ext cx="1583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Profit/Loss</a:t>
              </a:r>
              <a:endParaRPr lang="en-US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0652407" y="5734406"/>
              <a:ext cx="1583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Sea Level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768461" y="2852580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422107" y="2858193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948411" y="2863916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689304" y="664106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123277" y="669719"/>
              <a:ext cx="797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$25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464025" y="675442"/>
              <a:ext cx="983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  <a:r>
                <a:rPr lang="en-US" dirty="0" smtClean="0"/>
                <a:t>,000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594597" y="4987282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055492" y="4992895"/>
              <a:ext cx="865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–$25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0454482" y="4998618"/>
              <a:ext cx="992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–5,000</a:t>
              </a:r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8186301" y="5177035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9811995" y="5177035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11367943" y="5172026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8232283" y="443340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231542" y="2914693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8225933" y="2279721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9867408" y="4014724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9857883" y="2517972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9857883" y="148405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1410458" y="441667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1410458" y="3163438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11410458" y="936741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346395" y="5720965"/>
              <a:ext cx="1820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Temperature (C°)</a:t>
              </a:r>
              <a:endParaRPr lang="en-US" dirty="0"/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8195578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210" name="Straight Connector 209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/>
              <p:nvPr/>
            </p:nvCxnSpPr>
            <p:spPr>
              <a:xfrm>
                <a:off x="7852139" y="423176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2" name="Group 221"/>
            <p:cNvGrpSpPr/>
            <p:nvPr/>
          </p:nvGrpSpPr>
          <p:grpSpPr>
            <a:xfrm>
              <a:off x="9821274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224" name="Straight Connector 223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Arrow Connector 224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Arrow Connector 231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Arrow Connector 232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1137348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238" name="Straight Connector 237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Arrow Connector 245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Arrow Connector 246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8232399" y="2109397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225933" y="2786490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233883" y="427573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878832" y="132139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874430" y="2391418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880316" y="387052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435234" y="774314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430832" y="301391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1436718" y="4269748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19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7346395" y="1227175"/>
            <a:ext cx="4831308" cy="943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/>
          </p:nvPr>
        </p:nvGraphicFramePr>
        <p:xfrm>
          <a:off x="369292" y="936741"/>
          <a:ext cx="6526202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523">
                  <a:extLst>
                    <a:ext uri="{9D8B030D-6E8A-4147-A177-3AD203B41FA5}">
                      <a16:colId xmlns:a16="http://schemas.microsoft.com/office/drawing/2014/main" val="2307793480"/>
                    </a:ext>
                  </a:extLst>
                </a:gridCol>
                <a:gridCol w="4486679">
                  <a:extLst>
                    <a:ext uri="{9D8B030D-6E8A-4147-A177-3AD203B41FA5}">
                      <a16:colId xmlns:a16="http://schemas.microsoft.com/office/drawing/2014/main" val="3224153083"/>
                    </a:ext>
                  </a:extLst>
                </a:gridCol>
              </a:tblGrid>
              <a:tr h="246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7. Temperature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8339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a.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1378448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b.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6635241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c.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0575805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8. Profit and Loss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7611708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a.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4301787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b.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8243309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c.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457948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9. Sea Level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7633832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a.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8758570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b.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70506"/>
                  </a:ext>
                </a:extLst>
              </a:tr>
              <a:tr h="246738">
                <a:tc>
                  <a:txBody>
                    <a:bodyPr/>
                    <a:lstStyle/>
                    <a:p>
                      <a:r>
                        <a:rPr lang="en-US" dirty="0" smtClean="0"/>
                        <a:t>   c.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8854553"/>
                  </a:ext>
                </a:extLst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2032" y="7860"/>
            <a:ext cx="337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a statement for each of the points on the number lines.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7346395" y="567178"/>
            <a:ext cx="4889153" cy="5536815"/>
            <a:chOff x="7346395" y="567178"/>
            <a:chExt cx="4889153" cy="5536815"/>
          </a:xfrm>
        </p:grpSpPr>
        <p:sp>
          <p:nvSpPr>
            <p:cNvPr id="69" name="Rectangle 68"/>
            <p:cNvSpPr/>
            <p:nvPr/>
          </p:nvSpPr>
          <p:spPr>
            <a:xfrm>
              <a:off x="7346395" y="1227175"/>
              <a:ext cx="4831308" cy="9431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123277" y="5734661"/>
              <a:ext cx="1583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Profit/Loss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652407" y="5734406"/>
              <a:ext cx="15831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Sea Level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768461" y="2852580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422107" y="2858193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948411" y="2863916"/>
              <a:ext cx="48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89304" y="664106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123277" y="669719"/>
              <a:ext cx="797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$25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464025" y="675442"/>
              <a:ext cx="983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  <a:r>
                <a:rPr lang="en-US" dirty="0" smtClean="0"/>
                <a:t>,000</a:t>
              </a:r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594597" y="4987282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055492" y="4992895"/>
              <a:ext cx="865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–$25</a:t>
              </a:r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0454482" y="4998618"/>
              <a:ext cx="992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–5,000</a:t>
              </a:r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8186301" y="5177035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9811995" y="5177035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11367943" y="5172026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8232283" y="443340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8231542" y="2914693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225933" y="2279721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9867408" y="4014724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857883" y="2517972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9857883" y="148405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1410458" y="4416679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1410458" y="3163438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1410458" y="936741"/>
              <a:ext cx="83961" cy="839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346395" y="5720965"/>
              <a:ext cx="1820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Temperature (C°)</a:t>
              </a:r>
              <a:endParaRPr lang="en-US" dirty="0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8195578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7852139" y="423176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Arrow Connector 158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9821274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Arrow Connector 144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1137348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8232399" y="2109397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225933" y="2786490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233883" y="427573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878832" y="132139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9874430" y="2391418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9880316" y="387052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1435234" y="774314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1430832" y="3013919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1436718" y="4269748"/>
              <a:ext cx="577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59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1737361"/>
            <a:ext cx="10976694" cy="30431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10. Petra says that integers are rational numbers, but rational numbers are not integers. Use the definitions to explain whether she is correct or not.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11. Place 4 numbers on the number line below with the following rules: 2 numbers must be negative and 2 numbers must be positive and 2 numbers must be integers and 2 numbers must be non-integer rational numbers.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12. If the situation is  money, write a statement that reflects each of the numbers you created in problem 11.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58575" y="5458193"/>
            <a:ext cx="9088525" cy="520792"/>
            <a:chOff x="2460945" y="5614604"/>
            <a:chExt cx="9088525" cy="520792"/>
          </a:xfrm>
        </p:grpSpPr>
        <p:cxnSp>
          <p:nvCxnSpPr>
            <p:cNvPr id="76" name="Straight Connector 75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29946" y="5261311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Integers and Rational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0976694" cy="373700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In each of these previous situations, you have been working with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integers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, which are positive numbers (1, 2, 3, . . . ), negative numbers (–1, –2, –3, . . . ) and 0, but not fractional amounts.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1. Place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only the integers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on the number line below.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0976694" cy="3737008"/>
              </a:xfrm>
              <a:blipFill>
                <a:blip r:embed="rId3"/>
                <a:stretch>
                  <a:fillRect l="-999" t="-2284" r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58575" y="5241617"/>
            <a:ext cx="9088525" cy="520792"/>
            <a:chOff x="2460945" y="5614604"/>
            <a:chExt cx="9088525" cy="520792"/>
          </a:xfrm>
        </p:grpSpPr>
        <p:cxnSp>
          <p:nvCxnSpPr>
            <p:cNvPr id="76" name="Straight Connector 75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29946" y="5044735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Integers and Rational Numbers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0976694" cy="373700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In each of these previous situations, you have been working with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integers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, which are positive numbers (1, 2, 3, . . . ), negative numbers (–1, –2, –3, . . . ) and 0, but not fractional amounts.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1. Place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only the integers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on the number line below.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0976694" cy="3737008"/>
              </a:xfrm>
              <a:blipFill>
                <a:blip r:embed="rId3"/>
                <a:stretch>
                  <a:fillRect l="-999" t="-2284" r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58575" y="5241617"/>
            <a:ext cx="9088525" cy="520792"/>
            <a:chOff x="2460945" y="5614604"/>
            <a:chExt cx="9088525" cy="520792"/>
          </a:xfrm>
        </p:grpSpPr>
        <p:cxnSp>
          <p:nvCxnSpPr>
            <p:cNvPr id="76" name="Straight Connector 75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29946" y="5044735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02" name="SMARTInkShape-Group228"/>
          <p:cNvGrpSpPr/>
          <p:nvPr/>
        </p:nvGrpSpPr>
        <p:grpSpPr>
          <a:xfrm>
            <a:off x="3522134" y="4512733"/>
            <a:ext cx="143930" cy="787267"/>
            <a:chOff x="3522134" y="4512733"/>
            <a:chExt cx="143930" cy="787267"/>
          </a:xfrm>
        </p:grpSpPr>
        <p:sp>
          <p:nvSpPr>
            <p:cNvPr id="99" name="SMARTInkShape-287"/>
            <p:cNvSpPr/>
            <p:nvPr/>
          </p:nvSpPr>
          <p:spPr>
            <a:xfrm>
              <a:off x="3530950" y="5207003"/>
              <a:ext cx="135114" cy="92997"/>
            </a:xfrm>
            <a:custGeom>
              <a:avLst/>
              <a:gdLst/>
              <a:ahLst/>
              <a:cxnLst/>
              <a:rect l="0" t="0" r="0" b="0"/>
              <a:pathLst>
                <a:path w="135114" h="92997">
                  <a:moveTo>
                    <a:pt x="50450" y="42330"/>
                  </a:moveTo>
                  <a:lnTo>
                    <a:pt x="50450" y="49620"/>
                  </a:lnTo>
                  <a:lnTo>
                    <a:pt x="49509" y="50012"/>
                  </a:lnTo>
                  <a:lnTo>
                    <a:pt x="45955" y="50448"/>
                  </a:lnTo>
                  <a:lnTo>
                    <a:pt x="44631" y="51505"/>
                  </a:lnTo>
                  <a:lnTo>
                    <a:pt x="42087" y="58906"/>
                  </a:lnTo>
                  <a:lnTo>
                    <a:pt x="41983" y="67699"/>
                  </a:lnTo>
                  <a:lnTo>
                    <a:pt x="29053" y="67730"/>
                  </a:lnTo>
                  <a:lnTo>
                    <a:pt x="27718" y="66790"/>
                  </a:lnTo>
                  <a:lnTo>
                    <a:pt x="26829" y="65222"/>
                  </a:lnTo>
                  <a:lnTo>
                    <a:pt x="26236" y="63235"/>
                  </a:lnTo>
                  <a:lnTo>
                    <a:pt x="24900" y="61911"/>
                  </a:lnTo>
                  <a:lnTo>
                    <a:pt x="17864" y="59613"/>
                  </a:lnTo>
                  <a:lnTo>
                    <a:pt x="17153" y="56910"/>
                  </a:lnTo>
                  <a:lnTo>
                    <a:pt x="16963" y="54872"/>
                  </a:lnTo>
                  <a:lnTo>
                    <a:pt x="15896" y="53514"/>
                  </a:lnTo>
                  <a:lnTo>
                    <a:pt x="12201" y="52005"/>
                  </a:lnTo>
                  <a:lnTo>
                    <a:pt x="10840" y="50662"/>
                  </a:lnTo>
                  <a:lnTo>
                    <a:pt x="8223" y="42712"/>
                  </a:lnTo>
                  <a:lnTo>
                    <a:pt x="8148" y="37948"/>
                  </a:lnTo>
                  <a:lnTo>
                    <a:pt x="7197" y="36586"/>
                  </a:lnTo>
                  <a:lnTo>
                    <a:pt x="5622" y="35680"/>
                  </a:lnTo>
                  <a:lnTo>
                    <a:pt x="3632" y="35074"/>
                  </a:lnTo>
                  <a:lnTo>
                    <a:pt x="2304" y="33730"/>
                  </a:lnTo>
                  <a:lnTo>
                    <a:pt x="0" y="26681"/>
                  </a:lnTo>
                  <a:lnTo>
                    <a:pt x="7777" y="17313"/>
                  </a:lnTo>
                  <a:lnTo>
                    <a:pt x="15377" y="9674"/>
                  </a:lnTo>
                  <a:lnTo>
                    <a:pt x="23104" y="7762"/>
                  </a:lnTo>
                  <a:lnTo>
                    <a:pt x="31960" y="1206"/>
                  </a:lnTo>
                  <a:lnTo>
                    <a:pt x="40670" y="103"/>
                  </a:lnTo>
                  <a:lnTo>
                    <a:pt x="61852" y="0"/>
                  </a:lnTo>
                  <a:lnTo>
                    <a:pt x="63695" y="940"/>
                  </a:lnTo>
                  <a:lnTo>
                    <a:pt x="64925" y="2507"/>
                  </a:lnTo>
                  <a:lnTo>
                    <a:pt x="65744" y="4492"/>
                  </a:lnTo>
                  <a:lnTo>
                    <a:pt x="67232" y="5816"/>
                  </a:lnTo>
                  <a:lnTo>
                    <a:pt x="71393" y="7287"/>
                  </a:lnTo>
                  <a:lnTo>
                    <a:pt x="79024" y="8115"/>
                  </a:lnTo>
                  <a:lnTo>
                    <a:pt x="80788" y="9172"/>
                  </a:lnTo>
                  <a:lnTo>
                    <a:pt x="81964" y="10818"/>
                  </a:lnTo>
                  <a:lnTo>
                    <a:pt x="82748" y="12855"/>
                  </a:lnTo>
                  <a:lnTo>
                    <a:pt x="84212" y="14214"/>
                  </a:lnTo>
                  <a:lnTo>
                    <a:pt x="88347" y="15722"/>
                  </a:lnTo>
                  <a:lnTo>
                    <a:pt x="89826" y="17067"/>
                  </a:lnTo>
                  <a:lnTo>
                    <a:pt x="91469" y="21067"/>
                  </a:lnTo>
                  <a:lnTo>
                    <a:pt x="92394" y="28609"/>
                  </a:lnTo>
                  <a:lnTo>
                    <a:pt x="93464" y="30361"/>
                  </a:lnTo>
                  <a:lnTo>
                    <a:pt x="95119" y="31528"/>
                  </a:lnTo>
                  <a:lnTo>
                    <a:pt x="97162" y="32307"/>
                  </a:lnTo>
                  <a:lnTo>
                    <a:pt x="98525" y="33767"/>
                  </a:lnTo>
                  <a:lnTo>
                    <a:pt x="100891" y="41017"/>
                  </a:lnTo>
                  <a:lnTo>
                    <a:pt x="101240" y="54910"/>
                  </a:lnTo>
                  <a:lnTo>
                    <a:pt x="100303" y="56361"/>
                  </a:lnTo>
                  <a:lnTo>
                    <a:pt x="98737" y="57328"/>
                  </a:lnTo>
                  <a:lnTo>
                    <a:pt x="96752" y="57974"/>
                  </a:lnTo>
                  <a:lnTo>
                    <a:pt x="95429" y="59344"/>
                  </a:lnTo>
                  <a:lnTo>
                    <a:pt x="93959" y="63375"/>
                  </a:lnTo>
                  <a:lnTo>
                    <a:pt x="92626" y="64827"/>
                  </a:lnTo>
                  <a:lnTo>
                    <a:pt x="88637" y="66441"/>
                  </a:lnTo>
                  <a:lnTo>
                    <a:pt x="87197" y="67811"/>
                  </a:lnTo>
                  <a:lnTo>
                    <a:pt x="85597" y="71842"/>
                  </a:lnTo>
                  <a:lnTo>
                    <a:pt x="84229" y="73294"/>
                  </a:lnTo>
                  <a:lnTo>
                    <a:pt x="67213" y="82728"/>
                  </a:lnTo>
                  <a:lnTo>
                    <a:pt x="39158" y="84631"/>
                  </a:lnTo>
                  <a:lnTo>
                    <a:pt x="30693" y="84654"/>
                  </a:lnTo>
                  <a:lnTo>
                    <a:pt x="28812" y="83716"/>
                  </a:lnTo>
                  <a:lnTo>
                    <a:pt x="27558" y="82151"/>
                  </a:lnTo>
                  <a:lnTo>
                    <a:pt x="26722" y="80166"/>
                  </a:lnTo>
                  <a:lnTo>
                    <a:pt x="25224" y="78843"/>
                  </a:lnTo>
                  <a:lnTo>
                    <a:pt x="17907" y="76545"/>
                  </a:lnTo>
                  <a:lnTo>
                    <a:pt x="17171" y="73842"/>
                  </a:lnTo>
                  <a:lnTo>
                    <a:pt x="16594" y="47934"/>
                  </a:lnTo>
                  <a:lnTo>
                    <a:pt x="17531" y="46067"/>
                  </a:lnTo>
                  <a:lnTo>
                    <a:pt x="19096" y="44821"/>
                  </a:lnTo>
                  <a:lnTo>
                    <a:pt x="21081" y="43990"/>
                  </a:lnTo>
                  <a:lnTo>
                    <a:pt x="22404" y="42498"/>
                  </a:lnTo>
                  <a:lnTo>
                    <a:pt x="27036" y="33339"/>
                  </a:lnTo>
                  <a:lnTo>
                    <a:pt x="30636" y="27986"/>
                  </a:lnTo>
                  <a:lnTo>
                    <a:pt x="32237" y="22471"/>
                  </a:lnTo>
                  <a:lnTo>
                    <a:pt x="33604" y="20624"/>
                  </a:lnTo>
                  <a:lnTo>
                    <a:pt x="35457" y="19393"/>
                  </a:lnTo>
                  <a:lnTo>
                    <a:pt x="40694" y="17416"/>
                  </a:lnTo>
                  <a:lnTo>
                    <a:pt x="49160" y="9683"/>
                  </a:lnTo>
                  <a:lnTo>
                    <a:pt x="54563" y="8826"/>
                  </a:lnTo>
                  <a:lnTo>
                    <a:pt x="79956" y="8464"/>
                  </a:lnTo>
                  <a:lnTo>
                    <a:pt x="81409" y="9405"/>
                  </a:lnTo>
                  <a:lnTo>
                    <a:pt x="82378" y="10972"/>
                  </a:lnTo>
                  <a:lnTo>
                    <a:pt x="83024" y="12958"/>
                  </a:lnTo>
                  <a:lnTo>
                    <a:pt x="84396" y="14283"/>
                  </a:lnTo>
                  <a:lnTo>
                    <a:pt x="91493" y="16581"/>
                  </a:lnTo>
                  <a:lnTo>
                    <a:pt x="92210" y="19284"/>
                  </a:lnTo>
                  <a:lnTo>
                    <a:pt x="92401" y="21322"/>
                  </a:lnTo>
                  <a:lnTo>
                    <a:pt x="93469" y="22680"/>
                  </a:lnTo>
                  <a:lnTo>
                    <a:pt x="97165" y="24189"/>
                  </a:lnTo>
                  <a:lnTo>
                    <a:pt x="98527" y="25532"/>
                  </a:lnTo>
                  <a:lnTo>
                    <a:pt x="103221" y="34448"/>
                  </a:lnTo>
                  <a:lnTo>
                    <a:pt x="108434" y="40773"/>
                  </a:lnTo>
                  <a:lnTo>
                    <a:pt x="109604" y="49484"/>
                  </a:lnTo>
                  <a:lnTo>
                    <a:pt x="109707" y="62466"/>
                  </a:lnTo>
                  <a:lnTo>
                    <a:pt x="108769" y="64221"/>
                  </a:lnTo>
                  <a:lnTo>
                    <a:pt x="107204" y="65390"/>
                  </a:lnTo>
                  <a:lnTo>
                    <a:pt x="105219" y="66171"/>
                  </a:lnTo>
                  <a:lnTo>
                    <a:pt x="103896" y="67631"/>
                  </a:lnTo>
                  <a:lnTo>
                    <a:pt x="102426" y="71763"/>
                  </a:lnTo>
                  <a:lnTo>
                    <a:pt x="101093" y="73241"/>
                  </a:lnTo>
                  <a:lnTo>
                    <a:pt x="97104" y="74884"/>
                  </a:lnTo>
                  <a:lnTo>
                    <a:pt x="89569" y="75807"/>
                  </a:lnTo>
                  <a:lnTo>
                    <a:pt x="87818" y="76878"/>
                  </a:lnTo>
                  <a:lnTo>
                    <a:pt x="86651" y="78533"/>
                  </a:lnTo>
                  <a:lnTo>
                    <a:pt x="85873" y="80576"/>
                  </a:lnTo>
                  <a:lnTo>
                    <a:pt x="69874" y="91595"/>
                  </a:lnTo>
                  <a:lnTo>
                    <a:pt x="48528" y="92996"/>
                  </a:lnTo>
                  <a:lnTo>
                    <a:pt x="46347" y="92100"/>
                  </a:lnTo>
                  <a:lnTo>
                    <a:pt x="44892" y="90562"/>
                  </a:lnTo>
                  <a:lnTo>
                    <a:pt x="43922" y="88596"/>
                  </a:lnTo>
                  <a:lnTo>
                    <a:pt x="42335" y="87286"/>
                  </a:lnTo>
                  <a:lnTo>
                    <a:pt x="33029" y="82673"/>
                  </a:lnTo>
                  <a:lnTo>
                    <a:pt x="26626" y="77476"/>
                  </a:lnTo>
                  <a:lnTo>
                    <a:pt x="21022" y="76574"/>
                  </a:lnTo>
                  <a:lnTo>
                    <a:pt x="19543" y="75510"/>
                  </a:lnTo>
                  <a:lnTo>
                    <a:pt x="18556" y="73856"/>
                  </a:lnTo>
                  <a:lnTo>
                    <a:pt x="17168" y="67037"/>
                  </a:lnTo>
                  <a:lnTo>
                    <a:pt x="16699" y="56304"/>
                  </a:lnTo>
                  <a:lnTo>
                    <a:pt x="19143" y="50736"/>
                  </a:lnTo>
                  <a:lnTo>
                    <a:pt x="30638" y="35899"/>
                  </a:lnTo>
                  <a:lnTo>
                    <a:pt x="32237" y="30691"/>
                  </a:lnTo>
                  <a:lnTo>
                    <a:pt x="33605" y="28927"/>
                  </a:lnTo>
                  <a:lnTo>
                    <a:pt x="50621" y="18902"/>
                  </a:lnTo>
                  <a:lnTo>
                    <a:pt x="69153" y="16982"/>
                  </a:lnTo>
                  <a:lnTo>
                    <a:pt x="79022" y="16940"/>
                  </a:lnTo>
                  <a:lnTo>
                    <a:pt x="84472" y="19443"/>
                  </a:lnTo>
                  <a:lnTo>
                    <a:pt x="91142" y="24221"/>
                  </a:lnTo>
                  <a:lnTo>
                    <a:pt x="99218" y="26105"/>
                  </a:lnTo>
                  <a:lnTo>
                    <a:pt x="125358" y="49507"/>
                  </a:lnTo>
                  <a:lnTo>
                    <a:pt x="130762" y="50414"/>
                  </a:lnTo>
                  <a:lnTo>
                    <a:pt x="132214" y="51483"/>
                  </a:lnTo>
                  <a:lnTo>
                    <a:pt x="135041" y="59024"/>
                  </a:lnTo>
                  <a:lnTo>
                    <a:pt x="135083" y="59157"/>
                  </a:lnTo>
                  <a:lnTo>
                    <a:pt x="135113" y="66544"/>
                  </a:lnTo>
                  <a:lnTo>
                    <a:pt x="134174" y="66940"/>
                  </a:lnTo>
                  <a:lnTo>
                    <a:pt x="98314" y="67730"/>
                  </a:lnTo>
                  <a:lnTo>
                    <a:pt x="92733" y="65222"/>
                  </a:lnTo>
                  <a:lnTo>
                    <a:pt x="87116" y="61911"/>
                  </a:lnTo>
                  <a:lnTo>
                    <a:pt x="75846" y="59787"/>
                  </a:lnTo>
                  <a:lnTo>
                    <a:pt x="73025" y="59613"/>
                  </a:lnTo>
                  <a:lnTo>
                    <a:pt x="71144" y="58556"/>
                  </a:lnTo>
                  <a:lnTo>
                    <a:pt x="69891" y="56910"/>
                  </a:lnTo>
                  <a:lnTo>
                    <a:pt x="67557" y="52572"/>
                  </a:lnTo>
                  <a:lnTo>
                    <a:pt x="63384" y="47510"/>
                  </a:lnTo>
                  <a:lnTo>
                    <a:pt x="58393" y="44632"/>
                  </a:lnTo>
                  <a:lnTo>
                    <a:pt x="52019" y="42785"/>
                  </a:lnTo>
                  <a:lnTo>
                    <a:pt x="43298" y="35080"/>
                  </a:lnTo>
                  <a:lnTo>
                    <a:pt x="42567" y="31896"/>
                  </a:lnTo>
                  <a:lnTo>
                    <a:pt x="42099" y="22186"/>
                  </a:lnTo>
                  <a:lnTo>
                    <a:pt x="43001" y="20435"/>
                  </a:lnTo>
                  <a:lnTo>
                    <a:pt x="44543" y="19266"/>
                  </a:lnTo>
                  <a:lnTo>
                    <a:pt x="49283" y="17392"/>
                  </a:lnTo>
                  <a:lnTo>
                    <a:pt x="54599" y="17067"/>
                  </a:lnTo>
                  <a:lnTo>
                    <a:pt x="59506" y="14483"/>
                  </a:lnTo>
                  <a:lnTo>
                    <a:pt x="64823" y="11139"/>
                  </a:lnTo>
                  <a:lnTo>
                    <a:pt x="75902" y="8993"/>
                  </a:lnTo>
                  <a:lnTo>
                    <a:pt x="92783" y="8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88"/>
            <p:cNvSpPr/>
            <p:nvPr/>
          </p:nvSpPr>
          <p:spPr>
            <a:xfrm>
              <a:off x="3556000" y="4673600"/>
              <a:ext cx="16934" cy="228601"/>
            </a:xfrm>
            <a:custGeom>
              <a:avLst/>
              <a:gdLst/>
              <a:ahLst/>
              <a:cxnLst/>
              <a:rect l="0" t="0" r="0" b="0"/>
              <a:pathLst>
                <a:path w="16934" h="228601">
                  <a:moveTo>
                    <a:pt x="0" y="0"/>
                  </a:moveTo>
                  <a:lnTo>
                    <a:pt x="0" y="37048"/>
                  </a:lnTo>
                  <a:lnTo>
                    <a:pt x="2509" y="42492"/>
                  </a:lnTo>
                  <a:lnTo>
                    <a:pt x="5819" y="48049"/>
                  </a:lnTo>
                  <a:lnTo>
                    <a:pt x="8118" y="57604"/>
                  </a:lnTo>
                  <a:lnTo>
                    <a:pt x="8363" y="67763"/>
                  </a:lnTo>
                  <a:lnTo>
                    <a:pt x="7457" y="70575"/>
                  </a:lnTo>
                  <a:lnTo>
                    <a:pt x="5912" y="72450"/>
                  </a:lnTo>
                  <a:lnTo>
                    <a:pt x="3941" y="73700"/>
                  </a:lnTo>
                  <a:lnTo>
                    <a:pt x="3568" y="75474"/>
                  </a:lnTo>
                  <a:lnTo>
                    <a:pt x="7220" y="87589"/>
                  </a:lnTo>
                  <a:lnTo>
                    <a:pt x="8460" y="129548"/>
                  </a:lnTo>
                  <a:lnTo>
                    <a:pt x="8467" y="171805"/>
                  </a:lnTo>
                  <a:lnTo>
                    <a:pt x="8467" y="206020"/>
                  </a:lnTo>
                  <a:lnTo>
                    <a:pt x="16933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89"/>
            <p:cNvSpPr/>
            <p:nvPr/>
          </p:nvSpPr>
          <p:spPr>
            <a:xfrm>
              <a:off x="3522134" y="4512733"/>
              <a:ext cx="59267" cy="59268"/>
            </a:xfrm>
            <a:custGeom>
              <a:avLst/>
              <a:gdLst/>
              <a:ahLst/>
              <a:cxnLst/>
              <a:rect l="0" t="0" r="0" b="0"/>
              <a:pathLst>
                <a:path w="59267" h="59268">
                  <a:moveTo>
                    <a:pt x="25399" y="25400"/>
                  </a:moveTo>
                  <a:lnTo>
                    <a:pt x="33517" y="25400"/>
                  </a:lnTo>
                  <a:lnTo>
                    <a:pt x="33866" y="58908"/>
                  </a:lnTo>
                  <a:lnTo>
                    <a:pt x="18140" y="59267"/>
                  </a:lnTo>
                  <a:lnTo>
                    <a:pt x="17738" y="58326"/>
                  </a:lnTo>
                  <a:lnTo>
                    <a:pt x="17290" y="54773"/>
                  </a:lnTo>
                  <a:lnTo>
                    <a:pt x="16230" y="53449"/>
                  </a:lnTo>
                  <a:lnTo>
                    <a:pt x="8331" y="50092"/>
                  </a:lnTo>
                  <a:lnTo>
                    <a:pt x="4329" y="46409"/>
                  </a:lnTo>
                  <a:lnTo>
                    <a:pt x="1924" y="41637"/>
                  </a:lnTo>
                  <a:lnTo>
                    <a:pt x="33" y="26712"/>
                  </a:lnTo>
                  <a:lnTo>
                    <a:pt x="0" y="17316"/>
                  </a:lnTo>
                  <a:lnTo>
                    <a:pt x="4494" y="12552"/>
                  </a:lnTo>
                  <a:lnTo>
                    <a:pt x="9209" y="10283"/>
                  </a:lnTo>
                  <a:lnTo>
                    <a:pt x="11784" y="9678"/>
                  </a:lnTo>
                  <a:lnTo>
                    <a:pt x="13500" y="8333"/>
                  </a:lnTo>
                  <a:lnTo>
                    <a:pt x="15407" y="4331"/>
                  </a:lnTo>
                  <a:lnTo>
                    <a:pt x="16856" y="2887"/>
                  </a:lnTo>
                  <a:lnTo>
                    <a:pt x="24088" y="381"/>
                  </a:lnTo>
                  <a:lnTo>
                    <a:pt x="49589" y="0"/>
                  </a:lnTo>
                  <a:lnTo>
                    <a:pt x="57983" y="7290"/>
                  </a:lnTo>
                  <a:lnTo>
                    <a:pt x="59153" y="15653"/>
                  </a:lnTo>
                  <a:lnTo>
                    <a:pt x="59266" y="38225"/>
                  </a:lnTo>
                  <a:lnTo>
                    <a:pt x="56757" y="43016"/>
                  </a:lnTo>
                  <a:lnTo>
                    <a:pt x="54771" y="45611"/>
                  </a:lnTo>
                  <a:lnTo>
                    <a:pt x="50056" y="48494"/>
                  </a:lnTo>
                  <a:lnTo>
                    <a:pt x="43858" y="50345"/>
                  </a:lnTo>
                  <a:lnTo>
                    <a:pt x="43350" y="51438"/>
                  </a:lnTo>
                  <a:lnTo>
                    <a:pt x="42784" y="55160"/>
                  </a:lnTo>
                  <a:lnTo>
                    <a:pt x="41693" y="56529"/>
                  </a:lnTo>
                  <a:lnTo>
                    <a:pt x="35083" y="58906"/>
                  </a:lnTo>
                  <a:lnTo>
                    <a:pt x="21017" y="59264"/>
                  </a:lnTo>
                  <a:lnTo>
                    <a:pt x="19656" y="58324"/>
                  </a:lnTo>
                  <a:lnTo>
                    <a:pt x="18748" y="56757"/>
                  </a:lnTo>
                  <a:lnTo>
                    <a:pt x="16933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229"/>
          <p:cNvGrpSpPr/>
          <p:nvPr/>
        </p:nvGrpSpPr>
        <p:grpSpPr>
          <a:xfrm>
            <a:off x="6028267" y="4690533"/>
            <a:ext cx="135467" cy="601135"/>
            <a:chOff x="6028267" y="4690533"/>
            <a:chExt cx="135467" cy="601135"/>
          </a:xfrm>
        </p:grpSpPr>
        <p:sp>
          <p:nvSpPr>
            <p:cNvPr id="103" name="SMARTInkShape-290"/>
            <p:cNvSpPr/>
            <p:nvPr/>
          </p:nvSpPr>
          <p:spPr>
            <a:xfrm>
              <a:off x="6028280" y="5198568"/>
              <a:ext cx="126984" cy="93100"/>
            </a:xfrm>
            <a:custGeom>
              <a:avLst/>
              <a:gdLst/>
              <a:ahLst/>
              <a:cxnLst/>
              <a:rect l="0" t="0" r="0" b="0"/>
              <a:pathLst>
                <a:path w="126984" h="93100">
                  <a:moveTo>
                    <a:pt x="25387" y="33832"/>
                  </a:moveTo>
                  <a:lnTo>
                    <a:pt x="25387" y="26544"/>
                  </a:lnTo>
                  <a:lnTo>
                    <a:pt x="26327" y="26150"/>
                  </a:lnTo>
                  <a:lnTo>
                    <a:pt x="38339" y="25366"/>
                  </a:lnTo>
                  <a:lnTo>
                    <a:pt x="39666" y="26306"/>
                  </a:lnTo>
                  <a:lnTo>
                    <a:pt x="40551" y="27874"/>
                  </a:lnTo>
                  <a:lnTo>
                    <a:pt x="41971" y="32655"/>
                  </a:lnTo>
                  <a:lnTo>
                    <a:pt x="44675" y="33309"/>
                  </a:lnTo>
                  <a:lnTo>
                    <a:pt x="49580" y="33729"/>
                  </a:lnTo>
                  <a:lnTo>
                    <a:pt x="57970" y="41113"/>
                  </a:lnTo>
                  <a:lnTo>
                    <a:pt x="63368" y="41947"/>
                  </a:lnTo>
                  <a:lnTo>
                    <a:pt x="64818" y="43005"/>
                  </a:lnTo>
                  <a:lnTo>
                    <a:pt x="65786" y="44651"/>
                  </a:lnTo>
                  <a:lnTo>
                    <a:pt x="67607" y="50408"/>
                  </a:lnTo>
                  <a:lnTo>
                    <a:pt x="67687" y="55154"/>
                  </a:lnTo>
                  <a:lnTo>
                    <a:pt x="68639" y="56514"/>
                  </a:lnTo>
                  <a:lnTo>
                    <a:pt x="70214" y="57420"/>
                  </a:lnTo>
                  <a:lnTo>
                    <a:pt x="72205" y="58024"/>
                  </a:lnTo>
                  <a:lnTo>
                    <a:pt x="73532" y="59367"/>
                  </a:lnTo>
                  <a:lnTo>
                    <a:pt x="76083" y="67317"/>
                  </a:lnTo>
                  <a:lnTo>
                    <a:pt x="76177" y="74955"/>
                  </a:lnTo>
                  <a:lnTo>
                    <a:pt x="83476" y="83348"/>
                  </a:lnTo>
                  <a:lnTo>
                    <a:pt x="84644" y="92986"/>
                  </a:lnTo>
                  <a:lnTo>
                    <a:pt x="68928" y="93099"/>
                  </a:lnTo>
                  <a:lnTo>
                    <a:pt x="61199" y="87280"/>
                  </a:lnTo>
                  <a:lnTo>
                    <a:pt x="53349" y="85417"/>
                  </a:lnTo>
                  <a:lnTo>
                    <a:pt x="47850" y="84981"/>
                  </a:lnTo>
                  <a:lnTo>
                    <a:pt x="46005" y="83924"/>
                  </a:lnTo>
                  <a:lnTo>
                    <a:pt x="44778" y="82277"/>
                  </a:lnTo>
                  <a:lnTo>
                    <a:pt x="43958" y="80240"/>
                  </a:lnTo>
                  <a:lnTo>
                    <a:pt x="42472" y="78882"/>
                  </a:lnTo>
                  <a:lnTo>
                    <a:pt x="35174" y="76523"/>
                  </a:lnTo>
                  <a:lnTo>
                    <a:pt x="34440" y="73816"/>
                  </a:lnTo>
                  <a:lnTo>
                    <a:pt x="34245" y="71777"/>
                  </a:lnTo>
                  <a:lnTo>
                    <a:pt x="33173" y="70417"/>
                  </a:lnTo>
                  <a:lnTo>
                    <a:pt x="29475" y="68906"/>
                  </a:lnTo>
                  <a:lnTo>
                    <a:pt x="28112" y="67563"/>
                  </a:lnTo>
                  <a:lnTo>
                    <a:pt x="26598" y="63562"/>
                  </a:lnTo>
                  <a:lnTo>
                    <a:pt x="25253" y="62119"/>
                  </a:lnTo>
                  <a:lnTo>
                    <a:pt x="18205" y="59612"/>
                  </a:lnTo>
                  <a:lnTo>
                    <a:pt x="17491" y="56892"/>
                  </a:lnTo>
                  <a:lnTo>
                    <a:pt x="16921" y="46280"/>
                  </a:lnTo>
                  <a:lnTo>
                    <a:pt x="17861" y="44953"/>
                  </a:lnTo>
                  <a:lnTo>
                    <a:pt x="19427" y="44068"/>
                  </a:lnTo>
                  <a:lnTo>
                    <a:pt x="25544" y="42531"/>
                  </a:lnTo>
                  <a:lnTo>
                    <a:pt x="29533" y="42402"/>
                  </a:lnTo>
                  <a:lnTo>
                    <a:pt x="30973" y="41427"/>
                  </a:lnTo>
                  <a:lnTo>
                    <a:pt x="31933" y="39836"/>
                  </a:lnTo>
                  <a:lnTo>
                    <a:pt x="33473" y="35018"/>
                  </a:lnTo>
                  <a:lnTo>
                    <a:pt x="36193" y="34359"/>
                  </a:lnTo>
                  <a:lnTo>
                    <a:pt x="53998" y="33840"/>
                  </a:lnTo>
                  <a:lnTo>
                    <a:pt x="59426" y="36345"/>
                  </a:lnTo>
                  <a:lnTo>
                    <a:pt x="66082" y="41123"/>
                  </a:lnTo>
                  <a:lnTo>
                    <a:pt x="71729" y="41950"/>
                  </a:lnTo>
                  <a:lnTo>
                    <a:pt x="73215" y="43008"/>
                  </a:lnTo>
                  <a:lnTo>
                    <a:pt x="74205" y="44653"/>
                  </a:lnTo>
                  <a:lnTo>
                    <a:pt x="74866" y="46690"/>
                  </a:lnTo>
                  <a:lnTo>
                    <a:pt x="76248" y="48049"/>
                  </a:lnTo>
                  <a:lnTo>
                    <a:pt x="83361" y="50408"/>
                  </a:lnTo>
                  <a:lnTo>
                    <a:pt x="84078" y="53115"/>
                  </a:lnTo>
                  <a:lnTo>
                    <a:pt x="84270" y="55154"/>
                  </a:lnTo>
                  <a:lnTo>
                    <a:pt x="86991" y="59928"/>
                  </a:lnTo>
                  <a:lnTo>
                    <a:pt x="91909" y="66164"/>
                  </a:lnTo>
                  <a:lnTo>
                    <a:pt x="93088" y="75778"/>
                  </a:lnTo>
                  <a:lnTo>
                    <a:pt x="93117" y="83421"/>
                  </a:lnTo>
                  <a:lnTo>
                    <a:pt x="92176" y="83825"/>
                  </a:lnTo>
                  <a:lnTo>
                    <a:pt x="52425" y="84632"/>
                  </a:lnTo>
                  <a:lnTo>
                    <a:pt x="35146" y="68979"/>
                  </a:lnTo>
                  <a:lnTo>
                    <a:pt x="34237" y="63583"/>
                  </a:lnTo>
                  <a:lnTo>
                    <a:pt x="33168" y="62133"/>
                  </a:lnTo>
                  <a:lnTo>
                    <a:pt x="29472" y="60521"/>
                  </a:lnTo>
                  <a:lnTo>
                    <a:pt x="28111" y="59150"/>
                  </a:lnTo>
                  <a:lnTo>
                    <a:pt x="26597" y="55119"/>
                  </a:lnTo>
                  <a:lnTo>
                    <a:pt x="25746" y="47560"/>
                  </a:lnTo>
                  <a:lnTo>
                    <a:pt x="26567" y="45808"/>
                  </a:lnTo>
                  <a:lnTo>
                    <a:pt x="28055" y="44638"/>
                  </a:lnTo>
                  <a:lnTo>
                    <a:pt x="29987" y="43858"/>
                  </a:lnTo>
                  <a:lnTo>
                    <a:pt x="31276" y="42397"/>
                  </a:lnTo>
                  <a:lnTo>
                    <a:pt x="32708" y="38266"/>
                  </a:lnTo>
                  <a:lnTo>
                    <a:pt x="33514" y="30651"/>
                  </a:lnTo>
                  <a:lnTo>
                    <a:pt x="34568" y="28889"/>
                  </a:lnTo>
                  <a:lnTo>
                    <a:pt x="36211" y="27716"/>
                  </a:lnTo>
                  <a:lnTo>
                    <a:pt x="41113" y="25829"/>
                  </a:lnTo>
                  <a:lnTo>
                    <a:pt x="41785" y="23063"/>
                  </a:lnTo>
                  <a:lnTo>
                    <a:pt x="41962" y="21009"/>
                  </a:lnTo>
                  <a:lnTo>
                    <a:pt x="43022" y="19639"/>
                  </a:lnTo>
                  <a:lnTo>
                    <a:pt x="46709" y="18116"/>
                  </a:lnTo>
                  <a:lnTo>
                    <a:pt x="57719" y="17005"/>
                  </a:lnTo>
                  <a:lnTo>
                    <a:pt x="65709" y="11100"/>
                  </a:lnTo>
                  <a:lnTo>
                    <a:pt x="73605" y="9224"/>
                  </a:lnTo>
                  <a:lnTo>
                    <a:pt x="96294" y="8441"/>
                  </a:lnTo>
                  <a:lnTo>
                    <a:pt x="98058" y="9379"/>
                  </a:lnTo>
                  <a:lnTo>
                    <a:pt x="99234" y="10945"/>
                  </a:lnTo>
                  <a:lnTo>
                    <a:pt x="100019" y="12930"/>
                  </a:lnTo>
                  <a:lnTo>
                    <a:pt x="101482" y="14253"/>
                  </a:lnTo>
                  <a:lnTo>
                    <a:pt x="105617" y="15723"/>
                  </a:lnTo>
                  <a:lnTo>
                    <a:pt x="107096" y="17056"/>
                  </a:lnTo>
                  <a:lnTo>
                    <a:pt x="108739" y="21045"/>
                  </a:lnTo>
                  <a:lnTo>
                    <a:pt x="110119" y="22485"/>
                  </a:lnTo>
                  <a:lnTo>
                    <a:pt x="125427" y="32543"/>
                  </a:lnTo>
                  <a:lnTo>
                    <a:pt x="126293" y="35768"/>
                  </a:lnTo>
                  <a:lnTo>
                    <a:pt x="126983" y="54877"/>
                  </a:lnTo>
                  <a:lnTo>
                    <a:pt x="124476" y="59804"/>
                  </a:lnTo>
                  <a:lnTo>
                    <a:pt x="122491" y="62436"/>
                  </a:lnTo>
                  <a:lnTo>
                    <a:pt x="117776" y="65360"/>
                  </a:lnTo>
                  <a:lnTo>
                    <a:pt x="112545" y="67600"/>
                  </a:lnTo>
                  <a:lnTo>
                    <a:pt x="104311" y="73209"/>
                  </a:lnTo>
                  <a:lnTo>
                    <a:pt x="95912" y="76231"/>
                  </a:lnTo>
                  <a:lnTo>
                    <a:pt x="86526" y="81725"/>
                  </a:lnTo>
                  <a:lnTo>
                    <a:pt x="44240" y="84581"/>
                  </a:lnTo>
                  <a:lnTo>
                    <a:pt x="22677" y="84629"/>
                  </a:lnTo>
                  <a:lnTo>
                    <a:pt x="16970" y="82122"/>
                  </a:lnTo>
                  <a:lnTo>
                    <a:pt x="11297" y="78813"/>
                  </a:lnTo>
                  <a:lnTo>
                    <a:pt x="5641" y="77342"/>
                  </a:lnTo>
                  <a:lnTo>
                    <a:pt x="3756" y="76009"/>
                  </a:lnTo>
                  <a:lnTo>
                    <a:pt x="2500" y="74179"/>
                  </a:lnTo>
                  <a:lnTo>
                    <a:pt x="731" y="67109"/>
                  </a:lnTo>
                  <a:lnTo>
                    <a:pt x="0" y="46756"/>
                  </a:lnTo>
                  <a:lnTo>
                    <a:pt x="2501" y="41771"/>
                  </a:lnTo>
                  <a:lnTo>
                    <a:pt x="15396" y="27006"/>
                  </a:lnTo>
                  <a:lnTo>
                    <a:pt x="28256" y="18931"/>
                  </a:lnTo>
                  <a:lnTo>
                    <a:pt x="33136" y="11960"/>
                  </a:lnTo>
                  <a:lnTo>
                    <a:pt x="50910" y="1937"/>
                  </a:lnTo>
                  <a:lnTo>
                    <a:pt x="76190" y="17"/>
                  </a:lnTo>
                  <a:lnTo>
                    <a:pt x="79011" y="0"/>
                  </a:lnTo>
                  <a:lnTo>
                    <a:pt x="80892" y="929"/>
                  </a:lnTo>
                  <a:lnTo>
                    <a:pt x="82146" y="2489"/>
                  </a:lnTo>
                  <a:lnTo>
                    <a:pt x="82981" y="4471"/>
                  </a:lnTo>
                  <a:lnTo>
                    <a:pt x="84480" y="5791"/>
                  </a:lnTo>
                  <a:lnTo>
                    <a:pt x="88652" y="7258"/>
                  </a:lnTo>
                  <a:lnTo>
                    <a:pt x="90142" y="8591"/>
                  </a:lnTo>
                  <a:lnTo>
                    <a:pt x="92728" y="15618"/>
                  </a:lnTo>
                  <a:lnTo>
                    <a:pt x="93120" y="45480"/>
                  </a:lnTo>
                  <a:lnTo>
                    <a:pt x="92179" y="47242"/>
                  </a:lnTo>
                  <a:lnTo>
                    <a:pt x="90612" y="48416"/>
                  </a:lnTo>
                  <a:lnTo>
                    <a:pt x="85831" y="50301"/>
                  </a:lnTo>
                  <a:lnTo>
                    <a:pt x="85176" y="53067"/>
                  </a:lnTo>
                  <a:lnTo>
                    <a:pt x="84757" y="58015"/>
                  </a:lnTo>
                  <a:lnTo>
                    <a:pt x="83782" y="58421"/>
                  </a:lnTo>
                  <a:lnTo>
                    <a:pt x="42150" y="59232"/>
                  </a:lnTo>
                  <a:lnTo>
                    <a:pt x="39385" y="59232"/>
                  </a:lnTo>
                  <a:lnTo>
                    <a:pt x="37541" y="58291"/>
                  </a:lnTo>
                  <a:lnTo>
                    <a:pt x="36311" y="56724"/>
                  </a:lnTo>
                  <a:lnTo>
                    <a:pt x="35493" y="54738"/>
                  </a:lnTo>
                  <a:lnTo>
                    <a:pt x="34005" y="53414"/>
                  </a:lnTo>
                  <a:lnTo>
                    <a:pt x="25387" y="507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91"/>
            <p:cNvSpPr/>
            <p:nvPr/>
          </p:nvSpPr>
          <p:spPr>
            <a:xfrm>
              <a:off x="6028267" y="4690533"/>
              <a:ext cx="135467" cy="279401"/>
            </a:xfrm>
            <a:custGeom>
              <a:avLst/>
              <a:gdLst/>
              <a:ahLst/>
              <a:cxnLst/>
              <a:rect l="0" t="0" r="0" b="0"/>
              <a:pathLst>
                <a:path w="135467" h="279401">
                  <a:moveTo>
                    <a:pt x="0" y="0"/>
                  </a:moveTo>
                  <a:lnTo>
                    <a:pt x="0" y="40768"/>
                  </a:lnTo>
                  <a:lnTo>
                    <a:pt x="0" y="70833"/>
                  </a:lnTo>
                  <a:lnTo>
                    <a:pt x="2508" y="76323"/>
                  </a:lnTo>
                  <a:lnTo>
                    <a:pt x="4494" y="79105"/>
                  </a:lnTo>
                  <a:lnTo>
                    <a:pt x="7289" y="92008"/>
                  </a:lnTo>
                  <a:lnTo>
                    <a:pt x="8453" y="133656"/>
                  </a:lnTo>
                  <a:lnTo>
                    <a:pt x="8466" y="175665"/>
                  </a:lnTo>
                  <a:lnTo>
                    <a:pt x="8466" y="214383"/>
                  </a:lnTo>
                  <a:lnTo>
                    <a:pt x="10975" y="220086"/>
                  </a:lnTo>
                  <a:lnTo>
                    <a:pt x="14285" y="225757"/>
                  </a:lnTo>
                  <a:lnTo>
                    <a:pt x="16584" y="235391"/>
                  </a:lnTo>
                  <a:lnTo>
                    <a:pt x="16933" y="262118"/>
                  </a:lnTo>
                  <a:lnTo>
                    <a:pt x="16933" y="242317"/>
                  </a:lnTo>
                  <a:lnTo>
                    <a:pt x="19440" y="236891"/>
                  </a:lnTo>
                  <a:lnTo>
                    <a:pt x="22751" y="231344"/>
                  </a:lnTo>
                  <a:lnTo>
                    <a:pt x="24878" y="220118"/>
                  </a:lnTo>
                  <a:lnTo>
                    <a:pt x="25296" y="208842"/>
                  </a:lnTo>
                  <a:lnTo>
                    <a:pt x="27864" y="203198"/>
                  </a:lnTo>
                  <a:lnTo>
                    <a:pt x="31198" y="197556"/>
                  </a:lnTo>
                  <a:lnTo>
                    <a:pt x="33339" y="186267"/>
                  </a:lnTo>
                  <a:lnTo>
                    <a:pt x="33763" y="174978"/>
                  </a:lnTo>
                  <a:lnTo>
                    <a:pt x="36329" y="169334"/>
                  </a:lnTo>
                  <a:lnTo>
                    <a:pt x="39665" y="163689"/>
                  </a:lnTo>
                  <a:lnTo>
                    <a:pt x="41806" y="152400"/>
                  </a:lnTo>
                  <a:lnTo>
                    <a:pt x="41981" y="149578"/>
                  </a:lnTo>
                  <a:lnTo>
                    <a:pt x="43039" y="147697"/>
                  </a:lnTo>
                  <a:lnTo>
                    <a:pt x="44685" y="146442"/>
                  </a:lnTo>
                  <a:lnTo>
                    <a:pt x="46722" y="145606"/>
                  </a:lnTo>
                  <a:lnTo>
                    <a:pt x="48082" y="144108"/>
                  </a:lnTo>
                  <a:lnTo>
                    <a:pt x="49593" y="139935"/>
                  </a:lnTo>
                  <a:lnTo>
                    <a:pt x="50935" y="138445"/>
                  </a:lnTo>
                  <a:lnTo>
                    <a:pt x="67636" y="127863"/>
                  </a:lnTo>
                  <a:lnTo>
                    <a:pt x="71767" y="127384"/>
                  </a:lnTo>
                  <a:lnTo>
                    <a:pt x="73244" y="126315"/>
                  </a:lnTo>
                  <a:lnTo>
                    <a:pt x="74230" y="124663"/>
                  </a:lnTo>
                  <a:lnTo>
                    <a:pt x="74886" y="122619"/>
                  </a:lnTo>
                  <a:lnTo>
                    <a:pt x="76265" y="121257"/>
                  </a:lnTo>
                  <a:lnTo>
                    <a:pt x="83374" y="118893"/>
                  </a:lnTo>
                  <a:lnTo>
                    <a:pt x="91843" y="125855"/>
                  </a:lnTo>
                  <a:lnTo>
                    <a:pt x="105712" y="139583"/>
                  </a:lnTo>
                  <a:lnTo>
                    <a:pt x="108131" y="144509"/>
                  </a:lnTo>
                  <a:lnTo>
                    <a:pt x="110932" y="166534"/>
                  </a:lnTo>
                  <a:lnTo>
                    <a:pt x="116753" y="177804"/>
                  </a:lnTo>
                  <a:lnTo>
                    <a:pt x="119453" y="217079"/>
                  </a:lnTo>
                  <a:lnTo>
                    <a:pt x="125229" y="228554"/>
                  </a:lnTo>
                  <a:lnTo>
                    <a:pt x="127000" y="270468"/>
                  </a:lnTo>
                  <a:lnTo>
                    <a:pt x="135466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230"/>
          <p:cNvGrpSpPr/>
          <p:nvPr/>
        </p:nvGrpSpPr>
        <p:grpSpPr>
          <a:xfrm>
            <a:off x="9948335" y="4597409"/>
            <a:ext cx="177799" cy="685792"/>
            <a:chOff x="9948335" y="4597409"/>
            <a:chExt cx="177799" cy="685792"/>
          </a:xfrm>
        </p:grpSpPr>
        <p:sp>
          <p:nvSpPr>
            <p:cNvPr id="106" name="SMARTInkShape-292"/>
            <p:cNvSpPr/>
            <p:nvPr/>
          </p:nvSpPr>
          <p:spPr>
            <a:xfrm>
              <a:off x="9956800" y="4800600"/>
              <a:ext cx="169334" cy="8468"/>
            </a:xfrm>
            <a:custGeom>
              <a:avLst/>
              <a:gdLst/>
              <a:ahLst/>
              <a:cxnLst/>
              <a:rect l="0" t="0" r="0" b="0"/>
              <a:pathLst>
                <a:path w="169334" h="8468">
                  <a:moveTo>
                    <a:pt x="0" y="0"/>
                  </a:moveTo>
                  <a:lnTo>
                    <a:pt x="4494" y="0"/>
                  </a:lnTo>
                  <a:lnTo>
                    <a:pt x="9211" y="2508"/>
                  </a:lnTo>
                  <a:lnTo>
                    <a:pt x="15408" y="7289"/>
                  </a:lnTo>
                  <a:lnTo>
                    <a:pt x="24089" y="8363"/>
                  </a:lnTo>
                  <a:lnTo>
                    <a:pt x="65983" y="8467"/>
                  </a:lnTo>
                  <a:lnTo>
                    <a:pt x="78677" y="8467"/>
                  </a:lnTo>
                  <a:lnTo>
                    <a:pt x="117025" y="349"/>
                  </a:lnTo>
                  <a:lnTo>
                    <a:pt x="155633" y="9"/>
                  </a:lnTo>
                  <a:lnTo>
                    <a:pt x="1693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93"/>
            <p:cNvSpPr/>
            <p:nvPr/>
          </p:nvSpPr>
          <p:spPr>
            <a:xfrm>
              <a:off x="10016099" y="5207000"/>
              <a:ext cx="84635" cy="76201"/>
            </a:xfrm>
            <a:custGeom>
              <a:avLst/>
              <a:gdLst/>
              <a:ahLst/>
              <a:cxnLst/>
              <a:rect l="0" t="0" r="0" b="0"/>
              <a:pathLst>
                <a:path w="84635" h="76201">
                  <a:moveTo>
                    <a:pt x="25368" y="42333"/>
                  </a:moveTo>
                  <a:lnTo>
                    <a:pt x="20873" y="42333"/>
                  </a:lnTo>
                  <a:lnTo>
                    <a:pt x="19549" y="43274"/>
                  </a:lnTo>
                  <a:lnTo>
                    <a:pt x="18666" y="44842"/>
                  </a:lnTo>
                  <a:lnTo>
                    <a:pt x="17004" y="50451"/>
                  </a:lnTo>
                  <a:lnTo>
                    <a:pt x="16901" y="59267"/>
                  </a:lnTo>
                  <a:lnTo>
                    <a:pt x="9611" y="59267"/>
                  </a:lnTo>
                  <a:lnTo>
                    <a:pt x="9220" y="58326"/>
                  </a:lnTo>
                  <a:lnTo>
                    <a:pt x="8434" y="29485"/>
                  </a:lnTo>
                  <a:lnTo>
                    <a:pt x="9375" y="28123"/>
                  </a:lnTo>
                  <a:lnTo>
                    <a:pt x="10944" y="27216"/>
                  </a:lnTo>
                  <a:lnTo>
                    <a:pt x="16798" y="25432"/>
                  </a:lnTo>
                  <a:lnTo>
                    <a:pt x="25016" y="25400"/>
                  </a:lnTo>
                  <a:lnTo>
                    <a:pt x="32625" y="18112"/>
                  </a:lnTo>
                  <a:lnTo>
                    <a:pt x="37970" y="17284"/>
                  </a:lnTo>
                  <a:lnTo>
                    <a:pt x="53705" y="16964"/>
                  </a:lnTo>
                  <a:lnTo>
                    <a:pt x="55547" y="17895"/>
                  </a:lnTo>
                  <a:lnTo>
                    <a:pt x="56777" y="19455"/>
                  </a:lnTo>
                  <a:lnTo>
                    <a:pt x="57596" y="21436"/>
                  </a:lnTo>
                  <a:lnTo>
                    <a:pt x="59082" y="22757"/>
                  </a:lnTo>
                  <a:lnTo>
                    <a:pt x="63245" y="24226"/>
                  </a:lnTo>
                  <a:lnTo>
                    <a:pt x="70875" y="25052"/>
                  </a:lnTo>
                  <a:lnTo>
                    <a:pt x="72639" y="26109"/>
                  </a:lnTo>
                  <a:lnTo>
                    <a:pt x="73815" y="27755"/>
                  </a:lnTo>
                  <a:lnTo>
                    <a:pt x="74600" y="29792"/>
                  </a:lnTo>
                  <a:lnTo>
                    <a:pt x="76063" y="31150"/>
                  </a:lnTo>
                  <a:lnTo>
                    <a:pt x="83319" y="33509"/>
                  </a:lnTo>
                  <a:lnTo>
                    <a:pt x="84051" y="36216"/>
                  </a:lnTo>
                  <a:lnTo>
                    <a:pt x="84634" y="58812"/>
                  </a:lnTo>
                  <a:lnTo>
                    <a:pt x="77344" y="59227"/>
                  </a:lnTo>
                  <a:lnTo>
                    <a:pt x="68982" y="66553"/>
                  </a:lnTo>
                  <a:lnTo>
                    <a:pt x="63586" y="67383"/>
                  </a:lnTo>
                  <a:lnTo>
                    <a:pt x="47830" y="67703"/>
                  </a:lnTo>
                  <a:lnTo>
                    <a:pt x="45988" y="66772"/>
                  </a:lnTo>
                  <a:lnTo>
                    <a:pt x="44760" y="65210"/>
                  </a:lnTo>
                  <a:lnTo>
                    <a:pt x="43940" y="63229"/>
                  </a:lnTo>
                  <a:lnTo>
                    <a:pt x="42453" y="61908"/>
                  </a:lnTo>
                  <a:lnTo>
                    <a:pt x="38292" y="60441"/>
                  </a:lnTo>
                  <a:lnTo>
                    <a:pt x="26935" y="59369"/>
                  </a:lnTo>
                  <a:lnTo>
                    <a:pt x="26413" y="58394"/>
                  </a:lnTo>
                  <a:lnTo>
                    <a:pt x="25505" y="51986"/>
                  </a:lnTo>
                  <a:lnTo>
                    <a:pt x="17254" y="42713"/>
                  </a:lnTo>
                  <a:lnTo>
                    <a:pt x="16932" y="35077"/>
                  </a:lnTo>
                  <a:lnTo>
                    <a:pt x="22726" y="27347"/>
                  </a:lnTo>
                  <a:lnTo>
                    <a:pt x="24193" y="22188"/>
                  </a:lnTo>
                  <a:lnTo>
                    <a:pt x="25525" y="20437"/>
                  </a:lnTo>
                  <a:lnTo>
                    <a:pt x="32555" y="17394"/>
                  </a:lnTo>
                  <a:lnTo>
                    <a:pt x="37950" y="17070"/>
                  </a:lnTo>
                  <a:lnTo>
                    <a:pt x="39400" y="16084"/>
                  </a:lnTo>
                  <a:lnTo>
                    <a:pt x="40367" y="14486"/>
                  </a:lnTo>
                  <a:lnTo>
                    <a:pt x="41013" y="12479"/>
                  </a:lnTo>
                  <a:lnTo>
                    <a:pt x="42382" y="12083"/>
                  </a:lnTo>
                  <a:lnTo>
                    <a:pt x="58772" y="16861"/>
                  </a:lnTo>
                  <a:lnTo>
                    <a:pt x="67341" y="16931"/>
                  </a:lnTo>
                  <a:lnTo>
                    <a:pt x="67595" y="21427"/>
                  </a:lnTo>
                  <a:lnTo>
                    <a:pt x="65144" y="26143"/>
                  </a:lnTo>
                  <a:lnTo>
                    <a:pt x="60400" y="32341"/>
                  </a:lnTo>
                  <a:lnTo>
                    <a:pt x="59338" y="41023"/>
                  </a:lnTo>
                  <a:lnTo>
                    <a:pt x="59245" y="54002"/>
                  </a:lnTo>
                  <a:lnTo>
                    <a:pt x="58299" y="55757"/>
                  </a:lnTo>
                  <a:lnTo>
                    <a:pt x="56730" y="56928"/>
                  </a:lnTo>
                  <a:lnTo>
                    <a:pt x="51946" y="58804"/>
                  </a:lnTo>
                  <a:lnTo>
                    <a:pt x="51290" y="61569"/>
                  </a:lnTo>
                  <a:lnTo>
                    <a:pt x="50768" y="75848"/>
                  </a:lnTo>
                  <a:lnTo>
                    <a:pt x="46273" y="76096"/>
                  </a:lnTo>
                  <a:lnTo>
                    <a:pt x="44949" y="75190"/>
                  </a:lnTo>
                  <a:lnTo>
                    <a:pt x="44066" y="73645"/>
                  </a:lnTo>
                  <a:lnTo>
                    <a:pt x="42651" y="68901"/>
                  </a:lnTo>
                  <a:lnTo>
                    <a:pt x="39948" y="68252"/>
                  </a:lnTo>
                  <a:lnTo>
                    <a:pt x="37910" y="68081"/>
                  </a:lnTo>
                  <a:lnTo>
                    <a:pt x="33136" y="65379"/>
                  </a:lnTo>
                  <a:lnTo>
                    <a:pt x="21009" y="54878"/>
                  </a:lnTo>
                  <a:lnTo>
                    <a:pt x="18726" y="50104"/>
                  </a:lnTo>
                  <a:lnTo>
                    <a:pt x="18117" y="47513"/>
                  </a:lnTo>
                  <a:lnTo>
                    <a:pt x="16771" y="45788"/>
                  </a:lnTo>
                  <a:lnTo>
                    <a:pt x="12767" y="43868"/>
                  </a:lnTo>
                  <a:lnTo>
                    <a:pt x="11322" y="42416"/>
                  </a:lnTo>
                  <a:lnTo>
                    <a:pt x="8547" y="34254"/>
                  </a:lnTo>
                  <a:lnTo>
                    <a:pt x="8439" y="18469"/>
                  </a:lnTo>
                  <a:lnTo>
                    <a:pt x="9377" y="17957"/>
                  </a:lnTo>
                  <a:lnTo>
                    <a:pt x="12930" y="17388"/>
                  </a:lnTo>
                  <a:lnTo>
                    <a:pt x="14253" y="16296"/>
                  </a:lnTo>
                  <a:lnTo>
                    <a:pt x="15725" y="12574"/>
                  </a:lnTo>
                  <a:lnTo>
                    <a:pt x="17058" y="11204"/>
                  </a:lnTo>
                  <a:lnTo>
                    <a:pt x="24087" y="8827"/>
                  </a:lnTo>
                  <a:lnTo>
                    <a:pt x="45505" y="8469"/>
                  </a:lnTo>
                  <a:lnTo>
                    <a:pt x="50937" y="10977"/>
                  </a:lnTo>
                  <a:lnTo>
                    <a:pt x="58749" y="16585"/>
                  </a:lnTo>
                  <a:lnTo>
                    <a:pt x="63586" y="16830"/>
                  </a:lnTo>
                  <a:lnTo>
                    <a:pt x="68381" y="19396"/>
                  </a:lnTo>
                  <a:lnTo>
                    <a:pt x="74630" y="24214"/>
                  </a:lnTo>
                  <a:lnTo>
                    <a:pt x="75486" y="27382"/>
                  </a:lnTo>
                  <a:lnTo>
                    <a:pt x="76168" y="69655"/>
                  </a:lnTo>
                  <a:lnTo>
                    <a:pt x="76168" y="74907"/>
                  </a:lnTo>
                  <a:lnTo>
                    <a:pt x="75227" y="75338"/>
                  </a:lnTo>
                  <a:lnTo>
                    <a:pt x="33820" y="76200"/>
                  </a:lnTo>
                  <a:lnTo>
                    <a:pt x="31002" y="76200"/>
                  </a:lnTo>
                  <a:lnTo>
                    <a:pt x="29126" y="75259"/>
                  </a:lnTo>
                  <a:lnTo>
                    <a:pt x="27872" y="73692"/>
                  </a:lnTo>
                  <a:lnTo>
                    <a:pt x="27037" y="71706"/>
                  </a:lnTo>
                  <a:lnTo>
                    <a:pt x="25540" y="70382"/>
                  </a:lnTo>
                  <a:lnTo>
                    <a:pt x="21368" y="68911"/>
                  </a:lnTo>
                  <a:lnTo>
                    <a:pt x="19880" y="67577"/>
                  </a:lnTo>
                  <a:lnTo>
                    <a:pt x="18225" y="63588"/>
                  </a:lnTo>
                  <a:lnTo>
                    <a:pt x="16843" y="62147"/>
                  </a:lnTo>
                  <a:lnTo>
                    <a:pt x="12798" y="60547"/>
                  </a:lnTo>
                  <a:lnTo>
                    <a:pt x="11342" y="59179"/>
                  </a:lnTo>
                  <a:lnTo>
                    <a:pt x="1903" y="42163"/>
                  </a:lnTo>
                  <a:lnTo>
                    <a:pt x="0" y="22226"/>
                  </a:lnTo>
                  <a:lnTo>
                    <a:pt x="931" y="20462"/>
                  </a:lnTo>
                  <a:lnTo>
                    <a:pt x="2492" y="19286"/>
                  </a:lnTo>
                  <a:lnTo>
                    <a:pt x="4473" y="18501"/>
                  </a:lnTo>
                  <a:lnTo>
                    <a:pt x="5794" y="17038"/>
                  </a:lnTo>
                  <a:lnTo>
                    <a:pt x="10423" y="7930"/>
                  </a:lnTo>
                  <a:lnTo>
                    <a:pt x="15621" y="1567"/>
                  </a:lnTo>
                  <a:lnTo>
                    <a:pt x="18841" y="696"/>
                  </a:lnTo>
                  <a:lnTo>
                    <a:pt x="57595" y="0"/>
                  </a:lnTo>
                  <a:lnTo>
                    <a:pt x="58142" y="941"/>
                  </a:lnTo>
                  <a:lnTo>
                    <a:pt x="59091" y="11784"/>
                  </a:lnTo>
                  <a:lnTo>
                    <a:pt x="60079" y="13500"/>
                  </a:lnTo>
                  <a:lnTo>
                    <a:pt x="61679" y="14644"/>
                  </a:lnTo>
                  <a:lnTo>
                    <a:pt x="66511" y="16481"/>
                  </a:lnTo>
                  <a:lnTo>
                    <a:pt x="67172" y="19241"/>
                  </a:lnTo>
                  <a:lnTo>
                    <a:pt x="67670" y="36824"/>
                  </a:lnTo>
                  <a:lnTo>
                    <a:pt x="66739" y="38660"/>
                  </a:lnTo>
                  <a:lnTo>
                    <a:pt x="65179" y="39884"/>
                  </a:lnTo>
                  <a:lnTo>
                    <a:pt x="63197" y="40700"/>
                  </a:lnTo>
                  <a:lnTo>
                    <a:pt x="61876" y="42185"/>
                  </a:lnTo>
                  <a:lnTo>
                    <a:pt x="60409" y="46344"/>
                  </a:lnTo>
                  <a:lnTo>
                    <a:pt x="59338" y="57700"/>
                  </a:lnTo>
                  <a:lnTo>
                    <a:pt x="58362" y="58221"/>
                  </a:lnTo>
                  <a:lnTo>
                    <a:pt x="51954" y="59130"/>
                  </a:lnTo>
                  <a:lnTo>
                    <a:pt x="43582" y="66544"/>
                  </a:lnTo>
                  <a:lnTo>
                    <a:pt x="43154" y="65999"/>
                  </a:lnTo>
                  <a:lnTo>
                    <a:pt x="42680" y="62886"/>
                  </a:lnTo>
                  <a:lnTo>
                    <a:pt x="41613" y="61680"/>
                  </a:lnTo>
                  <a:lnTo>
                    <a:pt x="33700" y="58538"/>
                  </a:lnTo>
                  <a:lnTo>
                    <a:pt x="26652" y="52005"/>
                  </a:lnTo>
                  <a:lnTo>
                    <a:pt x="24680" y="44278"/>
                  </a:lnTo>
                  <a:lnTo>
                    <a:pt x="16901" y="33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94"/>
            <p:cNvSpPr/>
            <p:nvPr/>
          </p:nvSpPr>
          <p:spPr>
            <a:xfrm>
              <a:off x="9948335" y="4597409"/>
              <a:ext cx="135466" cy="304792"/>
            </a:xfrm>
            <a:custGeom>
              <a:avLst/>
              <a:gdLst/>
              <a:ahLst/>
              <a:cxnLst/>
              <a:rect l="0" t="0" r="0" b="0"/>
              <a:pathLst>
                <a:path w="135466" h="304792">
                  <a:moveTo>
                    <a:pt x="135465" y="84658"/>
                  </a:moveTo>
                  <a:lnTo>
                    <a:pt x="135465" y="68083"/>
                  </a:lnTo>
                  <a:lnTo>
                    <a:pt x="130971" y="67830"/>
                  </a:lnTo>
                  <a:lnTo>
                    <a:pt x="129646" y="66854"/>
                  </a:lnTo>
                  <a:lnTo>
                    <a:pt x="127152" y="59785"/>
                  </a:lnTo>
                  <a:lnTo>
                    <a:pt x="127102" y="59609"/>
                  </a:lnTo>
                  <a:lnTo>
                    <a:pt x="127009" y="51999"/>
                  </a:lnTo>
                  <a:lnTo>
                    <a:pt x="126063" y="51596"/>
                  </a:lnTo>
                  <a:lnTo>
                    <a:pt x="122507" y="51149"/>
                  </a:lnTo>
                  <a:lnTo>
                    <a:pt x="117789" y="48441"/>
                  </a:lnTo>
                  <a:lnTo>
                    <a:pt x="111590" y="43533"/>
                  </a:lnTo>
                  <a:lnTo>
                    <a:pt x="110743" y="40352"/>
                  </a:lnTo>
                  <a:lnTo>
                    <a:pt x="110515" y="38188"/>
                  </a:lnTo>
                  <a:lnTo>
                    <a:pt x="109426" y="36744"/>
                  </a:lnTo>
                  <a:lnTo>
                    <a:pt x="105703" y="35141"/>
                  </a:lnTo>
                  <a:lnTo>
                    <a:pt x="104335" y="33772"/>
                  </a:lnTo>
                  <a:lnTo>
                    <a:pt x="102814" y="29744"/>
                  </a:lnTo>
                  <a:lnTo>
                    <a:pt x="101468" y="28293"/>
                  </a:lnTo>
                  <a:lnTo>
                    <a:pt x="97462" y="26680"/>
                  </a:lnTo>
                  <a:lnTo>
                    <a:pt x="96019" y="25310"/>
                  </a:lnTo>
                  <a:lnTo>
                    <a:pt x="94416" y="21278"/>
                  </a:lnTo>
                  <a:lnTo>
                    <a:pt x="93047" y="19827"/>
                  </a:lnTo>
                  <a:lnTo>
                    <a:pt x="89016" y="18215"/>
                  </a:lnTo>
                  <a:lnTo>
                    <a:pt x="87566" y="16844"/>
                  </a:lnTo>
                  <a:lnTo>
                    <a:pt x="85954" y="12812"/>
                  </a:lnTo>
                  <a:lnTo>
                    <a:pt x="84582" y="11361"/>
                  </a:lnTo>
                  <a:lnTo>
                    <a:pt x="80553" y="9748"/>
                  </a:lnTo>
                  <a:lnTo>
                    <a:pt x="52460" y="8468"/>
                  </a:lnTo>
                  <a:lnTo>
                    <a:pt x="43654" y="1169"/>
                  </a:lnTo>
                  <a:lnTo>
                    <a:pt x="38228" y="340"/>
                  </a:lnTo>
                  <a:lnTo>
                    <a:pt x="21366" y="0"/>
                  </a:lnTo>
                  <a:lnTo>
                    <a:pt x="19890" y="938"/>
                  </a:lnTo>
                  <a:lnTo>
                    <a:pt x="18904" y="2504"/>
                  </a:lnTo>
                  <a:lnTo>
                    <a:pt x="18245" y="4488"/>
                  </a:lnTo>
                  <a:lnTo>
                    <a:pt x="16865" y="5812"/>
                  </a:lnTo>
                  <a:lnTo>
                    <a:pt x="12827" y="7282"/>
                  </a:lnTo>
                  <a:lnTo>
                    <a:pt x="1558" y="8354"/>
                  </a:lnTo>
                  <a:lnTo>
                    <a:pt x="1039" y="9330"/>
                  </a:lnTo>
                  <a:lnTo>
                    <a:pt x="0" y="45255"/>
                  </a:lnTo>
                  <a:lnTo>
                    <a:pt x="2508" y="50839"/>
                  </a:lnTo>
                  <a:lnTo>
                    <a:pt x="5817" y="56457"/>
                  </a:lnTo>
                  <a:lnTo>
                    <a:pt x="7942" y="67728"/>
                  </a:lnTo>
                  <a:lnTo>
                    <a:pt x="8117" y="70549"/>
                  </a:lnTo>
                  <a:lnTo>
                    <a:pt x="10818" y="76192"/>
                  </a:lnTo>
                  <a:lnTo>
                    <a:pt x="12858" y="79014"/>
                  </a:lnTo>
                  <a:lnTo>
                    <a:pt x="15723" y="91975"/>
                  </a:lnTo>
                  <a:lnTo>
                    <a:pt x="17634" y="106451"/>
                  </a:lnTo>
                  <a:lnTo>
                    <a:pt x="22680" y="116410"/>
                  </a:lnTo>
                  <a:lnTo>
                    <a:pt x="25534" y="129918"/>
                  </a:lnTo>
                  <a:lnTo>
                    <a:pt x="31940" y="143387"/>
                  </a:lnTo>
                  <a:lnTo>
                    <a:pt x="32582" y="146389"/>
                  </a:lnTo>
                  <a:lnTo>
                    <a:pt x="40398" y="163319"/>
                  </a:lnTo>
                  <a:lnTo>
                    <a:pt x="42413" y="172300"/>
                  </a:lnTo>
                  <a:lnTo>
                    <a:pt x="48863" y="185730"/>
                  </a:lnTo>
                  <a:lnTo>
                    <a:pt x="49508" y="188728"/>
                  </a:lnTo>
                  <a:lnTo>
                    <a:pt x="63377" y="214471"/>
                  </a:lnTo>
                  <a:lnTo>
                    <a:pt x="72691" y="225768"/>
                  </a:lnTo>
                  <a:lnTo>
                    <a:pt x="83351" y="251142"/>
                  </a:lnTo>
                  <a:lnTo>
                    <a:pt x="90224" y="260188"/>
                  </a:lnTo>
                  <a:lnTo>
                    <a:pt x="92270" y="268266"/>
                  </a:lnTo>
                  <a:lnTo>
                    <a:pt x="92748" y="273819"/>
                  </a:lnTo>
                  <a:lnTo>
                    <a:pt x="95471" y="279423"/>
                  </a:lnTo>
                  <a:lnTo>
                    <a:pt x="100387" y="286192"/>
                  </a:lnTo>
                  <a:lnTo>
                    <a:pt x="101492" y="295001"/>
                  </a:lnTo>
                  <a:lnTo>
                    <a:pt x="101598" y="304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SMARTInkShape-295"/>
          <p:cNvSpPr/>
          <p:nvPr/>
        </p:nvSpPr>
        <p:spPr>
          <a:xfrm>
            <a:off x="9525000" y="4682067"/>
            <a:ext cx="169228" cy="227422"/>
          </a:xfrm>
          <a:custGeom>
            <a:avLst/>
            <a:gdLst/>
            <a:ahLst/>
            <a:cxnLst/>
            <a:rect l="0" t="0" r="0" b="0"/>
            <a:pathLst>
              <a:path w="169228" h="227422">
                <a:moveTo>
                  <a:pt x="8467" y="16933"/>
                </a:moveTo>
                <a:lnTo>
                  <a:pt x="3972" y="16933"/>
                </a:lnTo>
                <a:lnTo>
                  <a:pt x="2648" y="15992"/>
                </a:lnTo>
                <a:lnTo>
                  <a:pt x="1765" y="14425"/>
                </a:lnTo>
                <a:lnTo>
                  <a:pt x="9" y="8497"/>
                </a:lnTo>
                <a:lnTo>
                  <a:pt x="0" y="0"/>
                </a:lnTo>
                <a:lnTo>
                  <a:pt x="0" y="15725"/>
                </a:lnTo>
                <a:lnTo>
                  <a:pt x="940" y="16128"/>
                </a:lnTo>
                <a:lnTo>
                  <a:pt x="4495" y="16575"/>
                </a:lnTo>
                <a:lnTo>
                  <a:pt x="5819" y="17635"/>
                </a:lnTo>
                <a:lnTo>
                  <a:pt x="7290" y="21321"/>
                </a:lnTo>
                <a:lnTo>
                  <a:pt x="8465" y="62193"/>
                </a:lnTo>
                <a:lnTo>
                  <a:pt x="10976" y="67780"/>
                </a:lnTo>
                <a:lnTo>
                  <a:pt x="14285" y="73398"/>
                </a:lnTo>
                <a:lnTo>
                  <a:pt x="16411" y="84670"/>
                </a:lnTo>
                <a:lnTo>
                  <a:pt x="16925" y="112888"/>
                </a:lnTo>
                <a:lnTo>
                  <a:pt x="19438" y="118533"/>
                </a:lnTo>
                <a:lnTo>
                  <a:pt x="22750" y="124178"/>
                </a:lnTo>
                <a:lnTo>
                  <a:pt x="24877" y="135466"/>
                </a:lnTo>
                <a:lnTo>
                  <a:pt x="25400" y="175762"/>
                </a:lnTo>
                <a:lnTo>
                  <a:pt x="25400" y="184698"/>
                </a:lnTo>
                <a:lnTo>
                  <a:pt x="32690" y="193420"/>
                </a:lnTo>
                <a:lnTo>
                  <a:pt x="33763" y="201907"/>
                </a:lnTo>
                <a:lnTo>
                  <a:pt x="33867" y="211666"/>
                </a:lnTo>
                <a:lnTo>
                  <a:pt x="33867" y="182153"/>
                </a:lnTo>
                <a:lnTo>
                  <a:pt x="36376" y="177226"/>
                </a:lnTo>
                <a:lnTo>
                  <a:pt x="41157" y="170891"/>
                </a:lnTo>
                <a:lnTo>
                  <a:pt x="43042" y="162882"/>
                </a:lnTo>
                <a:lnTo>
                  <a:pt x="48083" y="154982"/>
                </a:lnTo>
                <a:lnTo>
                  <a:pt x="50443" y="145574"/>
                </a:lnTo>
                <a:lnTo>
                  <a:pt x="56548" y="137498"/>
                </a:lnTo>
                <a:lnTo>
                  <a:pt x="58909" y="128568"/>
                </a:lnTo>
                <a:lnTo>
                  <a:pt x="65015" y="120550"/>
                </a:lnTo>
                <a:lnTo>
                  <a:pt x="66524" y="115353"/>
                </a:lnTo>
                <a:lnTo>
                  <a:pt x="67869" y="113591"/>
                </a:lnTo>
                <a:lnTo>
                  <a:pt x="71869" y="111633"/>
                </a:lnTo>
                <a:lnTo>
                  <a:pt x="79410" y="110530"/>
                </a:lnTo>
                <a:lnTo>
                  <a:pt x="81163" y="109435"/>
                </a:lnTo>
                <a:lnTo>
                  <a:pt x="82331" y="107764"/>
                </a:lnTo>
                <a:lnTo>
                  <a:pt x="83110" y="105709"/>
                </a:lnTo>
                <a:lnTo>
                  <a:pt x="84569" y="104340"/>
                </a:lnTo>
                <a:lnTo>
                  <a:pt x="88699" y="102817"/>
                </a:lnTo>
                <a:lnTo>
                  <a:pt x="99016" y="100900"/>
                </a:lnTo>
                <a:lnTo>
                  <a:pt x="108425" y="94342"/>
                </a:lnTo>
                <a:lnTo>
                  <a:pt x="116501" y="93372"/>
                </a:lnTo>
                <a:lnTo>
                  <a:pt x="121707" y="93239"/>
                </a:lnTo>
                <a:lnTo>
                  <a:pt x="123472" y="94144"/>
                </a:lnTo>
                <a:lnTo>
                  <a:pt x="124647" y="95688"/>
                </a:lnTo>
                <a:lnTo>
                  <a:pt x="125432" y="97659"/>
                </a:lnTo>
                <a:lnTo>
                  <a:pt x="126895" y="98973"/>
                </a:lnTo>
                <a:lnTo>
                  <a:pt x="134152" y="101255"/>
                </a:lnTo>
                <a:lnTo>
                  <a:pt x="142642" y="108859"/>
                </a:lnTo>
                <a:lnTo>
                  <a:pt x="144618" y="121465"/>
                </a:lnTo>
                <a:lnTo>
                  <a:pt x="146271" y="123310"/>
                </a:lnTo>
                <a:lnTo>
                  <a:pt x="148314" y="124540"/>
                </a:lnTo>
                <a:lnTo>
                  <a:pt x="149677" y="126300"/>
                </a:lnTo>
                <a:lnTo>
                  <a:pt x="154371" y="135886"/>
                </a:lnTo>
                <a:lnTo>
                  <a:pt x="157979" y="141297"/>
                </a:lnTo>
                <a:lnTo>
                  <a:pt x="168796" y="170731"/>
                </a:lnTo>
                <a:lnTo>
                  <a:pt x="169227" y="180898"/>
                </a:lnTo>
                <a:lnTo>
                  <a:pt x="168322" y="182688"/>
                </a:lnTo>
                <a:lnTo>
                  <a:pt x="166777" y="183881"/>
                </a:lnTo>
                <a:lnTo>
                  <a:pt x="164808" y="184676"/>
                </a:lnTo>
                <a:lnTo>
                  <a:pt x="163494" y="186147"/>
                </a:lnTo>
                <a:lnTo>
                  <a:pt x="161212" y="193416"/>
                </a:lnTo>
                <a:lnTo>
                  <a:pt x="160969" y="198837"/>
                </a:lnTo>
                <a:lnTo>
                  <a:pt x="159994" y="200292"/>
                </a:lnTo>
                <a:lnTo>
                  <a:pt x="158405" y="201261"/>
                </a:lnTo>
                <a:lnTo>
                  <a:pt x="156403" y="201907"/>
                </a:lnTo>
                <a:lnTo>
                  <a:pt x="155069" y="203279"/>
                </a:lnTo>
                <a:lnTo>
                  <a:pt x="153587" y="207311"/>
                </a:lnTo>
                <a:lnTo>
                  <a:pt x="152249" y="208763"/>
                </a:lnTo>
                <a:lnTo>
                  <a:pt x="148257" y="210377"/>
                </a:lnTo>
                <a:lnTo>
                  <a:pt x="146816" y="211747"/>
                </a:lnTo>
                <a:lnTo>
                  <a:pt x="145215" y="215778"/>
                </a:lnTo>
                <a:lnTo>
                  <a:pt x="143846" y="217230"/>
                </a:lnTo>
                <a:lnTo>
                  <a:pt x="136755" y="219750"/>
                </a:lnTo>
                <a:lnTo>
                  <a:pt x="111706" y="220130"/>
                </a:lnTo>
                <a:lnTo>
                  <a:pt x="103631" y="225951"/>
                </a:lnTo>
                <a:lnTo>
                  <a:pt x="98426" y="227421"/>
                </a:lnTo>
                <a:lnTo>
                  <a:pt x="95721" y="226874"/>
                </a:lnTo>
                <a:lnTo>
                  <a:pt x="84619" y="221743"/>
                </a:lnTo>
                <a:lnTo>
                  <a:pt x="60938" y="220162"/>
                </a:lnTo>
                <a:lnTo>
                  <a:pt x="42692" y="203557"/>
                </a:lnTo>
                <a:lnTo>
                  <a:pt x="42333" y="1947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Shape-296"/>
          <p:cNvSpPr/>
          <p:nvPr/>
        </p:nvSpPr>
        <p:spPr>
          <a:xfrm>
            <a:off x="9584371" y="5173237"/>
            <a:ext cx="109932" cy="126867"/>
          </a:xfrm>
          <a:custGeom>
            <a:avLst/>
            <a:gdLst/>
            <a:ahLst/>
            <a:cxnLst/>
            <a:rect l="0" t="0" r="0" b="0"/>
            <a:pathLst>
              <a:path w="109932" h="126867">
                <a:moveTo>
                  <a:pt x="42229" y="84563"/>
                </a:moveTo>
                <a:lnTo>
                  <a:pt x="25644" y="84563"/>
                </a:lnTo>
                <a:lnTo>
                  <a:pt x="25327" y="77274"/>
                </a:lnTo>
                <a:lnTo>
                  <a:pt x="24376" y="76881"/>
                </a:lnTo>
                <a:lnTo>
                  <a:pt x="17179" y="76127"/>
                </a:lnTo>
                <a:lnTo>
                  <a:pt x="16832" y="67733"/>
                </a:lnTo>
                <a:lnTo>
                  <a:pt x="24119" y="67639"/>
                </a:lnTo>
                <a:lnTo>
                  <a:pt x="24510" y="66695"/>
                </a:lnTo>
                <a:lnTo>
                  <a:pt x="25192" y="60341"/>
                </a:lnTo>
                <a:lnTo>
                  <a:pt x="27759" y="59687"/>
                </a:lnTo>
                <a:lnTo>
                  <a:pt x="50235" y="59163"/>
                </a:lnTo>
                <a:lnTo>
                  <a:pt x="67272" y="75739"/>
                </a:lnTo>
                <a:lnTo>
                  <a:pt x="67628" y="100184"/>
                </a:lnTo>
                <a:lnTo>
                  <a:pt x="74919" y="108671"/>
                </a:lnTo>
                <a:lnTo>
                  <a:pt x="76087" y="118317"/>
                </a:lnTo>
                <a:lnTo>
                  <a:pt x="76096" y="126793"/>
                </a:lnTo>
                <a:lnTo>
                  <a:pt x="71601" y="126866"/>
                </a:lnTo>
                <a:lnTo>
                  <a:pt x="70277" y="125935"/>
                </a:lnTo>
                <a:lnTo>
                  <a:pt x="69394" y="124374"/>
                </a:lnTo>
                <a:lnTo>
                  <a:pt x="67977" y="119604"/>
                </a:lnTo>
                <a:lnTo>
                  <a:pt x="65276" y="118950"/>
                </a:lnTo>
                <a:lnTo>
                  <a:pt x="63238" y="118777"/>
                </a:lnTo>
                <a:lnTo>
                  <a:pt x="61880" y="117722"/>
                </a:lnTo>
                <a:lnTo>
                  <a:pt x="60371" y="114038"/>
                </a:lnTo>
                <a:lnTo>
                  <a:pt x="59027" y="112680"/>
                </a:lnTo>
                <a:lnTo>
                  <a:pt x="50113" y="107991"/>
                </a:lnTo>
                <a:lnTo>
                  <a:pt x="47484" y="105826"/>
                </a:lnTo>
                <a:lnTo>
                  <a:pt x="44565" y="100912"/>
                </a:lnTo>
                <a:lnTo>
                  <a:pt x="43785" y="98285"/>
                </a:lnTo>
                <a:lnTo>
                  <a:pt x="42326" y="96533"/>
                </a:lnTo>
                <a:lnTo>
                  <a:pt x="38196" y="94587"/>
                </a:lnTo>
                <a:lnTo>
                  <a:pt x="36718" y="93127"/>
                </a:lnTo>
                <a:lnTo>
                  <a:pt x="35076" y="88996"/>
                </a:lnTo>
                <a:lnTo>
                  <a:pt x="33877" y="73167"/>
                </a:lnTo>
                <a:lnTo>
                  <a:pt x="32899" y="71322"/>
                </a:lnTo>
                <a:lnTo>
                  <a:pt x="31305" y="70091"/>
                </a:lnTo>
                <a:lnTo>
                  <a:pt x="29302" y="69271"/>
                </a:lnTo>
                <a:lnTo>
                  <a:pt x="27966" y="67783"/>
                </a:lnTo>
                <a:lnTo>
                  <a:pt x="26482" y="63623"/>
                </a:lnTo>
                <a:lnTo>
                  <a:pt x="25296" y="25657"/>
                </a:lnTo>
                <a:lnTo>
                  <a:pt x="54808" y="25296"/>
                </a:lnTo>
                <a:lnTo>
                  <a:pt x="59737" y="27805"/>
                </a:lnTo>
                <a:lnTo>
                  <a:pt x="71662" y="37909"/>
                </a:lnTo>
                <a:lnTo>
                  <a:pt x="74125" y="42818"/>
                </a:lnTo>
                <a:lnTo>
                  <a:pt x="75707" y="49140"/>
                </a:lnTo>
                <a:lnTo>
                  <a:pt x="81837" y="57149"/>
                </a:lnTo>
                <a:lnTo>
                  <a:pt x="84204" y="66063"/>
                </a:lnTo>
                <a:lnTo>
                  <a:pt x="77814" y="76634"/>
                </a:lnTo>
                <a:lnTo>
                  <a:pt x="76435" y="87491"/>
                </a:lnTo>
                <a:lnTo>
                  <a:pt x="75381" y="89337"/>
                </a:lnTo>
                <a:lnTo>
                  <a:pt x="73738" y="90568"/>
                </a:lnTo>
                <a:lnTo>
                  <a:pt x="71701" y="91389"/>
                </a:lnTo>
                <a:lnTo>
                  <a:pt x="70344" y="92877"/>
                </a:lnTo>
                <a:lnTo>
                  <a:pt x="68835" y="97038"/>
                </a:lnTo>
                <a:lnTo>
                  <a:pt x="67986" y="104670"/>
                </a:lnTo>
                <a:lnTo>
                  <a:pt x="66926" y="106435"/>
                </a:lnTo>
                <a:lnTo>
                  <a:pt x="65279" y="107611"/>
                </a:lnTo>
                <a:lnTo>
                  <a:pt x="59520" y="109826"/>
                </a:lnTo>
                <a:lnTo>
                  <a:pt x="52473" y="115754"/>
                </a:lnTo>
                <a:lnTo>
                  <a:pt x="43763" y="118077"/>
                </a:lnTo>
                <a:lnTo>
                  <a:pt x="35074" y="111109"/>
                </a:lnTo>
                <a:lnTo>
                  <a:pt x="29657" y="105808"/>
                </a:lnTo>
                <a:lnTo>
                  <a:pt x="24725" y="103413"/>
                </a:lnTo>
                <a:lnTo>
                  <a:pt x="22093" y="102774"/>
                </a:lnTo>
                <a:lnTo>
                  <a:pt x="20339" y="101407"/>
                </a:lnTo>
                <a:lnTo>
                  <a:pt x="18389" y="97381"/>
                </a:lnTo>
                <a:lnTo>
                  <a:pt x="16928" y="95930"/>
                </a:lnTo>
                <a:lnTo>
                  <a:pt x="12796" y="94319"/>
                </a:lnTo>
                <a:lnTo>
                  <a:pt x="11318" y="92008"/>
                </a:lnTo>
                <a:lnTo>
                  <a:pt x="8751" y="78563"/>
                </a:lnTo>
                <a:lnTo>
                  <a:pt x="1107" y="69023"/>
                </a:lnTo>
                <a:lnTo>
                  <a:pt x="1643" y="67617"/>
                </a:lnTo>
                <a:lnTo>
                  <a:pt x="4749" y="63548"/>
                </a:lnTo>
                <a:lnTo>
                  <a:pt x="5013" y="61146"/>
                </a:lnTo>
                <a:lnTo>
                  <a:pt x="2798" y="55968"/>
                </a:lnTo>
                <a:lnTo>
                  <a:pt x="2770" y="54211"/>
                </a:lnTo>
                <a:lnTo>
                  <a:pt x="3694" y="53039"/>
                </a:lnTo>
                <a:lnTo>
                  <a:pt x="7229" y="50796"/>
                </a:lnTo>
                <a:lnTo>
                  <a:pt x="11936" y="46666"/>
                </a:lnTo>
                <a:lnTo>
                  <a:pt x="14653" y="41692"/>
                </a:lnTo>
                <a:lnTo>
                  <a:pt x="15379" y="39048"/>
                </a:lnTo>
                <a:lnTo>
                  <a:pt x="16802" y="37287"/>
                </a:lnTo>
                <a:lnTo>
                  <a:pt x="20894" y="35329"/>
                </a:lnTo>
                <a:lnTo>
                  <a:pt x="45082" y="33803"/>
                </a:lnTo>
                <a:lnTo>
                  <a:pt x="46954" y="32849"/>
                </a:lnTo>
                <a:lnTo>
                  <a:pt x="48203" y="31272"/>
                </a:lnTo>
                <a:lnTo>
                  <a:pt x="49032" y="29281"/>
                </a:lnTo>
                <a:lnTo>
                  <a:pt x="50527" y="27953"/>
                </a:lnTo>
                <a:lnTo>
                  <a:pt x="54697" y="26477"/>
                </a:lnTo>
                <a:lnTo>
                  <a:pt x="62334" y="25647"/>
                </a:lnTo>
                <a:lnTo>
                  <a:pt x="67784" y="27961"/>
                </a:lnTo>
                <a:lnTo>
                  <a:pt x="73343" y="31184"/>
                </a:lnTo>
                <a:lnTo>
                  <a:pt x="84574" y="33253"/>
                </a:lnTo>
                <a:lnTo>
                  <a:pt x="91360" y="33663"/>
                </a:lnTo>
                <a:lnTo>
                  <a:pt x="97029" y="38228"/>
                </a:lnTo>
                <a:lnTo>
                  <a:pt x="99509" y="42958"/>
                </a:lnTo>
                <a:lnTo>
                  <a:pt x="101104" y="49168"/>
                </a:lnTo>
                <a:lnTo>
                  <a:pt x="108751" y="57853"/>
                </a:lnTo>
                <a:lnTo>
                  <a:pt x="109856" y="66337"/>
                </a:lnTo>
                <a:lnTo>
                  <a:pt x="109931" y="71742"/>
                </a:lnTo>
                <a:lnTo>
                  <a:pt x="109000" y="73193"/>
                </a:lnTo>
                <a:lnTo>
                  <a:pt x="107440" y="74162"/>
                </a:lnTo>
                <a:lnTo>
                  <a:pt x="105458" y="74807"/>
                </a:lnTo>
                <a:lnTo>
                  <a:pt x="104138" y="76177"/>
                </a:lnTo>
                <a:lnTo>
                  <a:pt x="102671" y="80208"/>
                </a:lnTo>
                <a:lnTo>
                  <a:pt x="101339" y="81660"/>
                </a:lnTo>
                <a:lnTo>
                  <a:pt x="97349" y="83273"/>
                </a:lnTo>
                <a:lnTo>
                  <a:pt x="95909" y="84645"/>
                </a:lnTo>
                <a:lnTo>
                  <a:pt x="94310" y="88676"/>
                </a:lnTo>
                <a:lnTo>
                  <a:pt x="92942" y="90127"/>
                </a:lnTo>
                <a:lnTo>
                  <a:pt x="88914" y="91740"/>
                </a:lnTo>
                <a:lnTo>
                  <a:pt x="78662" y="93716"/>
                </a:lnTo>
                <a:lnTo>
                  <a:pt x="70376" y="98773"/>
                </a:lnTo>
                <a:lnTo>
                  <a:pt x="59148" y="100959"/>
                </a:lnTo>
                <a:lnTo>
                  <a:pt x="35435" y="101486"/>
                </a:lnTo>
                <a:lnTo>
                  <a:pt x="21192" y="88883"/>
                </a:lnTo>
                <a:lnTo>
                  <a:pt x="18768" y="83975"/>
                </a:lnTo>
                <a:lnTo>
                  <a:pt x="16943" y="72063"/>
                </a:lnTo>
                <a:lnTo>
                  <a:pt x="16832" y="52337"/>
                </a:lnTo>
                <a:lnTo>
                  <a:pt x="22648" y="44262"/>
                </a:lnTo>
                <a:lnTo>
                  <a:pt x="24947" y="35331"/>
                </a:lnTo>
                <a:lnTo>
                  <a:pt x="25192" y="29733"/>
                </a:lnTo>
                <a:lnTo>
                  <a:pt x="26168" y="28254"/>
                </a:lnTo>
                <a:lnTo>
                  <a:pt x="27759" y="27268"/>
                </a:lnTo>
                <a:lnTo>
                  <a:pt x="33411" y="25412"/>
                </a:lnTo>
                <a:lnTo>
                  <a:pt x="41022" y="25306"/>
                </a:lnTo>
                <a:lnTo>
                  <a:pt x="57381" y="39513"/>
                </a:lnTo>
                <a:lnTo>
                  <a:pt x="62447" y="41022"/>
                </a:lnTo>
                <a:lnTo>
                  <a:pt x="64175" y="42365"/>
                </a:lnTo>
                <a:lnTo>
                  <a:pt x="66093" y="46366"/>
                </a:lnTo>
                <a:lnTo>
                  <a:pt x="67545" y="47810"/>
                </a:lnTo>
                <a:lnTo>
                  <a:pt x="82996" y="57873"/>
                </a:lnTo>
                <a:lnTo>
                  <a:pt x="100204" y="74807"/>
                </a:lnTo>
                <a:lnTo>
                  <a:pt x="105607" y="75714"/>
                </a:lnTo>
                <a:lnTo>
                  <a:pt x="107058" y="76782"/>
                </a:lnTo>
                <a:lnTo>
                  <a:pt x="108027" y="78435"/>
                </a:lnTo>
                <a:lnTo>
                  <a:pt x="109849" y="84204"/>
                </a:lnTo>
                <a:lnTo>
                  <a:pt x="102663" y="91820"/>
                </a:lnTo>
                <a:lnTo>
                  <a:pt x="94307" y="92924"/>
                </a:lnTo>
                <a:lnTo>
                  <a:pt x="86522" y="87190"/>
                </a:lnTo>
                <a:lnTo>
                  <a:pt x="78662" y="85341"/>
                </a:lnTo>
                <a:lnTo>
                  <a:pt x="73160" y="84908"/>
                </a:lnTo>
                <a:lnTo>
                  <a:pt x="67579" y="82208"/>
                </a:lnTo>
                <a:lnTo>
                  <a:pt x="61962" y="78813"/>
                </a:lnTo>
                <a:lnTo>
                  <a:pt x="50691" y="76633"/>
                </a:lnTo>
                <a:lnTo>
                  <a:pt x="47870" y="76454"/>
                </a:lnTo>
                <a:lnTo>
                  <a:pt x="42228" y="73747"/>
                </a:lnTo>
                <a:lnTo>
                  <a:pt x="9655" y="43522"/>
                </a:lnTo>
                <a:lnTo>
                  <a:pt x="8476" y="35053"/>
                </a:lnTo>
                <a:lnTo>
                  <a:pt x="7496" y="34623"/>
                </a:lnTo>
                <a:lnTo>
                  <a:pt x="1082" y="33876"/>
                </a:lnTo>
                <a:lnTo>
                  <a:pt x="423" y="31305"/>
                </a:lnTo>
                <a:lnTo>
                  <a:pt x="0" y="26483"/>
                </a:lnTo>
                <a:lnTo>
                  <a:pt x="907" y="26087"/>
                </a:lnTo>
                <a:lnTo>
                  <a:pt x="36698" y="25296"/>
                </a:lnTo>
                <a:lnTo>
                  <a:pt x="42279" y="27805"/>
                </a:lnTo>
                <a:lnTo>
                  <a:pt x="49034" y="32586"/>
                </a:lnTo>
                <a:lnTo>
                  <a:pt x="54699" y="33414"/>
                </a:lnTo>
                <a:lnTo>
                  <a:pt x="56187" y="34471"/>
                </a:lnTo>
                <a:lnTo>
                  <a:pt x="57179" y="36118"/>
                </a:lnTo>
                <a:lnTo>
                  <a:pt x="57840" y="38155"/>
                </a:lnTo>
                <a:lnTo>
                  <a:pt x="59221" y="39513"/>
                </a:lnTo>
                <a:lnTo>
                  <a:pt x="63266" y="41022"/>
                </a:lnTo>
                <a:lnTo>
                  <a:pt x="64721" y="42365"/>
                </a:lnTo>
                <a:lnTo>
                  <a:pt x="66336" y="46366"/>
                </a:lnTo>
                <a:lnTo>
                  <a:pt x="67629" y="87767"/>
                </a:lnTo>
                <a:lnTo>
                  <a:pt x="66689" y="89521"/>
                </a:lnTo>
                <a:lnTo>
                  <a:pt x="65120" y="90691"/>
                </a:lnTo>
                <a:lnTo>
                  <a:pt x="59511" y="92893"/>
                </a:lnTo>
                <a:lnTo>
                  <a:pt x="50802" y="93029"/>
                </a:lnTo>
                <a:lnTo>
                  <a:pt x="35291" y="77622"/>
                </a:lnTo>
                <a:lnTo>
                  <a:pt x="34443" y="74266"/>
                </a:lnTo>
                <a:lnTo>
                  <a:pt x="34216" y="72054"/>
                </a:lnTo>
                <a:lnTo>
                  <a:pt x="31455" y="67087"/>
                </a:lnTo>
                <a:lnTo>
                  <a:pt x="26512" y="60728"/>
                </a:lnTo>
                <a:lnTo>
                  <a:pt x="24595" y="52713"/>
                </a:lnTo>
                <a:lnTo>
                  <a:pt x="18036" y="43795"/>
                </a:lnTo>
                <a:lnTo>
                  <a:pt x="16935" y="35076"/>
                </a:lnTo>
                <a:lnTo>
                  <a:pt x="24130" y="26589"/>
                </a:lnTo>
                <a:lnTo>
                  <a:pt x="24950" y="21184"/>
                </a:lnTo>
                <a:lnTo>
                  <a:pt x="26006" y="19733"/>
                </a:lnTo>
                <a:lnTo>
                  <a:pt x="27651" y="18764"/>
                </a:lnTo>
                <a:lnTo>
                  <a:pt x="29688" y="18119"/>
                </a:lnTo>
                <a:lnTo>
                  <a:pt x="42436" y="10298"/>
                </a:lnTo>
                <a:lnTo>
                  <a:pt x="57133" y="7498"/>
                </a:lnTo>
                <a:lnTo>
                  <a:pt x="66061" y="1083"/>
                </a:lnTo>
                <a:lnTo>
                  <a:pt x="74781" y="0"/>
                </a:lnTo>
                <a:lnTo>
                  <a:pt x="75219" y="906"/>
                </a:lnTo>
                <a:lnTo>
                  <a:pt x="76096" y="16480"/>
                </a:lnTo>
                <a:lnTo>
                  <a:pt x="68805" y="16799"/>
                </a:lnTo>
                <a:lnTo>
                  <a:pt x="68413" y="17750"/>
                </a:lnTo>
                <a:lnTo>
                  <a:pt x="67732" y="24117"/>
                </a:lnTo>
                <a:lnTo>
                  <a:pt x="65166" y="24772"/>
                </a:lnTo>
                <a:lnTo>
                  <a:pt x="59162" y="25296"/>
                </a:lnTo>
                <a:lnTo>
                  <a:pt x="59162" y="337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SMARTInkShape-Group233"/>
          <p:cNvGrpSpPr/>
          <p:nvPr/>
        </p:nvGrpSpPr>
        <p:grpSpPr>
          <a:xfrm>
            <a:off x="9241489" y="3302001"/>
            <a:ext cx="2222370" cy="592596"/>
            <a:chOff x="9241489" y="3302001"/>
            <a:chExt cx="2222370" cy="592596"/>
          </a:xfrm>
        </p:grpSpPr>
        <p:sp>
          <p:nvSpPr>
            <p:cNvPr id="112" name="SMARTInkShape-297"/>
            <p:cNvSpPr/>
            <p:nvPr/>
          </p:nvSpPr>
          <p:spPr>
            <a:xfrm>
              <a:off x="9241489" y="3319093"/>
              <a:ext cx="833842" cy="575504"/>
            </a:xfrm>
            <a:custGeom>
              <a:avLst/>
              <a:gdLst/>
              <a:ahLst/>
              <a:cxnLst/>
              <a:rect l="0" t="0" r="0" b="0"/>
              <a:pathLst>
                <a:path w="833842" h="575504">
                  <a:moveTo>
                    <a:pt x="681444" y="541707"/>
                  </a:moveTo>
                  <a:lnTo>
                    <a:pt x="649963" y="541707"/>
                  </a:lnTo>
                  <a:lnTo>
                    <a:pt x="638682" y="548408"/>
                  </a:lnTo>
                  <a:lnTo>
                    <a:pt x="608834" y="551046"/>
                  </a:lnTo>
                  <a:lnTo>
                    <a:pt x="598886" y="555972"/>
                  </a:lnTo>
                  <a:lnTo>
                    <a:pt x="559923" y="558536"/>
                  </a:lnTo>
                  <a:lnTo>
                    <a:pt x="517911" y="566317"/>
                  </a:lnTo>
                  <a:lnTo>
                    <a:pt x="500868" y="567814"/>
                  </a:lnTo>
                  <a:lnTo>
                    <a:pt x="466018" y="574769"/>
                  </a:lnTo>
                  <a:lnTo>
                    <a:pt x="424466" y="575503"/>
                  </a:lnTo>
                  <a:lnTo>
                    <a:pt x="382203" y="574626"/>
                  </a:lnTo>
                  <a:lnTo>
                    <a:pt x="340815" y="567891"/>
                  </a:lnTo>
                  <a:lnTo>
                    <a:pt x="300345" y="561357"/>
                  </a:lnTo>
                  <a:lnTo>
                    <a:pt x="258270" y="556291"/>
                  </a:lnTo>
                  <a:lnTo>
                    <a:pt x="238716" y="551986"/>
                  </a:lnTo>
                  <a:lnTo>
                    <a:pt x="217558" y="548202"/>
                  </a:lnTo>
                  <a:lnTo>
                    <a:pt x="179558" y="535576"/>
                  </a:lnTo>
                  <a:lnTo>
                    <a:pt x="165815" y="533337"/>
                  </a:lnTo>
                  <a:lnTo>
                    <a:pt x="124046" y="516148"/>
                  </a:lnTo>
                  <a:lnTo>
                    <a:pt x="83215" y="496542"/>
                  </a:lnTo>
                  <a:lnTo>
                    <a:pt x="56564" y="475123"/>
                  </a:lnTo>
                  <a:lnTo>
                    <a:pt x="38567" y="455055"/>
                  </a:lnTo>
                  <a:lnTo>
                    <a:pt x="24885" y="434375"/>
                  </a:lnTo>
                  <a:lnTo>
                    <a:pt x="19295" y="416641"/>
                  </a:lnTo>
                  <a:lnTo>
                    <a:pt x="17055" y="413174"/>
                  </a:lnTo>
                  <a:lnTo>
                    <a:pt x="6051" y="372204"/>
                  </a:lnTo>
                  <a:lnTo>
                    <a:pt x="2177" y="355390"/>
                  </a:lnTo>
                  <a:lnTo>
                    <a:pt x="0" y="349762"/>
                  </a:lnTo>
                  <a:lnTo>
                    <a:pt x="89" y="338492"/>
                  </a:lnTo>
                  <a:lnTo>
                    <a:pt x="3875" y="298995"/>
                  </a:lnTo>
                  <a:lnTo>
                    <a:pt x="11779" y="259485"/>
                  </a:lnTo>
                  <a:lnTo>
                    <a:pt x="13282" y="242551"/>
                  </a:lnTo>
                  <a:lnTo>
                    <a:pt x="19267" y="226559"/>
                  </a:lnTo>
                  <a:lnTo>
                    <a:pt x="34307" y="199433"/>
                  </a:lnTo>
                  <a:lnTo>
                    <a:pt x="41990" y="171892"/>
                  </a:lnTo>
                  <a:lnTo>
                    <a:pt x="53265" y="155216"/>
                  </a:lnTo>
                  <a:lnTo>
                    <a:pt x="82794" y="117120"/>
                  </a:lnTo>
                  <a:lnTo>
                    <a:pt x="95296" y="98754"/>
                  </a:lnTo>
                  <a:lnTo>
                    <a:pt x="136677" y="70473"/>
                  </a:lnTo>
                  <a:lnTo>
                    <a:pt x="173605" y="50645"/>
                  </a:lnTo>
                  <a:lnTo>
                    <a:pt x="212964" y="30885"/>
                  </a:lnTo>
                  <a:lnTo>
                    <a:pt x="247880" y="19282"/>
                  </a:lnTo>
                  <a:lnTo>
                    <a:pt x="290056" y="10293"/>
                  </a:lnTo>
                  <a:lnTo>
                    <a:pt x="326706" y="7628"/>
                  </a:lnTo>
                  <a:lnTo>
                    <a:pt x="363797" y="1052"/>
                  </a:lnTo>
                  <a:lnTo>
                    <a:pt x="402582" y="0"/>
                  </a:lnTo>
                  <a:lnTo>
                    <a:pt x="418275" y="852"/>
                  </a:lnTo>
                  <a:lnTo>
                    <a:pt x="454053" y="7140"/>
                  </a:lnTo>
                  <a:lnTo>
                    <a:pt x="488636" y="10662"/>
                  </a:lnTo>
                  <a:lnTo>
                    <a:pt x="528356" y="22728"/>
                  </a:lnTo>
                  <a:lnTo>
                    <a:pt x="566365" y="38438"/>
                  </a:lnTo>
                  <a:lnTo>
                    <a:pt x="605699" y="46176"/>
                  </a:lnTo>
                  <a:lnTo>
                    <a:pt x="632442" y="57459"/>
                  </a:lnTo>
                  <a:lnTo>
                    <a:pt x="672121" y="80920"/>
                  </a:lnTo>
                  <a:lnTo>
                    <a:pt x="713907" y="108097"/>
                  </a:lnTo>
                  <a:lnTo>
                    <a:pt x="742408" y="129598"/>
                  </a:lnTo>
                  <a:lnTo>
                    <a:pt x="780277" y="166432"/>
                  </a:lnTo>
                  <a:lnTo>
                    <a:pt x="793303" y="180382"/>
                  </a:lnTo>
                  <a:lnTo>
                    <a:pt x="812989" y="212080"/>
                  </a:lnTo>
                  <a:lnTo>
                    <a:pt x="825379" y="250866"/>
                  </a:lnTo>
                  <a:lnTo>
                    <a:pt x="831893" y="271301"/>
                  </a:lnTo>
                  <a:lnTo>
                    <a:pt x="833769" y="308268"/>
                  </a:lnTo>
                  <a:lnTo>
                    <a:pt x="833841" y="348155"/>
                  </a:lnTo>
                  <a:lnTo>
                    <a:pt x="824635" y="372901"/>
                  </a:lnTo>
                  <a:lnTo>
                    <a:pt x="810887" y="399585"/>
                  </a:lnTo>
                  <a:lnTo>
                    <a:pt x="808591" y="408927"/>
                  </a:lnTo>
                  <a:lnTo>
                    <a:pt x="788584" y="441637"/>
                  </a:lnTo>
                  <a:lnTo>
                    <a:pt x="759523" y="478811"/>
                  </a:lnTo>
                  <a:lnTo>
                    <a:pt x="721423" y="507826"/>
                  </a:lnTo>
                  <a:lnTo>
                    <a:pt x="679905" y="536062"/>
                  </a:lnTo>
                  <a:lnTo>
                    <a:pt x="671039" y="539199"/>
                  </a:lnTo>
                  <a:lnTo>
                    <a:pt x="628829" y="552094"/>
                  </a:lnTo>
                  <a:lnTo>
                    <a:pt x="615681" y="556700"/>
                  </a:lnTo>
                  <a:lnTo>
                    <a:pt x="577911" y="561098"/>
                  </a:lnTo>
                  <a:lnTo>
                    <a:pt x="562338" y="565326"/>
                  </a:lnTo>
                  <a:lnTo>
                    <a:pt x="556886" y="565920"/>
                  </a:lnTo>
                  <a:lnTo>
                    <a:pt x="548317" y="564071"/>
                  </a:lnTo>
                  <a:lnTo>
                    <a:pt x="540432" y="561054"/>
                  </a:lnTo>
                  <a:lnTo>
                    <a:pt x="495178" y="558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98"/>
            <p:cNvSpPr/>
            <p:nvPr/>
          </p:nvSpPr>
          <p:spPr>
            <a:xfrm>
              <a:off x="10287078" y="3302001"/>
              <a:ext cx="1176781" cy="575733"/>
            </a:xfrm>
            <a:custGeom>
              <a:avLst/>
              <a:gdLst/>
              <a:ahLst/>
              <a:cxnLst/>
              <a:rect l="0" t="0" r="0" b="0"/>
              <a:pathLst>
                <a:path w="1176781" h="575733">
                  <a:moveTo>
                    <a:pt x="617989" y="567266"/>
                  </a:moveTo>
                  <a:lnTo>
                    <a:pt x="597841" y="567266"/>
                  </a:lnTo>
                  <a:lnTo>
                    <a:pt x="592414" y="569774"/>
                  </a:lnTo>
                  <a:lnTo>
                    <a:pt x="586867" y="573084"/>
                  </a:lnTo>
                  <a:lnTo>
                    <a:pt x="577317" y="575384"/>
                  </a:lnTo>
                  <a:lnTo>
                    <a:pt x="535198" y="575732"/>
                  </a:lnTo>
                  <a:lnTo>
                    <a:pt x="492911" y="575732"/>
                  </a:lnTo>
                  <a:lnTo>
                    <a:pt x="454044" y="575732"/>
                  </a:lnTo>
                  <a:lnTo>
                    <a:pt x="429163" y="573224"/>
                  </a:lnTo>
                  <a:lnTo>
                    <a:pt x="389907" y="567789"/>
                  </a:lnTo>
                  <a:lnTo>
                    <a:pt x="348866" y="564803"/>
                  </a:lnTo>
                  <a:lnTo>
                    <a:pt x="310839" y="556817"/>
                  </a:lnTo>
                  <a:lnTo>
                    <a:pt x="271391" y="548393"/>
                  </a:lnTo>
                  <a:lnTo>
                    <a:pt x="258864" y="544767"/>
                  </a:lnTo>
                  <a:lnTo>
                    <a:pt x="224085" y="537753"/>
                  </a:lnTo>
                  <a:lnTo>
                    <a:pt x="194815" y="527271"/>
                  </a:lnTo>
                  <a:lnTo>
                    <a:pt x="160635" y="518481"/>
                  </a:lnTo>
                  <a:lnTo>
                    <a:pt x="118612" y="499485"/>
                  </a:lnTo>
                  <a:lnTo>
                    <a:pt x="78954" y="479774"/>
                  </a:lnTo>
                  <a:lnTo>
                    <a:pt x="37494" y="451555"/>
                  </a:lnTo>
                  <a:lnTo>
                    <a:pt x="19756" y="433681"/>
                  </a:lnTo>
                  <a:lnTo>
                    <a:pt x="12175" y="420336"/>
                  </a:lnTo>
                  <a:lnTo>
                    <a:pt x="8570" y="410006"/>
                  </a:lnTo>
                  <a:lnTo>
                    <a:pt x="2902" y="400047"/>
                  </a:lnTo>
                  <a:lnTo>
                    <a:pt x="0" y="360367"/>
                  </a:lnTo>
                  <a:lnTo>
                    <a:pt x="867" y="319043"/>
                  </a:lnTo>
                  <a:lnTo>
                    <a:pt x="6623" y="302874"/>
                  </a:lnTo>
                  <a:lnTo>
                    <a:pt x="8546" y="293595"/>
                  </a:lnTo>
                  <a:lnTo>
                    <a:pt x="31043" y="251863"/>
                  </a:lnTo>
                  <a:lnTo>
                    <a:pt x="38515" y="240927"/>
                  </a:lnTo>
                  <a:lnTo>
                    <a:pt x="43029" y="230788"/>
                  </a:lnTo>
                  <a:lnTo>
                    <a:pt x="73136" y="191976"/>
                  </a:lnTo>
                  <a:lnTo>
                    <a:pt x="108220" y="151706"/>
                  </a:lnTo>
                  <a:lnTo>
                    <a:pt x="120929" y="134179"/>
                  </a:lnTo>
                  <a:lnTo>
                    <a:pt x="149966" y="115845"/>
                  </a:lnTo>
                  <a:lnTo>
                    <a:pt x="189038" y="95021"/>
                  </a:lnTo>
                  <a:lnTo>
                    <a:pt x="205953" y="82612"/>
                  </a:lnTo>
                  <a:lnTo>
                    <a:pt x="246571" y="65125"/>
                  </a:lnTo>
                  <a:lnTo>
                    <a:pt x="283440" y="55543"/>
                  </a:lnTo>
                  <a:lnTo>
                    <a:pt x="322197" y="42213"/>
                  </a:lnTo>
                  <a:lnTo>
                    <a:pt x="359181" y="29146"/>
                  </a:lnTo>
                  <a:lnTo>
                    <a:pt x="401010" y="21398"/>
                  </a:lnTo>
                  <a:lnTo>
                    <a:pt x="440604" y="17520"/>
                  </a:lnTo>
                  <a:lnTo>
                    <a:pt x="482575" y="11191"/>
                  </a:lnTo>
                  <a:lnTo>
                    <a:pt x="524861" y="4330"/>
                  </a:lnTo>
                  <a:lnTo>
                    <a:pt x="567190" y="570"/>
                  </a:lnTo>
                  <a:lnTo>
                    <a:pt x="609522" y="74"/>
                  </a:lnTo>
                  <a:lnTo>
                    <a:pt x="651855" y="9"/>
                  </a:lnTo>
                  <a:lnTo>
                    <a:pt x="694189" y="0"/>
                  </a:lnTo>
                  <a:lnTo>
                    <a:pt x="730703" y="940"/>
                  </a:lnTo>
                  <a:lnTo>
                    <a:pt x="770737" y="7289"/>
                  </a:lnTo>
                  <a:lnTo>
                    <a:pt x="806067" y="15012"/>
                  </a:lnTo>
                  <a:lnTo>
                    <a:pt x="841009" y="17620"/>
                  </a:lnTo>
                  <a:lnTo>
                    <a:pt x="880835" y="28684"/>
                  </a:lnTo>
                  <a:lnTo>
                    <a:pt x="916137" y="35692"/>
                  </a:lnTo>
                  <a:lnTo>
                    <a:pt x="951076" y="48217"/>
                  </a:lnTo>
                  <a:lnTo>
                    <a:pt x="973504" y="57455"/>
                  </a:lnTo>
                  <a:lnTo>
                    <a:pt x="1010963" y="81065"/>
                  </a:lnTo>
                  <a:lnTo>
                    <a:pt x="1051017" y="101553"/>
                  </a:lnTo>
                  <a:lnTo>
                    <a:pt x="1060682" y="108164"/>
                  </a:lnTo>
                  <a:lnTo>
                    <a:pt x="1077062" y="125230"/>
                  </a:lnTo>
                  <a:lnTo>
                    <a:pt x="1102717" y="141818"/>
                  </a:lnTo>
                  <a:lnTo>
                    <a:pt x="1137360" y="183361"/>
                  </a:lnTo>
                  <a:lnTo>
                    <a:pt x="1146814" y="197425"/>
                  </a:lnTo>
                  <a:lnTo>
                    <a:pt x="1160331" y="226661"/>
                  </a:lnTo>
                  <a:lnTo>
                    <a:pt x="1162995" y="230129"/>
                  </a:lnTo>
                  <a:lnTo>
                    <a:pt x="1165954" y="239000"/>
                  </a:lnTo>
                  <a:lnTo>
                    <a:pt x="1168211" y="248274"/>
                  </a:lnTo>
                  <a:lnTo>
                    <a:pt x="1173829" y="259724"/>
                  </a:lnTo>
                  <a:lnTo>
                    <a:pt x="1176616" y="296502"/>
                  </a:lnTo>
                  <a:lnTo>
                    <a:pt x="1176780" y="331359"/>
                  </a:lnTo>
                  <a:lnTo>
                    <a:pt x="1166335" y="370179"/>
                  </a:lnTo>
                  <a:lnTo>
                    <a:pt x="1140066" y="408832"/>
                  </a:lnTo>
                  <a:lnTo>
                    <a:pt x="1102702" y="445671"/>
                  </a:lnTo>
                  <a:lnTo>
                    <a:pt x="1060940" y="472973"/>
                  </a:lnTo>
                  <a:lnTo>
                    <a:pt x="1043352" y="487457"/>
                  </a:lnTo>
                  <a:lnTo>
                    <a:pt x="1006608" y="502251"/>
                  </a:lnTo>
                  <a:lnTo>
                    <a:pt x="968365" y="511989"/>
                  </a:lnTo>
                  <a:lnTo>
                    <a:pt x="926824" y="527857"/>
                  </a:lnTo>
                  <a:lnTo>
                    <a:pt x="896515" y="538123"/>
                  </a:lnTo>
                  <a:lnTo>
                    <a:pt x="854940" y="545868"/>
                  </a:lnTo>
                  <a:lnTo>
                    <a:pt x="819408" y="549744"/>
                  </a:lnTo>
                  <a:lnTo>
                    <a:pt x="797770" y="552667"/>
                  </a:lnTo>
                  <a:lnTo>
                    <a:pt x="776933" y="556982"/>
                  </a:lnTo>
                  <a:lnTo>
                    <a:pt x="755394" y="560769"/>
                  </a:lnTo>
                  <a:lnTo>
                    <a:pt x="734590" y="565340"/>
                  </a:lnTo>
                  <a:lnTo>
                    <a:pt x="699753" y="567012"/>
                  </a:lnTo>
                  <a:lnTo>
                    <a:pt x="657420" y="567244"/>
                  </a:lnTo>
                  <a:lnTo>
                    <a:pt x="615087" y="567264"/>
                  </a:lnTo>
                  <a:lnTo>
                    <a:pt x="573694" y="567266"/>
                  </a:lnTo>
                  <a:lnTo>
                    <a:pt x="547916" y="564757"/>
                  </a:lnTo>
                  <a:lnTo>
                    <a:pt x="508459" y="559322"/>
                  </a:lnTo>
                  <a:lnTo>
                    <a:pt x="474892" y="557927"/>
                  </a:lnTo>
                  <a:lnTo>
                    <a:pt x="434302" y="546189"/>
                  </a:lnTo>
                  <a:lnTo>
                    <a:pt x="408799" y="539926"/>
                  </a:lnTo>
                  <a:lnTo>
                    <a:pt x="405151" y="537750"/>
                  </a:lnTo>
                  <a:lnTo>
                    <a:pt x="372455" y="533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SMARTInkShape-299"/>
          <p:cNvSpPr/>
          <p:nvPr/>
        </p:nvSpPr>
        <p:spPr>
          <a:xfrm>
            <a:off x="6401299" y="3344504"/>
            <a:ext cx="1107414" cy="558630"/>
          </a:xfrm>
          <a:custGeom>
            <a:avLst/>
            <a:gdLst/>
            <a:ahLst/>
            <a:cxnLst/>
            <a:rect l="0" t="0" r="0" b="0"/>
            <a:pathLst>
              <a:path w="1107414" h="558630">
                <a:moveTo>
                  <a:pt x="676834" y="524763"/>
                </a:moveTo>
                <a:lnTo>
                  <a:pt x="637247" y="524763"/>
                </a:lnTo>
                <a:lnTo>
                  <a:pt x="597637" y="524763"/>
                </a:lnTo>
                <a:lnTo>
                  <a:pt x="560731" y="524763"/>
                </a:lnTo>
                <a:lnTo>
                  <a:pt x="521589" y="524763"/>
                </a:lnTo>
                <a:lnTo>
                  <a:pt x="504672" y="523822"/>
                </a:lnTo>
                <a:lnTo>
                  <a:pt x="464052" y="517081"/>
                </a:lnTo>
                <a:lnTo>
                  <a:pt x="433589" y="513942"/>
                </a:lnTo>
                <a:lnTo>
                  <a:pt x="412537" y="509641"/>
                </a:lnTo>
                <a:lnTo>
                  <a:pt x="371794" y="502249"/>
                </a:lnTo>
                <a:lnTo>
                  <a:pt x="334164" y="495248"/>
                </a:lnTo>
                <a:lnTo>
                  <a:pt x="295307" y="484768"/>
                </a:lnTo>
                <a:lnTo>
                  <a:pt x="272787" y="480613"/>
                </a:lnTo>
                <a:lnTo>
                  <a:pt x="236703" y="468079"/>
                </a:lnTo>
                <a:lnTo>
                  <a:pt x="199198" y="450423"/>
                </a:lnTo>
                <a:lnTo>
                  <a:pt x="158353" y="425827"/>
                </a:lnTo>
                <a:lnTo>
                  <a:pt x="132618" y="408150"/>
                </a:lnTo>
                <a:lnTo>
                  <a:pt x="118872" y="400497"/>
                </a:lnTo>
                <a:lnTo>
                  <a:pt x="103962" y="386552"/>
                </a:lnTo>
                <a:lnTo>
                  <a:pt x="70991" y="365428"/>
                </a:lnTo>
                <a:lnTo>
                  <a:pt x="31893" y="323174"/>
                </a:lnTo>
                <a:lnTo>
                  <a:pt x="10869" y="284803"/>
                </a:lnTo>
                <a:lnTo>
                  <a:pt x="2025" y="264791"/>
                </a:lnTo>
                <a:lnTo>
                  <a:pt x="0" y="247005"/>
                </a:lnTo>
                <a:lnTo>
                  <a:pt x="4144" y="230902"/>
                </a:lnTo>
                <a:lnTo>
                  <a:pt x="24971" y="194026"/>
                </a:lnTo>
                <a:lnTo>
                  <a:pt x="50303" y="154201"/>
                </a:lnTo>
                <a:lnTo>
                  <a:pt x="71172" y="132559"/>
                </a:lnTo>
                <a:lnTo>
                  <a:pt x="109633" y="107557"/>
                </a:lnTo>
                <a:lnTo>
                  <a:pt x="132159" y="91351"/>
                </a:lnTo>
                <a:lnTo>
                  <a:pt x="167071" y="80382"/>
                </a:lnTo>
                <a:lnTo>
                  <a:pt x="209247" y="59478"/>
                </a:lnTo>
                <a:lnTo>
                  <a:pt x="245897" y="45035"/>
                </a:lnTo>
                <a:lnTo>
                  <a:pt x="281580" y="33706"/>
                </a:lnTo>
                <a:lnTo>
                  <a:pt x="315596" y="22409"/>
                </a:lnTo>
                <a:lnTo>
                  <a:pt x="353012" y="16937"/>
                </a:lnTo>
                <a:lnTo>
                  <a:pt x="388556" y="10282"/>
                </a:lnTo>
                <a:lnTo>
                  <a:pt x="427248" y="4194"/>
                </a:lnTo>
                <a:lnTo>
                  <a:pt x="464367" y="691"/>
                </a:lnTo>
                <a:lnTo>
                  <a:pt x="501385" y="0"/>
                </a:lnTo>
                <a:lnTo>
                  <a:pt x="540160" y="4358"/>
                </a:lnTo>
                <a:lnTo>
                  <a:pt x="580814" y="8459"/>
                </a:lnTo>
                <a:lnTo>
                  <a:pt x="619506" y="14843"/>
                </a:lnTo>
                <a:lnTo>
                  <a:pt x="658611" y="16383"/>
                </a:lnTo>
                <a:lnTo>
                  <a:pt x="694453" y="23447"/>
                </a:lnTo>
                <a:lnTo>
                  <a:pt x="734285" y="33902"/>
                </a:lnTo>
                <a:lnTo>
                  <a:pt x="769608" y="45025"/>
                </a:lnTo>
                <a:lnTo>
                  <a:pt x="804704" y="50463"/>
                </a:lnTo>
                <a:lnTo>
                  <a:pt x="841880" y="59621"/>
                </a:lnTo>
                <a:lnTo>
                  <a:pt x="876888" y="74983"/>
                </a:lnTo>
                <a:lnTo>
                  <a:pt x="918774" y="88155"/>
                </a:lnTo>
                <a:lnTo>
                  <a:pt x="954368" y="105732"/>
                </a:lnTo>
                <a:lnTo>
                  <a:pt x="966694" y="109927"/>
                </a:lnTo>
                <a:lnTo>
                  <a:pt x="1006195" y="131857"/>
                </a:lnTo>
                <a:lnTo>
                  <a:pt x="1046788" y="162317"/>
                </a:lnTo>
                <a:lnTo>
                  <a:pt x="1068230" y="175511"/>
                </a:lnTo>
                <a:lnTo>
                  <a:pt x="1094378" y="209988"/>
                </a:lnTo>
                <a:lnTo>
                  <a:pt x="1098453" y="221502"/>
                </a:lnTo>
                <a:lnTo>
                  <a:pt x="1100769" y="239639"/>
                </a:lnTo>
                <a:lnTo>
                  <a:pt x="1106802" y="255765"/>
                </a:lnTo>
                <a:lnTo>
                  <a:pt x="1107413" y="260764"/>
                </a:lnTo>
                <a:lnTo>
                  <a:pt x="1105583" y="268827"/>
                </a:lnTo>
                <a:lnTo>
                  <a:pt x="1102574" y="276488"/>
                </a:lnTo>
                <a:lnTo>
                  <a:pt x="1097801" y="313266"/>
                </a:lnTo>
                <a:lnTo>
                  <a:pt x="1090999" y="327571"/>
                </a:lnTo>
                <a:lnTo>
                  <a:pt x="1069095" y="366953"/>
                </a:lnTo>
                <a:lnTo>
                  <a:pt x="1059708" y="382780"/>
                </a:lnTo>
                <a:lnTo>
                  <a:pt x="1017421" y="423842"/>
                </a:lnTo>
                <a:lnTo>
                  <a:pt x="1009769" y="433813"/>
                </a:lnTo>
                <a:lnTo>
                  <a:pt x="992035" y="450388"/>
                </a:lnTo>
                <a:lnTo>
                  <a:pt x="984375" y="459722"/>
                </a:lnTo>
                <a:lnTo>
                  <a:pt x="944086" y="488938"/>
                </a:lnTo>
                <a:lnTo>
                  <a:pt x="907046" y="518767"/>
                </a:lnTo>
                <a:lnTo>
                  <a:pt x="868674" y="531171"/>
                </a:lnTo>
                <a:lnTo>
                  <a:pt x="829230" y="547699"/>
                </a:lnTo>
                <a:lnTo>
                  <a:pt x="812300" y="551941"/>
                </a:lnTo>
                <a:lnTo>
                  <a:pt x="800072" y="555657"/>
                </a:lnTo>
                <a:lnTo>
                  <a:pt x="759463" y="558368"/>
                </a:lnTo>
                <a:lnTo>
                  <a:pt x="719214" y="558614"/>
                </a:lnTo>
                <a:lnTo>
                  <a:pt x="682797" y="558628"/>
                </a:lnTo>
                <a:lnTo>
                  <a:pt x="643491" y="558629"/>
                </a:lnTo>
                <a:lnTo>
                  <a:pt x="631911" y="557688"/>
                </a:lnTo>
                <a:lnTo>
                  <a:pt x="592182" y="550686"/>
                </a:lnTo>
                <a:lnTo>
                  <a:pt x="580885" y="549455"/>
                </a:lnTo>
                <a:lnTo>
                  <a:pt x="543876" y="539724"/>
                </a:lnTo>
                <a:lnTo>
                  <a:pt x="521768" y="528266"/>
                </a:lnTo>
                <a:lnTo>
                  <a:pt x="505581" y="525454"/>
                </a:lnTo>
                <a:lnTo>
                  <a:pt x="500577" y="525224"/>
                </a:lnTo>
                <a:lnTo>
                  <a:pt x="497240" y="524129"/>
                </a:lnTo>
                <a:lnTo>
                  <a:pt x="495016" y="522459"/>
                </a:lnTo>
                <a:lnTo>
                  <a:pt x="493534" y="520405"/>
                </a:lnTo>
                <a:lnTo>
                  <a:pt x="473634" y="5078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Shape-300"/>
          <p:cNvSpPr/>
          <p:nvPr/>
        </p:nvSpPr>
        <p:spPr>
          <a:xfrm>
            <a:off x="2709333" y="3302003"/>
            <a:ext cx="999067" cy="583674"/>
          </a:xfrm>
          <a:custGeom>
            <a:avLst/>
            <a:gdLst/>
            <a:ahLst/>
            <a:cxnLst/>
            <a:rect l="0" t="0" r="0" b="0"/>
            <a:pathLst>
              <a:path w="999067" h="583674">
                <a:moveTo>
                  <a:pt x="643467" y="541864"/>
                </a:moveTo>
                <a:lnTo>
                  <a:pt x="634826" y="542805"/>
                </a:lnTo>
                <a:lnTo>
                  <a:pt x="617388" y="548623"/>
                </a:lnTo>
                <a:lnTo>
                  <a:pt x="585482" y="561766"/>
                </a:lnTo>
                <a:lnTo>
                  <a:pt x="543827" y="567118"/>
                </a:lnTo>
                <a:lnTo>
                  <a:pt x="504380" y="573750"/>
                </a:lnTo>
                <a:lnTo>
                  <a:pt x="466092" y="575556"/>
                </a:lnTo>
                <a:lnTo>
                  <a:pt x="425136" y="575715"/>
                </a:lnTo>
                <a:lnTo>
                  <a:pt x="404426" y="578235"/>
                </a:lnTo>
                <a:lnTo>
                  <a:pt x="364637" y="583673"/>
                </a:lnTo>
                <a:lnTo>
                  <a:pt x="334979" y="583187"/>
                </a:lnTo>
                <a:lnTo>
                  <a:pt x="294303" y="576509"/>
                </a:lnTo>
                <a:lnTo>
                  <a:pt x="259714" y="574858"/>
                </a:lnTo>
                <a:lnTo>
                  <a:pt x="219966" y="562236"/>
                </a:lnTo>
                <a:lnTo>
                  <a:pt x="177956" y="552297"/>
                </a:lnTo>
                <a:lnTo>
                  <a:pt x="160913" y="548404"/>
                </a:lnTo>
                <a:lnTo>
                  <a:pt x="146456" y="541293"/>
                </a:lnTo>
                <a:lnTo>
                  <a:pt x="107954" y="519264"/>
                </a:lnTo>
                <a:lnTo>
                  <a:pt x="69643" y="485419"/>
                </a:lnTo>
                <a:lnTo>
                  <a:pt x="60429" y="479775"/>
                </a:lnTo>
                <a:lnTo>
                  <a:pt x="57219" y="476012"/>
                </a:lnTo>
                <a:lnTo>
                  <a:pt x="36267" y="433717"/>
                </a:lnTo>
                <a:lnTo>
                  <a:pt x="23477" y="395995"/>
                </a:lnTo>
                <a:lnTo>
                  <a:pt x="18873" y="382932"/>
                </a:lnTo>
                <a:lnTo>
                  <a:pt x="18226" y="379465"/>
                </a:lnTo>
                <a:lnTo>
                  <a:pt x="3701" y="355024"/>
                </a:lnTo>
                <a:lnTo>
                  <a:pt x="97" y="315234"/>
                </a:lnTo>
                <a:lnTo>
                  <a:pt x="3" y="273270"/>
                </a:lnTo>
                <a:lnTo>
                  <a:pt x="0" y="244022"/>
                </a:lnTo>
                <a:lnTo>
                  <a:pt x="2509" y="237648"/>
                </a:lnTo>
                <a:lnTo>
                  <a:pt x="4495" y="234631"/>
                </a:lnTo>
                <a:lnTo>
                  <a:pt x="10452" y="213480"/>
                </a:lnTo>
                <a:lnTo>
                  <a:pt x="14053" y="206827"/>
                </a:lnTo>
                <a:lnTo>
                  <a:pt x="17021" y="197792"/>
                </a:lnTo>
                <a:lnTo>
                  <a:pt x="45190" y="158393"/>
                </a:lnTo>
                <a:lnTo>
                  <a:pt x="70732" y="133429"/>
                </a:lnTo>
                <a:lnTo>
                  <a:pt x="81060" y="127021"/>
                </a:lnTo>
                <a:lnTo>
                  <a:pt x="104392" y="99051"/>
                </a:lnTo>
                <a:lnTo>
                  <a:pt x="145230" y="73382"/>
                </a:lnTo>
                <a:lnTo>
                  <a:pt x="186427" y="50797"/>
                </a:lnTo>
                <a:lnTo>
                  <a:pt x="225788" y="31041"/>
                </a:lnTo>
                <a:lnTo>
                  <a:pt x="265290" y="18968"/>
                </a:lnTo>
                <a:lnTo>
                  <a:pt x="287867" y="10817"/>
                </a:lnTo>
                <a:lnTo>
                  <a:pt x="328435" y="6162"/>
                </a:lnTo>
                <a:lnTo>
                  <a:pt x="349119" y="1824"/>
                </a:lnTo>
                <a:lnTo>
                  <a:pt x="388898" y="157"/>
                </a:lnTo>
                <a:lnTo>
                  <a:pt x="424374" y="18"/>
                </a:lnTo>
                <a:lnTo>
                  <a:pt x="461310" y="0"/>
                </a:lnTo>
                <a:lnTo>
                  <a:pt x="490938" y="938"/>
                </a:lnTo>
                <a:lnTo>
                  <a:pt x="526217" y="7287"/>
                </a:lnTo>
                <a:lnTo>
                  <a:pt x="564927" y="10817"/>
                </a:lnTo>
                <a:lnTo>
                  <a:pt x="586016" y="15119"/>
                </a:lnTo>
                <a:lnTo>
                  <a:pt x="618426" y="21067"/>
                </a:lnTo>
                <a:lnTo>
                  <a:pt x="653746" y="31528"/>
                </a:lnTo>
                <a:lnTo>
                  <a:pt x="693565" y="39375"/>
                </a:lnTo>
                <a:lnTo>
                  <a:pt x="713919" y="43337"/>
                </a:lnTo>
                <a:lnTo>
                  <a:pt x="745604" y="55560"/>
                </a:lnTo>
                <a:lnTo>
                  <a:pt x="781652" y="65535"/>
                </a:lnTo>
                <a:lnTo>
                  <a:pt x="823213" y="81897"/>
                </a:lnTo>
                <a:lnTo>
                  <a:pt x="858820" y="98780"/>
                </a:lnTo>
                <a:lnTo>
                  <a:pt x="879744" y="108184"/>
                </a:lnTo>
                <a:lnTo>
                  <a:pt x="914767" y="134941"/>
                </a:lnTo>
                <a:lnTo>
                  <a:pt x="932556" y="146649"/>
                </a:lnTo>
                <a:lnTo>
                  <a:pt x="959514" y="184762"/>
                </a:lnTo>
                <a:lnTo>
                  <a:pt x="976485" y="210134"/>
                </a:lnTo>
                <a:lnTo>
                  <a:pt x="989277" y="252385"/>
                </a:lnTo>
                <a:lnTo>
                  <a:pt x="998684" y="294717"/>
                </a:lnTo>
                <a:lnTo>
                  <a:pt x="999045" y="333090"/>
                </a:lnTo>
                <a:lnTo>
                  <a:pt x="999066" y="373683"/>
                </a:lnTo>
                <a:lnTo>
                  <a:pt x="998126" y="392130"/>
                </a:lnTo>
                <a:lnTo>
                  <a:pt x="984626" y="417598"/>
                </a:lnTo>
                <a:lnTo>
                  <a:pt x="977332" y="429053"/>
                </a:lnTo>
                <a:lnTo>
                  <a:pt x="971882" y="446795"/>
                </a:lnTo>
                <a:lnTo>
                  <a:pt x="945413" y="485037"/>
                </a:lnTo>
                <a:lnTo>
                  <a:pt x="907431" y="510809"/>
                </a:lnTo>
                <a:lnTo>
                  <a:pt x="874986" y="529634"/>
                </a:lnTo>
                <a:lnTo>
                  <a:pt x="834522" y="539118"/>
                </a:lnTo>
                <a:lnTo>
                  <a:pt x="795817" y="548404"/>
                </a:lnTo>
                <a:lnTo>
                  <a:pt x="758392" y="550255"/>
                </a:lnTo>
                <a:lnTo>
                  <a:pt x="719621" y="550326"/>
                </a:lnTo>
                <a:lnTo>
                  <a:pt x="708358" y="551270"/>
                </a:lnTo>
                <a:lnTo>
                  <a:pt x="673569" y="558012"/>
                </a:lnTo>
                <a:lnTo>
                  <a:pt x="632963" y="558728"/>
                </a:lnTo>
                <a:lnTo>
                  <a:pt x="592713" y="558793"/>
                </a:lnTo>
                <a:lnTo>
                  <a:pt x="553159" y="558797"/>
                </a:lnTo>
                <a:lnTo>
                  <a:pt x="522268" y="557856"/>
                </a:lnTo>
                <a:lnTo>
                  <a:pt x="506080" y="552096"/>
                </a:lnTo>
                <a:lnTo>
                  <a:pt x="465667" y="5503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r>
              <a:rPr lang="en-US" dirty="0"/>
              <a:t>Integers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Rational numbers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are numbers that are positive and negative and can be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written as a fraction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 All integers can also be written as a fraction, so they are also considered rational numbers. For example, 17 is also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or –12 can be written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2. Circle the following numbers that are rational numbers but not integers?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    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  <a:blipFill>
                <a:blip r:embed="rId3"/>
                <a:stretch>
                  <a:fillRect l="-972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r>
              <a:rPr lang="en-US" dirty="0"/>
              <a:t>Integers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Rational numbers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are numbers that are positive and negative and can be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written as a fraction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 All integers can also be written as a fraction, so they are also considered rational numbers. For example, 17 is also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or –12 can be written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2. Circle the following numbers that are rational numbers but not integers?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    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  <a:blipFill>
                <a:blip r:embed="rId3"/>
                <a:stretch>
                  <a:fillRect l="-972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5</a:t>
            </a:fld>
            <a:endParaRPr lang="en-US" dirty="0"/>
          </a:p>
        </p:txBody>
      </p:sp>
      <p:sp>
        <p:nvSpPr>
          <p:cNvPr id="36" name="SMARTInkShape-301"/>
          <p:cNvSpPr/>
          <p:nvPr/>
        </p:nvSpPr>
        <p:spPr>
          <a:xfrm>
            <a:off x="1066853" y="3395204"/>
            <a:ext cx="1659270" cy="639739"/>
          </a:xfrm>
          <a:custGeom>
            <a:avLst/>
            <a:gdLst/>
            <a:ahLst/>
            <a:cxnLst/>
            <a:rect l="0" t="0" r="0" b="0"/>
            <a:pathLst>
              <a:path w="1659270" h="639739">
                <a:moveTo>
                  <a:pt x="1193747" y="567196"/>
                </a:moveTo>
                <a:lnTo>
                  <a:pt x="1181134" y="567196"/>
                </a:lnTo>
                <a:lnTo>
                  <a:pt x="1179694" y="568137"/>
                </a:lnTo>
                <a:lnTo>
                  <a:pt x="1178734" y="569704"/>
                </a:lnTo>
                <a:lnTo>
                  <a:pt x="1178094" y="571690"/>
                </a:lnTo>
                <a:lnTo>
                  <a:pt x="1176726" y="573014"/>
                </a:lnTo>
                <a:lnTo>
                  <a:pt x="1172698" y="574485"/>
                </a:lnTo>
                <a:lnTo>
                  <a:pt x="1146478" y="576535"/>
                </a:lnTo>
                <a:lnTo>
                  <a:pt x="1134620" y="582350"/>
                </a:lnTo>
                <a:lnTo>
                  <a:pt x="1095681" y="586592"/>
                </a:lnTo>
                <a:lnTo>
                  <a:pt x="1087133" y="589928"/>
                </a:lnTo>
                <a:lnTo>
                  <a:pt x="1047177" y="599141"/>
                </a:lnTo>
                <a:lnTo>
                  <a:pt x="1005483" y="603403"/>
                </a:lnTo>
                <a:lnTo>
                  <a:pt x="964884" y="608723"/>
                </a:lnTo>
                <a:lnTo>
                  <a:pt x="922779" y="613918"/>
                </a:lnTo>
                <a:lnTo>
                  <a:pt x="880476" y="619968"/>
                </a:lnTo>
                <a:lnTo>
                  <a:pt x="842118" y="625180"/>
                </a:lnTo>
                <a:lnTo>
                  <a:pt x="804124" y="626209"/>
                </a:lnTo>
                <a:lnTo>
                  <a:pt x="763867" y="626413"/>
                </a:lnTo>
                <a:lnTo>
                  <a:pt x="723965" y="626453"/>
                </a:lnTo>
                <a:lnTo>
                  <a:pt x="685666" y="632279"/>
                </a:lnTo>
                <a:lnTo>
                  <a:pt x="653842" y="634144"/>
                </a:lnTo>
                <a:lnTo>
                  <a:pt x="611886" y="637283"/>
                </a:lnTo>
                <a:lnTo>
                  <a:pt x="592712" y="639738"/>
                </a:lnTo>
                <a:lnTo>
                  <a:pt x="560762" y="636773"/>
                </a:lnTo>
                <a:lnTo>
                  <a:pt x="518763" y="635294"/>
                </a:lnTo>
                <a:lnTo>
                  <a:pt x="478516" y="635001"/>
                </a:lnTo>
                <a:lnTo>
                  <a:pt x="441090" y="629125"/>
                </a:lnTo>
                <a:lnTo>
                  <a:pt x="404011" y="626989"/>
                </a:lnTo>
                <a:lnTo>
                  <a:pt x="371788" y="624110"/>
                </a:lnTo>
                <a:lnTo>
                  <a:pt x="331683" y="619204"/>
                </a:lnTo>
                <a:lnTo>
                  <a:pt x="296584" y="611475"/>
                </a:lnTo>
                <a:lnTo>
                  <a:pt x="262473" y="603398"/>
                </a:lnTo>
                <a:lnTo>
                  <a:pt x="221029" y="594610"/>
                </a:lnTo>
                <a:lnTo>
                  <a:pt x="185038" y="581201"/>
                </a:lnTo>
                <a:lnTo>
                  <a:pt x="147095" y="564364"/>
                </a:lnTo>
                <a:lnTo>
                  <a:pt x="105580" y="540150"/>
                </a:lnTo>
                <a:lnTo>
                  <a:pt x="82971" y="526976"/>
                </a:lnTo>
                <a:lnTo>
                  <a:pt x="65962" y="509741"/>
                </a:lnTo>
                <a:lnTo>
                  <a:pt x="56569" y="502149"/>
                </a:lnTo>
                <a:lnTo>
                  <a:pt x="31481" y="467931"/>
                </a:lnTo>
                <a:lnTo>
                  <a:pt x="22429" y="460049"/>
                </a:lnTo>
                <a:lnTo>
                  <a:pt x="15270" y="450274"/>
                </a:lnTo>
                <a:lnTo>
                  <a:pt x="11461" y="439658"/>
                </a:lnTo>
                <a:lnTo>
                  <a:pt x="851" y="400838"/>
                </a:lnTo>
                <a:lnTo>
                  <a:pt x="0" y="363840"/>
                </a:lnTo>
                <a:lnTo>
                  <a:pt x="890" y="324653"/>
                </a:lnTo>
                <a:lnTo>
                  <a:pt x="17101" y="287641"/>
                </a:lnTo>
                <a:lnTo>
                  <a:pt x="39467" y="248453"/>
                </a:lnTo>
                <a:lnTo>
                  <a:pt x="69326" y="210343"/>
                </a:lnTo>
                <a:lnTo>
                  <a:pt x="93669" y="188168"/>
                </a:lnTo>
                <a:lnTo>
                  <a:pt x="129507" y="162734"/>
                </a:lnTo>
                <a:lnTo>
                  <a:pt x="150597" y="150395"/>
                </a:lnTo>
                <a:lnTo>
                  <a:pt x="171270" y="137331"/>
                </a:lnTo>
                <a:lnTo>
                  <a:pt x="213554" y="116124"/>
                </a:lnTo>
                <a:lnTo>
                  <a:pt x="254203" y="96692"/>
                </a:lnTo>
                <a:lnTo>
                  <a:pt x="296314" y="81880"/>
                </a:lnTo>
                <a:lnTo>
                  <a:pt x="338618" y="67677"/>
                </a:lnTo>
                <a:lnTo>
                  <a:pt x="372481" y="56377"/>
                </a:lnTo>
                <a:lnTo>
                  <a:pt x="412166" y="45086"/>
                </a:lnTo>
                <a:lnTo>
                  <a:pt x="450666" y="36305"/>
                </a:lnTo>
                <a:lnTo>
                  <a:pt x="483136" y="32031"/>
                </a:lnTo>
                <a:lnTo>
                  <a:pt x="516588" y="24806"/>
                </a:lnTo>
                <a:lnTo>
                  <a:pt x="557109" y="18432"/>
                </a:lnTo>
                <a:lnTo>
                  <a:pt x="599049" y="11354"/>
                </a:lnTo>
                <a:lnTo>
                  <a:pt x="632359" y="9272"/>
                </a:lnTo>
                <a:lnTo>
                  <a:pt x="666061" y="7715"/>
                </a:lnTo>
                <a:lnTo>
                  <a:pt x="699879" y="2654"/>
                </a:lnTo>
                <a:lnTo>
                  <a:pt x="733731" y="737"/>
                </a:lnTo>
                <a:lnTo>
                  <a:pt x="767593" y="169"/>
                </a:lnTo>
                <a:lnTo>
                  <a:pt x="801459" y="0"/>
                </a:lnTo>
                <a:lnTo>
                  <a:pt x="835325" y="891"/>
                </a:lnTo>
                <a:lnTo>
                  <a:pt x="870132" y="5754"/>
                </a:lnTo>
                <a:lnTo>
                  <a:pt x="908877" y="7613"/>
                </a:lnTo>
                <a:lnTo>
                  <a:pt x="943666" y="9105"/>
                </a:lnTo>
                <a:lnTo>
                  <a:pt x="974148" y="14146"/>
                </a:lnTo>
                <a:lnTo>
                  <a:pt x="1011192" y="16058"/>
                </a:lnTo>
                <a:lnTo>
                  <a:pt x="1046419" y="17565"/>
                </a:lnTo>
                <a:lnTo>
                  <a:pt x="1080688" y="23552"/>
                </a:lnTo>
                <a:lnTo>
                  <a:pt x="1114675" y="30342"/>
                </a:lnTo>
                <a:lnTo>
                  <a:pt x="1148577" y="32773"/>
                </a:lnTo>
                <a:lnTo>
                  <a:pt x="1182454" y="34434"/>
                </a:lnTo>
                <a:lnTo>
                  <a:pt x="1215383" y="39525"/>
                </a:lnTo>
                <a:lnTo>
                  <a:pt x="1254779" y="44231"/>
                </a:lnTo>
                <a:lnTo>
                  <a:pt x="1294023" y="53941"/>
                </a:lnTo>
                <a:lnTo>
                  <a:pt x="1334771" y="64917"/>
                </a:lnTo>
                <a:lnTo>
                  <a:pt x="1373481" y="76145"/>
                </a:lnTo>
                <a:lnTo>
                  <a:pt x="1405987" y="84600"/>
                </a:lnTo>
                <a:lnTo>
                  <a:pt x="1446188" y="95886"/>
                </a:lnTo>
                <a:lnTo>
                  <a:pt x="1483174" y="109996"/>
                </a:lnTo>
                <a:lnTo>
                  <a:pt x="1523212" y="129925"/>
                </a:lnTo>
                <a:lnTo>
                  <a:pt x="1560324" y="150215"/>
                </a:lnTo>
                <a:lnTo>
                  <a:pt x="1601285" y="187484"/>
                </a:lnTo>
                <a:lnTo>
                  <a:pt x="1627045" y="213107"/>
                </a:lnTo>
                <a:lnTo>
                  <a:pt x="1630916" y="221988"/>
                </a:lnTo>
                <a:lnTo>
                  <a:pt x="1640365" y="248538"/>
                </a:lnTo>
                <a:lnTo>
                  <a:pt x="1656946" y="287811"/>
                </a:lnTo>
                <a:lnTo>
                  <a:pt x="1659269" y="327308"/>
                </a:lnTo>
                <a:lnTo>
                  <a:pt x="1658444" y="348944"/>
                </a:lnTo>
                <a:lnTo>
                  <a:pt x="1644767" y="381453"/>
                </a:lnTo>
                <a:lnTo>
                  <a:pt x="1640649" y="398018"/>
                </a:lnTo>
                <a:lnTo>
                  <a:pt x="1625387" y="429234"/>
                </a:lnTo>
                <a:lnTo>
                  <a:pt x="1602022" y="468651"/>
                </a:lnTo>
                <a:lnTo>
                  <a:pt x="1587741" y="484480"/>
                </a:lnTo>
                <a:lnTo>
                  <a:pt x="1545711" y="519297"/>
                </a:lnTo>
                <a:lnTo>
                  <a:pt x="1504457" y="541635"/>
                </a:lnTo>
                <a:lnTo>
                  <a:pt x="1465199" y="558715"/>
                </a:lnTo>
                <a:lnTo>
                  <a:pt x="1453622" y="563427"/>
                </a:lnTo>
                <a:lnTo>
                  <a:pt x="1411385" y="573676"/>
                </a:lnTo>
                <a:lnTo>
                  <a:pt x="1369563" y="575489"/>
                </a:lnTo>
                <a:lnTo>
                  <a:pt x="1328953" y="575640"/>
                </a:lnTo>
                <a:lnTo>
                  <a:pt x="1291340" y="575660"/>
                </a:lnTo>
                <a:lnTo>
                  <a:pt x="1254870" y="575662"/>
                </a:lnTo>
                <a:lnTo>
                  <a:pt x="1219514" y="575663"/>
                </a:lnTo>
                <a:lnTo>
                  <a:pt x="1185353" y="575663"/>
                </a:lnTo>
                <a:lnTo>
                  <a:pt x="1145609" y="581481"/>
                </a:lnTo>
                <a:lnTo>
                  <a:pt x="1107097" y="583606"/>
                </a:lnTo>
                <a:lnTo>
                  <a:pt x="1068028" y="584026"/>
                </a:lnTo>
                <a:lnTo>
                  <a:pt x="1033133" y="585050"/>
                </a:lnTo>
                <a:lnTo>
                  <a:pt x="999064" y="590827"/>
                </a:lnTo>
                <a:lnTo>
                  <a:pt x="965157" y="592247"/>
                </a:lnTo>
                <a:lnTo>
                  <a:pt x="922814" y="59259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237"/>
          <p:cNvGrpSpPr/>
          <p:nvPr/>
        </p:nvGrpSpPr>
        <p:grpSpPr>
          <a:xfrm>
            <a:off x="3747253" y="3412100"/>
            <a:ext cx="2804188" cy="778901"/>
            <a:chOff x="3747253" y="3412100"/>
            <a:chExt cx="2804188" cy="778901"/>
          </a:xfrm>
        </p:grpSpPr>
        <p:sp>
          <p:nvSpPr>
            <p:cNvPr id="37" name="SMARTInkShape-302"/>
            <p:cNvSpPr/>
            <p:nvPr/>
          </p:nvSpPr>
          <p:spPr>
            <a:xfrm>
              <a:off x="3747253" y="3412100"/>
              <a:ext cx="1196706" cy="778901"/>
            </a:xfrm>
            <a:custGeom>
              <a:avLst/>
              <a:gdLst/>
              <a:ahLst/>
              <a:cxnLst/>
              <a:rect l="0" t="0" r="0" b="0"/>
              <a:pathLst>
                <a:path w="1196706" h="778901">
                  <a:moveTo>
                    <a:pt x="994080" y="711167"/>
                  </a:moveTo>
                  <a:lnTo>
                    <a:pt x="989586" y="711167"/>
                  </a:lnTo>
                  <a:lnTo>
                    <a:pt x="988261" y="710226"/>
                  </a:lnTo>
                  <a:lnTo>
                    <a:pt x="987379" y="708658"/>
                  </a:lnTo>
                  <a:lnTo>
                    <a:pt x="985962" y="703877"/>
                  </a:lnTo>
                  <a:lnTo>
                    <a:pt x="983260" y="703223"/>
                  </a:lnTo>
                  <a:lnTo>
                    <a:pt x="981222" y="703049"/>
                  </a:lnTo>
                  <a:lnTo>
                    <a:pt x="976451" y="705364"/>
                  </a:lnTo>
                  <a:lnTo>
                    <a:pt x="971193" y="708588"/>
                  </a:lnTo>
                  <a:lnTo>
                    <a:pt x="960153" y="710657"/>
                  </a:lnTo>
                  <a:lnTo>
                    <a:pt x="953602" y="711881"/>
                  </a:lnTo>
                  <a:lnTo>
                    <a:pt x="934066" y="717823"/>
                  </a:lnTo>
                  <a:lnTo>
                    <a:pt x="917658" y="721606"/>
                  </a:lnTo>
                  <a:lnTo>
                    <a:pt x="881486" y="734231"/>
                  </a:lnTo>
                  <a:lnTo>
                    <a:pt x="846226" y="737200"/>
                  </a:lnTo>
                  <a:lnTo>
                    <a:pt x="804626" y="748311"/>
                  </a:lnTo>
                  <a:lnTo>
                    <a:pt x="765061" y="752817"/>
                  </a:lnTo>
                  <a:lnTo>
                    <a:pt x="723092" y="753410"/>
                  </a:lnTo>
                  <a:lnTo>
                    <a:pt x="680807" y="753488"/>
                  </a:lnTo>
                  <a:lnTo>
                    <a:pt x="638479" y="753498"/>
                  </a:lnTo>
                  <a:lnTo>
                    <a:pt x="596147" y="753500"/>
                  </a:lnTo>
                  <a:lnTo>
                    <a:pt x="562280" y="750992"/>
                  </a:lnTo>
                  <a:lnTo>
                    <a:pt x="523919" y="741716"/>
                  </a:lnTo>
                  <a:lnTo>
                    <a:pt x="486865" y="736643"/>
                  </a:lnTo>
                  <a:lnTo>
                    <a:pt x="449860" y="730066"/>
                  </a:lnTo>
                  <a:lnTo>
                    <a:pt x="411088" y="723994"/>
                  </a:lnTo>
                  <a:lnTo>
                    <a:pt x="369493" y="713735"/>
                  </a:lnTo>
                  <a:lnTo>
                    <a:pt x="327549" y="702650"/>
                  </a:lnTo>
                  <a:lnTo>
                    <a:pt x="291808" y="691401"/>
                  </a:lnTo>
                  <a:lnTo>
                    <a:pt x="251753" y="680120"/>
                  </a:lnTo>
                  <a:lnTo>
                    <a:pt x="215688" y="668833"/>
                  </a:lnTo>
                  <a:lnTo>
                    <a:pt x="176893" y="653050"/>
                  </a:lnTo>
                  <a:lnTo>
                    <a:pt x="140228" y="635490"/>
                  </a:lnTo>
                  <a:lnTo>
                    <a:pt x="98491" y="608870"/>
                  </a:lnTo>
                  <a:lnTo>
                    <a:pt x="57212" y="577305"/>
                  </a:lnTo>
                  <a:lnTo>
                    <a:pt x="27161" y="538940"/>
                  </a:lnTo>
                  <a:lnTo>
                    <a:pt x="14246" y="499320"/>
                  </a:lnTo>
                  <a:lnTo>
                    <a:pt x="590" y="468803"/>
                  </a:lnTo>
                  <a:lnTo>
                    <a:pt x="0" y="457322"/>
                  </a:lnTo>
                  <a:lnTo>
                    <a:pt x="3175" y="416612"/>
                  </a:lnTo>
                  <a:lnTo>
                    <a:pt x="4381" y="386845"/>
                  </a:lnTo>
                  <a:lnTo>
                    <a:pt x="13930" y="344605"/>
                  </a:lnTo>
                  <a:lnTo>
                    <a:pt x="29055" y="305291"/>
                  </a:lnTo>
                  <a:lnTo>
                    <a:pt x="52530" y="266753"/>
                  </a:lnTo>
                  <a:lnTo>
                    <a:pt x="80270" y="229968"/>
                  </a:lnTo>
                  <a:lnTo>
                    <a:pt x="111936" y="189138"/>
                  </a:lnTo>
                  <a:lnTo>
                    <a:pt x="139106" y="163353"/>
                  </a:lnTo>
                  <a:lnTo>
                    <a:pt x="179529" y="134911"/>
                  </a:lnTo>
                  <a:lnTo>
                    <a:pt x="221694" y="104030"/>
                  </a:lnTo>
                  <a:lnTo>
                    <a:pt x="258342" y="86839"/>
                  </a:lnTo>
                  <a:lnTo>
                    <a:pt x="295433" y="66097"/>
                  </a:lnTo>
                  <a:lnTo>
                    <a:pt x="334218" y="50927"/>
                  </a:lnTo>
                  <a:lnTo>
                    <a:pt x="372148" y="39510"/>
                  </a:lnTo>
                  <a:lnTo>
                    <a:pt x="410058" y="29136"/>
                  </a:lnTo>
                  <a:lnTo>
                    <a:pt x="450297" y="23603"/>
                  </a:lnTo>
                  <a:lnTo>
                    <a:pt x="485702" y="18224"/>
                  </a:lnTo>
                  <a:lnTo>
                    <a:pt x="526632" y="11343"/>
                  </a:lnTo>
                  <a:lnTo>
                    <a:pt x="568444" y="6499"/>
                  </a:lnTo>
                  <a:lnTo>
                    <a:pt x="608653" y="1257"/>
                  </a:lnTo>
                  <a:lnTo>
                    <a:pt x="641662" y="349"/>
                  </a:lnTo>
                  <a:lnTo>
                    <a:pt x="675276" y="80"/>
                  </a:lnTo>
                  <a:lnTo>
                    <a:pt x="709067" y="0"/>
                  </a:lnTo>
                  <a:lnTo>
                    <a:pt x="742912" y="4471"/>
                  </a:lnTo>
                  <a:lnTo>
                    <a:pt x="782241" y="8592"/>
                  </a:lnTo>
                  <a:lnTo>
                    <a:pt x="814243" y="14020"/>
                  </a:lnTo>
                  <a:lnTo>
                    <a:pt x="847558" y="16987"/>
                  </a:lnTo>
                  <a:lnTo>
                    <a:pt x="880320" y="22466"/>
                  </a:lnTo>
                  <a:lnTo>
                    <a:pt x="919659" y="27302"/>
                  </a:lnTo>
                  <a:lnTo>
                    <a:pt x="958893" y="37038"/>
                  </a:lnTo>
                  <a:lnTo>
                    <a:pt x="993819" y="48020"/>
                  </a:lnTo>
                  <a:lnTo>
                    <a:pt x="1027895" y="61757"/>
                  </a:lnTo>
                  <a:lnTo>
                    <a:pt x="1064455" y="86847"/>
                  </a:lnTo>
                  <a:lnTo>
                    <a:pt x="1100000" y="108432"/>
                  </a:lnTo>
                  <a:lnTo>
                    <a:pt x="1126864" y="135594"/>
                  </a:lnTo>
                  <a:lnTo>
                    <a:pt x="1156435" y="174954"/>
                  </a:lnTo>
                  <a:lnTo>
                    <a:pt x="1174585" y="216102"/>
                  </a:lnTo>
                  <a:lnTo>
                    <a:pt x="1184336" y="258331"/>
                  </a:lnTo>
                  <a:lnTo>
                    <a:pt x="1192915" y="300655"/>
                  </a:lnTo>
                  <a:lnTo>
                    <a:pt x="1196705" y="339207"/>
                  </a:lnTo>
                  <a:lnTo>
                    <a:pt x="1194602" y="364203"/>
                  </a:lnTo>
                  <a:lnTo>
                    <a:pt x="1189576" y="406389"/>
                  </a:lnTo>
                  <a:lnTo>
                    <a:pt x="1186455" y="437729"/>
                  </a:lnTo>
                  <a:lnTo>
                    <a:pt x="1182157" y="458933"/>
                  </a:lnTo>
                  <a:lnTo>
                    <a:pt x="1176210" y="491382"/>
                  </a:lnTo>
                  <a:lnTo>
                    <a:pt x="1163240" y="526711"/>
                  </a:lnTo>
                  <a:lnTo>
                    <a:pt x="1156753" y="541698"/>
                  </a:lnTo>
                  <a:lnTo>
                    <a:pt x="1136358" y="576983"/>
                  </a:lnTo>
                  <a:lnTo>
                    <a:pt x="1118360" y="614828"/>
                  </a:lnTo>
                  <a:lnTo>
                    <a:pt x="1094044" y="656334"/>
                  </a:lnTo>
                  <a:lnTo>
                    <a:pt x="1064244" y="691305"/>
                  </a:lnTo>
                  <a:lnTo>
                    <a:pt x="1025102" y="717415"/>
                  </a:lnTo>
                  <a:lnTo>
                    <a:pt x="1000034" y="734735"/>
                  </a:lnTo>
                  <a:lnTo>
                    <a:pt x="965701" y="749496"/>
                  </a:lnTo>
                  <a:lnTo>
                    <a:pt x="923437" y="758967"/>
                  </a:lnTo>
                  <a:lnTo>
                    <a:pt x="883630" y="766067"/>
                  </a:lnTo>
                  <a:lnTo>
                    <a:pt x="841630" y="772367"/>
                  </a:lnTo>
                  <a:lnTo>
                    <a:pt x="800281" y="778039"/>
                  </a:lnTo>
                  <a:lnTo>
                    <a:pt x="764303" y="778787"/>
                  </a:lnTo>
                  <a:lnTo>
                    <a:pt x="726361" y="778890"/>
                  </a:lnTo>
                  <a:lnTo>
                    <a:pt x="686481" y="778900"/>
                  </a:lnTo>
                  <a:lnTo>
                    <a:pt x="663880" y="77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03"/>
            <p:cNvSpPr/>
            <p:nvPr/>
          </p:nvSpPr>
          <p:spPr>
            <a:xfrm>
              <a:off x="5156220" y="3433289"/>
              <a:ext cx="1395221" cy="647598"/>
            </a:xfrm>
            <a:custGeom>
              <a:avLst/>
              <a:gdLst/>
              <a:ahLst/>
              <a:cxnLst/>
              <a:rect l="0" t="0" r="0" b="0"/>
              <a:pathLst>
                <a:path w="1395221" h="647598">
                  <a:moveTo>
                    <a:pt x="973647" y="562978"/>
                  </a:moveTo>
                  <a:lnTo>
                    <a:pt x="966357" y="562978"/>
                  </a:lnTo>
                  <a:lnTo>
                    <a:pt x="958653" y="568796"/>
                  </a:lnTo>
                  <a:lnTo>
                    <a:pt x="953499" y="570267"/>
                  </a:lnTo>
                  <a:lnTo>
                    <a:pt x="951748" y="571600"/>
                  </a:lnTo>
                  <a:lnTo>
                    <a:pt x="949803" y="575590"/>
                  </a:lnTo>
                  <a:lnTo>
                    <a:pt x="947403" y="577031"/>
                  </a:lnTo>
                  <a:lnTo>
                    <a:pt x="907786" y="586562"/>
                  </a:lnTo>
                  <a:lnTo>
                    <a:pt x="868967" y="588307"/>
                  </a:lnTo>
                  <a:lnTo>
                    <a:pt x="852215" y="589297"/>
                  </a:lnTo>
                  <a:lnTo>
                    <a:pt x="812599" y="601876"/>
                  </a:lnTo>
                  <a:lnTo>
                    <a:pt x="777587" y="604859"/>
                  </a:lnTo>
                  <a:lnTo>
                    <a:pt x="736406" y="607760"/>
                  </a:lnTo>
                  <a:lnTo>
                    <a:pt x="694224" y="613926"/>
                  </a:lnTo>
                  <a:lnTo>
                    <a:pt x="651911" y="620963"/>
                  </a:lnTo>
                  <a:lnTo>
                    <a:pt x="612228" y="621991"/>
                  </a:lnTo>
                  <a:lnTo>
                    <a:pt x="573727" y="624702"/>
                  </a:lnTo>
                  <a:lnTo>
                    <a:pt x="534660" y="629524"/>
                  </a:lnTo>
                  <a:lnTo>
                    <a:pt x="493947" y="630477"/>
                  </a:lnTo>
                  <a:lnTo>
                    <a:pt x="455244" y="630664"/>
                  </a:lnTo>
                  <a:lnTo>
                    <a:pt x="416136" y="626207"/>
                  </a:lnTo>
                  <a:lnTo>
                    <a:pt x="381235" y="622086"/>
                  </a:lnTo>
                  <a:lnTo>
                    <a:pt x="347163" y="613189"/>
                  </a:lnTo>
                  <a:lnTo>
                    <a:pt x="313257" y="606867"/>
                  </a:lnTo>
                  <a:lnTo>
                    <a:pt x="273423" y="596306"/>
                  </a:lnTo>
                  <a:lnTo>
                    <a:pt x="237203" y="582662"/>
                  </a:lnTo>
                  <a:lnTo>
                    <a:pt x="201900" y="568612"/>
                  </a:lnTo>
                  <a:lnTo>
                    <a:pt x="167379" y="552001"/>
                  </a:lnTo>
                  <a:lnTo>
                    <a:pt x="127554" y="529634"/>
                  </a:lnTo>
                  <a:lnTo>
                    <a:pt x="110217" y="518291"/>
                  </a:lnTo>
                  <a:lnTo>
                    <a:pt x="70545" y="488285"/>
                  </a:lnTo>
                  <a:lnTo>
                    <a:pt x="39648" y="450012"/>
                  </a:lnTo>
                  <a:lnTo>
                    <a:pt x="14207" y="407725"/>
                  </a:lnTo>
                  <a:lnTo>
                    <a:pt x="3766" y="387785"/>
                  </a:lnTo>
                  <a:lnTo>
                    <a:pt x="312" y="349089"/>
                  </a:lnTo>
                  <a:lnTo>
                    <a:pt x="0" y="309012"/>
                  </a:lnTo>
                  <a:lnTo>
                    <a:pt x="924" y="280760"/>
                  </a:lnTo>
                  <a:lnTo>
                    <a:pt x="9544" y="246889"/>
                  </a:lnTo>
                  <a:lnTo>
                    <a:pt x="19853" y="229955"/>
                  </a:lnTo>
                  <a:lnTo>
                    <a:pt x="25623" y="213022"/>
                  </a:lnTo>
                  <a:lnTo>
                    <a:pt x="52890" y="173511"/>
                  </a:lnTo>
                  <a:lnTo>
                    <a:pt x="84832" y="142153"/>
                  </a:lnTo>
                  <a:lnTo>
                    <a:pt x="124169" y="108251"/>
                  </a:lnTo>
                  <a:lnTo>
                    <a:pt x="147679" y="86894"/>
                  </a:lnTo>
                  <a:lnTo>
                    <a:pt x="186743" y="69575"/>
                  </a:lnTo>
                  <a:lnTo>
                    <a:pt x="221944" y="52534"/>
                  </a:lnTo>
                  <a:lnTo>
                    <a:pt x="254341" y="36412"/>
                  </a:lnTo>
                  <a:lnTo>
                    <a:pt x="296361" y="27969"/>
                  </a:lnTo>
                  <a:lnTo>
                    <a:pt x="334684" y="17971"/>
                  </a:lnTo>
                  <a:lnTo>
                    <a:pt x="372672" y="12756"/>
                  </a:lnTo>
                  <a:lnTo>
                    <a:pt x="404441" y="7137"/>
                  </a:lnTo>
                  <a:lnTo>
                    <a:pt x="437685" y="5055"/>
                  </a:lnTo>
                  <a:lnTo>
                    <a:pt x="471369" y="4437"/>
                  </a:lnTo>
                  <a:lnTo>
                    <a:pt x="504240" y="3314"/>
                  </a:lnTo>
                  <a:lnTo>
                    <a:pt x="546125" y="0"/>
                  </a:lnTo>
                  <a:lnTo>
                    <a:pt x="582939" y="2940"/>
                  </a:lnTo>
                  <a:lnTo>
                    <a:pt x="624595" y="3933"/>
                  </a:lnTo>
                  <a:lnTo>
                    <a:pt x="660335" y="4105"/>
                  </a:lnTo>
                  <a:lnTo>
                    <a:pt x="696219" y="4156"/>
                  </a:lnTo>
                  <a:lnTo>
                    <a:pt x="730684" y="4171"/>
                  </a:lnTo>
                  <a:lnTo>
                    <a:pt x="764728" y="8671"/>
                  </a:lnTo>
                  <a:lnTo>
                    <a:pt x="798646" y="11467"/>
                  </a:lnTo>
                  <a:lnTo>
                    <a:pt x="832529" y="16790"/>
                  </a:lnTo>
                  <a:lnTo>
                    <a:pt x="866400" y="24325"/>
                  </a:lnTo>
                  <a:lnTo>
                    <a:pt x="900268" y="32516"/>
                  </a:lnTo>
                  <a:lnTo>
                    <a:pt x="939605" y="37893"/>
                  </a:lnTo>
                  <a:lnTo>
                    <a:pt x="971609" y="44480"/>
                  </a:lnTo>
                  <a:lnTo>
                    <a:pt x="1013625" y="57642"/>
                  </a:lnTo>
                  <a:lnTo>
                    <a:pt x="1049381" y="73587"/>
                  </a:lnTo>
                  <a:lnTo>
                    <a:pt x="1084562" y="85796"/>
                  </a:lnTo>
                  <a:lnTo>
                    <a:pt x="1113964" y="95363"/>
                  </a:lnTo>
                  <a:lnTo>
                    <a:pt x="1152271" y="120375"/>
                  </a:lnTo>
                  <a:lnTo>
                    <a:pt x="1191380" y="145667"/>
                  </a:lnTo>
                  <a:lnTo>
                    <a:pt x="1227504" y="168660"/>
                  </a:lnTo>
                  <a:lnTo>
                    <a:pt x="1269806" y="207424"/>
                  </a:lnTo>
                  <a:lnTo>
                    <a:pt x="1309480" y="246891"/>
                  </a:lnTo>
                  <a:lnTo>
                    <a:pt x="1340379" y="286400"/>
                  </a:lnTo>
                  <a:lnTo>
                    <a:pt x="1365448" y="325911"/>
                  </a:lnTo>
                  <a:lnTo>
                    <a:pt x="1381658" y="348489"/>
                  </a:lnTo>
                  <a:lnTo>
                    <a:pt x="1386482" y="365422"/>
                  </a:lnTo>
                  <a:lnTo>
                    <a:pt x="1390755" y="393644"/>
                  </a:lnTo>
                  <a:lnTo>
                    <a:pt x="1395136" y="410578"/>
                  </a:lnTo>
                  <a:lnTo>
                    <a:pt x="1395220" y="421867"/>
                  </a:lnTo>
                  <a:lnTo>
                    <a:pt x="1386479" y="461378"/>
                  </a:lnTo>
                  <a:lnTo>
                    <a:pt x="1379012" y="483782"/>
                  </a:lnTo>
                  <a:lnTo>
                    <a:pt x="1352059" y="521897"/>
                  </a:lnTo>
                  <a:lnTo>
                    <a:pt x="1318804" y="560628"/>
                  </a:lnTo>
                  <a:lnTo>
                    <a:pt x="1281153" y="582596"/>
                  </a:lnTo>
                  <a:lnTo>
                    <a:pt x="1240102" y="599654"/>
                  </a:lnTo>
                  <a:lnTo>
                    <a:pt x="1197882" y="616599"/>
                  </a:lnTo>
                  <a:lnTo>
                    <a:pt x="1167517" y="626948"/>
                  </a:lnTo>
                  <a:lnTo>
                    <a:pt x="1130428" y="634710"/>
                  </a:lnTo>
                  <a:lnTo>
                    <a:pt x="1091642" y="638589"/>
                  </a:lnTo>
                  <a:lnTo>
                    <a:pt x="1049775" y="644919"/>
                  </a:lnTo>
                  <a:lnTo>
                    <a:pt x="1007504" y="647285"/>
                  </a:lnTo>
                  <a:lnTo>
                    <a:pt x="965179" y="647597"/>
                  </a:lnTo>
                  <a:lnTo>
                    <a:pt x="939780" y="645121"/>
                  </a:lnTo>
                  <a:lnTo>
                    <a:pt x="898387" y="639960"/>
                  </a:lnTo>
                  <a:lnTo>
                    <a:pt x="862403" y="639281"/>
                  </a:lnTo>
                  <a:lnTo>
                    <a:pt x="824461" y="639187"/>
                  </a:lnTo>
                  <a:lnTo>
                    <a:pt x="785064" y="631060"/>
                  </a:lnTo>
                  <a:lnTo>
                    <a:pt x="761980" y="630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MARTInkShape-304"/>
          <p:cNvSpPr/>
          <p:nvPr/>
        </p:nvSpPr>
        <p:spPr>
          <a:xfrm>
            <a:off x="7738894" y="3352804"/>
            <a:ext cx="1523639" cy="795861"/>
          </a:xfrm>
          <a:custGeom>
            <a:avLst/>
            <a:gdLst/>
            <a:ahLst/>
            <a:cxnLst/>
            <a:rect l="0" t="0" r="0" b="0"/>
            <a:pathLst>
              <a:path w="1523639" h="795861">
                <a:moveTo>
                  <a:pt x="846306" y="770463"/>
                </a:moveTo>
                <a:lnTo>
                  <a:pt x="841811" y="770463"/>
                </a:lnTo>
                <a:lnTo>
                  <a:pt x="837096" y="772971"/>
                </a:lnTo>
                <a:lnTo>
                  <a:pt x="831865" y="776281"/>
                </a:lnTo>
                <a:lnTo>
                  <a:pt x="820841" y="778406"/>
                </a:lnTo>
                <a:lnTo>
                  <a:pt x="781238" y="779864"/>
                </a:lnTo>
                <a:lnTo>
                  <a:pt x="760097" y="786218"/>
                </a:lnTo>
                <a:lnTo>
                  <a:pt x="719136" y="787350"/>
                </a:lnTo>
                <a:lnTo>
                  <a:pt x="685244" y="788331"/>
                </a:lnTo>
                <a:lnTo>
                  <a:pt x="648040" y="795078"/>
                </a:lnTo>
                <a:lnTo>
                  <a:pt x="613268" y="795759"/>
                </a:lnTo>
                <a:lnTo>
                  <a:pt x="578086" y="795842"/>
                </a:lnTo>
                <a:lnTo>
                  <a:pt x="536068" y="795860"/>
                </a:lnTo>
                <a:lnTo>
                  <a:pt x="497806" y="789161"/>
                </a:lnTo>
                <a:lnTo>
                  <a:pt x="456659" y="781810"/>
                </a:lnTo>
                <a:lnTo>
                  <a:pt x="414482" y="779309"/>
                </a:lnTo>
                <a:lnTo>
                  <a:pt x="372169" y="769770"/>
                </a:lnTo>
                <a:lnTo>
                  <a:pt x="329839" y="762079"/>
                </a:lnTo>
                <a:lnTo>
                  <a:pt x="287506" y="750347"/>
                </a:lnTo>
                <a:lnTo>
                  <a:pt x="247681" y="736548"/>
                </a:lnTo>
                <a:lnTo>
                  <a:pt x="210522" y="722479"/>
                </a:lnTo>
                <a:lnTo>
                  <a:pt x="173364" y="708373"/>
                </a:lnTo>
                <a:lnTo>
                  <a:pt x="131434" y="680936"/>
                </a:lnTo>
                <a:lnTo>
                  <a:pt x="103023" y="666509"/>
                </a:lnTo>
                <a:lnTo>
                  <a:pt x="87342" y="651232"/>
                </a:lnTo>
                <a:lnTo>
                  <a:pt x="79070" y="641271"/>
                </a:lnTo>
                <a:lnTo>
                  <a:pt x="60938" y="624703"/>
                </a:lnTo>
                <a:lnTo>
                  <a:pt x="31980" y="586911"/>
                </a:lnTo>
                <a:lnTo>
                  <a:pt x="11945" y="552379"/>
                </a:lnTo>
                <a:lnTo>
                  <a:pt x="5822" y="510872"/>
                </a:lnTo>
                <a:lnTo>
                  <a:pt x="3761" y="507091"/>
                </a:lnTo>
                <a:lnTo>
                  <a:pt x="0" y="469335"/>
                </a:lnTo>
                <a:lnTo>
                  <a:pt x="652" y="446075"/>
                </a:lnTo>
                <a:lnTo>
                  <a:pt x="7587" y="406406"/>
                </a:lnTo>
                <a:lnTo>
                  <a:pt x="8817" y="395111"/>
                </a:lnTo>
                <a:lnTo>
                  <a:pt x="25246" y="355596"/>
                </a:lnTo>
                <a:lnTo>
                  <a:pt x="44499" y="319221"/>
                </a:lnTo>
                <a:lnTo>
                  <a:pt x="66850" y="279919"/>
                </a:lnTo>
                <a:lnTo>
                  <a:pt x="69847" y="274101"/>
                </a:lnTo>
                <a:lnTo>
                  <a:pt x="80702" y="265126"/>
                </a:lnTo>
                <a:lnTo>
                  <a:pt x="87548" y="261416"/>
                </a:lnTo>
                <a:lnTo>
                  <a:pt x="97663" y="249768"/>
                </a:lnTo>
                <a:lnTo>
                  <a:pt x="106236" y="237065"/>
                </a:lnTo>
                <a:lnTo>
                  <a:pt x="146208" y="202784"/>
                </a:lnTo>
                <a:lnTo>
                  <a:pt x="187904" y="171802"/>
                </a:lnTo>
                <a:lnTo>
                  <a:pt x="209389" y="159087"/>
                </a:lnTo>
                <a:lnTo>
                  <a:pt x="230180" y="145912"/>
                </a:lnTo>
                <a:lnTo>
                  <a:pt x="269888" y="124260"/>
                </a:lnTo>
                <a:lnTo>
                  <a:pt x="310145" y="107624"/>
                </a:lnTo>
                <a:lnTo>
                  <a:pt x="346227" y="90209"/>
                </a:lnTo>
                <a:lnTo>
                  <a:pt x="372011" y="80766"/>
                </a:lnTo>
                <a:lnTo>
                  <a:pt x="406008" y="72082"/>
                </a:lnTo>
                <a:lnTo>
                  <a:pt x="422959" y="64960"/>
                </a:lnTo>
                <a:lnTo>
                  <a:pt x="459346" y="57879"/>
                </a:lnTo>
                <a:lnTo>
                  <a:pt x="497995" y="47700"/>
                </a:lnTo>
                <a:lnTo>
                  <a:pt x="533748" y="36631"/>
                </a:lnTo>
                <a:lnTo>
                  <a:pt x="573561" y="27894"/>
                </a:lnTo>
                <a:lnTo>
                  <a:pt x="608882" y="21395"/>
                </a:lnTo>
                <a:lnTo>
                  <a:pt x="649795" y="11993"/>
                </a:lnTo>
                <a:lnTo>
                  <a:pt x="691604" y="9160"/>
                </a:lnTo>
                <a:lnTo>
                  <a:pt x="731812" y="8601"/>
                </a:lnTo>
                <a:lnTo>
                  <a:pt x="764822" y="8504"/>
                </a:lnTo>
                <a:lnTo>
                  <a:pt x="803870" y="2652"/>
                </a:lnTo>
                <a:lnTo>
                  <a:pt x="844335" y="521"/>
                </a:lnTo>
                <a:lnTo>
                  <a:pt x="884278" y="99"/>
                </a:lnTo>
                <a:lnTo>
                  <a:pt x="922585" y="17"/>
                </a:lnTo>
                <a:lnTo>
                  <a:pt x="962904" y="0"/>
                </a:lnTo>
                <a:lnTo>
                  <a:pt x="1002818" y="4491"/>
                </a:lnTo>
                <a:lnTo>
                  <a:pt x="1041119" y="7678"/>
                </a:lnTo>
                <a:lnTo>
                  <a:pt x="1081438" y="10816"/>
                </a:lnTo>
                <a:lnTo>
                  <a:pt x="1116857" y="15722"/>
                </a:lnTo>
                <a:lnTo>
                  <a:pt x="1151031" y="22509"/>
                </a:lnTo>
                <a:lnTo>
                  <a:pt x="1184956" y="27334"/>
                </a:lnTo>
                <a:lnTo>
                  <a:pt x="1218836" y="37068"/>
                </a:lnTo>
                <a:lnTo>
                  <a:pt x="1252706" y="42231"/>
                </a:lnTo>
                <a:lnTo>
                  <a:pt x="1290545" y="53977"/>
                </a:lnTo>
                <a:lnTo>
                  <a:pt x="1326919" y="67777"/>
                </a:lnTo>
                <a:lnTo>
                  <a:pt x="1345250" y="73702"/>
                </a:lnTo>
                <a:lnTo>
                  <a:pt x="1362598" y="77966"/>
                </a:lnTo>
                <a:lnTo>
                  <a:pt x="1402273" y="96055"/>
                </a:lnTo>
                <a:lnTo>
                  <a:pt x="1440738" y="128985"/>
                </a:lnTo>
                <a:lnTo>
                  <a:pt x="1474634" y="163607"/>
                </a:lnTo>
                <a:lnTo>
                  <a:pt x="1494318" y="195303"/>
                </a:lnTo>
                <a:lnTo>
                  <a:pt x="1509794" y="234274"/>
                </a:lnTo>
                <a:lnTo>
                  <a:pt x="1519929" y="251006"/>
                </a:lnTo>
                <a:lnTo>
                  <a:pt x="1523151" y="276923"/>
                </a:lnTo>
                <a:lnTo>
                  <a:pt x="1523610" y="316105"/>
                </a:lnTo>
                <a:lnTo>
                  <a:pt x="1523638" y="358106"/>
                </a:lnTo>
                <a:lnTo>
                  <a:pt x="1522699" y="385682"/>
                </a:lnTo>
                <a:lnTo>
                  <a:pt x="1513186" y="423438"/>
                </a:lnTo>
                <a:lnTo>
                  <a:pt x="1509586" y="435607"/>
                </a:lnTo>
                <a:lnTo>
                  <a:pt x="1502591" y="470137"/>
                </a:lnTo>
                <a:lnTo>
                  <a:pt x="1484993" y="510750"/>
                </a:lnTo>
                <a:lnTo>
                  <a:pt x="1472312" y="550325"/>
                </a:lnTo>
                <a:lnTo>
                  <a:pt x="1461707" y="567262"/>
                </a:lnTo>
                <a:lnTo>
                  <a:pt x="1432614" y="604736"/>
                </a:lnTo>
                <a:lnTo>
                  <a:pt x="1407792" y="631128"/>
                </a:lnTo>
                <a:lnTo>
                  <a:pt x="1365480" y="662001"/>
                </a:lnTo>
                <a:lnTo>
                  <a:pt x="1326076" y="690585"/>
                </a:lnTo>
                <a:lnTo>
                  <a:pt x="1284063" y="715338"/>
                </a:lnTo>
                <a:lnTo>
                  <a:pt x="1269465" y="719622"/>
                </a:lnTo>
                <a:lnTo>
                  <a:pt x="1232242" y="740676"/>
                </a:lnTo>
                <a:lnTo>
                  <a:pt x="1191422" y="751437"/>
                </a:lnTo>
                <a:lnTo>
                  <a:pt x="1172981" y="758449"/>
                </a:lnTo>
                <a:lnTo>
                  <a:pt x="1132155" y="767503"/>
                </a:lnTo>
                <a:lnTo>
                  <a:pt x="1091736" y="776022"/>
                </a:lnTo>
                <a:lnTo>
                  <a:pt x="1049570" y="779615"/>
                </a:lnTo>
                <a:lnTo>
                  <a:pt x="1007252" y="786589"/>
                </a:lnTo>
                <a:lnTo>
                  <a:pt x="964919" y="787325"/>
                </a:lnTo>
                <a:lnTo>
                  <a:pt x="922586" y="787389"/>
                </a:lnTo>
                <a:lnTo>
                  <a:pt x="887349" y="787396"/>
                </a:lnTo>
                <a:lnTo>
                  <a:pt x="855458" y="788337"/>
                </a:lnTo>
                <a:lnTo>
                  <a:pt x="835116" y="792274"/>
                </a:lnTo>
                <a:lnTo>
                  <a:pt x="799642" y="788224"/>
                </a:lnTo>
                <a:lnTo>
                  <a:pt x="763578" y="787505"/>
                </a:lnTo>
                <a:lnTo>
                  <a:pt x="727854" y="787410"/>
                </a:lnTo>
                <a:lnTo>
                  <a:pt x="708878" y="786459"/>
                </a:lnTo>
                <a:lnTo>
                  <a:pt x="667389" y="779278"/>
                </a:lnTo>
                <a:lnTo>
                  <a:pt x="633469" y="770327"/>
                </a:lnTo>
                <a:lnTo>
                  <a:pt x="631036" y="768491"/>
                </a:lnTo>
                <a:lnTo>
                  <a:pt x="629415" y="766326"/>
                </a:lnTo>
                <a:lnTo>
                  <a:pt x="622596" y="763920"/>
                </a:lnTo>
                <a:lnTo>
                  <a:pt x="618144" y="763279"/>
                </a:lnTo>
                <a:lnTo>
                  <a:pt x="615176" y="761911"/>
                </a:lnTo>
                <a:lnTo>
                  <a:pt x="613197" y="760058"/>
                </a:lnTo>
                <a:lnTo>
                  <a:pt x="611878" y="757882"/>
                </a:lnTo>
                <a:lnTo>
                  <a:pt x="610058" y="756431"/>
                </a:lnTo>
                <a:lnTo>
                  <a:pt x="602181" y="753912"/>
                </a:lnTo>
                <a:lnTo>
                  <a:pt x="592306" y="7450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r>
              <a:rPr lang="en-US" dirty="0"/>
              <a:t>Integers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</p:spPr>
            <p:txBody>
              <a:bodyPr>
                <a:normAutofit/>
              </a:bodyPr>
              <a:lstStyle/>
              <a:p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3. Place each of the rational numbers that are not integers on the number line below.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   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  <a:blipFill>
                <a:blip r:embed="rId3"/>
                <a:stretch>
                  <a:fillRect l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58575" y="5241617"/>
            <a:ext cx="9088525" cy="520792"/>
            <a:chOff x="2460945" y="5614604"/>
            <a:chExt cx="9088525" cy="520792"/>
          </a:xfrm>
        </p:grpSpPr>
        <p:cxnSp>
          <p:nvCxnSpPr>
            <p:cNvPr id="76" name="Straight Connector 75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29946" y="5044735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r>
              <a:rPr lang="en-US" dirty="0"/>
              <a:t>Integers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</p:spPr>
            <p:txBody>
              <a:bodyPr>
                <a:normAutofit/>
              </a:bodyPr>
              <a:lstStyle/>
              <a:p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3. Place each of the rational numbers that are not integers on the number line below. </a:t>
                </a:r>
              </a:p>
              <a:p>
                <a:pPr>
                  <a:tabLst>
                    <a:tab pos="1828800" algn="l"/>
                    <a:tab pos="3200400" algn="l"/>
                    <a:tab pos="4572000" algn="l"/>
                    <a:tab pos="5943600" algn="l"/>
                    <a:tab pos="7315200" algn="l"/>
                    <a:tab pos="8686800" algn="l"/>
                    <a:tab pos="10058400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    a.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   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c.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e.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4.9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f.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g.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h.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1737361"/>
                <a:ext cx="11281494" cy="3737008"/>
              </a:xfrm>
              <a:blipFill>
                <a:blip r:embed="rId3"/>
                <a:stretch>
                  <a:fillRect l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58575" y="5241617"/>
            <a:ext cx="9088525" cy="520792"/>
            <a:chOff x="2460945" y="5614604"/>
            <a:chExt cx="9088525" cy="520792"/>
          </a:xfrm>
        </p:grpSpPr>
        <p:cxnSp>
          <p:nvCxnSpPr>
            <p:cNvPr id="76" name="Straight Connector 75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29946" y="5044735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7</a:t>
            </a:fld>
            <a:endParaRPr lang="en-US" dirty="0"/>
          </a:p>
        </p:txBody>
      </p:sp>
      <p:sp>
        <p:nvSpPr>
          <p:cNvPr id="72" name="SMARTInkShape-305"/>
          <p:cNvSpPr/>
          <p:nvPr/>
        </p:nvSpPr>
        <p:spPr>
          <a:xfrm>
            <a:off x="1117707" y="2591039"/>
            <a:ext cx="1439114" cy="651695"/>
          </a:xfrm>
          <a:custGeom>
            <a:avLst/>
            <a:gdLst/>
            <a:ahLst/>
            <a:cxnLst/>
            <a:rect l="0" t="0" r="0" b="0"/>
            <a:pathLst>
              <a:path w="1439114" h="651695">
                <a:moveTo>
                  <a:pt x="1151360" y="575494"/>
                </a:moveTo>
                <a:lnTo>
                  <a:pt x="1146865" y="575494"/>
                </a:lnTo>
                <a:lnTo>
                  <a:pt x="1110481" y="588107"/>
                </a:lnTo>
                <a:lnTo>
                  <a:pt x="1079939" y="605676"/>
                </a:lnTo>
                <a:lnTo>
                  <a:pt x="1041242" y="618355"/>
                </a:lnTo>
                <a:lnTo>
                  <a:pt x="1013064" y="631067"/>
                </a:lnTo>
                <a:lnTo>
                  <a:pt x="973559" y="637053"/>
                </a:lnTo>
                <a:lnTo>
                  <a:pt x="954118" y="641399"/>
                </a:lnTo>
                <a:lnTo>
                  <a:pt x="932992" y="645194"/>
                </a:lnTo>
                <a:lnTo>
                  <a:pt x="912307" y="649769"/>
                </a:lnTo>
                <a:lnTo>
                  <a:pt x="871698" y="651441"/>
                </a:lnTo>
                <a:lnTo>
                  <a:pt x="834086" y="651661"/>
                </a:lnTo>
                <a:lnTo>
                  <a:pt x="795232" y="651690"/>
                </a:lnTo>
                <a:lnTo>
                  <a:pt x="757294" y="651693"/>
                </a:lnTo>
                <a:lnTo>
                  <a:pt x="720324" y="651694"/>
                </a:lnTo>
                <a:lnTo>
                  <a:pt x="683335" y="651694"/>
                </a:lnTo>
                <a:lnTo>
                  <a:pt x="651128" y="651694"/>
                </a:lnTo>
                <a:lnTo>
                  <a:pt x="611028" y="651694"/>
                </a:lnTo>
                <a:lnTo>
                  <a:pt x="569170" y="651694"/>
                </a:lnTo>
                <a:lnTo>
                  <a:pt x="535875" y="650754"/>
                </a:lnTo>
                <a:lnTo>
                  <a:pt x="503118" y="645876"/>
                </a:lnTo>
                <a:lnTo>
                  <a:pt x="463780" y="641242"/>
                </a:lnTo>
                <a:lnTo>
                  <a:pt x="431166" y="636681"/>
                </a:lnTo>
                <a:lnTo>
                  <a:pt x="397670" y="632821"/>
                </a:lnTo>
                <a:lnTo>
                  <a:pt x="357134" y="623089"/>
                </a:lnTo>
                <a:lnTo>
                  <a:pt x="321010" y="617926"/>
                </a:lnTo>
                <a:lnTo>
                  <a:pt x="281122" y="608823"/>
                </a:lnTo>
                <a:lnTo>
                  <a:pt x="241293" y="597966"/>
                </a:lnTo>
                <a:lnTo>
                  <a:pt x="203949" y="586762"/>
                </a:lnTo>
                <a:lnTo>
                  <a:pt x="165367" y="572669"/>
                </a:lnTo>
                <a:lnTo>
                  <a:pt x="126385" y="551859"/>
                </a:lnTo>
                <a:lnTo>
                  <a:pt x="111615" y="544293"/>
                </a:lnTo>
                <a:lnTo>
                  <a:pt x="89451" y="526614"/>
                </a:lnTo>
                <a:lnTo>
                  <a:pt x="76386" y="518962"/>
                </a:lnTo>
                <a:lnTo>
                  <a:pt x="44339" y="482190"/>
                </a:lnTo>
                <a:lnTo>
                  <a:pt x="22594" y="442840"/>
                </a:lnTo>
                <a:lnTo>
                  <a:pt x="12147" y="420270"/>
                </a:lnTo>
                <a:lnTo>
                  <a:pt x="6073" y="380761"/>
                </a:lnTo>
                <a:lnTo>
                  <a:pt x="1724" y="363828"/>
                </a:lnTo>
                <a:lnTo>
                  <a:pt x="0" y="324317"/>
                </a:lnTo>
                <a:lnTo>
                  <a:pt x="855" y="301739"/>
                </a:lnTo>
                <a:lnTo>
                  <a:pt x="10347" y="264736"/>
                </a:lnTo>
                <a:lnTo>
                  <a:pt x="31015" y="225306"/>
                </a:lnTo>
                <a:lnTo>
                  <a:pt x="44750" y="202915"/>
                </a:lnTo>
                <a:lnTo>
                  <a:pt x="79798" y="166426"/>
                </a:lnTo>
                <a:lnTo>
                  <a:pt x="118478" y="134659"/>
                </a:lnTo>
                <a:lnTo>
                  <a:pt x="157940" y="102973"/>
                </a:lnTo>
                <a:lnTo>
                  <a:pt x="195370" y="85012"/>
                </a:lnTo>
                <a:lnTo>
                  <a:pt x="237058" y="70394"/>
                </a:lnTo>
                <a:lnTo>
                  <a:pt x="279306" y="56215"/>
                </a:lnTo>
                <a:lnTo>
                  <a:pt x="314103" y="50737"/>
                </a:lnTo>
                <a:lnTo>
                  <a:pt x="353728" y="41572"/>
                </a:lnTo>
                <a:lnTo>
                  <a:pt x="393506" y="30702"/>
                </a:lnTo>
                <a:lnTo>
                  <a:pt x="426441" y="26803"/>
                </a:lnTo>
                <a:lnTo>
                  <a:pt x="465463" y="19667"/>
                </a:lnTo>
                <a:lnTo>
                  <a:pt x="497412" y="17575"/>
                </a:lnTo>
                <a:lnTo>
                  <a:pt x="530710" y="16015"/>
                </a:lnTo>
                <a:lnTo>
                  <a:pt x="564408" y="10953"/>
                </a:lnTo>
                <a:lnTo>
                  <a:pt x="598225" y="9035"/>
                </a:lnTo>
                <a:lnTo>
                  <a:pt x="632077" y="7526"/>
                </a:lnTo>
                <a:lnTo>
                  <a:pt x="665939" y="2480"/>
                </a:lnTo>
                <a:lnTo>
                  <a:pt x="699805" y="567"/>
                </a:lnTo>
                <a:lnTo>
                  <a:pt x="733671" y="0"/>
                </a:lnTo>
                <a:lnTo>
                  <a:pt x="767537" y="772"/>
                </a:lnTo>
                <a:lnTo>
                  <a:pt x="801404" y="5601"/>
                </a:lnTo>
                <a:lnTo>
                  <a:pt x="835271" y="7449"/>
                </a:lnTo>
                <a:lnTo>
                  <a:pt x="869137" y="7997"/>
                </a:lnTo>
                <a:lnTo>
                  <a:pt x="902063" y="9100"/>
                </a:lnTo>
                <a:lnTo>
                  <a:pt x="941458" y="14916"/>
                </a:lnTo>
                <a:lnTo>
                  <a:pt x="974083" y="18676"/>
                </a:lnTo>
                <a:lnTo>
                  <a:pt x="1014324" y="28374"/>
                </a:lnTo>
                <a:lnTo>
                  <a:pt x="1055268" y="39349"/>
                </a:lnTo>
                <a:lnTo>
                  <a:pt x="1094017" y="50576"/>
                </a:lnTo>
                <a:lnTo>
                  <a:pt x="1133134" y="61853"/>
                </a:lnTo>
                <a:lnTo>
                  <a:pt x="1174081" y="75962"/>
                </a:lnTo>
                <a:lnTo>
                  <a:pt x="1210448" y="95891"/>
                </a:lnTo>
                <a:lnTo>
                  <a:pt x="1245770" y="116796"/>
                </a:lnTo>
                <a:lnTo>
                  <a:pt x="1280293" y="141360"/>
                </a:lnTo>
                <a:lnTo>
                  <a:pt x="1294271" y="149242"/>
                </a:lnTo>
                <a:lnTo>
                  <a:pt x="1309310" y="163317"/>
                </a:lnTo>
                <a:lnTo>
                  <a:pt x="1328923" y="174804"/>
                </a:lnTo>
                <a:lnTo>
                  <a:pt x="1363425" y="211597"/>
                </a:lnTo>
                <a:lnTo>
                  <a:pt x="1395271" y="250949"/>
                </a:lnTo>
                <a:lnTo>
                  <a:pt x="1416258" y="284806"/>
                </a:lnTo>
                <a:lnTo>
                  <a:pt x="1427758" y="324317"/>
                </a:lnTo>
                <a:lnTo>
                  <a:pt x="1437285" y="363828"/>
                </a:lnTo>
                <a:lnTo>
                  <a:pt x="1439113" y="403339"/>
                </a:lnTo>
                <a:lnTo>
                  <a:pt x="1438263" y="425917"/>
                </a:lnTo>
                <a:lnTo>
                  <a:pt x="1423818" y="466577"/>
                </a:lnTo>
                <a:lnTo>
                  <a:pt x="1397108" y="506219"/>
                </a:lnTo>
                <a:lnTo>
                  <a:pt x="1357278" y="546412"/>
                </a:lnTo>
                <a:lnTo>
                  <a:pt x="1320522" y="566977"/>
                </a:lnTo>
                <a:lnTo>
                  <a:pt x="1281172" y="586780"/>
                </a:lnTo>
                <a:lnTo>
                  <a:pt x="1257661" y="597130"/>
                </a:lnTo>
                <a:lnTo>
                  <a:pt x="1218597" y="604893"/>
                </a:lnTo>
                <a:lnTo>
                  <a:pt x="1180887" y="611281"/>
                </a:lnTo>
                <a:lnTo>
                  <a:pt x="1140788" y="616965"/>
                </a:lnTo>
                <a:lnTo>
                  <a:pt x="1100282" y="617714"/>
                </a:lnTo>
                <a:lnTo>
                  <a:pt x="1058190" y="615304"/>
                </a:lnTo>
                <a:lnTo>
                  <a:pt x="1015888" y="610143"/>
                </a:lnTo>
                <a:lnTo>
                  <a:pt x="978054" y="609464"/>
                </a:lnTo>
                <a:lnTo>
                  <a:pt x="936969" y="609367"/>
                </a:lnTo>
                <a:lnTo>
                  <a:pt x="897360" y="60936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251"/>
          <p:cNvGrpSpPr/>
          <p:nvPr/>
        </p:nvGrpSpPr>
        <p:grpSpPr>
          <a:xfrm>
            <a:off x="3429000" y="4690533"/>
            <a:ext cx="254001" cy="584201"/>
            <a:chOff x="3429000" y="4690533"/>
            <a:chExt cx="254001" cy="584201"/>
          </a:xfrm>
        </p:grpSpPr>
        <p:sp>
          <p:nvSpPr>
            <p:cNvPr id="73" name="SMARTInkShape-306"/>
            <p:cNvSpPr/>
            <p:nvPr/>
          </p:nvSpPr>
          <p:spPr>
            <a:xfrm>
              <a:off x="3488267" y="5207000"/>
              <a:ext cx="67734" cy="67734"/>
            </a:xfrm>
            <a:custGeom>
              <a:avLst/>
              <a:gdLst/>
              <a:ahLst/>
              <a:cxnLst/>
              <a:rect l="0" t="0" r="0" b="0"/>
              <a:pathLst>
                <a:path w="67734" h="67734">
                  <a:moveTo>
                    <a:pt x="25400" y="42333"/>
                  </a:moveTo>
                  <a:lnTo>
                    <a:pt x="17282" y="42333"/>
                  </a:lnTo>
                  <a:lnTo>
                    <a:pt x="16964" y="49623"/>
                  </a:lnTo>
                  <a:lnTo>
                    <a:pt x="16013" y="50015"/>
                  </a:lnTo>
                  <a:lnTo>
                    <a:pt x="9646" y="50697"/>
                  </a:lnTo>
                  <a:lnTo>
                    <a:pt x="9253" y="49790"/>
                  </a:lnTo>
                  <a:lnTo>
                    <a:pt x="8466" y="42333"/>
                  </a:lnTo>
                  <a:lnTo>
                    <a:pt x="16830" y="42333"/>
                  </a:lnTo>
                  <a:lnTo>
                    <a:pt x="25296" y="50697"/>
                  </a:lnTo>
                  <a:lnTo>
                    <a:pt x="25399" y="59163"/>
                  </a:lnTo>
                  <a:lnTo>
                    <a:pt x="33866" y="67733"/>
                  </a:lnTo>
                  <a:lnTo>
                    <a:pt x="20591" y="67733"/>
                  </a:lnTo>
                  <a:lnTo>
                    <a:pt x="22635" y="67733"/>
                  </a:lnTo>
                  <a:lnTo>
                    <a:pt x="23557" y="66793"/>
                  </a:lnTo>
                  <a:lnTo>
                    <a:pt x="24581" y="63238"/>
                  </a:lnTo>
                  <a:lnTo>
                    <a:pt x="23913" y="61914"/>
                  </a:lnTo>
                  <a:lnTo>
                    <a:pt x="22527" y="61032"/>
                  </a:lnTo>
                  <a:lnTo>
                    <a:pt x="18038" y="59616"/>
                  </a:lnTo>
                  <a:lnTo>
                    <a:pt x="17424" y="56913"/>
                  </a:lnTo>
                  <a:lnTo>
                    <a:pt x="16933" y="34226"/>
                  </a:lnTo>
                  <a:lnTo>
                    <a:pt x="25400" y="25400"/>
                  </a:lnTo>
                  <a:lnTo>
                    <a:pt x="38358" y="25400"/>
                  </a:lnTo>
                  <a:lnTo>
                    <a:pt x="39683" y="26341"/>
                  </a:lnTo>
                  <a:lnTo>
                    <a:pt x="40566" y="27908"/>
                  </a:lnTo>
                  <a:lnTo>
                    <a:pt x="41155" y="29894"/>
                  </a:lnTo>
                  <a:lnTo>
                    <a:pt x="42488" y="31218"/>
                  </a:lnTo>
                  <a:lnTo>
                    <a:pt x="49520" y="33517"/>
                  </a:lnTo>
                  <a:lnTo>
                    <a:pt x="50231" y="36221"/>
                  </a:lnTo>
                  <a:lnTo>
                    <a:pt x="50420" y="38258"/>
                  </a:lnTo>
                  <a:lnTo>
                    <a:pt x="49606" y="39617"/>
                  </a:lnTo>
                  <a:lnTo>
                    <a:pt x="48123" y="40522"/>
                  </a:lnTo>
                  <a:lnTo>
                    <a:pt x="42672" y="42227"/>
                  </a:lnTo>
                  <a:lnTo>
                    <a:pt x="42342" y="50448"/>
                  </a:lnTo>
                  <a:lnTo>
                    <a:pt x="17291" y="50800"/>
                  </a:lnTo>
                  <a:lnTo>
                    <a:pt x="8572" y="42437"/>
                  </a:lnTo>
                  <a:lnTo>
                    <a:pt x="8469" y="29723"/>
                  </a:lnTo>
                  <a:lnTo>
                    <a:pt x="9409" y="28282"/>
                  </a:lnTo>
                  <a:lnTo>
                    <a:pt x="10976" y="27322"/>
                  </a:lnTo>
                  <a:lnTo>
                    <a:pt x="12962" y="26681"/>
                  </a:lnTo>
                  <a:lnTo>
                    <a:pt x="14285" y="25313"/>
                  </a:lnTo>
                  <a:lnTo>
                    <a:pt x="15757" y="21285"/>
                  </a:lnTo>
                  <a:lnTo>
                    <a:pt x="17089" y="19834"/>
                  </a:lnTo>
                  <a:lnTo>
                    <a:pt x="21079" y="18223"/>
                  </a:lnTo>
                  <a:lnTo>
                    <a:pt x="22519" y="16852"/>
                  </a:lnTo>
                  <a:lnTo>
                    <a:pt x="24120" y="12820"/>
                  </a:lnTo>
                  <a:lnTo>
                    <a:pt x="25487" y="11369"/>
                  </a:lnTo>
                  <a:lnTo>
                    <a:pt x="29515" y="9756"/>
                  </a:lnTo>
                  <a:lnTo>
                    <a:pt x="30966" y="8386"/>
                  </a:lnTo>
                  <a:lnTo>
                    <a:pt x="32577" y="4355"/>
                  </a:lnTo>
                  <a:lnTo>
                    <a:pt x="33947" y="2903"/>
                  </a:lnTo>
                  <a:lnTo>
                    <a:pt x="37979" y="1290"/>
                  </a:lnTo>
                  <a:lnTo>
                    <a:pt x="59159" y="0"/>
                  </a:lnTo>
                  <a:lnTo>
                    <a:pt x="66547" y="7288"/>
                  </a:lnTo>
                  <a:lnTo>
                    <a:pt x="67629" y="15653"/>
                  </a:lnTo>
                  <a:lnTo>
                    <a:pt x="67733" y="37900"/>
                  </a:lnTo>
                  <a:lnTo>
                    <a:pt x="66792" y="39377"/>
                  </a:lnTo>
                  <a:lnTo>
                    <a:pt x="65224" y="40363"/>
                  </a:lnTo>
                  <a:lnTo>
                    <a:pt x="63238" y="41020"/>
                  </a:lnTo>
                  <a:lnTo>
                    <a:pt x="61914" y="42399"/>
                  </a:lnTo>
                  <a:lnTo>
                    <a:pt x="59370" y="50417"/>
                  </a:lnTo>
                  <a:lnTo>
                    <a:pt x="51986" y="58057"/>
                  </a:lnTo>
                  <a:lnTo>
                    <a:pt x="44274" y="59968"/>
                  </a:lnTo>
                  <a:lnTo>
                    <a:pt x="35423" y="66524"/>
                  </a:lnTo>
                  <a:lnTo>
                    <a:pt x="27414" y="67495"/>
                  </a:lnTo>
                  <a:lnTo>
                    <a:pt x="1211" y="67733"/>
                  </a:lnTo>
                  <a:lnTo>
                    <a:pt x="807" y="66793"/>
                  </a:lnTo>
                  <a:lnTo>
                    <a:pt x="0" y="43543"/>
                  </a:lnTo>
                  <a:lnTo>
                    <a:pt x="941" y="43140"/>
                  </a:lnTo>
                  <a:lnTo>
                    <a:pt x="12858" y="42343"/>
                  </a:lnTo>
                  <a:lnTo>
                    <a:pt x="14216" y="41399"/>
                  </a:lnTo>
                  <a:lnTo>
                    <a:pt x="15122" y="39829"/>
                  </a:lnTo>
                  <a:lnTo>
                    <a:pt x="15726" y="37841"/>
                  </a:lnTo>
                  <a:lnTo>
                    <a:pt x="17069" y="36517"/>
                  </a:lnTo>
                  <a:lnTo>
                    <a:pt x="25019" y="33970"/>
                  </a:lnTo>
                  <a:lnTo>
                    <a:pt x="41983" y="50451"/>
                  </a:lnTo>
                  <a:lnTo>
                    <a:pt x="46724" y="50697"/>
                  </a:lnTo>
                  <a:lnTo>
                    <a:pt x="48083" y="51672"/>
                  </a:lnTo>
                  <a:lnTo>
                    <a:pt x="48988" y="53263"/>
                  </a:lnTo>
                  <a:lnTo>
                    <a:pt x="50442" y="58081"/>
                  </a:lnTo>
                  <a:lnTo>
                    <a:pt x="53149" y="58739"/>
                  </a:lnTo>
                  <a:lnTo>
                    <a:pt x="59235" y="59263"/>
                  </a:lnTo>
                  <a:lnTo>
                    <a:pt x="59266" y="67703"/>
                  </a:lnTo>
                  <a:lnTo>
                    <a:pt x="59266" y="63229"/>
                  </a:lnTo>
                  <a:lnTo>
                    <a:pt x="58325" y="61908"/>
                  </a:lnTo>
                  <a:lnTo>
                    <a:pt x="56758" y="61028"/>
                  </a:lnTo>
                  <a:lnTo>
                    <a:pt x="43859" y="59369"/>
                  </a:lnTo>
                  <a:lnTo>
                    <a:pt x="38290" y="59297"/>
                  </a:lnTo>
                  <a:lnTo>
                    <a:pt x="36816" y="58346"/>
                  </a:lnTo>
                  <a:lnTo>
                    <a:pt x="35833" y="56772"/>
                  </a:lnTo>
                  <a:lnTo>
                    <a:pt x="35177" y="54781"/>
                  </a:lnTo>
                  <a:lnTo>
                    <a:pt x="33799" y="53454"/>
                  </a:lnTo>
                  <a:lnTo>
                    <a:pt x="26692" y="51149"/>
                  </a:lnTo>
                  <a:lnTo>
                    <a:pt x="25974" y="48445"/>
                  </a:lnTo>
                  <a:lnTo>
                    <a:pt x="25513" y="43541"/>
                  </a:lnTo>
                  <a:lnTo>
                    <a:pt x="22942" y="42870"/>
                  </a:lnTo>
                  <a:lnTo>
                    <a:pt x="17037" y="42343"/>
                  </a:lnTo>
                  <a:lnTo>
                    <a:pt x="16942" y="35044"/>
                  </a:lnTo>
                  <a:lnTo>
                    <a:pt x="17880" y="34652"/>
                  </a:lnTo>
                  <a:lnTo>
                    <a:pt x="24224" y="33970"/>
                  </a:lnTo>
                  <a:lnTo>
                    <a:pt x="24616" y="34877"/>
                  </a:lnTo>
                  <a:lnTo>
                    <a:pt x="25296" y="41165"/>
                  </a:lnTo>
                  <a:lnTo>
                    <a:pt x="27863" y="41814"/>
                  </a:lnTo>
                  <a:lnTo>
                    <a:pt x="33857" y="42333"/>
                  </a:lnTo>
                  <a:lnTo>
                    <a:pt x="33866" y="50697"/>
                  </a:lnTo>
                  <a:lnTo>
                    <a:pt x="42333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07"/>
            <p:cNvSpPr/>
            <p:nvPr/>
          </p:nvSpPr>
          <p:spPr>
            <a:xfrm>
              <a:off x="3429000" y="4690533"/>
              <a:ext cx="143934" cy="186268"/>
            </a:xfrm>
            <a:custGeom>
              <a:avLst/>
              <a:gdLst/>
              <a:ahLst/>
              <a:cxnLst/>
              <a:rect l="0" t="0" r="0" b="0"/>
              <a:pathLst>
                <a:path w="143934" h="186268">
                  <a:moveTo>
                    <a:pt x="127000" y="33867"/>
                  </a:moveTo>
                  <a:lnTo>
                    <a:pt x="119710" y="33867"/>
                  </a:lnTo>
                  <a:lnTo>
                    <a:pt x="119318" y="32926"/>
                  </a:lnTo>
                  <a:lnTo>
                    <a:pt x="118543" y="25504"/>
                  </a:lnTo>
                  <a:lnTo>
                    <a:pt x="110416" y="17285"/>
                  </a:lnTo>
                  <a:lnTo>
                    <a:pt x="110170" y="12543"/>
                  </a:lnTo>
                  <a:lnTo>
                    <a:pt x="109195" y="11185"/>
                  </a:lnTo>
                  <a:lnTo>
                    <a:pt x="107604" y="10279"/>
                  </a:lnTo>
                  <a:lnTo>
                    <a:pt x="96572" y="8705"/>
                  </a:lnTo>
                  <a:lnTo>
                    <a:pt x="88773" y="8476"/>
                  </a:lnTo>
                  <a:lnTo>
                    <a:pt x="87404" y="7533"/>
                  </a:lnTo>
                  <a:lnTo>
                    <a:pt x="86491" y="5963"/>
                  </a:lnTo>
                  <a:lnTo>
                    <a:pt x="85883" y="3975"/>
                  </a:lnTo>
                  <a:lnTo>
                    <a:pt x="84537" y="2650"/>
                  </a:lnTo>
                  <a:lnTo>
                    <a:pt x="77484" y="350"/>
                  </a:lnTo>
                  <a:lnTo>
                    <a:pt x="38301" y="0"/>
                  </a:lnTo>
                  <a:lnTo>
                    <a:pt x="36823" y="941"/>
                  </a:lnTo>
                  <a:lnTo>
                    <a:pt x="35838" y="2509"/>
                  </a:lnTo>
                  <a:lnTo>
                    <a:pt x="35180" y="4495"/>
                  </a:lnTo>
                  <a:lnTo>
                    <a:pt x="33802" y="5819"/>
                  </a:lnTo>
                  <a:lnTo>
                    <a:pt x="29761" y="7290"/>
                  </a:lnTo>
                  <a:lnTo>
                    <a:pt x="18493" y="8364"/>
                  </a:lnTo>
                  <a:lnTo>
                    <a:pt x="17973" y="9339"/>
                  </a:lnTo>
                  <a:lnTo>
                    <a:pt x="17396" y="12931"/>
                  </a:lnTo>
                  <a:lnTo>
                    <a:pt x="14630" y="17663"/>
                  </a:lnTo>
                  <a:lnTo>
                    <a:pt x="9684" y="23872"/>
                  </a:lnTo>
                  <a:lnTo>
                    <a:pt x="6499" y="24721"/>
                  </a:lnTo>
                  <a:lnTo>
                    <a:pt x="4333" y="24948"/>
                  </a:lnTo>
                  <a:lnTo>
                    <a:pt x="2889" y="26039"/>
                  </a:lnTo>
                  <a:lnTo>
                    <a:pt x="1284" y="29761"/>
                  </a:lnTo>
                  <a:lnTo>
                    <a:pt x="0" y="71839"/>
                  </a:lnTo>
                  <a:lnTo>
                    <a:pt x="0" y="79403"/>
                  </a:lnTo>
                  <a:lnTo>
                    <a:pt x="2509" y="84836"/>
                  </a:lnTo>
                  <a:lnTo>
                    <a:pt x="5819" y="90386"/>
                  </a:lnTo>
                  <a:lnTo>
                    <a:pt x="7943" y="101615"/>
                  </a:lnTo>
                  <a:lnTo>
                    <a:pt x="8363" y="108397"/>
                  </a:lnTo>
                  <a:lnTo>
                    <a:pt x="15747" y="117211"/>
                  </a:lnTo>
                  <a:lnTo>
                    <a:pt x="16582" y="122636"/>
                  </a:lnTo>
                  <a:lnTo>
                    <a:pt x="16829" y="130202"/>
                  </a:lnTo>
                  <a:lnTo>
                    <a:pt x="17805" y="131957"/>
                  </a:lnTo>
                  <a:lnTo>
                    <a:pt x="19396" y="133127"/>
                  </a:lnTo>
                  <a:lnTo>
                    <a:pt x="24214" y="135005"/>
                  </a:lnTo>
                  <a:lnTo>
                    <a:pt x="24873" y="137770"/>
                  </a:lnTo>
                  <a:lnTo>
                    <a:pt x="25048" y="139824"/>
                  </a:lnTo>
                  <a:lnTo>
                    <a:pt x="26107" y="141194"/>
                  </a:lnTo>
                  <a:lnTo>
                    <a:pt x="29790" y="142716"/>
                  </a:lnTo>
                  <a:lnTo>
                    <a:pt x="62196" y="143930"/>
                  </a:lnTo>
                  <a:lnTo>
                    <a:pt x="64041" y="142991"/>
                  </a:lnTo>
                  <a:lnTo>
                    <a:pt x="65272" y="141424"/>
                  </a:lnTo>
                  <a:lnTo>
                    <a:pt x="66092" y="139438"/>
                  </a:lnTo>
                  <a:lnTo>
                    <a:pt x="67580" y="138115"/>
                  </a:lnTo>
                  <a:lnTo>
                    <a:pt x="71742" y="136644"/>
                  </a:lnTo>
                  <a:lnTo>
                    <a:pt x="82079" y="134759"/>
                  </a:lnTo>
                  <a:lnTo>
                    <a:pt x="87593" y="131075"/>
                  </a:lnTo>
                  <a:lnTo>
                    <a:pt x="90671" y="126303"/>
                  </a:lnTo>
                  <a:lnTo>
                    <a:pt x="91492" y="123713"/>
                  </a:lnTo>
                  <a:lnTo>
                    <a:pt x="92980" y="121987"/>
                  </a:lnTo>
                  <a:lnTo>
                    <a:pt x="104774" y="114493"/>
                  </a:lnTo>
                  <a:lnTo>
                    <a:pt x="107714" y="109526"/>
                  </a:lnTo>
                  <a:lnTo>
                    <a:pt x="108498" y="106884"/>
                  </a:lnTo>
                  <a:lnTo>
                    <a:pt x="109962" y="105123"/>
                  </a:lnTo>
                  <a:lnTo>
                    <a:pt x="114097" y="103165"/>
                  </a:lnTo>
                  <a:lnTo>
                    <a:pt x="115576" y="101703"/>
                  </a:lnTo>
                  <a:lnTo>
                    <a:pt x="117219" y="97569"/>
                  </a:lnTo>
                  <a:lnTo>
                    <a:pt x="118533" y="56932"/>
                  </a:lnTo>
                  <a:lnTo>
                    <a:pt x="118533" y="46665"/>
                  </a:lnTo>
                  <a:lnTo>
                    <a:pt x="117592" y="45221"/>
                  </a:lnTo>
                  <a:lnTo>
                    <a:pt x="116025" y="44259"/>
                  </a:lnTo>
                  <a:lnTo>
                    <a:pt x="110415" y="42446"/>
                  </a:lnTo>
                  <a:lnTo>
                    <a:pt x="110098" y="35054"/>
                  </a:lnTo>
                  <a:lnTo>
                    <a:pt x="109146" y="34658"/>
                  </a:lnTo>
                  <a:lnTo>
                    <a:pt x="101600" y="33867"/>
                  </a:lnTo>
                  <a:lnTo>
                    <a:pt x="101600" y="41156"/>
                  </a:lnTo>
                  <a:lnTo>
                    <a:pt x="102541" y="41549"/>
                  </a:lnTo>
                  <a:lnTo>
                    <a:pt x="106095" y="41985"/>
                  </a:lnTo>
                  <a:lnTo>
                    <a:pt x="107419" y="43042"/>
                  </a:lnTo>
                  <a:lnTo>
                    <a:pt x="108890" y="46725"/>
                  </a:lnTo>
                  <a:lnTo>
                    <a:pt x="109963" y="57733"/>
                  </a:lnTo>
                  <a:lnTo>
                    <a:pt x="115865" y="65723"/>
                  </a:lnTo>
                  <a:lnTo>
                    <a:pt x="117743" y="73618"/>
                  </a:lnTo>
                  <a:lnTo>
                    <a:pt x="118429" y="87521"/>
                  </a:lnTo>
                  <a:lnTo>
                    <a:pt x="120996" y="93148"/>
                  </a:lnTo>
                  <a:lnTo>
                    <a:pt x="124332" y="98784"/>
                  </a:lnTo>
                  <a:lnTo>
                    <a:pt x="126473" y="110068"/>
                  </a:lnTo>
                  <a:lnTo>
                    <a:pt x="126991" y="138289"/>
                  </a:lnTo>
                  <a:lnTo>
                    <a:pt x="127934" y="140171"/>
                  </a:lnTo>
                  <a:lnTo>
                    <a:pt x="129504" y="141425"/>
                  </a:lnTo>
                  <a:lnTo>
                    <a:pt x="131492" y="142262"/>
                  </a:lnTo>
                  <a:lnTo>
                    <a:pt x="132817" y="144701"/>
                  </a:lnTo>
                  <a:lnTo>
                    <a:pt x="135118" y="158366"/>
                  </a:lnTo>
                  <a:lnTo>
                    <a:pt x="142122" y="169747"/>
                  </a:lnTo>
                  <a:lnTo>
                    <a:pt x="143933" y="186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08"/>
            <p:cNvSpPr/>
            <p:nvPr/>
          </p:nvSpPr>
          <p:spPr>
            <a:xfrm>
              <a:off x="3649133" y="4801780"/>
              <a:ext cx="33868" cy="66545"/>
            </a:xfrm>
            <a:custGeom>
              <a:avLst/>
              <a:gdLst/>
              <a:ahLst/>
              <a:cxnLst/>
              <a:rect l="0" t="0" r="0" b="0"/>
              <a:pathLst>
                <a:path w="33868" h="66545">
                  <a:moveTo>
                    <a:pt x="0" y="41153"/>
                  </a:moveTo>
                  <a:lnTo>
                    <a:pt x="0" y="33864"/>
                  </a:lnTo>
                  <a:lnTo>
                    <a:pt x="941" y="33472"/>
                  </a:lnTo>
                  <a:lnTo>
                    <a:pt x="25288" y="32687"/>
                  </a:lnTo>
                  <a:lnTo>
                    <a:pt x="33515" y="40804"/>
                  </a:lnTo>
                  <a:lnTo>
                    <a:pt x="33867" y="62551"/>
                  </a:lnTo>
                  <a:lnTo>
                    <a:pt x="32926" y="63885"/>
                  </a:lnTo>
                  <a:lnTo>
                    <a:pt x="31358" y="64774"/>
                  </a:lnTo>
                  <a:lnTo>
                    <a:pt x="25504" y="66523"/>
                  </a:lnTo>
                  <a:lnTo>
                    <a:pt x="20936" y="66544"/>
                  </a:lnTo>
                  <a:lnTo>
                    <a:pt x="19602" y="65607"/>
                  </a:lnTo>
                  <a:lnTo>
                    <a:pt x="18712" y="64040"/>
                  </a:lnTo>
                  <a:lnTo>
                    <a:pt x="18120" y="62055"/>
                  </a:lnTo>
                  <a:lnTo>
                    <a:pt x="16783" y="60733"/>
                  </a:lnTo>
                  <a:lnTo>
                    <a:pt x="9748" y="58435"/>
                  </a:lnTo>
                  <a:lnTo>
                    <a:pt x="9036" y="55732"/>
                  </a:lnTo>
                  <a:lnTo>
                    <a:pt x="8580" y="50828"/>
                  </a:lnTo>
                  <a:lnTo>
                    <a:pt x="2671" y="43099"/>
                  </a:lnTo>
                  <a:lnTo>
                    <a:pt x="352" y="34244"/>
                  </a:lnTo>
                  <a:lnTo>
                    <a:pt x="31" y="25533"/>
                  </a:lnTo>
                  <a:lnTo>
                    <a:pt x="5825" y="17720"/>
                  </a:lnTo>
                  <a:lnTo>
                    <a:pt x="8436" y="7424"/>
                  </a:lnTo>
                  <a:lnTo>
                    <a:pt x="12953" y="7327"/>
                  </a:lnTo>
                  <a:lnTo>
                    <a:pt x="14279" y="6373"/>
                  </a:lnTo>
                  <a:lnTo>
                    <a:pt x="15754" y="2804"/>
                  </a:lnTo>
                  <a:lnTo>
                    <a:pt x="17088" y="1476"/>
                  </a:lnTo>
                  <a:lnTo>
                    <a:pt x="21079" y="0"/>
                  </a:lnTo>
                  <a:lnTo>
                    <a:pt x="22519" y="547"/>
                  </a:lnTo>
                  <a:lnTo>
                    <a:pt x="23480" y="1854"/>
                  </a:lnTo>
                  <a:lnTo>
                    <a:pt x="25021" y="6214"/>
                  </a:lnTo>
                  <a:lnTo>
                    <a:pt x="27740" y="6810"/>
                  </a:lnTo>
                  <a:lnTo>
                    <a:pt x="33760" y="7278"/>
                  </a:lnTo>
                  <a:lnTo>
                    <a:pt x="33867" y="36792"/>
                  </a:lnTo>
                  <a:lnTo>
                    <a:pt x="32926" y="38246"/>
                  </a:lnTo>
                  <a:lnTo>
                    <a:pt x="31358" y="39216"/>
                  </a:lnTo>
                  <a:lnTo>
                    <a:pt x="29372" y="39861"/>
                  </a:lnTo>
                  <a:lnTo>
                    <a:pt x="28048" y="41233"/>
                  </a:lnTo>
                  <a:lnTo>
                    <a:pt x="25749" y="48330"/>
                  </a:lnTo>
                  <a:lnTo>
                    <a:pt x="23047" y="49048"/>
                  </a:lnTo>
                  <a:lnTo>
                    <a:pt x="8467" y="496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SMARTInkShape-309"/>
          <p:cNvSpPr/>
          <p:nvPr/>
        </p:nvSpPr>
        <p:spPr>
          <a:xfrm>
            <a:off x="3750989" y="2548580"/>
            <a:ext cx="1155765" cy="863488"/>
          </a:xfrm>
          <a:custGeom>
            <a:avLst/>
            <a:gdLst/>
            <a:ahLst/>
            <a:cxnLst/>
            <a:rect l="0" t="0" r="0" b="0"/>
            <a:pathLst>
              <a:path w="1155765" h="863488">
                <a:moveTo>
                  <a:pt x="804078" y="863487"/>
                </a:moveTo>
                <a:lnTo>
                  <a:pt x="762881" y="863487"/>
                </a:lnTo>
                <a:lnTo>
                  <a:pt x="720591" y="863487"/>
                </a:lnTo>
                <a:lnTo>
                  <a:pt x="688445" y="862546"/>
                </a:lnTo>
                <a:lnTo>
                  <a:pt x="667100" y="856197"/>
                </a:lnTo>
                <a:lnTo>
                  <a:pt x="624866" y="855066"/>
                </a:lnTo>
                <a:lnTo>
                  <a:pt x="592051" y="854086"/>
                </a:lnTo>
                <a:lnTo>
                  <a:pt x="554997" y="847339"/>
                </a:lnTo>
                <a:lnTo>
                  <a:pt x="515744" y="846657"/>
                </a:lnTo>
                <a:lnTo>
                  <a:pt x="473816" y="837357"/>
                </a:lnTo>
                <a:lnTo>
                  <a:pt x="432477" y="829698"/>
                </a:lnTo>
                <a:lnTo>
                  <a:pt x="396500" y="822465"/>
                </a:lnTo>
                <a:lnTo>
                  <a:pt x="357698" y="814625"/>
                </a:lnTo>
                <a:lnTo>
                  <a:pt x="320673" y="806182"/>
                </a:lnTo>
                <a:lnTo>
                  <a:pt x="279038" y="792818"/>
                </a:lnTo>
                <a:lnTo>
                  <a:pt x="240120" y="775988"/>
                </a:lnTo>
                <a:lnTo>
                  <a:pt x="198519" y="751774"/>
                </a:lnTo>
                <a:lnTo>
                  <a:pt x="157860" y="725093"/>
                </a:lnTo>
                <a:lnTo>
                  <a:pt x="118282" y="693569"/>
                </a:lnTo>
                <a:lnTo>
                  <a:pt x="81745" y="654794"/>
                </a:lnTo>
                <a:lnTo>
                  <a:pt x="59185" y="617797"/>
                </a:lnTo>
                <a:lnTo>
                  <a:pt x="42093" y="581564"/>
                </a:lnTo>
                <a:lnTo>
                  <a:pt x="25146" y="542275"/>
                </a:lnTo>
                <a:lnTo>
                  <a:pt x="20442" y="530696"/>
                </a:lnTo>
                <a:lnTo>
                  <a:pt x="10197" y="490967"/>
                </a:lnTo>
                <a:lnTo>
                  <a:pt x="6291" y="474024"/>
                </a:lnTo>
                <a:lnTo>
                  <a:pt x="2654" y="461792"/>
                </a:lnTo>
                <a:lnTo>
                  <a:pt x="0" y="421183"/>
                </a:lnTo>
                <a:lnTo>
                  <a:pt x="761" y="403697"/>
                </a:lnTo>
                <a:lnTo>
                  <a:pt x="7433" y="363800"/>
                </a:lnTo>
                <a:lnTo>
                  <a:pt x="8921" y="344988"/>
                </a:lnTo>
                <a:lnTo>
                  <a:pt x="25351" y="304733"/>
                </a:lnTo>
                <a:lnTo>
                  <a:pt x="44912" y="265178"/>
                </a:lnTo>
                <a:lnTo>
                  <a:pt x="72338" y="226605"/>
                </a:lnTo>
                <a:lnTo>
                  <a:pt x="96746" y="200421"/>
                </a:lnTo>
                <a:lnTo>
                  <a:pt x="136402" y="167691"/>
                </a:lnTo>
                <a:lnTo>
                  <a:pt x="173897" y="142288"/>
                </a:lnTo>
                <a:lnTo>
                  <a:pt x="213011" y="119683"/>
                </a:lnTo>
                <a:lnTo>
                  <a:pt x="250567" y="99023"/>
                </a:lnTo>
                <a:lnTo>
                  <a:pt x="288307" y="77899"/>
                </a:lnTo>
                <a:lnTo>
                  <a:pt x="329095" y="62214"/>
                </a:lnTo>
                <a:lnTo>
                  <a:pt x="369495" y="47896"/>
                </a:lnTo>
                <a:lnTo>
                  <a:pt x="410052" y="36266"/>
                </a:lnTo>
                <a:lnTo>
                  <a:pt x="447578" y="29755"/>
                </a:lnTo>
                <a:lnTo>
                  <a:pt x="482166" y="20351"/>
                </a:lnTo>
                <a:lnTo>
                  <a:pt x="518684" y="15009"/>
                </a:lnTo>
                <a:lnTo>
                  <a:pt x="557360" y="9668"/>
                </a:lnTo>
                <a:lnTo>
                  <a:pt x="592177" y="2794"/>
                </a:lnTo>
                <a:lnTo>
                  <a:pt x="626231" y="461"/>
                </a:lnTo>
                <a:lnTo>
                  <a:pt x="660135" y="0"/>
                </a:lnTo>
                <a:lnTo>
                  <a:pt x="694009" y="850"/>
                </a:lnTo>
                <a:lnTo>
                  <a:pt x="727877" y="6593"/>
                </a:lnTo>
                <a:lnTo>
                  <a:pt x="761744" y="12500"/>
                </a:lnTo>
                <a:lnTo>
                  <a:pt x="804078" y="25461"/>
                </a:lnTo>
                <a:lnTo>
                  <a:pt x="840593" y="39421"/>
                </a:lnTo>
                <a:lnTo>
                  <a:pt x="880626" y="53512"/>
                </a:lnTo>
                <a:lnTo>
                  <a:pt x="913272" y="65739"/>
                </a:lnTo>
                <a:lnTo>
                  <a:pt x="951450" y="90354"/>
                </a:lnTo>
                <a:lnTo>
                  <a:pt x="992354" y="120563"/>
                </a:lnTo>
                <a:lnTo>
                  <a:pt x="1032630" y="152825"/>
                </a:lnTo>
                <a:lnTo>
                  <a:pt x="1064031" y="186201"/>
                </a:lnTo>
                <a:lnTo>
                  <a:pt x="1089958" y="222533"/>
                </a:lnTo>
                <a:lnTo>
                  <a:pt x="1102331" y="243656"/>
                </a:lnTo>
                <a:lnTo>
                  <a:pt x="1118873" y="267649"/>
                </a:lnTo>
                <a:lnTo>
                  <a:pt x="1132164" y="308429"/>
                </a:lnTo>
                <a:lnTo>
                  <a:pt x="1147510" y="349997"/>
                </a:lnTo>
                <a:lnTo>
                  <a:pt x="1155764" y="391322"/>
                </a:lnTo>
                <a:lnTo>
                  <a:pt x="1151735" y="431786"/>
                </a:lnTo>
                <a:lnTo>
                  <a:pt x="1150316" y="468136"/>
                </a:lnTo>
                <a:lnTo>
                  <a:pt x="1136568" y="510381"/>
                </a:lnTo>
                <a:lnTo>
                  <a:pt x="1132448" y="531517"/>
                </a:lnTo>
                <a:lnTo>
                  <a:pt x="1127777" y="549696"/>
                </a:lnTo>
                <a:lnTo>
                  <a:pt x="1119311" y="584192"/>
                </a:lnTo>
                <a:lnTo>
                  <a:pt x="1111218" y="608950"/>
                </a:lnTo>
                <a:lnTo>
                  <a:pt x="1107063" y="626261"/>
                </a:lnTo>
                <a:lnTo>
                  <a:pt x="1093587" y="654621"/>
                </a:lnTo>
                <a:lnTo>
                  <a:pt x="1067053" y="694152"/>
                </a:lnTo>
                <a:lnTo>
                  <a:pt x="1055356" y="712236"/>
                </a:lnTo>
                <a:lnTo>
                  <a:pt x="1015528" y="743123"/>
                </a:lnTo>
                <a:lnTo>
                  <a:pt x="976221" y="764602"/>
                </a:lnTo>
                <a:lnTo>
                  <a:pt x="935781" y="784458"/>
                </a:lnTo>
                <a:lnTo>
                  <a:pt x="895173" y="801397"/>
                </a:lnTo>
                <a:lnTo>
                  <a:pt x="876747" y="808924"/>
                </a:lnTo>
                <a:lnTo>
                  <a:pt x="835928" y="819116"/>
                </a:lnTo>
                <a:lnTo>
                  <a:pt x="817487" y="826090"/>
                </a:lnTo>
                <a:lnTo>
                  <a:pt x="776661" y="835129"/>
                </a:lnTo>
                <a:lnTo>
                  <a:pt x="736241" y="843646"/>
                </a:lnTo>
                <a:lnTo>
                  <a:pt x="694076" y="852117"/>
                </a:lnTo>
                <a:lnTo>
                  <a:pt x="651846" y="854850"/>
                </a:lnTo>
                <a:lnTo>
                  <a:pt x="612176" y="855010"/>
                </a:lnTo>
                <a:lnTo>
                  <a:pt x="573713" y="855020"/>
                </a:lnTo>
                <a:lnTo>
                  <a:pt x="564345" y="854079"/>
                </a:lnTo>
                <a:lnTo>
                  <a:pt x="550078" y="84655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253"/>
          <p:cNvGrpSpPr/>
          <p:nvPr/>
        </p:nvGrpSpPr>
        <p:grpSpPr>
          <a:xfrm>
            <a:off x="6307667" y="4749800"/>
            <a:ext cx="152401" cy="533401"/>
            <a:chOff x="6307667" y="4749800"/>
            <a:chExt cx="152401" cy="533401"/>
          </a:xfrm>
        </p:grpSpPr>
        <p:sp>
          <p:nvSpPr>
            <p:cNvPr id="79" name="SMARTInkShape-310"/>
            <p:cNvSpPr/>
            <p:nvPr/>
          </p:nvSpPr>
          <p:spPr>
            <a:xfrm>
              <a:off x="6375400" y="5215467"/>
              <a:ext cx="59268" cy="67734"/>
            </a:xfrm>
            <a:custGeom>
              <a:avLst/>
              <a:gdLst/>
              <a:ahLst/>
              <a:cxnLst/>
              <a:rect l="0" t="0" r="0" b="0"/>
              <a:pathLst>
                <a:path w="59268" h="67734">
                  <a:moveTo>
                    <a:pt x="50800" y="25400"/>
                  </a:moveTo>
                  <a:lnTo>
                    <a:pt x="35046" y="41153"/>
                  </a:lnTo>
                  <a:lnTo>
                    <a:pt x="34216" y="46478"/>
                  </a:lnTo>
                  <a:lnTo>
                    <a:pt x="33159" y="47919"/>
                  </a:lnTo>
                  <a:lnTo>
                    <a:pt x="28117" y="49946"/>
                  </a:lnTo>
                  <a:lnTo>
                    <a:pt x="25758" y="50687"/>
                  </a:lnTo>
                  <a:lnTo>
                    <a:pt x="104" y="50800"/>
                  </a:lnTo>
                  <a:lnTo>
                    <a:pt x="0" y="33870"/>
                  </a:lnTo>
                  <a:lnTo>
                    <a:pt x="8363" y="25503"/>
                  </a:lnTo>
                  <a:lnTo>
                    <a:pt x="21419" y="25400"/>
                  </a:lnTo>
                  <a:lnTo>
                    <a:pt x="22746" y="26340"/>
                  </a:lnTo>
                  <a:lnTo>
                    <a:pt x="23631" y="27908"/>
                  </a:lnTo>
                  <a:lnTo>
                    <a:pt x="25398" y="33857"/>
                  </a:lnTo>
                  <a:lnTo>
                    <a:pt x="25400" y="50800"/>
                  </a:lnTo>
                  <a:lnTo>
                    <a:pt x="18111" y="50800"/>
                  </a:lnTo>
                  <a:lnTo>
                    <a:pt x="17718" y="49859"/>
                  </a:lnTo>
                  <a:lnTo>
                    <a:pt x="16933" y="7780"/>
                  </a:lnTo>
                  <a:lnTo>
                    <a:pt x="16933" y="4085"/>
                  </a:lnTo>
                  <a:lnTo>
                    <a:pt x="17874" y="2723"/>
                  </a:lnTo>
                  <a:lnTo>
                    <a:pt x="19442" y="1816"/>
                  </a:lnTo>
                  <a:lnTo>
                    <a:pt x="25391" y="2"/>
                  </a:lnTo>
                  <a:lnTo>
                    <a:pt x="49518" y="0"/>
                  </a:lnTo>
                  <a:lnTo>
                    <a:pt x="49945" y="940"/>
                  </a:lnTo>
                  <a:lnTo>
                    <a:pt x="50767" y="8117"/>
                  </a:lnTo>
                  <a:lnTo>
                    <a:pt x="58088" y="15725"/>
                  </a:lnTo>
                  <a:lnTo>
                    <a:pt x="57540" y="17068"/>
                  </a:lnTo>
                  <a:lnTo>
                    <a:pt x="51873" y="24117"/>
                  </a:lnTo>
                  <a:lnTo>
                    <a:pt x="50895" y="32577"/>
                  </a:lnTo>
                  <a:lnTo>
                    <a:pt x="50829" y="37978"/>
                  </a:lnTo>
                  <a:lnTo>
                    <a:pt x="49878" y="39430"/>
                  </a:lnTo>
                  <a:lnTo>
                    <a:pt x="48304" y="40398"/>
                  </a:lnTo>
                  <a:lnTo>
                    <a:pt x="46314" y="41043"/>
                  </a:lnTo>
                  <a:lnTo>
                    <a:pt x="44988" y="42415"/>
                  </a:lnTo>
                  <a:lnTo>
                    <a:pt x="43512" y="46446"/>
                  </a:lnTo>
                  <a:lnTo>
                    <a:pt x="42179" y="47897"/>
                  </a:lnTo>
                  <a:lnTo>
                    <a:pt x="35147" y="50417"/>
                  </a:lnTo>
                  <a:lnTo>
                    <a:pt x="16964" y="50800"/>
                  </a:lnTo>
                  <a:lnTo>
                    <a:pt x="16933" y="29484"/>
                  </a:lnTo>
                  <a:lnTo>
                    <a:pt x="17874" y="28122"/>
                  </a:lnTo>
                  <a:lnTo>
                    <a:pt x="19442" y="27216"/>
                  </a:lnTo>
                  <a:lnTo>
                    <a:pt x="24223" y="25759"/>
                  </a:lnTo>
                  <a:lnTo>
                    <a:pt x="24877" y="23050"/>
                  </a:lnTo>
                  <a:lnTo>
                    <a:pt x="25297" y="18141"/>
                  </a:lnTo>
                  <a:lnTo>
                    <a:pt x="26272" y="17739"/>
                  </a:lnTo>
                  <a:lnTo>
                    <a:pt x="49592" y="16933"/>
                  </a:lnTo>
                  <a:lnTo>
                    <a:pt x="49995" y="17874"/>
                  </a:lnTo>
                  <a:lnTo>
                    <a:pt x="50769" y="25050"/>
                  </a:lnTo>
                  <a:lnTo>
                    <a:pt x="58916" y="33509"/>
                  </a:lnTo>
                  <a:lnTo>
                    <a:pt x="59267" y="59153"/>
                  </a:lnTo>
                  <a:lnTo>
                    <a:pt x="50903" y="67629"/>
                  </a:lnTo>
                  <a:lnTo>
                    <a:pt x="26710" y="67733"/>
                  </a:lnTo>
                  <a:lnTo>
                    <a:pt x="26274" y="66792"/>
                  </a:lnTo>
                  <a:lnTo>
                    <a:pt x="25789" y="63239"/>
                  </a:lnTo>
                  <a:lnTo>
                    <a:pt x="24718" y="61915"/>
                  </a:lnTo>
                  <a:lnTo>
                    <a:pt x="21020" y="60444"/>
                  </a:lnTo>
                  <a:lnTo>
                    <a:pt x="19659" y="59110"/>
                  </a:lnTo>
                  <a:lnTo>
                    <a:pt x="17292" y="52080"/>
                  </a:lnTo>
                  <a:lnTo>
                    <a:pt x="14584" y="51368"/>
                  </a:lnTo>
                  <a:lnTo>
                    <a:pt x="12545" y="51179"/>
                  </a:lnTo>
                  <a:lnTo>
                    <a:pt x="11185" y="50111"/>
                  </a:lnTo>
                  <a:lnTo>
                    <a:pt x="9676" y="46418"/>
                  </a:lnTo>
                  <a:lnTo>
                    <a:pt x="8498" y="29827"/>
                  </a:lnTo>
                  <a:lnTo>
                    <a:pt x="9428" y="28351"/>
                  </a:lnTo>
                  <a:lnTo>
                    <a:pt x="10990" y="27367"/>
                  </a:lnTo>
                  <a:lnTo>
                    <a:pt x="12971" y="26712"/>
                  </a:lnTo>
                  <a:lnTo>
                    <a:pt x="14292" y="25334"/>
                  </a:lnTo>
                  <a:lnTo>
                    <a:pt x="16831" y="17316"/>
                  </a:lnTo>
                  <a:lnTo>
                    <a:pt x="16903" y="12551"/>
                  </a:lnTo>
                  <a:lnTo>
                    <a:pt x="17854" y="11190"/>
                  </a:lnTo>
                  <a:lnTo>
                    <a:pt x="19428" y="10281"/>
                  </a:lnTo>
                  <a:lnTo>
                    <a:pt x="25297" y="8498"/>
                  </a:lnTo>
                  <a:lnTo>
                    <a:pt x="32681" y="8470"/>
                  </a:lnTo>
                  <a:lnTo>
                    <a:pt x="33076" y="9409"/>
                  </a:lnTo>
                  <a:lnTo>
                    <a:pt x="33836" y="21080"/>
                  </a:lnTo>
                  <a:lnTo>
                    <a:pt x="34787" y="22519"/>
                  </a:lnTo>
                  <a:lnTo>
                    <a:pt x="36362" y="23479"/>
                  </a:lnTo>
                  <a:lnTo>
                    <a:pt x="41154" y="25020"/>
                  </a:lnTo>
                  <a:lnTo>
                    <a:pt x="41809" y="27740"/>
                  </a:lnTo>
                  <a:lnTo>
                    <a:pt x="42333" y="67343"/>
                  </a:lnTo>
                  <a:lnTo>
                    <a:pt x="26578" y="67733"/>
                  </a:lnTo>
                  <a:lnTo>
                    <a:pt x="26185" y="66792"/>
                  </a:lnTo>
                  <a:lnTo>
                    <a:pt x="25749" y="63239"/>
                  </a:lnTo>
                  <a:lnTo>
                    <a:pt x="24692" y="61915"/>
                  </a:lnTo>
                  <a:lnTo>
                    <a:pt x="21008" y="60444"/>
                  </a:lnTo>
                  <a:lnTo>
                    <a:pt x="19650" y="59110"/>
                  </a:lnTo>
                  <a:lnTo>
                    <a:pt x="16230" y="50712"/>
                  </a:lnTo>
                  <a:lnTo>
                    <a:pt x="11185" y="44294"/>
                  </a:lnTo>
                  <a:lnTo>
                    <a:pt x="8824" y="35425"/>
                  </a:lnTo>
                  <a:lnTo>
                    <a:pt x="8469" y="21021"/>
                  </a:lnTo>
                  <a:lnTo>
                    <a:pt x="9409" y="19657"/>
                  </a:lnTo>
                  <a:lnTo>
                    <a:pt x="10976" y="18750"/>
                  </a:lnTo>
                  <a:lnTo>
                    <a:pt x="16831" y="16965"/>
                  </a:lnTo>
                  <a:lnTo>
                    <a:pt x="16903" y="12448"/>
                  </a:lnTo>
                  <a:lnTo>
                    <a:pt x="17854" y="11121"/>
                  </a:lnTo>
                  <a:lnTo>
                    <a:pt x="24614" y="8699"/>
                  </a:lnTo>
                  <a:lnTo>
                    <a:pt x="25297" y="8497"/>
                  </a:lnTo>
                  <a:lnTo>
                    <a:pt x="33867" y="16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1"/>
            <p:cNvSpPr/>
            <p:nvPr/>
          </p:nvSpPr>
          <p:spPr>
            <a:xfrm>
              <a:off x="6307667" y="4749800"/>
              <a:ext cx="152401" cy="194734"/>
            </a:xfrm>
            <a:custGeom>
              <a:avLst/>
              <a:gdLst/>
              <a:ahLst/>
              <a:cxnLst/>
              <a:rect l="0" t="0" r="0" b="0"/>
              <a:pathLst>
                <a:path w="152401" h="194734">
                  <a:moveTo>
                    <a:pt x="84666" y="16933"/>
                  </a:moveTo>
                  <a:lnTo>
                    <a:pt x="84666" y="58805"/>
                  </a:lnTo>
                  <a:lnTo>
                    <a:pt x="84666" y="76200"/>
                  </a:lnTo>
                  <a:lnTo>
                    <a:pt x="84666" y="60474"/>
                  </a:lnTo>
                  <a:lnTo>
                    <a:pt x="83726" y="60072"/>
                  </a:lnTo>
                  <a:lnTo>
                    <a:pt x="80172" y="59624"/>
                  </a:lnTo>
                  <a:lnTo>
                    <a:pt x="78847" y="58564"/>
                  </a:lnTo>
                  <a:lnTo>
                    <a:pt x="77377" y="54878"/>
                  </a:lnTo>
                  <a:lnTo>
                    <a:pt x="76549" y="47513"/>
                  </a:lnTo>
                  <a:lnTo>
                    <a:pt x="75492" y="45788"/>
                  </a:lnTo>
                  <a:lnTo>
                    <a:pt x="73846" y="44636"/>
                  </a:lnTo>
                  <a:lnTo>
                    <a:pt x="71808" y="43868"/>
                  </a:lnTo>
                  <a:lnTo>
                    <a:pt x="70450" y="42416"/>
                  </a:lnTo>
                  <a:lnTo>
                    <a:pt x="68091" y="35179"/>
                  </a:lnTo>
                  <a:lnTo>
                    <a:pt x="67840" y="29761"/>
                  </a:lnTo>
                  <a:lnTo>
                    <a:pt x="66863" y="28307"/>
                  </a:lnTo>
                  <a:lnTo>
                    <a:pt x="65271" y="27338"/>
                  </a:lnTo>
                  <a:lnTo>
                    <a:pt x="63269" y="26693"/>
                  </a:lnTo>
                  <a:lnTo>
                    <a:pt x="61935" y="25321"/>
                  </a:lnTo>
                  <a:lnTo>
                    <a:pt x="57284" y="16360"/>
                  </a:lnTo>
                  <a:lnTo>
                    <a:pt x="52081" y="10026"/>
                  </a:lnTo>
                  <a:lnTo>
                    <a:pt x="50912" y="1313"/>
                  </a:lnTo>
                  <a:lnTo>
                    <a:pt x="49934" y="876"/>
                  </a:lnTo>
                  <a:lnTo>
                    <a:pt x="18142" y="0"/>
                  </a:lnTo>
                  <a:lnTo>
                    <a:pt x="9750" y="7289"/>
                  </a:lnTo>
                  <a:lnTo>
                    <a:pt x="8579" y="15653"/>
                  </a:lnTo>
                  <a:lnTo>
                    <a:pt x="8476" y="24111"/>
                  </a:lnTo>
                  <a:lnTo>
                    <a:pt x="2650" y="31905"/>
                  </a:lnTo>
                  <a:lnTo>
                    <a:pt x="785" y="39766"/>
                  </a:lnTo>
                  <a:lnTo>
                    <a:pt x="6" y="79199"/>
                  </a:lnTo>
                  <a:lnTo>
                    <a:pt x="0" y="112858"/>
                  </a:lnTo>
                  <a:lnTo>
                    <a:pt x="2508" y="118520"/>
                  </a:lnTo>
                  <a:lnTo>
                    <a:pt x="5819" y="124172"/>
                  </a:lnTo>
                  <a:lnTo>
                    <a:pt x="8622" y="132643"/>
                  </a:lnTo>
                  <a:lnTo>
                    <a:pt x="14053" y="141111"/>
                  </a:lnTo>
                  <a:lnTo>
                    <a:pt x="17020" y="149577"/>
                  </a:lnTo>
                  <a:lnTo>
                    <a:pt x="28605" y="163688"/>
                  </a:lnTo>
                  <a:lnTo>
                    <a:pt x="34037" y="166825"/>
                  </a:lnTo>
                  <a:lnTo>
                    <a:pt x="39587" y="169159"/>
                  </a:lnTo>
                  <a:lnTo>
                    <a:pt x="59270" y="183913"/>
                  </a:lnTo>
                  <a:lnTo>
                    <a:pt x="73378" y="186898"/>
                  </a:lnTo>
                  <a:lnTo>
                    <a:pt x="84666" y="192907"/>
                  </a:lnTo>
                  <a:lnTo>
                    <a:pt x="125117" y="194726"/>
                  </a:lnTo>
                  <a:lnTo>
                    <a:pt x="152400" y="194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312"/>
          <p:cNvSpPr/>
          <p:nvPr/>
        </p:nvSpPr>
        <p:spPr>
          <a:xfrm>
            <a:off x="5140835" y="2633373"/>
            <a:ext cx="1378383" cy="651460"/>
          </a:xfrm>
          <a:custGeom>
            <a:avLst/>
            <a:gdLst/>
            <a:ahLst/>
            <a:cxnLst/>
            <a:rect l="0" t="0" r="0" b="0"/>
            <a:pathLst>
              <a:path w="1378383" h="651460">
                <a:moveTo>
                  <a:pt x="862032" y="583960"/>
                </a:moveTo>
                <a:lnTo>
                  <a:pt x="838188" y="583960"/>
                </a:lnTo>
                <a:lnTo>
                  <a:pt x="830179" y="589779"/>
                </a:lnTo>
                <a:lnTo>
                  <a:pt x="822281" y="591642"/>
                </a:lnTo>
                <a:lnTo>
                  <a:pt x="813042" y="593135"/>
                </a:lnTo>
                <a:lnTo>
                  <a:pt x="773658" y="606474"/>
                </a:lnTo>
                <a:lnTo>
                  <a:pt x="734980" y="611700"/>
                </a:lnTo>
                <a:lnTo>
                  <a:pt x="695518" y="624758"/>
                </a:lnTo>
                <a:lnTo>
                  <a:pt x="658087" y="628600"/>
                </a:lnTo>
                <a:lnTo>
                  <a:pt x="616400" y="633949"/>
                </a:lnTo>
                <a:lnTo>
                  <a:pt x="574151" y="639148"/>
                </a:lnTo>
                <a:lnTo>
                  <a:pt x="531831" y="642690"/>
                </a:lnTo>
                <a:lnTo>
                  <a:pt x="489498" y="644097"/>
                </a:lnTo>
                <a:lnTo>
                  <a:pt x="447165" y="650508"/>
                </a:lnTo>
                <a:lnTo>
                  <a:pt x="407479" y="651459"/>
                </a:lnTo>
                <a:lnTo>
                  <a:pt x="371488" y="649139"/>
                </a:lnTo>
                <a:lnTo>
                  <a:pt x="337202" y="644395"/>
                </a:lnTo>
                <a:lnTo>
                  <a:pt x="303252" y="642517"/>
                </a:lnTo>
                <a:lnTo>
                  <a:pt x="269369" y="636571"/>
                </a:lnTo>
                <a:lnTo>
                  <a:pt x="227973" y="629180"/>
                </a:lnTo>
                <a:lnTo>
                  <a:pt x="207451" y="625267"/>
                </a:lnTo>
                <a:lnTo>
                  <a:pt x="165825" y="604245"/>
                </a:lnTo>
                <a:lnTo>
                  <a:pt x="126276" y="586829"/>
                </a:lnTo>
                <a:lnTo>
                  <a:pt x="107271" y="572994"/>
                </a:lnTo>
                <a:lnTo>
                  <a:pt x="66877" y="535081"/>
                </a:lnTo>
                <a:lnTo>
                  <a:pt x="52148" y="512543"/>
                </a:lnTo>
                <a:lnTo>
                  <a:pt x="26656" y="470265"/>
                </a:lnTo>
                <a:lnTo>
                  <a:pt x="17875" y="450843"/>
                </a:lnTo>
                <a:lnTo>
                  <a:pt x="1962" y="411566"/>
                </a:lnTo>
                <a:lnTo>
                  <a:pt x="0" y="400410"/>
                </a:lnTo>
                <a:lnTo>
                  <a:pt x="1638" y="389180"/>
                </a:lnTo>
                <a:lnTo>
                  <a:pt x="5860" y="366640"/>
                </a:lnTo>
                <a:lnTo>
                  <a:pt x="9270" y="338426"/>
                </a:lnTo>
                <a:lnTo>
                  <a:pt x="26792" y="298916"/>
                </a:lnTo>
                <a:lnTo>
                  <a:pt x="46417" y="259405"/>
                </a:lnTo>
                <a:lnTo>
                  <a:pt x="60209" y="236827"/>
                </a:lnTo>
                <a:lnTo>
                  <a:pt x="98074" y="197490"/>
                </a:lnTo>
                <a:lnTo>
                  <a:pt x="136177" y="166980"/>
                </a:lnTo>
                <a:lnTo>
                  <a:pt x="171481" y="141007"/>
                </a:lnTo>
                <a:lnTo>
                  <a:pt x="213072" y="120435"/>
                </a:lnTo>
                <a:lnTo>
                  <a:pt x="252825" y="99749"/>
                </a:lnTo>
                <a:lnTo>
                  <a:pt x="294817" y="84587"/>
                </a:lnTo>
                <a:lnTo>
                  <a:pt x="333137" y="73170"/>
                </a:lnTo>
                <a:lnTo>
                  <a:pt x="371124" y="56978"/>
                </a:lnTo>
                <a:lnTo>
                  <a:pt x="411378" y="49319"/>
                </a:lnTo>
                <a:lnTo>
                  <a:pt x="451281" y="39026"/>
                </a:lnTo>
                <a:lnTo>
                  <a:pt x="484237" y="30732"/>
                </a:lnTo>
                <a:lnTo>
                  <a:pt x="517835" y="22317"/>
                </a:lnTo>
                <a:lnTo>
                  <a:pt x="551621" y="18359"/>
                </a:lnTo>
                <a:lnTo>
                  <a:pt x="585465" y="12692"/>
                </a:lnTo>
                <a:lnTo>
                  <a:pt x="619323" y="9550"/>
                </a:lnTo>
                <a:lnTo>
                  <a:pt x="659600" y="7547"/>
                </a:lnTo>
                <a:lnTo>
                  <a:pt x="696480" y="2486"/>
                </a:lnTo>
                <a:lnTo>
                  <a:pt x="731657" y="568"/>
                </a:lnTo>
                <a:lnTo>
                  <a:pt x="765913" y="0"/>
                </a:lnTo>
                <a:lnTo>
                  <a:pt x="799894" y="772"/>
                </a:lnTo>
                <a:lnTo>
                  <a:pt x="833795" y="5600"/>
                </a:lnTo>
                <a:lnTo>
                  <a:pt x="867672" y="7449"/>
                </a:lnTo>
                <a:lnTo>
                  <a:pt x="901542" y="8937"/>
                </a:lnTo>
                <a:lnTo>
                  <a:pt x="934467" y="13977"/>
                </a:lnTo>
                <a:lnTo>
                  <a:pt x="973863" y="18666"/>
                </a:lnTo>
                <a:lnTo>
                  <a:pt x="1006488" y="25745"/>
                </a:lnTo>
                <a:lnTo>
                  <a:pt x="1046730" y="36565"/>
                </a:lnTo>
                <a:lnTo>
                  <a:pt x="1082796" y="47761"/>
                </a:lnTo>
                <a:lnTo>
                  <a:pt x="1120163" y="59031"/>
                </a:lnTo>
                <a:lnTo>
                  <a:pt x="1158909" y="74080"/>
                </a:lnTo>
                <a:lnTo>
                  <a:pt x="1200769" y="99033"/>
                </a:lnTo>
                <a:lnTo>
                  <a:pt x="1239720" y="125158"/>
                </a:lnTo>
                <a:lnTo>
                  <a:pt x="1263631" y="145816"/>
                </a:lnTo>
                <a:lnTo>
                  <a:pt x="1284570" y="157702"/>
                </a:lnTo>
                <a:lnTo>
                  <a:pt x="1319598" y="194653"/>
                </a:lnTo>
                <a:lnTo>
                  <a:pt x="1337388" y="217103"/>
                </a:lnTo>
                <a:lnTo>
                  <a:pt x="1358649" y="256585"/>
                </a:lnTo>
                <a:lnTo>
                  <a:pt x="1366241" y="273516"/>
                </a:lnTo>
                <a:lnTo>
                  <a:pt x="1376511" y="313027"/>
                </a:lnTo>
                <a:lnTo>
                  <a:pt x="1378382" y="352538"/>
                </a:lnTo>
                <a:lnTo>
                  <a:pt x="1377551" y="392990"/>
                </a:lnTo>
                <a:lnTo>
                  <a:pt x="1371737" y="413861"/>
                </a:lnTo>
                <a:lnTo>
                  <a:pt x="1350525" y="448862"/>
                </a:lnTo>
                <a:lnTo>
                  <a:pt x="1320726" y="488026"/>
                </a:lnTo>
                <a:lnTo>
                  <a:pt x="1289205" y="518894"/>
                </a:lnTo>
                <a:lnTo>
                  <a:pt x="1268943" y="530397"/>
                </a:lnTo>
                <a:lnTo>
                  <a:pt x="1254263" y="544362"/>
                </a:lnTo>
                <a:lnTo>
                  <a:pt x="1215424" y="563949"/>
                </a:lnTo>
                <a:lnTo>
                  <a:pt x="1180056" y="581115"/>
                </a:lnTo>
                <a:lnTo>
                  <a:pt x="1140943" y="599741"/>
                </a:lnTo>
                <a:lnTo>
                  <a:pt x="1105736" y="610602"/>
                </a:lnTo>
                <a:lnTo>
                  <a:pt x="1064991" y="622694"/>
                </a:lnTo>
                <a:lnTo>
                  <a:pt x="1027361" y="625820"/>
                </a:lnTo>
                <a:lnTo>
                  <a:pt x="991829" y="632019"/>
                </a:lnTo>
                <a:lnTo>
                  <a:pt x="954233" y="634399"/>
                </a:lnTo>
                <a:lnTo>
                  <a:pt x="912710" y="634713"/>
                </a:lnTo>
                <a:lnTo>
                  <a:pt x="870482" y="635695"/>
                </a:lnTo>
                <a:lnTo>
                  <a:pt x="832657" y="642049"/>
                </a:lnTo>
                <a:lnTo>
                  <a:pt x="796284" y="636371"/>
                </a:lnTo>
                <a:lnTo>
                  <a:pt x="758098" y="634902"/>
                </a:lnTo>
                <a:lnTo>
                  <a:pt x="717308" y="634769"/>
                </a:lnTo>
                <a:lnTo>
                  <a:pt x="698570" y="633821"/>
                </a:lnTo>
                <a:lnTo>
                  <a:pt x="682325" y="628059"/>
                </a:lnTo>
                <a:lnTo>
                  <a:pt x="667298" y="6262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Shape-313"/>
          <p:cNvSpPr/>
          <p:nvPr/>
        </p:nvSpPr>
        <p:spPr>
          <a:xfrm>
            <a:off x="5080000" y="5215467"/>
            <a:ext cx="84635" cy="67734"/>
          </a:xfrm>
          <a:custGeom>
            <a:avLst/>
            <a:gdLst/>
            <a:ahLst/>
            <a:cxnLst/>
            <a:rect l="0" t="0" r="0" b="0"/>
            <a:pathLst>
              <a:path w="84635" h="67734">
                <a:moveTo>
                  <a:pt x="33867" y="16933"/>
                </a:moveTo>
                <a:lnTo>
                  <a:pt x="25430" y="25369"/>
                </a:lnTo>
                <a:lnTo>
                  <a:pt x="25409" y="29885"/>
                </a:lnTo>
                <a:lnTo>
                  <a:pt x="24465" y="31212"/>
                </a:lnTo>
                <a:lnTo>
                  <a:pt x="22896" y="32097"/>
                </a:lnTo>
                <a:lnTo>
                  <a:pt x="16937" y="33866"/>
                </a:lnTo>
                <a:lnTo>
                  <a:pt x="3" y="33866"/>
                </a:lnTo>
                <a:lnTo>
                  <a:pt x="0" y="26577"/>
                </a:lnTo>
                <a:lnTo>
                  <a:pt x="8118" y="17313"/>
                </a:lnTo>
                <a:lnTo>
                  <a:pt x="8363" y="12551"/>
                </a:lnTo>
                <a:lnTo>
                  <a:pt x="9338" y="11189"/>
                </a:lnTo>
                <a:lnTo>
                  <a:pt x="10930" y="10281"/>
                </a:lnTo>
                <a:lnTo>
                  <a:pt x="16582" y="8573"/>
                </a:lnTo>
                <a:lnTo>
                  <a:pt x="33485" y="8466"/>
                </a:lnTo>
                <a:lnTo>
                  <a:pt x="42227" y="16830"/>
                </a:lnTo>
                <a:lnTo>
                  <a:pt x="42324" y="24214"/>
                </a:lnTo>
                <a:lnTo>
                  <a:pt x="43268" y="24609"/>
                </a:lnTo>
                <a:lnTo>
                  <a:pt x="49622" y="25296"/>
                </a:lnTo>
                <a:lnTo>
                  <a:pt x="50276" y="27861"/>
                </a:lnTo>
                <a:lnTo>
                  <a:pt x="50800" y="41153"/>
                </a:lnTo>
                <a:lnTo>
                  <a:pt x="49859" y="41547"/>
                </a:lnTo>
                <a:lnTo>
                  <a:pt x="42682" y="42303"/>
                </a:lnTo>
                <a:lnTo>
                  <a:pt x="42437" y="46818"/>
                </a:lnTo>
                <a:lnTo>
                  <a:pt x="41462" y="48145"/>
                </a:lnTo>
                <a:lnTo>
                  <a:pt x="35053" y="50450"/>
                </a:lnTo>
                <a:lnTo>
                  <a:pt x="22186" y="50769"/>
                </a:lnTo>
                <a:lnTo>
                  <a:pt x="20435" y="49838"/>
                </a:lnTo>
                <a:lnTo>
                  <a:pt x="19268" y="48277"/>
                </a:lnTo>
                <a:lnTo>
                  <a:pt x="17393" y="43507"/>
                </a:lnTo>
                <a:lnTo>
                  <a:pt x="14629" y="42854"/>
                </a:lnTo>
                <a:lnTo>
                  <a:pt x="9684" y="42436"/>
                </a:lnTo>
                <a:lnTo>
                  <a:pt x="9279" y="41461"/>
                </a:lnTo>
                <a:lnTo>
                  <a:pt x="8573" y="35052"/>
                </a:lnTo>
                <a:lnTo>
                  <a:pt x="6005" y="34394"/>
                </a:lnTo>
                <a:lnTo>
                  <a:pt x="4004" y="34218"/>
                </a:lnTo>
                <a:lnTo>
                  <a:pt x="2668" y="33160"/>
                </a:lnTo>
                <a:lnTo>
                  <a:pt x="352" y="26607"/>
                </a:lnTo>
                <a:lnTo>
                  <a:pt x="0" y="8579"/>
                </a:lnTo>
                <a:lnTo>
                  <a:pt x="8363" y="8467"/>
                </a:lnTo>
                <a:lnTo>
                  <a:pt x="8457" y="1177"/>
                </a:lnTo>
                <a:lnTo>
                  <a:pt x="9401" y="784"/>
                </a:lnTo>
                <a:lnTo>
                  <a:pt x="15756" y="103"/>
                </a:lnTo>
                <a:lnTo>
                  <a:pt x="24118" y="7298"/>
                </a:lnTo>
                <a:lnTo>
                  <a:pt x="32577" y="8363"/>
                </a:lnTo>
                <a:lnTo>
                  <a:pt x="37979" y="8436"/>
                </a:lnTo>
                <a:lnTo>
                  <a:pt x="39431" y="9387"/>
                </a:lnTo>
                <a:lnTo>
                  <a:pt x="40399" y="10960"/>
                </a:lnTo>
                <a:lnTo>
                  <a:pt x="41951" y="15753"/>
                </a:lnTo>
                <a:lnTo>
                  <a:pt x="49589" y="24120"/>
                </a:lnTo>
                <a:lnTo>
                  <a:pt x="50693" y="32577"/>
                </a:lnTo>
                <a:lnTo>
                  <a:pt x="50800" y="55181"/>
                </a:lnTo>
                <a:lnTo>
                  <a:pt x="49859" y="56543"/>
                </a:lnTo>
                <a:lnTo>
                  <a:pt x="48292" y="57450"/>
                </a:lnTo>
                <a:lnTo>
                  <a:pt x="42364" y="59256"/>
                </a:lnTo>
                <a:lnTo>
                  <a:pt x="37848" y="59264"/>
                </a:lnTo>
                <a:lnTo>
                  <a:pt x="33128" y="56757"/>
                </a:lnTo>
                <a:lnTo>
                  <a:pt x="26927" y="51977"/>
                </a:lnTo>
                <a:lnTo>
                  <a:pt x="18245" y="50902"/>
                </a:lnTo>
                <a:lnTo>
                  <a:pt x="17808" y="49927"/>
                </a:lnTo>
                <a:lnTo>
                  <a:pt x="17321" y="46335"/>
                </a:lnTo>
                <a:lnTo>
                  <a:pt x="16251" y="45001"/>
                </a:lnTo>
                <a:lnTo>
                  <a:pt x="12554" y="43519"/>
                </a:lnTo>
                <a:lnTo>
                  <a:pt x="11191" y="42183"/>
                </a:lnTo>
                <a:lnTo>
                  <a:pt x="8825" y="35147"/>
                </a:lnTo>
                <a:lnTo>
                  <a:pt x="15788" y="26689"/>
                </a:lnTo>
                <a:lnTo>
                  <a:pt x="16833" y="18223"/>
                </a:lnTo>
                <a:lnTo>
                  <a:pt x="21398" y="12820"/>
                </a:lnTo>
                <a:lnTo>
                  <a:pt x="26130" y="10402"/>
                </a:lnTo>
                <a:lnTo>
                  <a:pt x="28709" y="9756"/>
                </a:lnTo>
                <a:lnTo>
                  <a:pt x="42188" y="860"/>
                </a:lnTo>
                <a:lnTo>
                  <a:pt x="71839" y="0"/>
                </a:lnTo>
                <a:lnTo>
                  <a:pt x="73293" y="941"/>
                </a:lnTo>
                <a:lnTo>
                  <a:pt x="74262" y="2508"/>
                </a:lnTo>
                <a:lnTo>
                  <a:pt x="74907" y="4494"/>
                </a:lnTo>
                <a:lnTo>
                  <a:pt x="76279" y="5819"/>
                </a:lnTo>
                <a:lnTo>
                  <a:pt x="83377" y="8117"/>
                </a:lnTo>
                <a:lnTo>
                  <a:pt x="84094" y="10820"/>
                </a:lnTo>
                <a:lnTo>
                  <a:pt x="84634" y="21070"/>
                </a:lnTo>
                <a:lnTo>
                  <a:pt x="82143" y="25984"/>
                </a:lnTo>
                <a:lnTo>
                  <a:pt x="77374" y="32309"/>
                </a:lnTo>
                <a:lnTo>
                  <a:pt x="75491" y="40319"/>
                </a:lnTo>
                <a:lnTo>
                  <a:pt x="68941" y="49233"/>
                </a:lnTo>
                <a:lnTo>
                  <a:pt x="67839" y="57952"/>
                </a:lnTo>
                <a:lnTo>
                  <a:pt x="66863" y="58390"/>
                </a:lnTo>
                <a:lnTo>
                  <a:pt x="63269" y="58877"/>
                </a:lnTo>
                <a:lnTo>
                  <a:pt x="61935" y="59947"/>
                </a:lnTo>
                <a:lnTo>
                  <a:pt x="59297" y="67626"/>
                </a:lnTo>
                <a:lnTo>
                  <a:pt x="51980" y="67723"/>
                </a:lnTo>
                <a:lnTo>
                  <a:pt x="43614" y="60442"/>
                </a:lnTo>
                <a:lnTo>
                  <a:pt x="38218" y="59615"/>
                </a:lnTo>
                <a:lnTo>
                  <a:pt x="36767" y="58557"/>
                </a:lnTo>
                <a:lnTo>
                  <a:pt x="35801" y="56912"/>
                </a:lnTo>
                <a:lnTo>
                  <a:pt x="35156" y="54875"/>
                </a:lnTo>
                <a:lnTo>
                  <a:pt x="33786" y="53516"/>
                </a:lnTo>
                <a:lnTo>
                  <a:pt x="25783" y="50906"/>
                </a:lnTo>
                <a:lnTo>
                  <a:pt x="25400" y="33979"/>
                </a:lnTo>
                <a:lnTo>
                  <a:pt x="32689" y="26587"/>
                </a:lnTo>
                <a:lnTo>
                  <a:pt x="41954" y="25430"/>
                </a:lnTo>
                <a:lnTo>
                  <a:pt x="58886" y="25400"/>
                </a:lnTo>
                <a:lnTo>
                  <a:pt x="59267" y="63648"/>
                </a:lnTo>
                <a:lnTo>
                  <a:pt x="58326" y="65010"/>
                </a:lnTo>
                <a:lnTo>
                  <a:pt x="56758" y="65917"/>
                </a:lnTo>
                <a:lnTo>
                  <a:pt x="50903" y="67701"/>
                </a:lnTo>
                <a:lnTo>
                  <a:pt x="37848" y="67733"/>
                </a:lnTo>
                <a:lnTo>
                  <a:pt x="36521" y="66792"/>
                </a:lnTo>
                <a:lnTo>
                  <a:pt x="35636" y="65225"/>
                </a:lnTo>
                <a:lnTo>
                  <a:pt x="34216" y="60444"/>
                </a:lnTo>
                <a:lnTo>
                  <a:pt x="31513" y="59789"/>
                </a:lnTo>
                <a:lnTo>
                  <a:pt x="26608" y="59370"/>
                </a:lnTo>
                <a:lnTo>
                  <a:pt x="26205" y="58395"/>
                </a:lnTo>
                <a:lnTo>
                  <a:pt x="25758" y="54802"/>
                </a:lnTo>
                <a:lnTo>
                  <a:pt x="26579" y="53468"/>
                </a:lnTo>
                <a:lnTo>
                  <a:pt x="33867" y="508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Shape-314"/>
          <p:cNvSpPr/>
          <p:nvPr/>
        </p:nvSpPr>
        <p:spPr>
          <a:xfrm>
            <a:off x="7823252" y="2565400"/>
            <a:ext cx="1464427" cy="860005"/>
          </a:xfrm>
          <a:custGeom>
            <a:avLst/>
            <a:gdLst/>
            <a:ahLst/>
            <a:cxnLst/>
            <a:rect l="0" t="0" r="0" b="0"/>
            <a:pathLst>
              <a:path w="1464427" h="860005">
                <a:moveTo>
                  <a:pt x="1075215" y="838200"/>
                </a:moveTo>
                <a:lnTo>
                  <a:pt x="1034090" y="838200"/>
                </a:lnTo>
                <a:lnTo>
                  <a:pt x="1004764" y="838200"/>
                </a:lnTo>
                <a:lnTo>
                  <a:pt x="966649" y="846318"/>
                </a:lnTo>
                <a:lnTo>
                  <a:pt x="928381" y="846646"/>
                </a:lnTo>
                <a:lnTo>
                  <a:pt x="894586" y="847606"/>
                </a:lnTo>
                <a:lnTo>
                  <a:pt x="859785" y="854349"/>
                </a:lnTo>
                <a:lnTo>
                  <a:pt x="818235" y="855064"/>
                </a:lnTo>
                <a:lnTo>
                  <a:pt x="778489" y="855124"/>
                </a:lnTo>
                <a:lnTo>
                  <a:pt x="743198" y="855132"/>
                </a:lnTo>
                <a:lnTo>
                  <a:pt x="703383" y="855133"/>
                </a:lnTo>
                <a:lnTo>
                  <a:pt x="663111" y="850638"/>
                </a:lnTo>
                <a:lnTo>
                  <a:pt x="627027" y="847451"/>
                </a:lnTo>
                <a:lnTo>
                  <a:pt x="592722" y="846822"/>
                </a:lnTo>
                <a:lnTo>
                  <a:pt x="567246" y="844204"/>
                </a:lnTo>
                <a:lnTo>
                  <a:pt x="529763" y="838050"/>
                </a:lnTo>
                <a:lnTo>
                  <a:pt x="487872" y="831014"/>
                </a:lnTo>
                <a:lnTo>
                  <a:pt x="451649" y="824168"/>
                </a:lnTo>
                <a:lnTo>
                  <a:pt x="413905" y="817154"/>
                </a:lnTo>
                <a:lnTo>
                  <a:pt x="372362" y="804163"/>
                </a:lnTo>
                <a:lnTo>
                  <a:pt x="331073" y="796018"/>
                </a:lnTo>
                <a:lnTo>
                  <a:pt x="295103" y="784226"/>
                </a:lnTo>
                <a:lnTo>
                  <a:pt x="256302" y="770420"/>
                </a:lnTo>
                <a:lnTo>
                  <a:pt x="220217" y="755409"/>
                </a:lnTo>
                <a:lnTo>
                  <a:pt x="177921" y="728656"/>
                </a:lnTo>
                <a:lnTo>
                  <a:pt x="137195" y="708737"/>
                </a:lnTo>
                <a:lnTo>
                  <a:pt x="96147" y="679449"/>
                </a:lnTo>
                <a:lnTo>
                  <a:pt x="57964" y="644975"/>
                </a:lnTo>
                <a:lnTo>
                  <a:pt x="26539" y="602744"/>
                </a:lnTo>
                <a:lnTo>
                  <a:pt x="21174" y="592128"/>
                </a:lnTo>
                <a:lnTo>
                  <a:pt x="9843" y="553124"/>
                </a:lnTo>
                <a:lnTo>
                  <a:pt x="816" y="513642"/>
                </a:lnTo>
                <a:lnTo>
                  <a:pt x="0" y="474133"/>
                </a:lnTo>
                <a:lnTo>
                  <a:pt x="912" y="462844"/>
                </a:lnTo>
                <a:lnTo>
                  <a:pt x="8573" y="423159"/>
                </a:lnTo>
                <a:lnTo>
                  <a:pt x="23014" y="381155"/>
                </a:lnTo>
                <a:lnTo>
                  <a:pt x="27165" y="364113"/>
                </a:lnTo>
                <a:lnTo>
                  <a:pt x="42441" y="332712"/>
                </a:lnTo>
                <a:lnTo>
                  <a:pt x="70684" y="293279"/>
                </a:lnTo>
                <a:lnTo>
                  <a:pt x="95435" y="253987"/>
                </a:lnTo>
                <a:lnTo>
                  <a:pt x="132511" y="214663"/>
                </a:lnTo>
                <a:lnTo>
                  <a:pt x="169441" y="180153"/>
                </a:lnTo>
                <a:lnTo>
                  <a:pt x="208801" y="150892"/>
                </a:lnTo>
                <a:lnTo>
                  <a:pt x="249950" y="132760"/>
                </a:lnTo>
                <a:lnTo>
                  <a:pt x="292179" y="108431"/>
                </a:lnTo>
                <a:lnTo>
                  <a:pt x="330723" y="93289"/>
                </a:lnTo>
                <a:lnTo>
                  <a:pt x="372556" y="79043"/>
                </a:lnTo>
                <a:lnTo>
                  <a:pt x="414825" y="64914"/>
                </a:lnTo>
                <a:lnTo>
                  <a:pt x="457149" y="50800"/>
                </a:lnTo>
                <a:lnTo>
                  <a:pt x="495509" y="39511"/>
                </a:lnTo>
                <a:lnTo>
                  <a:pt x="532564" y="34041"/>
                </a:lnTo>
                <a:lnTo>
                  <a:pt x="569568" y="24877"/>
                </a:lnTo>
                <a:lnTo>
                  <a:pt x="608340" y="18503"/>
                </a:lnTo>
                <a:lnTo>
                  <a:pt x="648994" y="16303"/>
                </a:lnTo>
                <a:lnTo>
                  <a:pt x="687687" y="7785"/>
                </a:lnTo>
                <a:lnTo>
                  <a:pt x="726792" y="1538"/>
                </a:lnTo>
                <a:lnTo>
                  <a:pt x="767513" y="304"/>
                </a:lnTo>
                <a:lnTo>
                  <a:pt x="806217" y="60"/>
                </a:lnTo>
                <a:lnTo>
                  <a:pt x="845325" y="12"/>
                </a:lnTo>
                <a:lnTo>
                  <a:pt x="881168" y="2"/>
                </a:lnTo>
                <a:lnTo>
                  <a:pt x="921000" y="1"/>
                </a:lnTo>
                <a:lnTo>
                  <a:pt x="960817" y="0"/>
                </a:lnTo>
                <a:lnTo>
                  <a:pt x="998159" y="941"/>
                </a:lnTo>
                <a:lnTo>
                  <a:pt x="1035221" y="9210"/>
                </a:lnTo>
                <a:lnTo>
                  <a:pt x="1074004" y="15408"/>
                </a:lnTo>
                <a:lnTo>
                  <a:pt x="1108842" y="22451"/>
                </a:lnTo>
                <a:lnTo>
                  <a:pt x="1142901" y="27326"/>
                </a:lnTo>
                <a:lnTo>
                  <a:pt x="1176806" y="37069"/>
                </a:lnTo>
                <a:lnTo>
                  <a:pt x="1216639" y="50850"/>
                </a:lnTo>
                <a:lnTo>
                  <a:pt x="1252858" y="64918"/>
                </a:lnTo>
                <a:lnTo>
                  <a:pt x="1288162" y="79023"/>
                </a:lnTo>
                <a:lnTo>
                  <a:pt x="1314241" y="91252"/>
                </a:lnTo>
                <a:lnTo>
                  <a:pt x="1354564" y="120519"/>
                </a:lnTo>
                <a:lnTo>
                  <a:pt x="1369024" y="136055"/>
                </a:lnTo>
                <a:lnTo>
                  <a:pt x="1401708" y="174827"/>
                </a:lnTo>
                <a:lnTo>
                  <a:pt x="1428998" y="211823"/>
                </a:lnTo>
                <a:lnTo>
                  <a:pt x="1443746" y="239909"/>
                </a:lnTo>
                <a:lnTo>
                  <a:pt x="1454216" y="279401"/>
                </a:lnTo>
                <a:lnTo>
                  <a:pt x="1458131" y="296333"/>
                </a:lnTo>
                <a:lnTo>
                  <a:pt x="1461770" y="308563"/>
                </a:lnTo>
                <a:lnTo>
                  <a:pt x="1464426" y="349171"/>
                </a:lnTo>
                <a:lnTo>
                  <a:pt x="1463718" y="384694"/>
                </a:lnTo>
                <a:lnTo>
                  <a:pt x="1456057" y="425365"/>
                </a:lnTo>
                <a:lnTo>
                  <a:pt x="1447659" y="460894"/>
                </a:lnTo>
                <a:lnTo>
                  <a:pt x="1434322" y="501565"/>
                </a:lnTo>
                <a:lnTo>
                  <a:pt x="1424363" y="541971"/>
                </a:lnTo>
                <a:lnTo>
                  <a:pt x="1415524" y="560817"/>
                </a:lnTo>
                <a:lnTo>
                  <a:pt x="1395271" y="589738"/>
                </a:lnTo>
                <a:lnTo>
                  <a:pt x="1384359" y="618053"/>
                </a:lnTo>
                <a:lnTo>
                  <a:pt x="1356018" y="657577"/>
                </a:lnTo>
                <a:lnTo>
                  <a:pt x="1326465" y="696148"/>
                </a:lnTo>
                <a:lnTo>
                  <a:pt x="1289622" y="733836"/>
                </a:lnTo>
                <a:lnTo>
                  <a:pt x="1252845" y="768126"/>
                </a:lnTo>
                <a:lnTo>
                  <a:pt x="1213493" y="794580"/>
                </a:lnTo>
                <a:lnTo>
                  <a:pt x="1196567" y="805938"/>
                </a:lnTo>
                <a:lnTo>
                  <a:pt x="1168348" y="816914"/>
                </a:lnTo>
                <a:lnTo>
                  <a:pt x="1157059" y="824036"/>
                </a:lnTo>
                <a:lnTo>
                  <a:pt x="1117374" y="835993"/>
                </a:lnTo>
                <a:lnTo>
                  <a:pt x="1092671" y="844279"/>
                </a:lnTo>
                <a:lnTo>
                  <a:pt x="1051626" y="853158"/>
                </a:lnTo>
                <a:lnTo>
                  <a:pt x="1009406" y="854960"/>
                </a:lnTo>
                <a:lnTo>
                  <a:pt x="973694" y="856051"/>
                </a:lnTo>
                <a:lnTo>
                  <a:pt x="954718" y="860004"/>
                </a:lnTo>
                <a:lnTo>
                  <a:pt x="914398" y="855501"/>
                </a:lnTo>
                <a:lnTo>
                  <a:pt x="874840" y="855155"/>
                </a:lnTo>
                <a:lnTo>
                  <a:pt x="858079" y="854197"/>
                </a:lnTo>
                <a:lnTo>
                  <a:pt x="824457" y="847015"/>
                </a:lnTo>
                <a:lnTo>
                  <a:pt x="804281" y="8466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Shape-315"/>
          <p:cNvSpPr/>
          <p:nvPr/>
        </p:nvSpPr>
        <p:spPr>
          <a:xfrm>
            <a:off x="4868364" y="5207107"/>
            <a:ext cx="59237" cy="76094"/>
          </a:xfrm>
          <a:custGeom>
            <a:avLst/>
            <a:gdLst/>
            <a:ahLst/>
            <a:cxnLst/>
            <a:rect l="0" t="0" r="0" b="0"/>
            <a:pathLst>
              <a:path w="59237" h="76094">
                <a:moveTo>
                  <a:pt x="16903" y="42226"/>
                </a:moveTo>
                <a:lnTo>
                  <a:pt x="21397" y="42226"/>
                </a:lnTo>
                <a:lnTo>
                  <a:pt x="22722" y="43167"/>
                </a:lnTo>
                <a:lnTo>
                  <a:pt x="23604" y="44735"/>
                </a:lnTo>
                <a:lnTo>
                  <a:pt x="25367" y="50684"/>
                </a:lnTo>
                <a:lnTo>
                  <a:pt x="25369" y="55185"/>
                </a:lnTo>
                <a:lnTo>
                  <a:pt x="24428" y="56510"/>
                </a:lnTo>
                <a:lnTo>
                  <a:pt x="22861" y="57392"/>
                </a:lnTo>
                <a:lnTo>
                  <a:pt x="16905" y="59159"/>
                </a:lnTo>
                <a:lnTo>
                  <a:pt x="8785" y="59160"/>
                </a:lnTo>
                <a:lnTo>
                  <a:pt x="8436" y="46208"/>
                </a:lnTo>
                <a:lnTo>
                  <a:pt x="7495" y="44881"/>
                </a:lnTo>
                <a:lnTo>
                  <a:pt x="5928" y="43996"/>
                </a:lnTo>
                <a:lnTo>
                  <a:pt x="0" y="42236"/>
                </a:lnTo>
                <a:lnTo>
                  <a:pt x="4473" y="42230"/>
                </a:lnTo>
                <a:lnTo>
                  <a:pt x="5794" y="41287"/>
                </a:lnTo>
                <a:lnTo>
                  <a:pt x="6675" y="39719"/>
                </a:lnTo>
                <a:lnTo>
                  <a:pt x="8088" y="34937"/>
                </a:lnTo>
                <a:lnTo>
                  <a:pt x="25018" y="17178"/>
                </a:lnTo>
                <a:lnTo>
                  <a:pt x="33478" y="16836"/>
                </a:lnTo>
                <a:lnTo>
                  <a:pt x="33729" y="21324"/>
                </a:lnTo>
                <a:lnTo>
                  <a:pt x="34706" y="22647"/>
                </a:lnTo>
                <a:lnTo>
                  <a:pt x="41951" y="25190"/>
                </a:lnTo>
                <a:lnTo>
                  <a:pt x="46693" y="25262"/>
                </a:lnTo>
                <a:lnTo>
                  <a:pt x="48052" y="26213"/>
                </a:lnTo>
                <a:lnTo>
                  <a:pt x="48958" y="27788"/>
                </a:lnTo>
                <a:lnTo>
                  <a:pt x="50664" y="33410"/>
                </a:lnTo>
                <a:lnTo>
                  <a:pt x="50769" y="58780"/>
                </a:lnTo>
                <a:lnTo>
                  <a:pt x="43480" y="66416"/>
                </a:lnTo>
                <a:lnTo>
                  <a:pt x="38157" y="67267"/>
                </a:lnTo>
                <a:lnTo>
                  <a:pt x="36715" y="68328"/>
                </a:lnTo>
                <a:lnTo>
                  <a:pt x="34215" y="74885"/>
                </a:lnTo>
                <a:lnTo>
                  <a:pt x="33949" y="75735"/>
                </a:lnTo>
                <a:lnTo>
                  <a:pt x="26556" y="76062"/>
                </a:lnTo>
                <a:lnTo>
                  <a:pt x="17282" y="67974"/>
                </a:lnTo>
                <a:lnTo>
                  <a:pt x="16903" y="30482"/>
                </a:lnTo>
                <a:lnTo>
                  <a:pt x="17843" y="28752"/>
                </a:lnTo>
                <a:lnTo>
                  <a:pt x="19411" y="27599"/>
                </a:lnTo>
                <a:lnTo>
                  <a:pt x="21397" y="26831"/>
                </a:lnTo>
                <a:lnTo>
                  <a:pt x="22722" y="25377"/>
                </a:lnTo>
                <a:lnTo>
                  <a:pt x="25021" y="18138"/>
                </a:lnTo>
                <a:lnTo>
                  <a:pt x="27723" y="17409"/>
                </a:lnTo>
                <a:lnTo>
                  <a:pt x="41952" y="16826"/>
                </a:lnTo>
                <a:lnTo>
                  <a:pt x="42272" y="24116"/>
                </a:lnTo>
                <a:lnTo>
                  <a:pt x="49589" y="32480"/>
                </a:lnTo>
                <a:lnTo>
                  <a:pt x="50666" y="40937"/>
                </a:lnTo>
                <a:lnTo>
                  <a:pt x="50760" y="49403"/>
                </a:lnTo>
                <a:lnTo>
                  <a:pt x="44949" y="57197"/>
                </a:lnTo>
                <a:lnTo>
                  <a:pt x="42651" y="66067"/>
                </a:lnTo>
                <a:lnTo>
                  <a:pt x="33942" y="75977"/>
                </a:lnTo>
                <a:lnTo>
                  <a:pt x="17261" y="76093"/>
                </a:lnTo>
                <a:lnTo>
                  <a:pt x="12514" y="71599"/>
                </a:lnTo>
                <a:lnTo>
                  <a:pt x="10248" y="66883"/>
                </a:lnTo>
                <a:lnTo>
                  <a:pt x="8483" y="50152"/>
                </a:lnTo>
                <a:lnTo>
                  <a:pt x="8445" y="39297"/>
                </a:lnTo>
                <a:lnTo>
                  <a:pt x="10949" y="33712"/>
                </a:lnTo>
                <a:lnTo>
                  <a:pt x="15727" y="26956"/>
                </a:lnTo>
                <a:lnTo>
                  <a:pt x="16799" y="18148"/>
                </a:lnTo>
                <a:lnTo>
                  <a:pt x="16872" y="12724"/>
                </a:lnTo>
                <a:lnTo>
                  <a:pt x="17823" y="11269"/>
                </a:lnTo>
                <a:lnTo>
                  <a:pt x="19398" y="10300"/>
                </a:lnTo>
                <a:lnTo>
                  <a:pt x="24190" y="8743"/>
                </a:lnTo>
                <a:lnTo>
                  <a:pt x="24845" y="6022"/>
                </a:lnTo>
                <a:lnTo>
                  <a:pt x="25020" y="3978"/>
                </a:lnTo>
                <a:lnTo>
                  <a:pt x="26077" y="2617"/>
                </a:lnTo>
                <a:lnTo>
                  <a:pt x="33478" y="0"/>
                </a:lnTo>
                <a:lnTo>
                  <a:pt x="33805" y="7192"/>
                </a:lnTo>
                <a:lnTo>
                  <a:pt x="34756" y="7581"/>
                </a:lnTo>
                <a:lnTo>
                  <a:pt x="38321" y="8015"/>
                </a:lnTo>
                <a:lnTo>
                  <a:pt x="39648" y="9070"/>
                </a:lnTo>
                <a:lnTo>
                  <a:pt x="41124" y="12752"/>
                </a:lnTo>
                <a:lnTo>
                  <a:pt x="42457" y="14110"/>
                </a:lnTo>
                <a:lnTo>
                  <a:pt x="49489" y="16470"/>
                </a:lnTo>
                <a:lnTo>
                  <a:pt x="50201" y="19177"/>
                </a:lnTo>
                <a:lnTo>
                  <a:pt x="50736" y="29430"/>
                </a:lnTo>
                <a:lnTo>
                  <a:pt x="51688" y="30873"/>
                </a:lnTo>
                <a:lnTo>
                  <a:pt x="53263" y="31835"/>
                </a:lnTo>
                <a:lnTo>
                  <a:pt x="55254" y="32477"/>
                </a:lnTo>
                <a:lnTo>
                  <a:pt x="56582" y="33846"/>
                </a:lnTo>
                <a:lnTo>
                  <a:pt x="59227" y="42193"/>
                </a:lnTo>
                <a:lnTo>
                  <a:pt x="59236" y="50590"/>
                </a:lnTo>
                <a:lnTo>
                  <a:pt x="51948" y="50684"/>
                </a:lnTo>
                <a:lnTo>
                  <a:pt x="51554" y="49746"/>
                </a:lnTo>
                <a:lnTo>
                  <a:pt x="51118" y="46195"/>
                </a:lnTo>
                <a:lnTo>
                  <a:pt x="50061" y="44872"/>
                </a:lnTo>
                <a:lnTo>
                  <a:pt x="43511" y="42575"/>
                </a:lnTo>
                <a:lnTo>
                  <a:pt x="34216" y="42236"/>
                </a:lnTo>
                <a:lnTo>
                  <a:pt x="25476" y="33863"/>
                </a:lnTo>
                <a:lnTo>
                  <a:pt x="25369" y="20829"/>
                </a:lnTo>
                <a:lnTo>
                  <a:pt x="26310" y="19495"/>
                </a:lnTo>
                <a:lnTo>
                  <a:pt x="27878" y="18605"/>
                </a:lnTo>
                <a:lnTo>
                  <a:pt x="33487" y="16930"/>
                </a:lnTo>
                <a:lnTo>
                  <a:pt x="49561" y="16826"/>
                </a:lnTo>
                <a:lnTo>
                  <a:pt x="49964" y="17767"/>
                </a:lnTo>
                <a:lnTo>
                  <a:pt x="50769" y="5069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SMARTInkShape-Group258"/>
          <p:cNvGrpSpPr/>
          <p:nvPr/>
        </p:nvGrpSpPr>
        <p:grpSpPr>
          <a:xfrm>
            <a:off x="4792133" y="4758276"/>
            <a:ext cx="423335" cy="220125"/>
            <a:chOff x="4792133" y="4758276"/>
            <a:chExt cx="423335" cy="220125"/>
          </a:xfrm>
        </p:grpSpPr>
        <p:sp>
          <p:nvSpPr>
            <p:cNvPr id="86" name="SMARTInkShape-316"/>
            <p:cNvSpPr/>
            <p:nvPr/>
          </p:nvSpPr>
          <p:spPr>
            <a:xfrm>
              <a:off x="5088467" y="4792133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8466" y="59267"/>
                  </a:moveTo>
                  <a:lnTo>
                    <a:pt x="16903" y="59267"/>
                  </a:lnTo>
                  <a:lnTo>
                    <a:pt x="16931" y="66556"/>
                  </a:lnTo>
                  <a:lnTo>
                    <a:pt x="17872" y="66949"/>
                  </a:lnTo>
                  <a:lnTo>
                    <a:pt x="46715" y="67734"/>
                  </a:lnTo>
                  <a:lnTo>
                    <a:pt x="48077" y="66793"/>
                  </a:lnTo>
                  <a:lnTo>
                    <a:pt x="48985" y="65225"/>
                  </a:lnTo>
                  <a:lnTo>
                    <a:pt x="50440" y="60444"/>
                  </a:lnTo>
                  <a:lnTo>
                    <a:pt x="53149" y="59790"/>
                  </a:lnTo>
                  <a:lnTo>
                    <a:pt x="67353" y="59270"/>
                  </a:lnTo>
                  <a:lnTo>
                    <a:pt x="72115" y="54773"/>
                  </a:lnTo>
                  <a:lnTo>
                    <a:pt x="74385" y="50057"/>
                  </a:lnTo>
                  <a:lnTo>
                    <a:pt x="74990" y="47483"/>
                  </a:lnTo>
                  <a:lnTo>
                    <a:pt x="76334" y="45767"/>
                  </a:lnTo>
                  <a:lnTo>
                    <a:pt x="83383" y="42786"/>
                  </a:lnTo>
                  <a:lnTo>
                    <a:pt x="84096" y="40026"/>
                  </a:lnTo>
                  <a:lnTo>
                    <a:pt x="84286" y="37973"/>
                  </a:lnTo>
                  <a:lnTo>
                    <a:pt x="85355" y="36604"/>
                  </a:lnTo>
                  <a:lnTo>
                    <a:pt x="91923" y="34227"/>
                  </a:lnTo>
                  <a:lnTo>
                    <a:pt x="92595" y="31518"/>
                  </a:lnTo>
                  <a:lnTo>
                    <a:pt x="93133" y="8498"/>
                  </a:lnTo>
                  <a:lnTo>
                    <a:pt x="88639" y="8476"/>
                  </a:lnTo>
                  <a:lnTo>
                    <a:pt x="83923" y="5963"/>
                  </a:lnTo>
                  <a:lnTo>
                    <a:pt x="77726" y="1178"/>
                  </a:lnTo>
                  <a:lnTo>
                    <a:pt x="69043" y="104"/>
                  </a:lnTo>
                  <a:lnTo>
                    <a:pt x="29730" y="0"/>
                  </a:lnTo>
                  <a:lnTo>
                    <a:pt x="28286" y="941"/>
                  </a:lnTo>
                  <a:lnTo>
                    <a:pt x="27324" y="2509"/>
                  </a:lnTo>
                  <a:lnTo>
                    <a:pt x="25780" y="7290"/>
                  </a:lnTo>
                  <a:lnTo>
                    <a:pt x="23061" y="7944"/>
                  </a:lnTo>
                  <a:lnTo>
                    <a:pt x="21018" y="8118"/>
                  </a:lnTo>
                  <a:lnTo>
                    <a:pt x="19656" y="9175"/>
                  </a:lnTo>
                  <a:lnTo>
                    <a:pt x="17040" y="16576"/>
                  </a:lnTo>
                  <a:lnTo>
                    <a:pt x="16964" y="21322"/>
                  </a:lnTo>
                  <a:lnTo>
                    <a:pt x="14438" y="26097"/>
                  </a:lnTo>
                  <a:lnTo>
                    <a:pt x="8816" y="33413"/>
                  </a:lnTo>
                  <a:lnTo>
                    <a:pt x="8570" y="38227"/>
                  </a:lnTo>
                  <a:lnTo>
                    <a:pt x="7594" y="39596"/>
                  </a:lnTo>
                  <a:lnTo>
                    <a:pt x="6003" y="40508"/>
                  </a:lnTo>
                  <a:lnTo>
                    <a:pt x="4002" y="41117"/>
                  </a:lnTo>
                  <a:lnTo>
                    <a:pt x="2668" y="42463"/>
                  </a:lnTo>
                  <a:lnTo>
                    <a:pt x="1186" y="46468"/>
                  </a:lnTo>
                  <a:lnTo>
                    <a:pt x="0" y="87871"/>
                  </a:lnTo>
                  <a:lnTo>
                    <a:pt x="0" y="104782"/>
                  </a:lnTo>
                  <a:lnTo>
                    <a:pt x="940" y="106543"/>
                  </a:lnTo>
                  <a:lnTo>
                    <a:pt x="2508" y="107718"/>
                  </a:lnTo>
                  <a:lnTo>
                    <a:pt x="7289" y="109603"/>
                  </a:lnTo>
                  <a:lnTo>
                    <a:pt x="7943" y="112369"/>
                  </a:lnTo>
                  <a:lnTo>
                    <a:pt x="8117" y="114424"/>
                  </a:lnTo>
                  <a:lnTo>
                    <a:pt x="9174" y="115794"/>
                  </a:lnTo>
                  <a:lnTo>
                    <a:pt x="15725" y="118173"/>
                  </a:lnTo>
                  <a:lnTo>
                    <a:pt x="16395" y="120882"/>
                  </a:lnTo>
                  <a:lnTo>
                    <a:pt x="16575" y="122922"/>
                  </a:lnTo>
                  <a:lnTo>
                    <a:pt x="17635" y="124281"/>
                  </a:lnTo>
                  <a:lnTo>
                    <a:pt x="21321" y="125791"/>
                  </a:lnTo>
                  <a:lnTo>
                    <a:pt x="62447" y="127000"/>
                  </a:lnTo>
                  <a:lnTo>
                    <a:pt x="70661" y="127000"/>
                  </a:lnTo>
                  <a:lnTo>
                    <a:pt x="76247" y="124492"/>
                  </a:lnTo>
                  <a:lnTo>
                    <a:pt x="81865" y="121181"/>
                  </a:lnTo>
                  <a:lnTo>
                    <a:pt x="92638" y="118637"/>
                  </a:lnTo>
                  <a:lnTo>
                    <a:pt x="108529" y="118536"/>
                  </a:lnTo>
                  <a:lnTo>
                    <a:pt x="117221" y="111244"/>
                  </a:lnTo>
                  <a:lnTo>
                    <a:pt x="127000" y="110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17"/>
            <p:cNvSpPr/>
            <p:nvPr/>
          </p:nvSpPr>
          <p:spPr>
            <a:xfrm>
              <a:off x="4792133" y="4758276"/>
              <a:ext cx="143935" cy="220125"/>
            </a:xfrm>
            <a:custGeom>
              <a:avLst/>
              <a:gdLst/>
              <a:ahLst/>
              <a:cxnLst/>
              <a:rect l="0" t="0" r="0" b="0"/>
              <a:pathLst>
                <a:path w="143935" h="220125">
                  <a:moveTo>
                    <a:pt x="135467" y="33857"/>
                  </a:moveTo>
                  <a:lnTo>
                    <a:pt x="135467" y="25400"/>
                  </a:lnTo>
                  <a:lnTo>
                    <a:pt x="127349" y="25391"/>
                  </a:lnTo>
                  <a:lnTo>
                    <a:pt x="118639" y="17027"/>
                  </a:lnTo>
                  <a:lnTo>
                    <a:pt x="114070" y="16955"/>
                  </a:lnTo>
                  <a:lnTo>
                    <a:pt x="112735" y="16004"/>
                  </a:lnTo>
                  <a:lnTo>
                    <a:pt x="111846" y="14429"/>
                  </a:lnTo>
                  <a:lnTo>
                    <a:pt x="110419" y="9636"/>
                  </a:lnTo>
                  <a:lnTo>
                    <a:pt x="107715" y="8981"/>
                  </a:lnTo>
                  <a:lnTo>
                    <a:pt x="94668" y="8488"/>
                  </a:lnTo>
                  <a:lnTo>
                    <a:pt x="85056" y="340"/>
                  </a:lnTo>
                  <a:lnTo>
                    <a:pt x="72064" y="0"/>
                  </a:lnTo>
                  <a:lnTo>
                    <a:pt x="70621" y="937"/>
                  </a:lnTo>
                  <a:lnTo>
                    <a:pt x="69659" y="2504"/>
                  </a:lnTo>
                  <a:lnTo>
                    <a:pt x="67846" y="8109"/>
                  </a:lnTo>
                  <a:lnTo>
                    <a:pt x="63273" y="8354"/>
                  </a:lnTo>
                  <a:lnTo>
                    <a:pt x="61937" y="9330"/>
                  </a:lnTo>
                  <a:lnTo>
                    <a:pt x="59371" y="16572"/>
                  </a:lnTo>
                  <a:lnTo>
                    <a:pt x="59298" y="21314"/>
                  </a:lnTo>
                  <a:lnTo>
                    <a:pt x="58347" y="22673"/>
                  </a:lnTo>
                  <a:lnTo>
                    <a:pt x="56772" y="23579"/>
                  </a:lnTo>
                  <a:lnTo>
                    <a:pt x="54782" y="24183"/>
                  </a:lnTo>
                  <a:lnTo>
                    <a:pt x="53455" y="25526"/>
                  </a:lnTo>
                  <a:lnTo>
                    <a:pt x="51979" y="29527"/>
                  </a:lnTo>
                  <a:lnTo>
                    <a:pt x="50904" y="40767"/>
                  </a:lnTo>
                  <a:lnTo>
                    <a:pt x="43520" y="49477"/>
                  </a:lnTo>
                  <a:lnTo>
                    <a:pt x="42685" y="54896"/>
                  </a:lnTo>
                  <a:lnTo>
                    <a:pt x="42365" y="66164"/>
                  </a:lnTo>
                  <a:lnTo>
                    <a:pt x="43295" y="66684"/>
                  </a:lnTo>
                  <a:lnTo>
                    <a:pt x="46837" y="67262"/>
                  </a:lnTo>
                  <a:lnTo>
                    <a:pt x="48159" y="68357"/>
                  </a:lnTo>
                  <a:lnTo>
                    <a:pt x="49626" y="72081"/>
                  </a:lnTo>
                  <a:lnTo>
                    <a:pt x="50959" y="73451"/>
                  </a:lnTo>
                  <a:lnTo>
                    <a:pt x="58888" y="76084"/>
                  </a:lnTo>
                  <a:lnTo>
                    <a:pt x="63649" y="76159"/>
                  </a:lnTo>
                  <a:lnTo>
                    <a:pt x="65011" y="77110"/>
                  </a:lnTo>
                  <a:lnTo>
                    <a:pt x="65919" y="78686"/>
                  </a:lnTo>
                  <a:lnTo>
                    <a:pt x="67375" y="83478"/>
                  </a:lnTo>
                  <a:lnTo>
                    <a:pt x="70083" y="84133"/>
                  </a:lnTo>
                  <a:lnTo>
                    <a:pt x="104811" y="84657"/>
                  </a:lnTo>
                  <a:lnTo>
                    <a:pt x="106563" y="83717"/>
                  </a:lnTo>
                  <a:lnTo>
                    <a:pt x="107731" y="82149"/>
                  </a:lnTo>
                  <a:lnTo>
                    <a:pt x="109605" y="77368"/>
                  </a:lnTo>
                  <a:lnTo>
                    <a:pt x="112371" y="76714"/>
                  </a:lnTo>
                  <a:lnTo>
                    <a:pt x="117316" y="76294"/>
                  </a:lnTo>
                  <a:lnTo>
                    <a:pt x="117722" y="75319"/>
                  </a:lnTo>
                  <a:lnTo>
                    <a:pt x="118534" y="33857"/>
                  </a:lnTo>
                  <a:lnTo>
                    <a:pt x="118534" y="54934"/>
                  </a:lnTo>
                  <a:lnTo>
                    <a:pt x="119474" y="56375"/>
                  </a:lnTo>
                  <a:lnTo>
                    <a:pt x="121042" y="57335"/>
                  </a:lnTo>
                  <a:lnTo>
                    <a:pt x="123028" y="57976"/>
                  </a:lnTo>
                  <a:lnTo>
                    <a:pt x="124353" y="59344"/>
                  </a:lnTo>
                  <a:lnTo>
                    <a:pt x="126652" y="66435"/>
                  </a:lnTo>
                  <a:lnTo>
                    <a:pt x="126970" y="74901"/>
                  </a:lnTo>
                  <a:lnTo>
                    <a:pt x="132813" y="82695"/>
                  </a:lnTo>
                  <a:lnTo>
                    <a:pt x="134681" y="90557"/>
                  </a:lnTo>
                  <a:lnTo>
                    <a:pt x="135436" y="112889"/>
                  </a:lnTo>
                  <a:lnTo>
                    <a:pt x="137962" y="118528"/>
                  </a:lnTo>
                  <a:lnTo>
                    <a:pt x="142755" y="125319"/>
                  </a:lnTo>
                  <a:lnTo>
                    <a:pt x="143932" y="166557"/>
                  </a:lnTo>
                  <a:lnTo>
                    <a:pt x="143934" y="208748"/>
                  </a:lnTo>
                  <a:lnTo>
                    <a:pt x="143934" y="210365"/>
                  </a:lnTo>
                  <a:lnTo>
                    <a:pt x="142993" y="210795"/>
                  </a:lnTo>
                  <a:lnTo>
                    <a:pt x="139439" y="211274"/>
                  </a:lnTo>
                  <a:lnTo>
                    <a:pt x="138115" y="212343"/>
                  </a:lnTo>
                  <a:lnTo>
                    <a:pt x="136644" y="216039"/>
                  </a:lnTo>
                  <a:lnTo>
                    <a:pt x="135311" y="217400"/>
                  </a:lnTo>
                  <a:lnTo>
                    <a:pt x="127380" y="220017"/>
                  </a:lnTo>
                  <a:lnTo>
                    <a:pt x="98663" y="220124"/>
                  </a:lnTo>
                  <a:lnTo>
                    <a:pt x="96820" y="219183"/>
                  </a:lnTo>
                  <a:lnTo>
                    <a:pt x="95592" y="217616"/>
                  </a:lnTo>
                  <a:lnTo>
                    <a:pt x="94772" y="215630"/>
                  </a:lnTo>
                  <a:lnTo>
                    <a:pt x="93285" y="214306"/>
                  </a:lnTo>
                  <a:lnTo>
                    <a:pt x="89124" y="212835"/>
                  </a:lnTo>
                  <a:lnTo>
                    <a:pt x="78788" y="210948"/>
                  </a:lnTo>
                  <a:lnTo>
                    <a:pt x="69375" y="204398"/>
                  </a:lnTo>
                  <a:lnTo>
                    <a:pt x="28004" y="202251"/>
                  </a:lnTo>
                  <a:lnTo>
                    <a:pt x="18578" y="195901"/>
                  </a:lnTo>
                  <a:lnTo>
                    <a:pt x="10499" y="194957"/>
                  </a:lnTo>
                  <a:lnTo>
                    <a:pt x="0" y="194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92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9" y="1737360"/>
            <a:ext cx="6486084" cy="293926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Here are three vertical number lines that each represent a different situation: temperature, profit/loss and sea level.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. Place zero at the center of each number line. Make sure it is the same for each number line.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. Place each of the following statements as a point on the appropriate number line.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946710" y="1199567"/>
            <a:ext cx="4831308" cy="943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8557787" y="5734661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Profit/Loss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10086917" y="5734406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 Level</a:t>
            </a:r>
            <a:endParaRPr lang="en-US" dirty="0"/>
          </a:p>
        </p:txBody>
      </p:sp>
      <p:graphicFrame>
        <p:nvGraphicFramePr>
          <p:cNvPr id="179" name="Table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96176"/>
              </p:ext>
            </p:extLst>
          </p:nvPr>
        </p:nvGraphicFramePr>
        <p:xfrm>
          <a:off x="820974" y="4717761"/>
          <a:ext cx="59042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68">
                  <a:extLst>
                    <a:ext uri="{9D8B030D-6E8A-4147-A177-3AD203B41FA5}">
                      <a16:colId xmlns:a16="http://schemas.microsoft.com/office/drawing/2014/main" val="2250799299"/>
                    </a:ext>
                  </a:extLst>
                </a:gridCol>
                <a:gridCol w="2503846">
                  <a:extLst>
                    <a:ext uri="{9D8B030D-6E8A-4147-A177-3AD203B41FA5}">
                      <a16:colId xmlns:a16="http://schemas.microsoft.com/office/drawing/2014/main" val="2023527178"/>
                    </a:ext>
                  </a:extLst>
                </a:gridCol>
                <a:gridCol w="471366">
                  <a:extLst>
                    <a:ext uri="{9D8B030D-6E8A-4147-A177-3AD203B41FA5}">
                      <a16:colId xmlns:a16="http://schemas.microsoft.com/office/drawing/2014/main" val="2102126952"/>
                    </a:ext>
                  </a:extLst>
                </a:gridCol>
                <a:gridCol w="2480748">
                  <a:extLst>
                    <a:ext uri="{9D8B030D-6E8A-4147-A177-3AD203B41FA5}">
                      <a16:colId xmlns:a16="http://schemas.microsoft.com/office/drawing/2014/main" val="3832605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–1.25 feet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6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½ </a:t>
                      </a:r>
                      <a:r>
                        <a:rPr lang="en-US" dirty="0" smtClean="0"/>
                        <a:t> feet below sea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–$3.80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02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Owe $3.25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r>
                        <a:rPr lang="en-US" baseline="0" dirty="0" smtClean="0"/>
                        <a:t> degrees</a:t>
                      </a:r>
                      <a:r>
                        <a:rPr lang="en-US" dirty="0" smtClean="0"/>
                        <a:t> below zero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38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 degrees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5.21</a:t>
                      </a:r>
                      <a:r>
                        <a:rPr lang="en-US" baseline="0" dirty="0" smtClean="0"/>
                        <a:t> feet above sea level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34061"/>
                  </a:ext>
                </a:extLst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6798795" y="5733482"/>
            <a:ext cx="182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Temperature (C°)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2369" y="567178"/>
            <a:ext cx="167168" cy="5004566"/>
            <a:chOff x="7622369" y="567178"/>
            <a:chExt cx="167168" cy="5004566"/>
          </a:xfrm>
        </p:grpSpPr>
        <p:grpSp>
          <p:nvGrpSpPr>
            <p:cNvPr id="128" name="Group 127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9248065" y="567178"/>
            <a:ext cx="167168" cy="5004566"/>
            <a:chOff x="7622369" y="567178"/>
            <a:chExt cx="167168" cy="5004566"/>
          </a:xfrm>
        </p:grpSpPr>
        <p:grpSp>
          <p:nvGrpSpPr>
            <p:cNvPr id="81" name="Group 80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Arrow Connector 81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10786632" y="567178"/>
            <a:ext cx="167168" cy="5004566"/>
            <a:chOff x="7622369" y="567178"/>
            <a:chExt cx="167168" cy="5004566"/>
          </a:xfrm>
        </p:grpSpPr>
        <p:grpSp>
          <p:nvGrpSpPr>
            <p:cNvPr id="95" name="Group 94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27" name="SMARTInkShape-Group259"/>
          <p:cNvGrpSpPr/>
          <p:nvPr/>
        </p:nvGrpSpPr>
        <p:grpSpPr>
          <a:xfrm>
            <a:off x="7899400" y="2862913"/>
            <a:ext cx="592668" cy="303270"/>
            <a:chOff x="7899400" y="2862913"/>
            <a:chExt cx="592668" cy="303270"/>
          </a:xfrm>
        </p:grpSpPr>
        <p:sp>
          <p:nvSpPr>
            <p:cNvPr id="115" name="SMARTInkShape-318"/>
            <p:cNvSpPr/>
            <p:nvPr/>
          </p:nvSpPr>
          <p:spPr>
            <a:xfrm>
              <a:off x="8136467" y="2862913"/>
              <a:ext cx="93134" cy="83457"/>
            </a:xfrm>
            <a:custGeom>
              <a:avLst/>
              <a:gdLst/>
              <a:ahLst/>
              <a:cxnLst/>
              <a:rect l="0" t="0" r="0" b="0"/>
              <a:pathLst>
                <a:path w="93134" h="83457">
                  <a:moveTo>
                    <a:pt x="0" y="15754"/>
                  </a:moveTo>
                  <a:lnTo>
                    <a:pt x="0" y="56528"/>
                  </a:lnTo>
                  <a:lnTo>
                    <a:pt x="8118" y="66165"/>
                  </a:lnTo>
                  <a:lnTo>
                    <a:pt x="8457" y="74661"/>
                  </a:lnTo>
                  <a:lnTo>
                    <a:pt x="15756" y="82279"/>
                  </a:lnTo>
                  <a:lnTo>
                    <a:pt x="21079" y="83129"/>
                  </a:lnTo>
                  <a:lnTo>
                    <a:pt x="32310" y="83456"/>
                  </a:lnTo>
                  <a:lnTo>
                    <a:pt x="41019" y="76194"/>
                  </a:lnTo>
                  <a:lnTo>
                    <a:pt x="46438" y="75368"/>
                  </a:lnTo>
                  <a:lnTo>
                    <a:pt x="54002" y="75123"/>
                  </a:lnTo>
                  <a:lnTo>
                    <a:pt x="55756" y="74149"/>
                  </a:lnTo>
                  <a:lnTo>
                    <a:pt x="56927" y="72557"/>
                  </a:lnTo>
                  <a:lnTo>
                    <a:pt x="57706" y="70556"/>
                  </a:lnTo>
                  <a:lnTo>
                    <a:pt x="59167" y="69222"/>
                  </a:lnTo>
                  <a:lnTo>
                    <a:pt x="63298" y="67740"/>
                  </a:lnTo>
                  <a:lnTo>
                    <a:pt x="64777" y="66403"/>
                  </a:lnTo>
                  <a:lnTo>
                    <a:pt x="66419" y="62410"/>
                  </a:lnTo>
                  <a:lnTo>
                    <a:pt x="68739" y="60969"/>
                  </a:lnTo>
                  <a:lnTo>
                    <a:pt x="79111" y="58000"/>
                  </a:lnTo>
                  <a:lnTo>
                    <a:pt x="80963" y="56148"/>
                  </a:lnTo>
                  <a:lnTo>
                    <a:pt x="85119" y="49539"/>
                  </a:lnTo>
                  <a:lnTo>
                    <a:pt x="91892" y="42444"/>
                  </a:lnTo>
                  <a:lnTo>
                    <a:pt x="93024" y="33977"/>
                  </a:lnTo>
                  <a:lnTo>
                    <a:pt x="93133" y="11641"/>
                  </a:lnTo>
                  <a:lnTo>
                    <a:pt x="92193" y="10190"/>
                  </a:lnTo>
                  <a:lnTo>
                    <a:pt x="90624" y="9222"/>
                  </a:lnTo>
                  <a:lnTo>
                    <a:pt x="84509" y="7542"/>
                  </a:lnTo>
                  <a:lnTo>
                    <a:pt x="72985" y="7321"/>
                  </a:lnTo>
                  <a:lnTo>
                    <a:pt x="67559" y="4793"/>
                  </a:lnTo>
                  <a:lnTo>
                    <a:pt x="60904" y="0"/>
                  </a:lnTo>
                  <a:lnTo>
                    <a:pt x="59417" y="548"/>
                  </a:lnTo>
                  <a:lnTo>
                    <a:pt x="52831" y="4872"/>
                  </a:lnTo>
                  <a:lnTo>
                    <a:pt x="42177" y="6810"/>
                  </a:lnTo>
                  <a:lnTo>
                    <a:pt x="35508" y="7193"/>
                  </a:lnTo>
                  <a:lnTo>
                    <a:pt x="16933" y="15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19"/>
            <p:cNvSpPr/>
            <p:nvPr/>
          </p:nvSpPr>
          <p:spPr>
            <a:xfrm>
              <a:off x="7899400" y="2937943"/>
              <a:ext cx="186259" cy="228240"/>
            </a:xfrm>
            <a:custGeom>
              <a:avLst/>
              <a:gdLst/>
              <a:ahLst/>
              <a:cxnLst/>
              <a:rect l="0" t="0" r="0" b="0"/>
              <a:pathLst>
                <a:path w="186259" h="228240">
                  <a:moveTo>
                    <a:pt x="33867" y="25390"/>
                  </a:moveTo>
                  <a:lnTo>
                    <a:pt x="25400" y="25390"/>
                  </a:lnTo>
                  <a:lnTo>
                    <a:pt x="25400" y="32680"/>
                  </a:lnTo>
                  <a:lnTo>
                    <a:pt x="24460" y="33073"/>
                  </a:lnTo>
                  <a:lnTo>
                    <a:pt x="17282" y="33826"/>
                  </a:lnTo>
                  <a:lnTo>
                    <a:pt x="16933" y="74552"/>
                  </a:lnTo>
                  <a:lnTo>
                    <a:pt x="9644" y="83336"/>
                  </a:lnTo>
                  <a:lnTo>
                    <a:pt x="8815" y="88760"/>
                  </a:lnTo>
                  <a:lnTo>
                    <a:pt x="8476" y="112913"/>
                  </a:lnTo>
                  <a:lnTo>
                    <a:pt x="7532" y="114783"/>
                  </a:lnTo>
                  <a:lnTo>
                    <a:pt x="5962" y="116030"/>
                  </a:lnTo>
                  <a:lnTo>
                    <a:pt x="3975" y="116861"/>
                  </a:lnTo>
                  <a:lnTo>
                    <a:pt x="2650" y="118356"/>
                  </a:lnTo>
                  <a:lnTo>
                    <a:pt x="1177" y="122525"/>
                  </a:lnTo>
                  <a:lnTo>
                    <a:pt x="1" y="164029"/>
                  </a:lnTo>
                  <a:lnTo>
                    <a:pt x="0" y="167755"/>
                  </a:lnTo>
                  <a:lnTo>
                    <a:pt x="5819" y="175773"/>
                  </a:lnTo>
                  <a:lnTo>
                    <a:pt x="7682" y="183673"/>
                  </a:lnTo>
                  <a:lnTo>
                    <a:pt x="8118" y="189185"/>
                  </a:lnTo>
                  <a:lnTo>
                    <a:pt x="9175" y="191031"/>
                  </a:lnTo>
                  <a:lnTo>
                    <a:pt x="10820" y="192262"/>
                  </a:lnTo>
                  <a:lnTo>
                    <a:pt x="12858" y="193083"/>
                  </a:lnTo>
                  <a:lnTo>
                    <a:pt x="14217" y="194570"/>
                  </a:lnTo>
                  <a:lnTo>
                    <a:pt x="17635" y="203250"/>
                  </a:lnTo>
                  <a:lnTo>
                    <a:pt x="32583" y="218833"/>
                  </a:lnTo>
                  <a:lnTo>
                    <a:pt x="37981" y="219742"/>
                  </a:lnTo>
                  <a:lnTo>
                    <a:pt x="45538" y="220010"/>
                  </a:lnTo>
                  <a:lnTo>
                    <a:pt x="47292" y="220989"/>
                  </a:lnTo>
                  <a:lnTo>
                    <a:pt x="48461" y="222582"/>
                  </a:lnTo>
                  <a:lnTo>
                    <a:pt x="49241" y="224585"/>
                  </a:lnTo>
                  <a:lnTo>
                    <a:pt x="50702" y="225920"/>
                  </a:lnTo>
                  <a:lnTo>
                    <a:pt x="57953" y="228239"/>
                  </a:lnTo>
                  <a:lnTo>
                    <a:pt x="68304" y="221842"/>
                  </a:lnTo>
                  <a:lnTo>
                    <a:pt x="74640" y="220463"/>
                  </a:lnTo>
                  <a:lnTo>
                    <a:pt x="82652" y="214372"/>
                  </a:lnTo>
                  <a:lnTo>
                    <a:pt x="90550" y="212461"/>
                  </a:lnTo>
                  <a:lnTo>
                    <a:pt x="96062" y="212015"/>
                  </a:lnTo>
                  <a:lnTo>
                    <a:pt x="101647" y="209307"/>
                  </a:lnTo>
                  <a:lnTo>
                    <a:pt x="107266" y="205909"/>
                  </a:lnTo>
                  <a:lnTo>
                    <a:pt x="112898" y="204399"/>
                  </a:lnTo>
                  <a:lnTo>
                    <a:pt x="114777" y="203055"/>
                  </a:lnTo>
                  <a:lnTo>
                    <a:pt x="116029" y="201219"/>
                  </a:lnTo>
                  <a:lnTo>
                    <a:pt x="116863" y="199054"/>
                  </a:lnTo>
                  <a:lnTo>
                    <a:pt x="118361" y="197610"/>
                  </a:lnTo>
                  <a:lnTo>
                    <a:pt x="127523" y="192785"/>
                  </a:lnTo>
                  <a:lnTo>
                    <a:pt x="155247" y="171339"/>
                  </a:lnTo>
                  <a:lnTo>
                    <a:pt x="174877" y="145955"/>
                  </a:lnTo>
                  <a:lnTo>
                    <a:pt x="176934" y="138045"/>
                  </a:lnTo>
                  <a:lnTo>
                    <a:pt x="177416" y="132531"/>
                  </a:lnTo>
                  <a:lnTo>
                    <a:pt x="180138" y="126944"/>
                  </a:lnTo>
                  <a:lnTo>
                    <a:pt x="183542" y="121325"/>
                  </a:lnTo>
                  <a:lnTo>
                    <a:pt x="185729" y="110053"/>
                  </a:lnTo>
                  <a:lnTo>
                    <a:pt x="186258" y="89124"/>
                  </a:lnTo>
                  <a:lnTo>
                    <a:pt x="183754" y="84134"/>
                  </a:lnTo>
                  <a:lnTo>
                    <a:pt x="180446" y="78780"/>
                  </a:lnTo>
                  <a:lnTo>
                    <a:pt x="178148" y="69365"/>
                  </a:lnTo>
                  <a:lnTo>
                    <a:pt x="177903" y="63715"/>
                  </a:lnTo>
                  <a:lnTo>
                    <a:pt x="175337" y="58730"/>
                  </a:lnTo>
                  <a:lnTo>
                    <a:pt x="164305" y="45076"/>
                  </a:lnTo>
                  <a:lnTo>
                    <a:pt x="162395" y="39471"/>
                  </a:lnTo>
                  <a:lnTo>
                    <a:pt x="160945" y="37600"/>
                  </a:lnTo>
                  <a:lnTo>
                    <a:pt x="149216" y="29855"/>
                  </a:lnTo>
                  <a:lnTo>
                    <a:pt x="146282" y="24866"/>
                  </a:lnTo>
                  <a:lnTo>
                    <a:pt x="144036" y="19513"/>
                  </a:lnTo>
                  <a:lnTo>
                    <a:pt x="139902" y="13998"/>
                  </a:lnTo>
                  <a:lnTo>
                    <a:pt x="134931" y="10920"/>
                  </a:lnTo>
                  <a:lnTo>
                    <a:pt x="128567" y="8943"/>
                  </a:lnTo>
                  <a:lnTo>
                    <a:pt x="120550" y="2734"/>
                  </a:lnTo>
                  <a:lnTo>
                    <a:pt x="112650" y="803"/>
                  </a:lnTo>
                  <a:lnTo>
                    <a:pt x="81842" y="0"/>
                  </a:lnTo>
                  <a:lnTo>
                    <a:pt x="76199" y="2503"/>
                  </a:lnTo>
                  <a:lnTo>
                    <a:pt x="70555" y="5811"/>
                  </a:lnTo>
                  <a:lnTo>
                    <a:pt x="60940" y="8109"/>
                  </a:lnTo>
                  <a:lnTo>
                    <a:pt x="50800" y="16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20"/>
            <p:cNvSpPr/>
            <p:nvPr/>
          </p:nvSpPr>
          <p:spPr>
            <a:xfrm>
              <a:off x="8280781" y="2929476"/>
              <a:ext cx="211287" cy="220012"/>
            </a:xfrm>
            <a:custGeom>
              <a:avLst/>
              <a:gdLst/>
              <a:ahLst/>
              <a:cxnLst/>
              <a:rect l="0" t="0" r="0" b="0"/>
              <a:pathLst>
                <a:path w="211287" h="220012">
                  <a:moveTo>
                    <a:pt x="118152" y="42324"/>
                  </a:moveTo>
                  <a:lnTo>
                    <a:pt x="118152" y="58050"/>
                  </a:lnTo>
                  <a:lnTo>
                    <a:pt x="119093" y="58452"/>
                  </a:lnTo>
                  <a:lnTo>
                    <a:pt x="122647" y="58900"/>
                  </a:lnTo>
                  <a:lnTo>
                    <a:pt x="123972" y="59960"/>
                  </a:lnTo>
                  <a:lnTo>
                    <a:pt x="126516" y="67366"/>
                  </a:lnTo>
                  <a:lnTo>
                    <a:pt x="126619" y="76191"/>
                  </a:lnTo>
                  <a:lnTo>
                    <a:pt x="133909" y="68901"/>
                  </a:lnTo>
                  <a:lnTo>
                    <a:pt x="134983" y="60537"/>
                  </a:lnTo>
                  <a:lnTo>
                    <a:pt x="135077" y="52080"/>
                  </a:lnTo>
                  <a:lnTo>
                    <a:pt x="127795" y="43614"/>
                  </a:lnTo>
                  <a:lnTo>
                    <a:pt x="126967" y="38212"/>
                  </a:lnTo>
                  <a:lnTo>
                    <a:pt x="126649" y="26950"/>
                  </a:lnTo>
                  <a:lnTo>
                    <a:pt x="119332" y="18238"/>
                  </a:lnTo>
                  <a:lnTo>
                    <a:pt x="118502" y="12819"/>
                  </a:lnTo>
                  <a:lnTo>
                    <a:pt x="117445" y="11365"/>
                  </a:lnTo>
                  <a:lnTo>
                    <a:pt x="115800" y="10396"/>
                  </a:lnTo>
                  <a:lnTo>
                    <a:pt x="110894" y="8840"/>
                  </a:lnTo>
                  <a:lnTo>
                    <a:pt x="102502" y="1201"/>
                  </a:lnTo>
                  <a:lnTo>
                    <a:pt x="94042" y="97"/>
                  </a:lnTo>
                  <a:lnTo>
                    <a:pt x="81081" y="0"/>
                  </a:lnTo>
                  <a:lnTo>
                    <a:pt x="79327" y="938"/>
                  </a:lnTo>
                  <a:lnTo>
                    <a:pt x="78158" y="2504"/>
                  </a:lnTo>
                  <a:lnTo>
                    <a:pt x="77378" y="4488"/>
                  </a:lnTo>
                  <a:lnTo>
                    <a:pt x="75917" y="5811"/>
                  </a:lnTo>
                  <a:lnTo>
                    <a:pt x="71787" y="7281"/>
                  </a:lnTo>
                  <a:lnTo>
                    <a:pt x="70308" y="8614"/>
                  </a:lnTo>
                  <a:lnTo>
                    <a:pt x="63247" y="20139"/>
                  </a:lnTo>
                  <a:lnTo>
                    <a:pt x="37010" y="48203"/>
                  </a:lnTo>
                  <a:lnTo>
                    <a:pt x="31673" y="59304"/>
                  </a:lnTo>
                  <a:lnTo>
                    <a:pt x="21839" y="75050"/>
                  </a:lnTo>
                  <a:lnTo>
                    <a:pt x="18119" y="86306"/>
                  </a:lnTo>
                  <a:lnTo>
                    <a:pt x="14250" y="103944"/>
                  </a:lnTo>
                  <a:lnTo>
                    <a:pt x="9912" y="116713"/>
                  </a:lnTo>
                  <a:lnTo>
                    <a:pt x="7956" y="123363"/>
                  </a:lnTo>
                  <a:lnTo>
                    <a:pt x="1544" y="135299"/>
                  </a:lnTo>
                  <a:lnTo>
                    <a:pt x="0" y="146715"/>
                  </a:lnTo>
                  <a:lnTo>
                    <a:pt x="2296" y="152377"/>
                  </a:lnTo>
                  <a:lnTo>
                    <a:pt x="14279" y="169323"/>
                  </a:lnTo>
                  <a:lnTo>
                    <a:pt x="15037" y="172146"/>
                  </a:lnTo>
                  <a:lnTo>
                    <a:pt x="16482" y="174027"/>
                  </a:lnTo>
                  <a:lnTo>
                    <a:pt x="56241" y="199497"/>
                  </a:lnTo>
                  <a:lnTo>
                    <a:pt x="95496" y="208914"/>
                  </a:lnTo>
                  <a:lnTo>
                    <a:pt x="137526" y="219744"/>
                  </a:lnTo>
                  <a:lnTo>
                    <a:pt x="150756" y="220011"/>
                  </a:lnTo>
                  <a:lnTo>
                    <a:pt x="158671" y="217565"/>
                  </a:lnTo>
                  <a:lnTo>
                    <a:pt x="165323" y="214283"/>
                  </a:lnTo>
                  <a:lnTo>
                    <a:pt x="211286" y="203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260"/>
          <p:cNvGrpSpPr/>
          <p:nvPr/>
        </p:nvGrpSpPr>
        <p:grpSpPr>
          <a:xfrm>
            <a:off x="9313333" y="2861733"/>
            <a:ext cx="625346" cy="287754"/>
            <a:chOff x="9313333" y="2861733"/>
            <a:chExt cx="625346" cy="287754"/>
          </a:xfrm>
        </p:grpSpPr>
        <p:sp>
          <p:nvSpPr>
            <p:cNvPr id="130" name="SMARTInkShape-321"/>
            <p:cNvSpPr/>
            <p:nvPr/>
          </p:nvSpPr>
          <p:spPr>
            <a:xfrm>
              <a:off x="9508107" y="2904067"/>
              <a:ext cx="168082" cy="135458"/>
            </a:xfrm>
            <a:custGeom>
              <a:avLst/>
              <a:gdLst/>
              <a:ahLst/>
              <a:cxnLst/>
              <a:rect l="0" t="0" r="0" b="0"/>
              <a:pathLst>
                <a:path w="168082" h="135458">
                  <a:moveTo>
                    <a:pt x="135426" y="0"/>
                  </a:moveTo>
                  <a:lnTo>
                    <a:pt x="93177" y="0"/>
                  </a:lnTo>
                  <a:lnTo>
                    <a:pt x="64758" y="0"/>
                  </a:lnTo>
                  <a:lnTo>
                    <a:pt x="59176" y="2508"/>
                  </a:lnTo>
                  <a:lnTo>
                    <a:pt x="52422" y="7289"/>
                  </a:lnTo>
                  <a:lnTo>
                    <a:pt x="43615" y="8363"/>
                  </a:lnTo>
                  <a:lnTo>
                    <a:pt x="26651" y="24119"/>
                  </a:lnTo>
                  <a:lnTo>
                    <a:pt x="21247" y="25020"/>
                  </a:lnTo>
                  <a:lnTo>
                    <a:pt x="19796" y="26087"/>
                  </a:lnTo>
                  <a:lnTo>
                    <a:pt x="18184" y="29782"/>
                  </a:lnTo>
                  <a:lnTo>
                    <a:pt x="16813" y="31144"/>
                  </a:lnTo>
                  <a:lnTo>
                    <a:pt x="7854" y="35837"/>
                  </a:lnTo>
                  <a:lnTo>
                    <a:pt x="422" y="41953"/>
                  </a:lnTo>
                  <a:lnTo>
                    <a:pt x="0" y="49589"/>
                  </a:lnTo>
                  <a:lnTo>
                    <a:pt x="927" y="49993"/>
                  </a:lnTo>
                  <a:lnTo>
                    <a:pt x="7253" y="50693"/>
                  </a:lnTo>
                  <a:lnTo>
                    <a:pt x="14954" y="56597"/>
                  </a:lnTo>
                  <a:lnTo>
                    <a:pt x="23803" y="58915"/>
                  </a:lnTo>
                  <a:lnTo>
                    <a:pt x="44587" y="60187"/>
                  </a:lnTo>
                  <a:lnTo>
                    <a:pt x="46644" y="61761"/>
                  </a:lnTo>
                  <a:lnTo>
                    <a:pt x="48017" y="63752"/>
                  </a:lnTo>
                  <a:lnTo>
                    <a:pt x="49871" y="65079"/>
                  </a:lnTo>
                  <a:lnTo>
                    <a:pt x="54441" y="66553"/>
                  </a:lnTo>
                  <a:lnTo>
                    <a:pt x="81070" y="68605"/>
                  </a:lnTo>
                  <a:lnTo>
                    <a:pt x="92948" y="74421"/>
                  </a:lnTo>
                  <a:lnTo>
                    <a:pt x="131817" y="77120"/>
                  </a:lnTo>
                  <a:lnTo>
                    <a:pt x="143738" y="82897"/>
                  </a:lnTo>
                  <a:lnTo>
                    <a:pt x="150658" y="84317"/>
                  </a:lnTo>
                  <a:lnTo>
                    <a:pt x="168081" y="100391"/>
                  </a:lnTo>
                  <a:lnTo>
                    <a:pt x="167544" y="101735"/>
                  </a:lnTo>
                  <a:lnTo>
                    <a:pt x="148241" y="122646"/>
                  </a:lnTo>
                  <a:lnTo>
                    <a:pt x="140808" y="125065"/>
                  </a:lnTo>
                  <a:lnTo>
                    <a:pt x="122024" y="127686"/>
                  </a:lnTo>
                  <a:lnTo>
                    <a:pt x="112118" y="132743"/>
                  </a:lnTo>
                  <a:lnTo>
                    <a:pt x="73810" y="135419"/>
                  </a:lnTo>
                  <a:lnTo>
                    <a:pt x="57612" y="135457"/>
                  </a:lnTo>
                  <a:lnTo>
                    <a:pt x="55328" y="134519"/>
                  </a:lnTo>
                  <a:lnTo>
                    <a:pt x="53805" y="132953"/>
                  </a:lnTo>
                  <a:lnTo>
                    <a:pt x="52789" y="130969"/>
                  </a:lnTo>
                  <a:lnTo>
                    <a:pt x="51173" y="129646"/>
                  </a:lnTo>
                  <a:lnTo>
                    <a:pt x="46866" y="128176"/>
                  </a:lnTo>
                  <a:lnTo>
                    <a:pt x="39153" y="127348"/>
                  </a:lnTo>
                  <a:lnTo>
                    <a:pt x="37378" y="126291"/>
                  </a:lnTo>
                  <a:lnTo>
                    <a:pt x="33826" y="118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22"/>
            <p:cNvSpPr/>
            <p:nvPr/>
          </p:nvSpPr>
          <p:spPr>
            <a:xfrm>
              <a:off x="9753600" y="2955256"/>
              <a:ext cx="185079" cy="194231"/>
            </a:xfrm>
            <a:custGeom>
              <a:avLst/>
              <a:gdLst/>
              <a:ahLst/>
              <a:cxnLst/>
              <a:rect l="0" t="0" r="0" b="0"/>
              <a:pathLst>
                <a:path w="185079" h="194231">
                  <a:moveTo>
                    <a:pt x="33867" y="25011"/>
                  </a:moveTo>
                  <a:lnTo>
                    <a:pt x="33867" y="16647"/>
                  </a:lnTo>
                  <a:lnTo>
                    <a:pt x="25503" y="16545"/>
                  </a:lnTo>
                  <a:lnTo>
                    <a:pt x="25401" y="24907"/>
                  </a:lnTo>
                  <a:lnTo>
                    <a:pt x="20906" y="29474"/>
                  </a:lnTo>
                  <a:lnTo>
                    <a:pt x="18699" y="34207"/>
                  </a:lnTo>
                  <a:lnTo>
                    <a:pt x="16061" y="48402"/>
                  </a:lnTo>
                  <a:lnTo>
                    <a:pt x="1922" y="67881"/>
                  </a:lnTo>
                  <a:lnTo>
                    <a:pt x="112" y="87131"/>
                  </a:lnTo>
                  <a:lnTo>
                    <a:pt x="0" y="129433"/>
                  </a:lnTo>
                  <a:lnTo>
                    <a:pt x="0" y="146366"/>
                  </a:lnTo>
                  <a:lnTo>
                    <a:pt x="2509" y="152011"/>
                  </a:lnTo>
                  <a:lnTo>
                    <a:pt x="5819" y="157655"/>
                  </a:lnTo>
                  <a:lnTo>
                    <a:pt x="8624" y="166122"/>
                  </a:lnTo>
                  <a:lnTo>
                    <a:pt x="29512" y="189980"/>
                  </a:lnTo>
                  <a:lnTo>
                    <a:pt x="34441" y="192404"/>
                  </a:lnTo>
                  <a:lnTo>
                    <a:pt x="53656" y="194230"/>
                  </a:lnTo>
                  <a:lnTo>
                    <a:pt x="59281" y="191785"/>
                  </a:lnTo>
                  <a:lnTo>
                    <a:pt x="64918" y="188503"/>
                  </a:lnTo>
                  <a:lnTo>
                    <a:pt x="76201" y="186396"/>
                  </a:lnTo>
                  <a:lnTo>
                    <a:pt x="82786" y="185167"/>
                  </a:lnTo>
                  <a:lnTo>
                    <a:pt x="96131" y="179186"/>
                  </a:lnTo>
                  <a:lnTo>
                    <a:pt x="106461" y="172397"/>
                  </a:lnTo>
                  <a:lnTo>
                    <a:pt x="115479" y="169027"/>
                  </a:lnTo>
                  <a:lnTo>
                    <a:pt x="143929" y="146005"/>
                  </a:lnTo>
                  <a:lnTo>
                    <a:pt x="149576" y="143697"/>
                  </a:lnTo>
                  <a:lnTo>
                    <a:pt x="163689" y="131904"/>
                  </a:lnTo>
                  <a:lnTo>
                    <a:pt x="166824" y="126455"/>
                  </a:lnTo>
                  <a:lnTo>
                    <a:pt x="169159" y="120897"/>
                  </a:lnTo>
                  <a:lnTo>
                    <a:pt x="174821" y="112479"/>
                  </a:lnTo>
                  <a:lnTo>
                    <a:pt x="176917" y="104027"/>
                  </a:lnTo>
                  <a:lnTo>
                    <a:pt x="177683" y="89921"/>
                  </a:lnTo>
                  <a:lnTo>
                    <a:pt x="180256" y="84277"/>
                  </a:lnTo>
                  <a:lnTo>
                    <a:pt x="183596" y="78633"/>
                  </a:lnTo>
                  <a:lnTo>
                    <a:pt x="185078" y="72988"/>
                  </a:lnTo>
                  <a:lnTo>
                    <a:pt x="184532" y="70166"/>
                  </a:lnTo>
                  <a:lnTo>
                    <a:pt x="179409" y="58877"/>
                  </a:lnTo>
                  <a:lnTo>
                    <a:pt x="178873" y="56055"/>
                  </a:lnTo>
                  <a:lnTo>
                    <a:pt x="173624" y="47588"/>
                  </a:lnTo>
                  <a:lnTo>
                    <a:pt x="164362" y="36300"/>
                  </a:lnTo>
                  <a:lnTo>
                    <a:pt x="162420" y="30655"/>
                  </a:lnTo>
                  <a:lnTo>
                    <a:pt x="160019" y="28774"/>
                  </a:lnTo>
                  <a:lnTo>
                    <a:pt x="145160" y="23245"/>
                  </a:lnTo>
                  <a:lnTo>
                    <a:pt x="127108" y="10431"/>
                  </a:lnTo>
                  <a:lnTo>
                    <a:pt x="121403" y="8183"/>
                  </a:lnTo>
                  <a:lnTo>
                    <a:pt x="112902" y="2569"/>
                  </a:lnTo>
                  <a:lnTo>
                    <a:pt x="103485" y="487"/>
                  </a:lnTo>
                  <a:lnTo>
                    <a:pt x="94285" y="0"/>
                  </a:lnTo>
                  <a:lnTo>
                    <a:pt x="86432" y="2293"/>
                  </a:lnTo>
                  <a:lnTo>
                    <a:pt x="79807" y="5506"/>
                  </a:lnTo>
                  <a:lnTo>
                    <a:pt x="45961" y="16633"/>
                  </a:lnTo>
                  <a:lnTo>
                    <a:pt x="25400" y="33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23"/>
            <p:cNvSpPr/>
            <p:nvPr/>
          </p:nvSpPr>
          <p:spPr>
            <a:xfrm>
              <a:off x="9584267" y="2861733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8466" y="0"/>
                  </a:moveTo>
                  <a:lnTo>
                    <a:pt x="3" y="0"/>
                  </a:lnTo>
                  <a:lnTo>
                    <a:pt x="0" y="36723"/>
                  </a:lnTo>
                  <a:lnTo>
                    <a:pt x="2509" y="42349"/>
                  </a:lnTo>
                  <a:lnTo>
                    <a:pt x="5818" y="47985"/>
                  </a:lnTo>
                  <a:lnTo>
                    <a:pt x="7944" y="59268"/>
                  </a:lnTo>
                  <a:lnTo>
                    <a:pt x="8458" y="95607"/>
                  </a:lnTo>
                  <a:lnTo>
                    <a:pt x="10971" y="101445"/>
                  </a:lnTo>
                  <a:lnTo>
                    <a:pt x="12958" y="104319"/>
                  </a:lnTo>
                  <a:lnTo>
                    <a:pt x="15757" y="117353"/>
                  </a:lnTo>
                  <a:lnTo>
                    <a:pt x="16924" y="159686"/>
                  </a:lnTo>
                  <a:lnTo>
                    <a:pt x="17873" y="197661"/>
                  </a:lnTo>
                  <a:lnTo>
                    <a:pt x="23634" y="213638"/>
                  </a:lnTo>
                  <a:lnTo>
                    <a:pt x="2540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24"/>
            <p:cNvSpPr/>
            <p:nvPr/>
          </p:nvSpPr>
          <p:spPr>
            <a:xfrm>
              <a:off x="9313333" y="3014136"/>
              <a:ext cx="76201" cy="101565"/>
            </a:xfrm>
            <a:custGeom>
              <a:avLst/>
              <a:gdLst/>
              <a:ahLst/>
              <a:cxnLst/>
              <a:rect l="0" t="0" r="0" b="0"/>
              <a:pathLst>
                <a:path w="76201" h="101565">
                  <a:moveTo>
                    <a:pt x="25400" y="42331"/>
                  </a:moveTo>
                  <a:lnTo>
                    <a:pt x="25400" y="63654"/>
                  </a:lnTo>
                  <a:lnTo>
                    <a:pt x="24460" y="65013"/>
                  </a:lnTo>
                  <a:lnTo>
                    <a:pt x="22891" y="65919"/>
                  </a:lnTo>
                  <a:lnTo>
                    <a:pt x="17282" y="67625"/>
                  </a:lnTo>
                  <a:lnTo>
                    <a:pt x="1283" y="67730"/>
                  </a:lnTo>
                  <a:lnTo>
                    <a:pt x="856" y="66790"/>
                  </a:lnTo>
                  <a:lnTo>
                    <a:pt x="0" y="30586"/>
                  </a:lnTo>
                  <a:lnTo>
                    <a:pt x="941" y="28857"/>
                  </a:lnTo>
                  <a:lnTo>
                    <a:pt x="2510" y="27703"/>
                  </a:lnTo>
                  <a:lnTo>
                    <a:pt x="4495" y="26935"/>
                  </a:lnTo>
                  <a:lnTo>
                    <a:pt x="5819" y="25482"/>
                  </a:lnTo>
                  <a:lnTo>
                    <a:pt x="9176" y="16864"/>
                  </a:lnTo>
                  <a:lnTo>
                    <a:pt x="21323" y="4083"/>
                  </a:lnTo>
                  <a:lnTo>
                    <a:pt x="26098" y="1813"/>
                  </a:lnTo>
                  <a:lnTo>
                    <a:pt x="50634" y="19"/>
                  </a:lnTo>
                  <a:lnTo>
                    <a:pt x="62439" y="0"/>
                  </a:lnTo>
                  <a:lnTo>
                    <a:pt x="64204" y="940"/>
                  </a:lnTo>
                  <a:lnTo>
                    <a:pt x="65381" y="2508"/>
                  </a:lnTo>
                  <a:lnTo>
                    <a:pt x="66165" y="4493"/>
                  </a:lnTo>
                  <a:lnTo>
                    <a:pt x="67629" y="5817"/>
                  </a:lnTo>
                  <a:lnTo>
                    <a:pt x="74885" y="8116"/>
                  </a:lnTo>
                  <a:lnTo>
                    <a:pt x="75617" y="10818"/>
                  </a:lnTo>
                  <a:lnTo>
                    <a:pt x="76200" y="46442"/>
                  </a:lnTo>
                  <a:lnTo>
                    <a:pt x="75260" y="47894"/>
                  </a:lnTo>
                  <a:lnTo>
                    <a:pt x="73691" y="48862"/>
                  </a:lnTo>
                  <a:lnTo>
                    <a:pt x="71706" y="49507"/>
                  </a:lnTo>
                  <a:lnTo>
                    <a:pt x="70382" y="50878"/>
                  </a:lnTo>
                  <a:lnTo>
                    <a:pt x="68082" y="57974"/>
                  </a:lnTo>
                  <a:lnTo>
                    <a:pt x="65381" y="58690"/>
                  </a:lnTo>
                  <a:lnTo>
                    <a:pt x="63342" y="58882"/>
                  </a:lnTo>
                  <a:lnTo>
                    <a:pt x="58569" y="61603"/>
                  </a:lnTo>
                  <a:lnTo>
                    <a:pt x="53312" y="65007"/>
                  </a:lnTo>
                  <a:lnTo>
                    <a:pt x="45064" y="66923"/>
                  </a:lnTo>
                  <a:lnTo>
                    <a:pt x="22575" y="67699"/>
                  </a:lnTo>
                  <a:lnTo>
                    <a:pt x="20695" y="66769"/>
                  </a:lnTo>
                  <a:lnTo>
                    <a:pt x="19440" y="65208"/>
                  </a:lnTo>
                  <a:lnTo>
                    <a:pt x="18605" y="63227"/>
                  </a:lnTo>
                  <a:lnTo>
                    <a:pt x="17108" y="61906"/>
                  </a:lnTo>
                  <a:lnTo>
                    <a:pt x="9791" y="59612"/>
                  </a:lnTo>
                  <a:lnTo>
                    <a:pt x="4364" y="54873"/>
                  </a:lnTo>
                  <a:lnTo>
                    <a:pt x="1939" y="50100"/>
                  </a:lnTo>
                  <a:lnTo>
                    <a:pt x="76" y="41693"/>
                  </a:lnTo>
                  <a:lnTo>
                    <a:pt x="2" y="26681"/>
                  </a:lnTo>
                  <a:lnTo>
                    <a:pt x="8364" y="17044"/>
                  </a:lnTo>
                  <a:lnTo>
                    <a:pt x="15747" y="16940"/>
                  </a:lnTo>
                  <a:lnTo>
                    <a:pt x="16143" y="15996"/>
                  </a:lnTo>
                  <a:lnTo>
                    <a:pt x="16582" y="12439"/>
                  </a:lnTo>
                  <a:lnTo>
                    <a:pt x="17639" y="11114"/>
                  </a:lnTo>
                  <a:lnTo>
                    <a:pt x="24191" y="8813"/>
                  </a:lnTo>
                  <a:lnTo>
                    <a:pt x="29536" y="8568"/>
                  </a:lnTo>
                  <a:lnTo>
                    <a:pt x="30980" y="9474"/>
                  </a:lnTo>
                  <a:lnTo>
                    <a:pt x="31942" y="11019"/>
                  </a:lnTo>
                  <a:lnTo>
                    <a:pt x="32584" y="12990"/>
                  </a:lnTo>
                  <a:lnTo>
                    <a:pt x="33951" y="14303"/>
                  </a:lnTo>
                  <a:lnTo>
                    <a:pt x="42415" y="17641"/>
                  </a:lnTo>
                  <a:lnTo>
                    <a:pt x="49510" y="24190"/>
                  </a:lnTo>
                  <a:lnTo>
                    <a:pt x="51487" y="31918"/>
                  </a:lnTo>
                  <a:lnTo>
                    <a:pt x="58055" y="40774"/>
                  </a:lnTo>
                  <a:lnTo>
                    <a:pt x="59970" y="48783"/>
                  </a:lnTo>
                  <a:lnTo>
                    <a:pt x="66525" y="57698"/>
                  </a:lnTo>
                  <a:lnTo>
                    <a:pt x="65988" y="59161"/>
                  </a:lnTo>
                  <a:lnTo>
                    <a:pt x="61676" y="65714"/>
                  </a:lnTo>
                  <a:lnTo>
                    <a:pt x="59584" y="74631"/>
                  </a:lnTo>
                  <a:lnTo>
                    <a:pt x="59361" y="80228"/>
                  </a:lnTo>
                  <a:lnTo>
                    <a:pt x="58390" y="81707"/>
                  </a:lnTo>
                  <a:lnTo>
                    <a:pt x="56799" y="82693"/>
                  </a:lnTo>
                  <a:lnTo>
                    <a:pt x="51984" y="84274"/>
                  </a:lnTo>
                  <a:lnTo>
                    <a:pt x="43615" y="91920"/>
                  </a:lnTo>
                  <a:lnTo>
                    <a:pt x="38218" y="92772"/>
                  </a:lnTo>
                  <a:lnTo>
                    <a:pt x="26960" y="93099"/>
                  </a:lnTo>
                  <a:lnTo>
                    <a:pt x="17322" y="85012"/>
                  </a:lnTo>
                  <a:lnTo>
                    <a:pt x="16934" y="43993"/>
                  </a:lnTo>
                  <a:lnTo>
                    <a:pt x="24224" y="35187"/>
                  </a:lnTo>
                  <a:lnTo>
                    <a:pt x="25052" y="29761"/>
                  </a:lnTo>
                  <a:lnTo>
                    <a:pt x="26109" y="28306"/>
                  </a:lnTo>
                  <a:lnTo>
                    <a:pt x="27753" y="27337"/>
                  </a:lnTo>
                  <a:lnTo>
                    <a:pt x="32660" y="25781"/>
                  </a:lnTo>
                  <a:lnTo>
                    <a:pt x="41051" y="18141"/>
                  </a:lnTo>
                  <a:lnTo>
                    <a:pt x="49512" y="17037"/>
                  </a:lnTo>
                  <a:lnTo>
                    <a:pt x="49941" y="17942"/>
                  </a:lnTo>
                  <a:lnTo>
                    <a:pt x="50687" y="24230"/>
                  </a:lnTo>
                  <a:lnTo>
                    <a:pt x="66452" y="41041"/>
                  </a:lnTo>
                  <a:lnTo>
                    <a:pt x="67354" y="46444"/>
                  </a:lnTo>
                  <a:lnTo>
                    <a:pt x="67732" y="80200"/>
                  </a:lnTo>
                  <a:lnTo>
                    <a:pt x="66793" y="81687"/>
                  </a:lnTo>
                  <a:lnTo>
                    <a:pt x="65224" y="82680"/>
                  </a:lnTo>
                  <a:lnTo>
                    <a:pt x="63239" y="83341"/>
                  </a:lnTo>
                  <a:lnTo>
                    <a:pt x="61915" y="84723"/>
                  </a:lnTo>
                  <a:lnTo>
                    <a:pt x="60443" y="88767"/>
                  </a:lnTo>
                  <a:lnTo>
                    <a:pt x="59110" y="90222"/>
                  </a:lnTo>
                  <a:lnTo>
                    <a:pt x="55121" y="91838"/>
                  </a:lnTo>
                  <a:lnTo>
                    <a:pt x="53682" y="93209"/>
                  </a:lnTo>
                  <a:lnTo>
                    <a:pt x="52081" y="97242"/>
                  </a:lnTo>
                  <a:lnTo>
                    <a:pt x="50713" y="98694"/>
                  </a:lnTo>
                  <a:lnTo>
                    <a:pt x="43622" y="101215"/>
                  </a:lnTo>
                  <a:lnTo>
                    <a:pt x="30662" y="101564"/>
                  </a:lnTo>
                  <a:lnTo>
                    <a:pt x="28908" y="100634"/>
                  </a:lnTo>
                  <a:lnTo>
                    <a:pt x="27738" y="99074"/>
                  </a:lnTo>
                  <a:lnTo>
                    <a:pt x="25862" y="94305"/>
                  </a:lnTo>
                  <a:lnTo>
                    <a:pt x="18151" y="85944"/>
                  </a:lnTo>
                  <a:lnTo>
                    <a:pt x="17294" y="80549"/>
                  </a:lnTo>
                  <a:lnTo>
                    <a:pt x="16934" y="42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SMARTInkShape-325"/>
          <p:cNvSpPr/>
          <p:nvPr/>
        </p:nvSpPr>
        <p:spPr>
          <a:xfrm>
            <a:off x="7654227" y="2997203"/>
            <a:ext cx="92764" cy="110055"/>
          </a:xfrm>
          <a:custGeom>
            <a:avLst/>
            <a:gdLst/>
            <a:ahLst/>
            <a:cxnLst/>
            <a:rect l="0" t="0" r="0" b="0"/>
            <a:pathLst>
              <a:path w="92764" h="110055">
                <a:moveTo>
                  <a:pt x="67373" y="33864"/>
                </a:moveTo>
                <a:lnTo>
                  <a:pt x="62878" y="33864"/>
                </a:lnTo>
                <a:lnTo>
                  <a:pt x="61554" y="34804"/>
                </a:lnTo>
                <a:lnTo>
                  <a:pt x="60671" y="36372"/>
                </a:lnTo>
                <a:lnTo>
                  <a:pt x="58937" y="42226"/>
                </a:lnTo>
                <a:lnTo>
                  <a:pt x="50543" y="50693"/>
                </a:lnTo>
                <a:lnTo>
                  <a:pt x="26250" y="50797"/>
                </a:lnTo>
                <a:lnTo>
                  <a:pt x="25846" y="49857"/>
                </a:lnTo>
                <a:lnTo>
                  <a:pt x="25072" y="42679"/>
                </a:lnTo>
                <a:lnTo>
                  <a:pt x="17753" y="35071"/>
                </a:lnTo>
                <a:lnTo>
                  <a:pt x="16923" y="29728"/>
                </a:lnTo>
                <a:lnTo>
                  <a:pt x="17747" y="28284"/>
                </a:lnTo>
                <a:lnTo>
                  <a:pt x="19237" y="27321"/>
                </a:lnTo>
                <a:lnTo>
                  <a:pt x="21171" y="26680"/>
                </a:lnTo>
                <a:lnTo>
                  <a:pt x="22461" y="25312"/>
                </a:lnTo>
                <a:lnTo>
                  <a:pt x="25755" y="16849"/>
                </a:lnTo>
                <a:lnTo>
                  <a:pt x="40690" y="1287"/>
                </a:lnTo>
                <a:lnTo>
                  <a:pt x="49150" y="111"/>
                </a:lnTo>
                <a:lnTo>
                  <a:pt x="63019" y="0"/>
                </a:lnTo>
                <a:lnTo>
                  <a:pt x="67947" y="2507"/>
                </a:lnTo>
                <a:lnTo>
                  <a:pt x="82993" y="15650"/>
                </a:lnTo>
                <a:lnTo>
                  <a:pt x="84191" y="24108"/>
                </a:lnTo>
                <a:lnTo>
                  <a:pt x="90103" y="31901"/>
                </a:lnTo>
                <a:lnTo>
                  <a:pt x="91982" y="39763"/>
                </a:lnTo>
                <a:lnTo>
                  <a:pt x="92743" y="57601"/>
                </a:lnTo>
                <a:lnTo>
                  <a:pt x="86949" y="65695"/>
                </a:lnTo>
                <a:lnTo>
                  <a:pt x="85089" y="73608"/>
                </a:lnTo>
                <a:lnTo>
                  <a:pt x="84409" y="83022"/>
                </a:lnTo>
                <a:lnTo>
                  <a:pt x="71696" y="97234"/>
                </a:lnTo>
                <a:lnTo>
                  <a:pt x="66786" y="99658"/>
                </a:lnTo>
                <a:lnTo>
                  <a:pt x="51753" y="101563"/>
                </a:lnTo>
                <a:lnTo>
                  <a:pt x="38771" y="101594"/>
                </a:lnTo>
                <a:lnTo>
                  <a:pt x="37016" y="100654"/>
                </a:lnTo>
                <a:lnTo>
                  <a:pt x="35846" y="99087"/>
                </a:lnTo>
                <a:lnTo>
                  <a:pt x="35066" y="97101"/>
                </a:lnTo>
                <a:lnTo>
                  <a:pt x="33606" y="95778"/>
                </a:lnTo>
                <a:lnTo>
                  <a:pt x="29474" y="94307"/>
                </a:lnTo>
                <a:lnTo>
                  <a:pt x="27996" y="92974"/>
                </a:lnTo>
                <a:lnTo>
                  <a:pt x="26353" y="88984"/>
                </a:lnTo>
                <a:lnTo>
                  <a:pt x="25042" y="47972"/>
                </a:lnTo>
                <a:lnTo>
                  <a:pt x="25040" y="22471"/>
                </a:lnTo>
                <a:lnTo>
                  <a:pt x="25980" y="20624"/>
                </a:lnTo>
                <a:lnTo>
                  <a:pt x="27548" y="19393"/>
                </a:lnTo>
                <a:lnTo>
                  <a:pt x="32329" y="17417"/>
                </a:lnTo>
                <a:lnTo>
                  <a:pt x="32984" y="14637"/>
                </a:lnTo>
                <a:lnTo>
                  <a:pt x="33157" y="12580"/>
                </a:lnTo>
                <a:lnTo>
                  <a:pt x="34215" y="11208"/>
                </a:lnTo>
                <a:lnTo>
                  <a:pt x="41616" y="8571"/>
                </a:lnTo>
                <a:lnTo>
                  <a:pt x="49232" y="8473"/>
                </a:lnTo>
                <a:lnTo>
                  <a:pt x="70657" y="28684"/>
                </a:lnTo>
                <a:lnTo>
                  <a:pt x="73536" y="34070"/>
                </a:lnTo>
                <a:lnTo>
                  <a:pt x="74304" y="36824"/>
                </a:lnTo>
                <a:lnTo>
                  <a:pt x="75756" y="38659"/>
                </a:lnTo>
                <a:lnTo>
                  <a:pt x="81355" y="42183"/>
                </a:lnTo>
                <a:lnTo>
                  <a:pt x="82995" y="46341"/>
                </a:lnTo>
                <a:lnTo>
                  <a:pt x="84306" y="87836"/>
                </a:lnTo>
                <a:lnTo>
                  <a:pt x="84306" y="91561"/>
                </a:lnTo>
                <a:lnTo>
                  <a:pt x="79812" y="97160"/>
                </a:lnTo>
                <a:lnTo>
                  <a:pt x="75097" y="99626"/>
                </a:lnTo>
                <a:lnTo>
                  <a:pt x="68898" y="101207"/>
                </a:lnTo>
                <a:lnTo>
                  <a:pt x="60915" y="107339"/>
                </a:lnTo>
                <a:lnTo>
                  <a:pt x="52005" y="109705"/>
                </a:lnTo>
                <a:lnTo>
                  <a:pt x="30578" y="110054"/>
                </a:lnTo>
                <a:lnTo>
                  <a:pt x="28733" y="109117"/>
                </a:lnTo>
                <a:lnTo>
                  <a:pt x="27502" y="107551"/>
                </a:lnTo>
                <a:lnTo>
                  <a:pt x="26681" y="105566"/>
                </a:lnTo>
                <a:lnTo>
                  <a:pt x="25193" y="104243"/>
                </a:lnTo>
                <a:lnTo>
                  <a:pt x="16046" y="99611"/>
                </a:lnTo>
                <a:lnTo>
                  <a:pt x="9674" y="94410"/>
                </a:lnTo>
                <a:lnTo>
                  <a:pt x="8803" y="91190"/>
                </a:lnTo>
                <a:lnTo>
                  <a:pt x="8570" y="89015"/>
                </a:lnTo>
                <a:lnTo>
                  <a:pt x="5804" y="84089"/>
                </a:lnTo>
                <a:lnTo>
                  <a:pt x="2379" y="78764"/>
                </a:lnTo>
                <a:lnTo>
                  <a:pt x="452" y="70477"/>
                </a:lnTo>
                <a:lnTo>
                  <a:pt x="0" y="64874"/>
                </a:lnTo>
                <a:lnTo>
                  <a:pt x="820" y="63005"/>
                </a:lnTo>
                <a:lnTo>
                  <a:pt x="2308" y="61757"/>
                </a:lnTo>
                <a:lnTo>
                  <a:pt x="4241" y="60926"/>
                </a:lnTo>
                <a:lnTo>
                  <a:pt x="5529" y="59431"/>
                </a:lnTo>
                <a:lnTo>
                  <a:pt x="10106" y="50272"/>
                </a:lnTo>
                <a:lnTo>
                  <a:pt x="32216" y="26689"/>
                </a:lnTo>
                <a:lnTo>
                  <a:pt x="37618" y="25780"/>
                </a:lnTo>
                <a:lnTo>
                  <a:pt x="78693" y="25398"/>
                </a:lnTo>
                <a:lnTo>
                  <a:pt x="82643" y="25397"/>
                </a:lnTo>
                <a:lnTo>
                  <a:pt x="88308" y="29892"/>
                </a:lnTo>
                <a:lnTo>
                  <a:pt x="90789" y="34607"/>
                </a:lnTo>
                <a:lnTo>
                  <a:pt x="92599" y="44161"/>
                </a:lnTo>
                <a:lnTo>
                  <a:pt x="92763" y="62193"/>
                </a:lnTo>
                <a:lnTo>
                  <a:pt x="90261" y="67778"/>
                </a:lnTo>
                <a:lnTo>
                  <a:pt x="86952" y="73396"/>
                </a:lnTo>
                <a:lnTo>
                  <a:pt x="85483" y="79029"/>
                </a:lnTo>
                <a:lnTo>
                  <a:pt x="84149" y="80907"/>
                </a:lnTo>
                <a:lnTo>
                  <a:pt x="82320" y="82159"/>
                </a:lnTo>
                <a:lnTo>
                  <a:pt x="80160" y="82994"/>
                </a:lnTo>
                <a:lnTo>
                  <a:pt x="78720" y="84492"/>
                </a:lnTo>
                <a:lnTo>
                  <a:pt x="77120" y="88664"/>
                </a:lnTo>
                <a:lnTo>
                  <a:pt x="75752" y="90153"/>
                </a:lnTo>
                <a:lnTo>
                  <a:pt x="59005" y="100734"/>
                </a:lnTo>
                <a:lnTo>
                  <a:pt x="54874" y="101213"/>
                </a:lnTo>
                <a:lnTo>
                  <a:pt x="53396" y="100401"/>
                </a:lnTo>
                <a:lnTo>
                  <a:pt x="52410" y="98918"/>
                </a:lnTo>
                <a:lnTo>
                  <a:pt x="50440" y="931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Shape-326"/>
          <p:cNvSpPr/>
          <p:nvPr/>
        </p:nvSpPr>
        <p:spPr>
          <a:xfrm>
            <a:off x="10828901" y="2980270"/>
            <a:ext cx="101565" cy="126639"/>
          </a:xfrm>
          <a:custGeom>
            <a:avLst/>
            <a:gdLst/>
            <a:ahLst/>
            <a:cxnLst/>
            <a:rect l="0" t="0" r="0" b="0"/>
            <a:pathLst>
              <a:path w="101565" h="126639">
                <a:moveTo>
                  <a:pt x="67699" y="59263"/>
                </a:moveTo>
                <a:lnTo>
                  <a:pt x="67699" y="66553"/>
                </a:lnTo>
                <a:lnTo>
                  <a:pt x="66759" y="66945"/>
                </a:lnTo>
                <a:lnTo>
                  <a:pt x="63203" y="67381"/>
                </a:lnTo>
                <a:lnTo>
                  <a:pt x="61880" y="68438"/>
                </a:lnTo>
                <a:lnTo>
                  <a:pt x="60409" y="72121"/>
                </a:lnTo>
                <a:lnTo>
                  <a:pt x="59075" y="73479"/>
                </a:lnTo>
                <a:lnTo>
                  <a:pt x="55086" y="74989"/>
                </a:lnTo>
                <a:lnTo>
                  <a:pt x="38265" y="76166"/>
                </a:lnTo>
                <a:lnTo>
                  <a:pt x="36787" y="77116"/>
                </a:lnTo>
                <a:lnTo>
                  <a:pt x="35803" y="78691"/>
                </a:lnTo>
                <a:lnTo>
                  <a:pt x="35146" y="80682"/>
                </a:lnTo>
                <a:lnTo>
                  <a:pt x="33767" y="82009"/>
                </a:lnTo>
                <a:lnTo>
                  <a:pt x="29726" y="83483"/>
                </a:lnTo>
                <a:lnTo>
                  <a:pt x="18459" y="84560"/>
                </a:lnTo>
                <a:lnTo>
                  <a:pt x="17938" y="83654"/>
                </a:lnTo>
                <a:lnTo>
                  <a:pt x="16899" y="42719"/>
                </a:lnTo>
                <a:lnTo>
                  <a:pt x="21395" y="37951"/>
                </a:lnTo>
                <a:lnTo>
                  <a:pt x="26110" y="35680"/>
                </a:lnTo>
                <a:lnTo>
                  <a:pt x="32306" y="34222"/>
                </a:lnTo>
                <a:lnTo>
                  <a:pt x="32815" y="33162"/>
                </a:lnTo>
                <a:lnTo>
                  <a:pt x="33379" y="29475"/>
                </a:lnTo>
                <a:lnTo>
                  <a:pt x="34472" y="28116"/>
                </a:lnTo>
                <a:lnTo>
                  <a:pt x="50968" y="18854"/>
                </a:lnTo>
                <a:lnTo>
                  <a:pt x="74598" y="16940"/>
                </a:lnTo>
                <a:lnTo>
                  <a:pt x="82615" y="22751"/>
                </a:lnTo>
                <a:lnTo>
                  <a:pt x="87813" y="24221"/>
                </a:lnTo>
                <a:lnTo>
                  <a:pt x="89574" y="25554"/>
                </a:lnTo>
                <a:lnTo>
                  <a:pt x="92634" y="32583"/>
                </a:lnTo>
                <a:lnTo>
                  <a:pt x="92962" y="37979"/>
                </a:lnTo>
                <a:lnTo>
                  <a:pt x="93949" y="39429"/>
                </a:lnTo>
                <a:lnTo>
                  <a:pt x="95546" y="40396"/>
                </a:lnTo>
                <a:lnTo>
                  <a:pt x="97554" y="41041"/>
                </a:lnTo>
                <a:lnTo>
                  <a:pt x="98891" y="42411"/>
                </a:lnTo>
                <a:lnTo>
                  <a:pt x="101213" y="49507"/>
                </a:lnTo>
                <a:lnTo>
                  <a:pt x="101564" y="71763"/>
                </a:lnTo>
                <a:lnTo>
                  <a:pt x="100623" y="73241"/>
                </a:lnTo>
                <a:lnTo>
                  <a:pt x="99056" y="74226"/>
                </a:lnTo>
                <a:lnTo>
                  <a:pt x="94275" y="75808"/>
                </a:lnTo>
                <a:lnTo>
                  <a:pt x="93622" y="78532"/>
                </a:lnTo>
                <a:lnTo>
                  <a:pt x="93130" y="84305"/>
                </a:lnTo>
                <a:lnTo>
                  <a:pt x="88613" y="84557"/>
                </a:lnTo>
                <a:lnTo>
                  <a:pt x="83893" y="87124"/>
                </a:lnTo>
                <a:lnTo>
                  <a:pt x="77692" y="91943"/>
                </a:lnTo>
                <a:lnTo>
                  <a:pt x="69010" y="93026"/>
                </a:lnTo>
                <a:lnTo>
                  <a:pt x="60524" y="85831"/>
                </a:lnTo>
                <a:lnTo>
                  <a:pt x="52727" y="83953"/>
                </a:lnTo>
                <a:lnTo>
                  <a:pt x="43859" y="77404"/>
                </a:lnTo>
                <a:lnTo>
                  <a:pt x="42991" y="74224"/>
                </a:lnTo>
                <a:lnTo>
                  <a:pt x="42761" y="72059"/>
                </a:lnTo>
                <a:lnTo>
                  <a:pt x="39995" y="67146"/>
                </a:lnTo>
                <a:lnTo>
                  <a:pt x="36571" y="61826"/>
                </a:lnTo>
                <a:lnTo>
                  <a:pt x="34644" y="53542"/>
                </a:lnTo>
                <a:lnTo>
                  <a:pt x="33834" y="22471"/>
                </a:lnTo>
                <a:lnTo>
                  <a:pt x="34775" y="20624"/>
                </a:lnTo>
                <a:lnTo>
                  <a:pt x="36342" y="19393"/>
                </a:lnTo>
                <a:lnTo>
                  <a:pt x="38328" y="18572"/>
                </a:lnTo>
                <a:lnTo>
                  <a:pt x="39651" y="17084"/>
                </a:lnTo>
                <a:lnTo>
                  <a:pt x="41951" y="9785"/>
                </a:lnTo>
                <a:lnTo>
                  <a:pt x="42268" y="1290"/>
                </a:lnTo>
                <a:lnTo>
                  <a:pt x="66461" y="0"/>
                </a:lnTo>
                <a:lnTo>
                  <a:pt x="66872" y="940"/>
                </a:lnTo>
                <a:lnTo>
                  <a:pt x="67331" y="4492"/>
                </a:lnTo>
                <a:lnTo>
                  <a:pt x="68394" y="5816"/>
                </a:lnTo>
                <a:lnTo>
                  <a:pt x="72086" y="7287"/>
                </a:lnTo>
                <a:lnTo>
                  <a:pt x="73444" y="8620"/>
                </a:lnTo>
                <a:lnTo>
                  <a:pt x="74955" y="12609"/>
                </a:lnTo>
                <a:lnTo>
                  <a:pt x="76868" y="22836"/>
                </a:lnTo>
                <a:lnTo>
                  <a:pt x="81914" y="31119"/>
                </a:lnTo>
                <a:lnTo>
                  <a:pt x="83423" y="36720"/>
                </a:lnTo>
                <a:lnTo>
                  <a:pt x="84768" y="38590"/>
                </a:lnTo>
                <a:lnTo>
                  <a:pt x="86604" y="39837"/>
                </a:lnTo>
                <a:lnTo>
                  <a:pt x="88768" y="40668"/>
                </a:lnTo>
                <a:lnTo>
                  <a:pt x="90212" y="42163"/>
                </a:lnTo>
                <a:lnTo>
                  <a:pt x="91815" y="46332"/>
                </a:lnTo>
                <a:lnTo>
                  <a:pt x="93090" y="87391"/>
                </a:lnTo>
                <a:lnTo>
                  <a:pt x="93099" y="105594"/>
                </a:lnTo>
                <a:lnTo>
                  <a:pt x="92159" y="107083"/>
                </a:lnTo>
                <a:lnTo>
                  <a:pt x="90590" y="108077"/>
                </a:lnTo>
                <a:lnTo>
                  <a:pt x="88603" y="108739"/>
                </a:lnTo>
                <a:lnTo>
                  <a:pt x="87280" y="110121"/>
                </a:lnTo>
                <a:lnTo>
                  <a:pt x="85809" y="114165"/>
                </a:lnTo>
                <a:lnTo>
                  <a:pt x="84475" y="115620"/>
                </a:lnTo>
                <a:lnTo>
                  <a:pt x="80486" y="117237"/>
                </a:lnTo>
                <a:lnTo>
                  <a:pt x="72949" y="118146"/>
                </a:lnTo>
                <a:lnTo>
                  <a:pt x="71200" y="119215"/>
                </a:lnTo>
                <a:lnTo>
                  <a:pt x="70034" y="120868"/>
                </a:lnTo>
                <a:lnTo>
                  <a:pt x="69255" y="122911"/>
                </a:lnTo>
                <a:lnTo>
                  <a:pt x="67795" y="124273"/>
                </a:lnTo>
                <a:lnTo>
                  <a:pt x="60546" y="126638"/>
                </a:lnTo>
                <a:lnTo>
                  <a:pt x="35741" y="118869"/>
                </a:lnTo>
                <a:lnTo>
                  <a:pt x="27450" y="112779"/>
                </a:lnTo>
                <a:lnTo>
                  <a:pt x="22216" y="111270"/>
                </a:lnTo>
                <a:lnTo>
                  <a:pt x="20443" y="109927"/>
                </a:lnTo>
                <a:lnTo>
                  <a:pt x="11390" y="95693"/>
                </a:lnTo>
                <a:lnTo>
                  <a:pt x="9748" y="90193"/>
                </a:lnTo>
                <a:lnTo>
                  <a:pt x="8369" y="88349"/>
                </a:lnTo>
                <a:lnTo>
                  <a:pt x="6509" y="87120"/>
                </a:lnTo>
                <a:lnTo>
                  <a:pt x="4327" y="86302"/>
                </a:lnTo>
                <a:lnTo>
                  <a:pt x="2874" y="84815"/>
                </a:lnTo>
                <a:lnTo>
                  <a:pt x="1257" y="80654"/>
                </a:lnTo>
                <a:lnTo>
                  <a:pt x="0" y="63700"/>
                </a:lnTo>
                <a:lnTo>
                  <a:pt x="2490" y="58727"/>
                </a:lnTo>
                <a:lnTo>
                  <a:pt x="5790" y="53380"/>
                </a:lnTo>
                <a:lnTo>
                  <a:pt x="8084" y="43971"/>
                </a:lnTo>
                <a:lnTo>
                  <a:pt x="9141" y="43424"/>
                </a:lnTo>
                <a:lnTo>
                  <a:pt x="12823" y="42816"/>
                </a:lnTo>
                <a:lnTo>
                  <a:pt x="17597" y="40038"/>
                </a:lnTo>
                <a:lnTo>
                  <a:pt x="22854" y="36607"/>
                </a:lnTo>
                <a:lnTo>
                  <a:pt x="32200" y="34225"/>
                </a:lnTo>
                <a:lnTo>
                  <a:pt x="73771" y="33864"/>
                </a:lnTo>
                <a:lnTo>
                  <a:pt x="80186" y="33863"/>
                </a:lnTo>
                <a:lnTo>
                  <a:pt x="85165" y="36372"/>
                </a:lnTo>
                <a:lnTo>
                  <a:pt x="91531" y="41153"/>
                </a:lnTo>
                <a:lnTo>
                  <a:pt x="92401" y="44315"/>
                </a:lnTo>
                <a:lnTo>
                  <a:pt x="93095" y="74534"/>
                </a:lnTo>
                <a:lnTo>
                  <a:pt x="72124" y="97160"/>
                </a:lnTo>
                <a:lnTo>
                  <a:pt x="67157" y="99625"/>
                </a:lnTo>
                <a:lnTo>
                  <a:pt x="64515" y="100282"/>
                </a:lnTo>
                <a:lnTo>
                  <a:pt x="62754" y="101661"/>
                </a:lnTo>
                <a:lnTo>
                  <a:pt x="60798" y="105702"/>
                </a:lnTo>
                <a:lnTo>
                  <a:pt x="59336" y="107156"/>
                </a:lnTo>
                <a:lnTo>
                  <a:pt x="55201" y="108771"/>
                </a:lnTo>
                <a:lnTo>
                  <a:pt x="52783" y="108261"/>
                </a:lnTo>
                <a:lnTo>
                  <a:pt x="43866" y="102660"/>
                </a:lnTo>
                <a:lnTo>
                  <a:pt x="38269" y="97417"/>
                </a:lnTo>
                <a:lnTo>
                  <a:pt x="35804" y="92527"/>
                </a:lnTo>
                <a:lnTo>
                  <a:pt x="33832" y="7619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SMARTInkShape-Group263"/>
          <p:cNvGrpSpPr/>
          <p:nvPr/>
        </p:nvGrpSpPr>
        <p:grpSpPr>
          <a:xfrm>
            <a:off x="11133667" y="2844800"/>
            <a:ext cx="812801" cy="397934"/>
            <a:chOff x="11133667" y="2844800"/>
            <a:chExt cx="812801" cy="397934"/>
          </a:xfrm>
        </p:grpSpPr>
        <p:sp>
          <p:nvSpPr>
            <p:cNvPr id="137" name="SMARTInkShape-327"/>
            <p:cNvSpPr/>
            <p:nvPr/>
          </p:nvSpPr>
          <p:spPr>
            <a:xfrm>
              <a:off x="11421533" y="3090333"/>
              <a:ext cx="262468" cy="8468"/>
            </a:xfrm>
            <a:custGeom>
              <a:avLst/>
              <a:gdLst/>
              <a:ahLst/>
              <a:cxnLst/>
              <a:rect l="0" t="0" r="0" b="0"/>
              <a:pathLst>
                <a:path w="262468" h="8468">
                  <a:moveTo>
                    <a:pt x="0" y="8467"/>
                  </a:moveTo>
                  <a:lnTo>
                    <a:pt x="28265" y="8467"/>
                  </a:lnTo>
                  <a:lnTo>
                    <a:pt x="33886" y="5958"/>
                  </a:lnTo>
                  <a:lnTo>
                    <a:pt x="36703" y="3972"/>
                  </a:lnTo>
                  <a:lnTo>
                    <a:pt x="49653" y="1177"/>
                  </a:lnTo>
                  <a:lnTo>
                    <a:pt x="90398" y="21"/>
                  </a:lnTo>
                  <a:lnTo>
                    <a:pt x="127170" y="1"/>
                  </a:lnTo>
                  <a:lnTo>
                    <a:pt x="168039" y="0"/>
                  </a:lnTo>
                  <a:lnTo>
                    <a:pt x="209482" y="0"/>
                  </a:lnTo>
                  <a:lnTo>
                    <a:pt x="223040" y="941"/>
                  </a:lnTo>
                  <a:lnTo>
                    <a:pt x="239529" y="7290"/>
                  </a:lnTo>
                  <a:lnTo>
                    <a:pt x="262467" y="8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28"/>
            <p:cNvSpPr/>
            <p:nvPr/>
          </p:nvSpPr>
          <p:spPr>
            <a:xfrm>
              <a:off x="11497733" y="2895600"/>
              <a:ext cx="135468" cy="270934"/>
            </a:xfrm>
            <a:custGeom>
              <a:avLst/>
              <a:gdLst/>
              <a:ahLst/>
              <a:cxnLst/>
              <a:rect l="0" t="0" r="0" b="0"/>
              <a:pathLst>
                <a:path w="135468" h="270934">
                  <a:moveTo>
                    <a:pt x="135467" y="67733"/>
                  </a:moveTo>
                  <a:lnTo>
                    <a:pt x="135467" y="26610"/>
                  </a:lnTo>
                  <a:lnTo>
                    <a:pt x="130971" y="21264"/>
                  </a:lnTo>
                  <a:lnTo>
                    <a:pt x="126256" y="18858"/>
                  </a:lnTo>
                  <a:lnTo>
                    <a:pt x="123682" y="18217"/>
                  </a:lnTo>
                  <a:lnTo>
                    <a:pt x="121967" y="16848"/>
                  </a:lnTo>
                  <a:lnTo>
                    <a:pt x="120060" y="12819"/>
                  </a:lnTo>
                  <a:lnTo>
                    <a:pt x="118610" y="11368"/>
                  </a:lnTo>
                  <a:lnTo>
                    <a:pt x="114492" y="9757"/>
                  </a:lnTo>
                  <a:lnTo>
                    <a:pt x="104182" y="7781"/>
                  </a:lnTo>
                  <a:lnTo>
                    <a:pt x="95884" y="2723"/>
                  </a:lnTo>
                  <a:lnTo>
                    <a:pt x="84652" y="538"/>
                  </a:lnTo>
                  <a:lnTo>
                    <a:pt x="42489" y="4"/>
                  </a:lnTo>
                  <a:lnTo>
                    <a:pt x="27081" y="0"/>
                  </a:lnTo>
                  <a:lnTo>
                    <a:pt x="18256" y="7290"/>
                  </a:lnTo>
                  <a:lnTo>
                    <a:pt x="10435" y="9175"/>
                  </a:lnTo>
                  <a:lnTo>
                    <a:pt x="1561" y="15726"/>
                  </a:lnTo>
                  <a:lnTo>
                    <a:pt x="694" y="18905"/>
                  </a:lnTo>
                  <a:lnTo>
                    <a:pt x="0" y="59314"/>
                  </a:lnTo>
                  <a:lnTo>
                    <a:pt x="0" y="86315"/>
                  </a:lnTo>
                  <a:lnTo>
                    <a:pt x="2510" y="92611"/>
                  </a:lnTo>
                  <a:lnTo>
                    <a:pt x="4496" y="95608"/>
                  </a:lnTo>
                  <a:lnTo>
                    <a:pt x="7291" y="108814"/>
                  </a:lnTo>
                  <a:lnTo>
                    <a:pt x="9176" y="123373"/>
                  </a:lnTo>
                  <a:lnTo>
                    <a:pt x="14216" y="133346"/>
                  </a:lnTo>
                  <a:lnTo>
                    <a:pt x="17804" y="172091"/>
                  </a:lnTo>
                  <a:lnTo>
                    <a:pt x="24215" y="188709"/>
                  </a:lnTo>
                  <a:lnTo>
                    <a:pt x="26106" y="200303"/>
                  </a:lnTo>
                  <a:lnTo>
                    <a:pt x="40033" y="220129"/>
                  </a:lnTo>
                  <a:lnTo>
                    <a:pt x="42973" y="234244"/>
                  </a:lnTo>
                  <a:lnTo>
                    <a:pt x="48976" y="245533"/>
                  </a:lnTo>
                  <a:lnTo>
                    <a:pt x="51501" y="254766"/>
                  </a:lnTo>
                  <a:lnTo>
                    <a:pt x="59267" y="270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29"/>
            <p:cNvSpPr/>
            <p:nvPr/>
          </p:nvSpPr>
          <p:spPr>
            <a:xfrm>
              <a:off x="11650133" y="3048000"/>
              <a:ext cx="194735" cy="8468"/>
            </a:xfrm>
            <a:custGeom>
              <a:avLst/>
              <a:gdLst/>
              <a:ahLst/>
              <a:cxnLst/>
              <a:rect l="0" t="0" r="0" b="0"/>
              <a:pathLst>
                <a:path w="194735" h="8468">
                  <a:moveTo>
                    <a:pt x="0" y="8467"/>
                  </a:moveTo>
                  <a:lnTo>
                    <a:pt x="7291" y="1177"/>
                  </a:lnTo>
                  <a:lnTo>
                    <a:pt x="15652" y="103"/>
                  </a:lnTo>
                  <a:lnTo>
                    <a:pt x="57218" y="1"/>
                  </a:lnTo>
                  <a:lnTo>
                    <a:pt x="98850" y="0"/>
                  </a:lnTo>
                  <a:lnTo>
                    <a:pt x="135637" y="0"/>
                  </a:lnTo>
                  <a:lnTo>
                    <a:pt x="172947" y="0"/>
                  </a:lnTo>
                  <a:lnTo>
                    <a:pt x="194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30"/>
            <p:cNvSpPr/>
            <p:nvPr/>
          </p:nvSpPr>
          <p:spPr>
            <a:xfrm>
              <a:off x="11150600" y="2844800"/>
              <a:ext cx="160868" cy="397934"/>
            </a:xfrm>
            <a:custGeom>
              <a:avLst/>
              <a:gdLst/>
              <a:ahLst/>
              <a:cxnLst/>
              <a:rect l="0" t="0" r="0" b="0"/>
              <a:pathLst>
                <a:path w="160868" h="397934">
                  <a:moveTo>
                    <a:pt x="160867" y="0"/>
                  </a:moveTo>
                  <a:lnTo>
                    <a:pt x="160867" y="20148"/>
                  </a:lnTo>
                  <a:lnTo>
                    <a:pt x="158357" y="25574"/>
                  </a:lnTo>
                  <a:lnTo>
                    <a:pt x="155048" y="31122"/>
                  </a:lnTo>
                  <a:lnTo>
                    <a:pt x="153184" y="40475"/>
                  </a:lnTo>
                  <a:lnTo>
                    <a:pt x="151528" y="65069"/>
                  </a:lnTo>
                  <a:lnTo>
                    <a:pt x="138349" y="104343"/>
                  </a:lnTo>
                  <a:lnTo>
                    <a:pt x="123794" y="141493"/>
                  </a:lnTo>
                  <a:lnTo>
                    <a:pt x="104400" y="180645"/>
                  </a:lnTo>
                  <a:lnTo>
                    <a:pt x="84665" y="222644"/>
                  </a:lnTo>
                  <a:lnTo>
                    <a:pt x="67733" y="261944"/>
                  </a:lnTo>
                  <a:lnTo>
                    <a:pt x="56757" y="279246"/>
                  </a:lnTo>
                  <a:lnTo>
                    <a:pt x="31393" y="318902"/>
                  </a:lnTo>
                  <a:lnTo>
                    <a:pt x="19487" y="344624"/>
                  </a:lnTo>
                  <a:lnTo>
                    <a:pt x="5299" y="383021"/>
                  </a:lnTo>
                  <a:lnTo>
                    <a:pt x="0" y="397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31"/>
            <p:cNvSpPr/>
            <p:nvPr/>
          </p:nvSpPr>
          <p:spPr>
            <a:xfrm>
              <a:off x="11133667" y="2887174"/>
              <a:ext cx="203184" cy="279327"/>
            </a:xfrm>
            <a:custGeom>
              <a:avLst/>
              <a:gdLst/>
              <a:ahLst/>
              <a:cxnLst/>
              <a:rect l="0" t="0" r="0" b="0"/>
              <a:pathLst>
                <a:path w="203184" h="279327">
                  <a:moveTo>
                    <a:pt x="25400" y="16893"/>
                  </a:moveTo>
                  <a:lnTo>
                    <a:pt x="25400" y="41003"/>
                  </a:lnTo>
                  <a:lnTo>
                    <a:pt x="19581" y="48797"/>
                  </a:lnTo>
                  <a:lnTo>
                    <a:pt x="16776" y="56659"/>
                  </a:lnTo>
                  <a:lnTo>
                    <a:pt x="11348" y="64946"/>
                  </a:lnTo>
                  <a:lnTo>
                    <a:pt x="9320" y="73359"/>
                  </a:lnTo>
                  <a:lnTo>
                    <a:pt x="7528" y="115670"/>
                  </a:lnTo>
                  <a:lnTo>
                    <a:pt x="1765" y="126959"/>
                  </a:lnTo>
                  <a:lnTo>
                    <a:pt x="45" y="167004"/>
                  </a:lnTo>
                  <a:lnTo>
                    <a:pt x="0" y="207993"/>
                  </a:lnTo>
                  <a:lnTo>
                    <a:pt x="0" y="231350"/>
                  </a:lnTo>
                  <a:lnTo>
                    <a:pt x="2509" y="237012"/>
                  </a:lnTo>
                  <a:lnTo>
                    <a:pt x="19903" y="256781"/>
                  </a:lnTo>
                  <a:lnTo>
                    <a:pt x="25465" y="259917"/>
                  </a:lnTo>
                  <a:lnTo>
                    <a:pt x="55893" y="271020"/>
                  </a:lnTo>
                  <a:lnTo>
                    <a:pt x="64747" y="276470"/>
                  </a:lnTo>
                  <a:lnTo>
                    <a:pt x="74269" y="278504"/>
                  </a:lnTo>
                  <a:lnTo>
                    <a:pt x="104072" y="279326"/>
                  </a:lnTo>
                  <a:lnTo>
                    <a:pt x="109911" y="276836"/>
                  </a:lnTo>
                  <a:lnTo>
                    <a:pt x="112787" y="274855"/>
                  </a:lnTo>
                  <a:lnTo>
                    <a:pt x="133686" y="268906"/>
                  </a:lnTo>
                  <a:lnTo>
                    <a:pt x="137102" y="266746"/>
                  </a:lnTo>
                  <a:lnTo>
                    <a:pt x="158944" y="260486"/>
                  </a:lnTo>
                  <a:lnTo>
                    <a:pt x="171774" y="250754"/>
                  </a:lnTo>
                  <a:lnTo>
                    <a:pt x="175123" y="245322"/>
                  </a:lnTo>
                  <a:lnTo>
                    <a:pt x="176015" y="242557"/>
                  </a:lnTo>
                  <a:lnTo>
                    <a:pt x="182024" y="236975"/>
                  </a:lnTo>
                  <a:lnTo>
                    <a:pt x="186260" y="234170"/>
                  </a:lnTo>
                  <a:lnTo>
                    <a:pt x="189086" y="230418"/>
                  </a:lnTo>
                  <a:lnTo>
                    <a:pt x="201805" y="200685"/>
                  </a:lnTo>
                  <a:lnTo>
                    <a:pt x="203183" y="158845"/>
                  </a:lnTo>
                  <a:lnTo>
                    <a:pt x="202252" y="149597"/>
                  </a:lnTo>
                  <a:lnTo>
                    <a:pt x="185679" y="111841"/>
                  </a:lnTo>
                  <a:lnTo>
                    <a:pt x="174861" y="94601"/>
                  </a:lnTo>
                  <a:lnTo>
                    <a:pt x="170971" y="83087"/>
                  </a:lnTo>
                  <a:lnTo>
                    <a:pt x="165044" y="76730"/>
                  </a:lnTo>
                  <a:lnTo>
                    <a:pt x="150403" y="64983"/>
                  </a:lnTo>
                  <a:lnTo>
                    <a:pt x="124199" y="31355"/>
                  </a:lnTo>
                  <a:lnTo>
                    <a:pt x="111224" y="22641"/>
                  </a:lnTo>
                  <a:lnTo>
                    <a:pt x="69546" y="2314"/>
                  </a:lnTo>
                  <a:lnTo>
                    <a:pt x="31423" y="0"/>
                  </a:lnTo>
                  <a:lnTo>
                    <a:pt x="23060" y="4995"/>
                  </a:lnTo>
                  <a:lnTo>
                    <a:pt x="0" y="25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32"/>
            <p:cNvSpPr/>
            <p:nvPr/>
          </p:nvSpPr>
          <p:spPr>
            <a:xfrm>
              <a:off x="11726333" y="2937934"/>
              <a:ext cx="42335" cy="220134"/>
            </a:xfrm>
            <a:custGeom>
              <a:avLst/>
              <a:gdLst/>
              <a:ahLst/>
              <a:cxnLst/>
              <a:rect l="0" t="0" r="0" b="0"/>
              <a:pathLst>
                <a:path w="42335" h="220134">
                  <a:moveTo>
                    <a:pt x="0" y="8466"/>
                  </a:moveTo>
                  <a:lnTo>
                    <a:pt x="0" y="0"/>
                  </a:lnTo>
                  <a:lnTo>
                    <a:pt x="0" y="7289"/>
                  </a:lnTo>
                  <a:lnTo>
                    <a:pt x="5819" y="14993"/>
                  </a:lnTo>
                  <a:lnTo>
                    <a:pt x="7683" y="22839"/>
                  </a:lnTo>
                  <a:lnTo>
                    <a:pt x="8463" y="61776"/>
                  </a:lnTo>
                  <a:lnTo>
                    <a:pt x="8467" y="104062"/>
                  </a:lnTo>
                  <a:lnTo>
                    <a:pt x="9407" y="113042"/>
                  </a:lnTo>
                  <a:lnTo>
                    <a:pt x="15757" y="129470"/>
                  </a:lnTo>
                  <a:lnTo>
                    <a:pt x="16925" y="169254"/>
                  </a:lnTo>
                  <a:lnTo>
                    <a:pt x="19439" y="176510"/>
                  </a:lnTo>
                  <a:lnTo>
                    <a:pt x="22751" y="182871"/>
                  </a:lnTo>
                  <a:lnTo>
                    <a:pt x="25557" y="191741"/>
                  </a:lnTo>
                  <a:lnTo>
                    <a:pt x="30987" y="200327"/>
                  </a:lnTo>
                  <a:lnTo>
                    <a:pt x="33954" y="208829"/>
                  </a:lnTo>
                  <a:lnTo>
                    <a:pt x="42334" y="220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33"/>
            <p:cNvSpPr/>
            <p:nvPr/>
          </p:nvSpPr>
          <p:spPr>
            <a:xfrm>
              <a:off x="11878733" y="3132667"/>
              <a:ext cx="67735" cy="33867"/>
            </a:xfrm>
            <a:custGeom>
              <a:avLst/>
              <a:gdLst/>
              <a:ahLst/>
              <a:cxnLst/>
              <a:rect l="0" t="0" r="0" b="0"/>
              <a:pathLst>
                <a:path w="67735" h="33867">
                  <a:moveTo>
                    <a:pt x="25400" y="8466"/>
                  </a:moveTo>
                  <a:lnTo>
                    <a:pt x="33867" y="8466"/>
                  </a:lnTo>
                  <a:lnTo>
                    <a:pt x="25504" y="8466"/>
                  </a:lnTo>
                  <a:lnTo>
                    <a:pt x="25431" y="12961"/>
                  </a:lnTo>
                  <a:lnTo>
                    <a:pt x="24481" y="14285"/>
                  </a:lnTo>
                  <a:lnTo>
                    <a:pt x="17167" y="16864"/>
                  </a:lnTo>
                  <a:lnTo>
                    <a:pt x="16965" y="16924"/>
                  </a:lnTo>
                  <a:lnTo>
                    <a:pt x="16934" y="104"/>
                  </a:lnTo>
                  <a:lnTo>
                    <a:pt x="57975" y="0"/>
                  </a:lnTo>
                  <a:lnTo>
                    <a:pt x="67351" y="8117"/>
                  </a:lnTo>
                  <a:lnTo>
                    <a:pt x="67734" y="24214"/>
                  </a:lnTo>
                  <a:lnTo>
                    <a:pt x="66793" y="24609"/>
                  </a:lnTo>
                  <a:lnTo>
                    <a:pt x="63238" y="25048"/>
                  </a:lnTo>
                  <a:lnTo>
                    <a:pt x="58525" y="27752"/>
                  </a:lnTo>
                  <a:lnTo>
                    <a:pt x="52327" y="32659"/>
                  </a:lnTo>
                  <a:lnTo>
                    <a:pt x="43644" y="33760"/>
                  </a:lnTo>
                  <a:lnTo>
                    <a:pt x="12925" y="33866"/>
                  </a:lnTo>
                  <a:lnTo>
                    <a:pt x="11440" y="32926"/>
                  </a:lnTo>
                  <a:lnTo>
                    <a:pt x="10448" y="31358"/>
                  </a:lnTo>
                  <a:lnTo>
                    <a:pt x="9788" y="29372"/>
                  </a:lnTo>
                  <a:lnTo>
                    <a:pt x="8407" y="28048"/>
                  </a:lnTo>
                  <a:lnTo>
                    <a:pt x="1295" y="25749"/>
                  </a:lnTo>
                  <a:lnTo>
                    <a:pt x="575" y="23046"/>
                  </a:lnTo>
                  <a:lnTo>
                    <a:pt x="9" y="9750"/>
                  </a:lnTo>
                  <a:lnTo>
                    <a:pt x="8117" y="382"/>
                  </a:lnTo>
                  <a:lnTo>
                    <a:pt x="32660" y="0"/>
                  </a:lnTo>
                  <a:lnTo>
                    <a:pt x="41954" y="8117"/>
                  </a:lnTo>
                  <a:lnTo>
                    <a:pt x="42334" y="21396"/>
                  </a:lnTo>
                  <a:lnTo>
                    <a:pt x="41393" y="22731"/>
                  </a:lnTo>
                  <a:lnTo>
                    <a:pt x="39824" y="23620"/>
                  </a:lnTo>
                  <a:lnTo>
                    <a:pt x="25852" y="25369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11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1450757"/>
          </a:xfrm>
        </p:spPr>
        <p:txBody>
          <a:bodyPr/>
          <a:lstStyle/>
          <a:p>
            <a:r>
              <a:rPr lang="en-US" dirty="0" smtClean="0"/>
              <a:t>Lesson 4a.2: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9" y="1737360"/>
            <a:ext cx="6486084" cy="293926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Here are three vertical number lines that each represent a different situation: temperature, profit/loss and sea level.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. Place zero at the center of each number line. Make sure it is the same for each number line.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. Place each of the following statements as a point on the appropriate number line.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946710" y="1199567"/>
            <a:ext cx="4831308" cy="943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8557787" y="5734661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Profit/Loss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10086917" y="5734406"/>
            <a:ext cx="158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 Level</a:t>
            </a:r>
            <a:endParaRPr lang="en-US" dirty="0"/>
          </a:p>
        </p:txBody>
      </p:sp>
      <p:graphicFrame>
        <p:nvGraphicFramePr>
          <p:cNvPr id="179" name="Table 178"/>
          <p:cNvGraphicFramePr>
            <a:graphicFrameLocks noGrp="1"/>
          </p:cNvGraphicFramePr>
          <p:nvPr>
            <p:extLst/>
          </p:nvPr>
        </p:nvGraphicFramePr>
        <p:xfrm>
          <a:off x="820974" y="4717761"/>
          <a:ext cx="59042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68">
                  <a:extLst>
                    <a:ext uri="{9D8B030D-6E8A-4147-A177-3AD203B41FA5}">
                      <a16:colId xmlns:a16="http://schemas.microsoft.com/office/drawing/2014/main" val="2250799299"/>
                    </a:ext>
                  </a:extLst>
                </a:gridCol>
                <a:gridCol w="2503846">
                  <a:extLst>
                    <a:ext uri="{9D8B030D-6E8A-4147-A177-3AD203B41FA5}">
                      <a16:colId xmlns:a16="http://schemas.microsoft.com/office/drawing/2014/main" val="2023527178"/>
                    </a:ext>
                  </a:extLst>
                </a:gridCol>
                <a:gridCol w="471366">
                  <a:extLst>
                    <a:ext uri="{9D8B030D-6E8A-4147-A177-3AD203B41FA5}">
                      <a16:colId xmlns:a16="http://schemas.microsoft.com/office/drawing/2014/main" val="2102126952"/>
                    </a:ext>
                  </a:extLst>
                </a:gridCol>
                <a:gridCol w="2480748">
                  <a:extLst>
                    <a:ext uri="{9D8B030D-6E8A-4147-A177-3AD203B41FA5}">
                      <a16:colId xmlns:a16="http://schemas.microsoft.com/office/drawing/2014/main" val="3832605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–1.25 feet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6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½ </a:t>
                      </a:r>
                      <a:r>
                        <a:rPr lang="en-US" dirty="0" smtClean="0"/>
                        <a:t> feet below sea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–$3.80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025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Owe $3.25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r>
                        <a:rPr lang="en-US" baseline="0" dirty="0" smtClean="0"/>
                        <a:t> degrees</a:t>
                      </a:r>
                      <a:r>
                        <a:rPr lang="en-US" dirty="0" smtClean="0"/>
                        <a:t> below zero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38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 degrees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5.21</a:t>
                      </a:r>
                      <a:r>
                        <a:rPr lang="en-US" baseline="0" dirty="0" smtClean="0"/>
                        <a:t> feet above sea level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34061"/>
                  </a:ext>
                </a:extLst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6798795" y="5733482"/>
            <a:ext cx="182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Temperature (C°)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2369" y="567178"/>
            <a:ext cx="167168" cy="5004566"/>
            <a:chOff x="7622369" y="567178"/>
            <a:chExt cx="167168" cy="5004566"/>
          </a:xfrm>
        </p:grpSpPr>
        <p:grpSp>
          <p:nvGrpSpPr>
            <p:cNvPr id="128" name="Group 127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Straight Arrow Connector 76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9248065" y="567178"/>
            <a:ext cx="167168" cy="5004566"/>
            <a:chOff x="7622369" y="567178"/>
            <a:chExt cx="167168" cy="5004566"/>
          </a:xfrm>
        </p:grpSpPr>
        <p:grpSp>
          <p:nvGrpSpPr>
            <p:cNvPr id="81" name="Group 80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Arrow Connector 81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10786632" y="567178"/>
            <a:ext cx="167168" cy="5004566"/>
            <a:chOff x="7622369" y="567178"/>
            <a:chExt cx="167168" cy="5004566"/>
          </a:xfrm>
        </p:grpSpPr>
        <p:grpSp>
          <p:nvGrpSpPr>
            <p:cNvPr id="95" name="Group 94"/>
            <p:cNvGrpSpPr/>
            <p:nvPr/>
          </p:nvGrpSpPr>
          <p:grpSpPr>
            <a:xfrm>
              <a:off x="7622369" y="567178"/>
              <a:ext cx="167168" cy="5004566"/>
              <a:chOff x="7852135" y="1732814"/>
              <a:chExt cx="167168" cy="5004566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7934537" y="1732814"/>
                <a:ext cx="1" cy="5004566"/>
              </a:xfrm>
              <a:prstGeom prst="line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7854498" y="5973183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7854497" y="510074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7854494" y="553261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7854496" y="464852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7852139" y="4220127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7852138" y="3347685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7852135" y="3779561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>
                <a:off x="7852137" y="289547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7854498" y="2468308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7854494" y="2027742"/>
                <a:ext cx="164805" cy="2488"/>
              </a:xfrm>
              <a:prstGeom prst="straightConnector1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Arrow Connector 95"/>
            <p:cNvCxnSpPr/>
            <p:nvPr/>
          </p:nvCxnSpPr>
          <p:spPr>
            <a:xfrm>
              <a:off x="7622878" y="5225241"/>
              <a:ext cx="164805" cy="2488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224" name="SMARTInkShape-Group264"/>
          <p:cNvGrpSpPr/>
          <p:nvPr/>
        </p:nvGrpSpPr>
        <p:grpSpPr>
          <a:xfrm>
            <a:off x="11133667" y="2844800"/>
            <a:ext cx="812801" cy="397934"/>
            <a:chOff x="11133667" y="2844800"/>
            <a:chExt cx="812801" cy="397934"/>
          </a:xfrm>
        </p:grpSpPr>
        <p:sp>
          <p:nvSpPr>
            <p:cNvPr id="217" name="SMARTInkShape-334"/>
            <p:cNvSpPr/>
            <p:nvPr/>
          </p:nvSpPr>
          <p:spPr>
            <a:xfrm>
              <a:off x="11726333" y="2937934"/>
              <a:ext cx="42335" cy="220134"/>
            </a:xfrm>
            <a:custGeom>
              <a:avLst/>
              <a:gdLst/>
              <a:ahLst/>
              <a:cxnLst/>
              <a:rect l="0" t="0" r="0" b="0"/>
              <a:pathLst>
                <a:path w="42335" h="220134">
                  <a:moveTo>
                    <a:pt x="0" y="8466"/>
                  </a:moveTo>
                  <a:lnTo>
                    <a:pt x="0" y="0"/>
                  </a:lnTo>
                  <a:lnTo>
                    <a:pt x="0" y="7289"/>
                  </a:lnTo>
                  <a:lnTo>
                    <a:pt x="5819" y="14993"/>
                  </a:lnTo>
                  <a:lnTo>
                    <a:pt x="7683" y="22839"/>
                  </a:lnTo>
                  <a:lnTo>
                    <a:pt x="8463" y="61776"/>
                  </a:lnTo>
                  <a:lnTo>
                    <a:pt x="8467" y="104062"/>
                  </a:lnTo>
                  <a:lnTo>
                    <a:pt x="9407" y="113042"/>
                  </a:lnTo>
                  <a:lnTo>
                    <a:pt x="15757" y="129470"/>
                  </a:lnTo>
                  <a:lnTo>
                    <a:pt x="16925" y="169254"/>
                  </a:lnTo>
                  <a:lnTo>
                    <a:pt x="19439" y="176510"/>
                  </a:lnTo>
                  <a:lnTo>
                    <a:pt x="22751" y="182871"/>
                  </a:lnTo>
                  <a:lnTo>
                    <a:pt x="25557" y="191741"/>
                  </a:lnTo>
                  <a:lnTo>
                    <a:pt x="30987" y="200327"/>
                  </a:lnTo>
                  <a:lnTo>
                    <a:pt x="33954" y="208829"/>
                  </a:lnTo>
                  <a:lnTo>
                    <a:pt x="42334" y="220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35"/>
            <p:cNvSpPr/>
            <p:nvPr/>
          </p:nvSpPr>
          <p:spPr>
            <a:xfrm>
              <a:off x="11421533" y="3090333"/>
              <a:ext cx="262468" cy="8468"/>
            </a:xfrm>
            <a:custGeom>
              <a:avLst/>
              <a:gdLst/>
              <a:ahLst/>
              <a:cxnLst/>
              <a:rect l="0" t="0" r="0" b="0"/>
              <a:pathLst>
                <a:path w="262468" h="8468">
                  <a:moveTo>
                    <a:pt x="0" y="8467"/>
                  </a:moveTo>
                  <a:lnTo>
                    <a:pt x="28265" y="8467"/>
                  </a:lnTo>
                  <a:lnTo>
                    <a:pt x="33886" y="5958"/>
                  </a:lnTo>
                  <a:lnTo>
                    <a:pt x="36703" y="3972"/>
                  </a:lnTo>
                  <a:lnTo>
                    <a:pt x="49653" y="1177"/>
                  </a:lnTo>
                  <a:lnTo>
                    <a:pt x="90398" y="21"/>
                  </a:lnTo>
                  <a:lnTo>
                    <a:pt x="127170" y="1"/>
                  </a:lnTo>
                  <a:lnTo>
                    <a:pt x="168039" y="0"/>
                  </a:lnTo>
                  <a:lnTo>
                    <a:pt x="209482" y="0"/>
                  </a:lnTo>
                  <a:lnTo>
                    <a:pt x="223040" y="941"/>
                  </a:lnTo>
                  <a:lnTo>
                    <a:pt x="239529" y="7290"/>
                  </a:lnTo>
                  <a:lnTo>
                    <a:pt x="262467" y="8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36"/>
            <p:cNvSpPr/>
            <p:nvPr/>
          </p:nvSpPr>
          <p:spPr>
            <a:xfrm>
              <a:off x="11150600" y="2844800"/>
              <a:ext cx="160868" cy="397934"/>
            </a:xfrm>
            <a:custGeom>
              <a:avLst/>
              <a:gdLst/>
              <a:ahLst/>
              <a:cxnLst/>
              <a:rect l="0" t="0" r="0" b="0"/>
              <a:pathLst>
                <a:path w="160868" h="397934">
                  <a:moveTo>
                    <a:pt x="160867" y="0"/>
                  </a:moveTo>
                  <a:lnTo>
                    <a:pt x="160867" y="20148"/>
                  </a:lnTo>
                  <a:lnTo>
                    <a:pt x="158357" y="25574"/>
                  </a:lnTo>
                  <a:lnTo>
                    <a:pt x="155048" y="31122"/>
                  </a:lnTo>
                  <a:lnTo>
                    <a:pt x="153184" y="40475"/>
                  </a:lnTo>
                  <a:lnTo>
                    <a:pt x="151528" y="65069"/>
                  </a:lnTo>
                  <a:lnTo>
                    <a:pt x="138349" y="104343"/>
                  </a:lnTo>
                  <a:lnTo>
                    <a:pt x="123794" y="141493"/>
                  </a:lnTo>
                  <a:lnTo>
                    <a:pt x="104400" y="180645"/>
                  </a:lnTo>
                  <a:lnTo>
                    <a:pt x="84665" y="222644"/>
                  </a:lnTo>
                  <a:lnTo>
                    <a:pt x="67733" y="261944"/>
                  </a:lnTo>
                  <a:lnTo>
                    <a:pt x="56757" y="279246"/>
                  </a:lnTo>
                  <a:lnTo>
                    <a:pt x="31393" y="318902"/>
                  </a:lnTo>
                  <a:lnTo>
                    <a:pt x="19487" y="344624"/>
                  </a:lnTo>
                  <a:lnTo>
                    <a:pt x="5299" y="383021"/>
                  </a:lnTo>
                  <a:lnTo>
                    <a:pt x="0" y="397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37"/>
            <p:cNvSpPr/>
            <p:nvPr/>
          </p:nvSpPr>
          <p:spPr>
            <a:xfrm>
              <a:off x="11878733" y="3132667"/>
              <a:ext cx="67735" cy="33867"/>
            </a:xfrm>
            <a:custGeom>
              <a:avLst/>
              <a:gdLst/>
              <a:ahLst/>
              <a:cxnLst/>
              <a:rect l="0" t="0" r="0" b="0"/>
              <a:pathLst>
                <a:path w="67735" h="33867">
                  <a:moveTo>
                    <a:pt x="25400" y="8466"/>
                  </a:moveTo>
                  <a:lnTo>
                    <a:pt x="33867" y="8466"/>
                  </a:lnTo>
                  <a:lnTo>
                    <a:pt x="25504" y="8466"/>
                  </a:lnTo>
                  <a:lnTo>
                    <a:pt x="25431" y="12961"/>
                  </a:lnTo>
                  <a:lnTo>
                    <a:pt x="24481" y="14285"/>
                  </a:lnTo>
                  <a:lnTo>
                    <a:pt x="17167" y="16864"/>
                  </a:lnTo>
                  <a:lnTo>
                    <a:pt x="16965" y="16924"/>
                  </a:lnTo>
                  <a:lnTo>
                    <a:pt x="16934" y="104"/>
                  </a:lnTo>
                  <a:lnTo>
                    <a:pt x="57975" y="0"/>
                  </a:lnTo>
                  <a:lnTo>
                    <a:pt x="67351" y="8117"/>
                  </a:lnTo>
                  <a:lnTo>
                    <a:pt x="67734" y="24214"/>
                  </a:lnTo>
                  <a:lnTo>
                    <a:pt x="66793" y="24609"/>
                  </a:lnTo>
                  <a:lnTo>
                    <a:pt x="63238" y="25048"/>
                  </a:lnTo>
                  <a:lnTo>
                    <a:pt x="58525" y="27752"/>
                  </a:lnTo>
                  <a:lnTo>
                    <a:pt x="52327" y="32659"/>
                  </a:lnTo>
                  <a:lnTo>
                    <a:pt x="43644" y="33760"/>
                  </a:lnTo>
                  <a:lnTo>
                    <a:pt x="12925" y="33866"/>
                  </a:lnTo>
                  <a:lnTo>
                    <a:pt x="11440" y="32926"/>
                  </a:lnTo>
                  <a:lnTo>
                    <a:pt x="10448" y="31358"/>
                  </a:lnTo>
                  <a:lnTo>
                    <a:pt x="9788" y="29372"/>
                  </a:lnTo>
                  <a:lnTo>
                    <a:pt x="8407" y="28048"/>
                  </a:lnTo>
                  <a:lnTo>
                    <a:pt x="1295" y="25749"/>
                  </a:lnTo>
                  <a:lnTo>
                    <a:pt x="575" y="23046"/>
                  </a:lnTo>
                  <a:lnTo>
                    <a:pt x="9" y="9750"/>
                  </a:lnTo>
                  <a:lnTo>
                    <a:pt x="8117" y="382"/>
                  </a:lnTo>
                  <a:lnTo>
                    <a:pt x="32660" y="0"/>
                  </a:lnTo>
                  <a:lnTo>
                    <a:pt x="41954" y="8117"/>
                  </a:lnTo>
                  <a:lnTo>
                    <a:pt x="42334" y="21396"/>
                  </a:lnTo>
                  <a:lnTo>
                    <a:pt x="41393" y="22731"/>
                  </a:lnTo>
                  <a:lnTo>
                    <a:pt x="39824" y="23620"/>
                  </a:lnTo>
                  <a:lnTo>
                    <a:pt x="25852" y="25369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38"/>
            <p:cNvSpPr/>
            <p:nvPr/>
          </p:nvSpPr>
          <p:spPr>
            <a:xfrm>
              <a:off x="11650133" y="3048000"/>
              <a:ext cx="194735" cy="8468"/>
            </a:xfrm>
            <a:custGeom>
              <a:avLst/>
              <a:gdLst/>
              <a:ahLst/>
              <a:cxnLst/>
              <a:rect l="0" t="0" r="0" b="0"/>
              <a:pathLst>
                <a:path w="194735" h="8468">
                  <a:moveTo>
                    <a:pt x="0" y="8467"/>
                  </a:moveTo>
                  <a:lnTo>
                    <a:pt x="7291" y="1177"/>
                  </a:lnTo>
                  <a:lnTo>
                    <a:pt x="15652" y="103"/>
                  </a:lnTo>
                  <a:lnTo>
                    <a:pt x="57218" y="1"/>
                  </a:lnTo>
                  <a:lnTo>
                    <a:pt x="98850" y="0"/>
                  </a:lnTo>
                  <a:lnTo>
                    <a:pt x="135637" y="0"/>
                  </a:lnTo>
                  <a:lnTo>
                    <a:pt x="172947" y="0"/>
                  </a:lnTo>
                  <a:lnTo>
                    <a:pt x="194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39"/>
            <p:cNvSpPr/>
            <p:nvPr/>
          </p:nvSpPr>
          <p:spPr>
            <a:xfrm>
              <a:off x="11133667" y="2887174"/>
              <a:ext cx="203184" cy="279327"/>
            </a:xfrm>
            <a:custGeom>
              <a:avLst/>
              <a:gdLst/>
              <a:ahLst/>
              <a:cxnLst/>
              <a:rect l="0" t="0" r="0" b="0"/>
              <a:pathLst>
                <a:path w="203184" h="279327">
                  <a:moveTo>
                    <a:pt x="25400" y="16893"/>
                  </a:moveTo>
                  <a:lnTo>
                    <a:pt x="25400" y="41003"/>
                  </a:lnTo>
                  <a:lnTo>
                    <a:pt x="19581" y="48797"/>
                  </a:lnTo>
                  <a:lnTo>
                    <a:pt x="16776" y="56659"/>
                  </a:lnTo>
                  <a:lnTo>
                    <a:pt x="11348" y="64946"/>
                  </a:lnTo>
                  <a:lnTo>
                    <a:pt x="9320" y="73359"/>
                  </a:lnTo>
                  <a:lnTo>
                    <a:pt x="7528" y="115670"/>
                  </a:lnTo>
                  <a:lnTo>
                    <a:pt x="1765" y="126959"/>
                  </a:lnTo>
                  <a:lnTo>
                    <a:pt x="45" y="167004"/>
                  </a:lnTo>
                  <a:lnTo>
                    <a:pt x="0" y="207993"/>
                  </a:lnTo>
                  <a:lnTo>
                    <a:pt x="0" y="231350"/>
                  </a:lnTo>
                  <a:lnTo>
                    <a:pt x="2509" y="237012"/>
                  </a:lnTo>
                  <a:lnTo>
                    <a:pt x="19903" y="256781"/>
                  </a:lnTo>
                  <a:lnTo>
                    <a:pt x="25465" y="259917"/>
                  </a:lnTo>
                  <a:lnTo>
                    <a:pt x="55893" y="271020"/>
                  </a:lnTo>
                  <a:lnTo>
                    <a:pt x="64747" y="276470"/>
                  </a:lnTo>
                  <a:lnTo>
                    <a:pt x="74269" y="278504"/>
                  </a:lnTo>
                  <a:lnTo>
                    <a:pt x="104072" y="279326"/>
                  </a:lnTo>
                  <a:lnTo>
                    <a:pt x="109911" y="276836"/>
                  </a:lnTo>
                  <a:lnTo>
                    <a:pt x="112787" y="274855"/>
                  </a:lnTo>
                  <a:lnTo>
                    <a:pt x="133686" y="268906"/>
                  </a:lnTo>
                  <a:lnTo>
                    <a:pt x="137102" y="266746"/>
                  </a:lnTo>
                  <a:lnTo>
                    <a:pt x="158944" y="260486"/>
                  </a:lnTo>
                  <a:lnTo>
                    <a:pt x="171774" y="250754"/>
                  </a:lnTo>
                  <a:lnTo>
                    <a:pt x="175123" y="245322"/>
                  </a:lnTo>
                  <a:lnTo>
                    <a:pt x="176015" y="242557"/>
                  </a:lnTo>
                  <a:lnTo>
                    <a:pt x="182024" y="236975"/>
                  </a:lnTo>
                  <a:lnTo>
                    <a:pt x="186260" y="234170"/>
                  </a:lnTo>
                  <a:lnTo>
                    <a:pt x="189086" y="230418"/>
                  </a:lnTo>
                  <a:lnTo>
                    <a:pt x="201805" y="200685"/>
                  </a:lnTo>
                  <a:lnTo>
                    <a:pt x="203183" y="158845"/>
                  </a:lnTo>
                  <a:lnTo>
                    <a:pt x="202252" y="149597"/>
                  </a:lnTo>
                  <a:lnTo>
                    <a:pt x="185679" y="111841"/>
                  </a:lnTo>
                  <a:lnTo>
                    <a:pt x="174861" y="94601"/>
                  </a:lnTo>
                  <a:lnTo>
                    <a:pt x="170971" y="83087"/>
                  </a:lnTo>
                  <a:lnTo>
                    <a:pt x="165044" y="76730"/>
                  </a:lnTo>
                  <a:lnTo>
                    <a:pt x="150403" y="64983"/>
                  </a:lnTo>
                  <a:lnTo>
                    <a:pt x="124199" y="31355"/>
                  </a:lnTo>
                  <a:lnTo>
                    <a:pt x="111224" y="22641"/>
                  </a:lnTo>
                  <a:lnTo>
                    <a:pt x="69546" y="2314"/>
                  </a:lnTo>
                  <a:lnTo>
                    <a:pt x="31423" y="0"/>
                  </a:lnTo>
                  <a:lnTo>
                    <a:pt x="23060" y="4995"/>
                  </a:lnTo>
                  <a:lnTo>
                    <a:pt x="0" y="25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40"/>
            <p:cNvSpPr/>
            <p:nvPr/>
          </p:nvSpPr>
          <p:spPr>
            <a:xfrm>
              <a:off x="11497733" y="2895600"/>
              <a:ext cx="135468" cy="270934"/>
            </a:xfrm>
            <a:custGeom>
              <a:avLst/>
              <a:gdLst/>
              <a:ahLst/>
              <a:cxnLst/>
              <a:rect l="0" t="0" r="0" b="0"/>
              <a:pathLst>
                <a:path w="135468" h="270934">
                  <a:moveTo>
                    <a:pt x="135467" y="67733"/>
                  </a:moveTo>
                  <a:lnTo>
                    <a:pt x="135467" y="26610"/>
                  </a:lnTo>
                  <a:lnTo>
                    <a:pt x="130971" y="21264"/>
                  </a:lnTo>
                  <a:lnTo>
                    <a:pt x="126256" y="18858"/>
                  </a:lnTo>
                  <a:lnTo>
                    <a:pt x="123682" y="18217"/>
                  </a:lnTo>
                  <a:lnTo>
                    <a:pt x="121967" y="16848"/>
                  </a:lnTo>
                  <a:lnTo>
                    <a:pt x="120060" y="12819"/>
                  </a:lnTo>
                  <a:lnTo>
                    <a:pt x="118610" y="11368"/>
                  </a:lnTo>
                  <a:lnTo>
                    <a:pt x="114492" y="9757"/>
                  </a:lnTo>
                  <a:lnTo>
                    <a:pt x="104182" y="7781"/>
                  </a:lnTo>
                  <a:lnTo>
                    <a:pt x="95884" y="2723"/>
                  </a:lnTo>
                  <a:lnTo>
                    <a:pt x="84652" y="538"/>
                  </a:lnTo>
                  <a:lnTo>
                    <a:pt x="42489" y="4"/>
                  </a:lnTo>
                  <a:lnTo>
                    <a:pt x="27081" y="0"/>
                  </a:lnTo>
                  <a:lnTo>
                    <a:pt x="18256" y="7290"/>
                  </a:lnTo>
                  <a:lnTo>
                    <a:pt x="10435" y="9175"/>
                  </a:lnTo>
                  <a:lnTo>
                    <a:pt x="1561" y="15726"/>
                  </a:lnTo>
                  <a:lnTo>
                    <a:pt x="694" y="18905"/>
                  </a:lnTo>
                  <a:lnTo>
                    <a:pt x="0" y="59314"/>
                  </a:lnTo>
                  <a:lnTo>
                    <a:pt x="0" y="86315"/>
                  </a:lnTo>
                  <a:lnTo>
                    <a:pt x="2510" y="92611"/>
                  </a:lnTo>
                  <a:lnTo>
                    <a:pt x="4496" y="95608"/>
                  </a:lnTo>
                  <a:lnTo>
                    <a:pt x="7291" y="108814"/>
                  </a:lnTo>
                  <a:lnTo>
                    <a:pt x="9176" y="123373"/>
                  </a:lnTo>
                  <a:lnTo>
                    <a:pt x="14216" y="133346"/>
                  </a:lnTo>
                  <a:lnTo>
                    <a:pt x="17804" y="172091"/>
                  </a:lnTo>
                  <a:lnTo>
                    <a:pt x="24215" y="188709"/>
                  </a:lnTo>
                  <a:lnTo>
                    <a:pt x="26106" y="200303"/>
                  </a:lnTo>
                  <a:lnTo>
                    <a:pt x="40033" y="220129"/>
                  </a:lnTo>
                  <a:lnTo>
                    <a:pt x="42973" y="234244"/>
                  </a:lnTo>
                  <a:lnTo>
                    <a:pt x="48976" y="245533"/>
                  </a:lnTo>
                  <a:lnTo>
                    <a:pt x="51501" y="254766"/>
                  </a:lnTo>
                  <a:lnTo>
                    <a:pt x="59267" y="270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5" name="SMARTInkShape-341"/>
          <p:cNvSpPr/>
          <p:nvPr/>
        </p:nvSpPr>
        <p:spPr>
          <a:xfrm>
            <a:off x="10828901" y="2980270"/>
            <a:ext cx="101565" cy="126639"/>
          </a:xfrm>
          <a:custGeom>
            <a:avLst/>
            <a:gdLst/>
            <a:ahLst/>
            <a:cxnLst/>
            <a:rect l="0" t="0" r="0" b="0"/>
            <a:pathLst>
              <a:path w="101565" h="126639">
                <a:moveTo>
                  <a:pt x="67699" y="59263"/>
                </a:moveTo>
                <a:lnTo>
                  <a:pt x="67699" y="66553"/>
                </a:lnTo>
                <a:lnTo>
                  <a:pt x="66759" y="66945"/>
                </a:lnTo>
                <a:lnTo>
                  <a:pt x="63203" y="67381"/>
                </a:lnTo>
                <a:lnTo>
                  <a:pt x="61880" y="68438"/>
                </a:lnTo>
                <a:lnTo>
                  <a:pt x="60409" y="72121"/>
                </a:lnTo>
                <a:lnTo>
                  <a:pt x="59075" y="73479"/>
                </a:lnTo>
                <a:lnTo>
                  <a:pt x="55086" y="74989"/>
                </a:lnTo>
                <a:lnTo>
                  <a:pt x="38265" y="76166"/>
                </a:lnTo>
                <a:lnTo>
                  <a:pt x="36787" y="77116"/>
                </a:lnTo>
                <a:lnTo>
                  <a:pt x="35803" y="78691"/>
                </a:lnTo>
                <a:lnTo>
                  <a:pt x="35146" y="80682"/>
                </a:lnTo>
                <a:lnTo>
                  <a:pt x="33767" y="82009"/>
                </a:lnTo>
                <a:lnTo>
                  <a:pt x="29726" y="83483"/>
                </a:lnTo>
                <a:lnTo>
                  <a:pt x="18459" y="84560"/>
                </a:lnTo>
                <a:lnTo>
                  <a:pt x="17938" y="83654"/>
                </a:lnTo>
                <a:lnTo>
                  <a:pt x="16899" y="42719"/>
                </a:lnTo>
                <a:lnTo>
                  <a:pt x="21395" y="37951"/>
                </a:lnTo>
                <a:lnTo>
                  <a:pt x="26110" y="35680"/>
                </a:lnTo>
                <a:lnTo>
                  <a:pt x="32306" y="34222"/>
                </a:lnTo>
                <a:lnTo>
                  <a:pt x="32815" y="33162"/>
                </a:lnTo>
                <a:lnTo>
                  <a:pt x="33379" y="29475"/>
                </a:lnTo>
                <a:lnTo>
                  <a:pt x="34472" y="28116"/>
                </a:lnTo>
                <a:lnTo>
                  <a:pt x="50968" y="18854"/>
                </a:lnTo>
                <a:lnTo>
                  <a:pt x="74598" y="16940"/>
                </a:lnTo>
                <a:lnTo>
                  <a:pt x="82615" y="22751"/>
                </a:lnTo>
                <a:lnTo>
                  <a:pt x="87813" y="24221"/>
                </a:lnTo>
                <a:lnTo>
                  <a:pt x="89574" y="25554"/>
                </a:lnTo>
                <a:lnTo>
                  <a:pt x="92634" y="32583"/>
                </a:lnTo>
                <a:lnTo>
                  <a:pt x="92962" y="37979"/>
                </a:lnTo>
                <a:lnTo>
                  <a:pt x="93949" y="39429"/>
                </a:lnTo>
                <a:lnTo>
                  <a:pt x="95546" y="40396"/>
                </a:lnTo>
                <a:lnTo>
                  <a:pt x="97554" y="41041"/>
                </a:lnTo>
                <a:lnTo>
                  <a:pt x="98891" y="42411"/>
                </a:lnTo>
                <a:lnTo>
                  <a:pt x="101213" y="49507"/>
                </a:lnTo>
                <a:lnTo>
                  <a:pt x="101564" y="71763"/>
                </a:lnTo>
                <a:lnTo>
                  <a:pt x="100623" y="73241"/>
                </a:lnTo>
                <a:lnTo>
                  <a:pt x="99056" y="74226"/>
                </a:lnTo>
                <a:lnTo>
                  <a:pt x="94275" y="75808"/>
                </a:lnTo>
                <a:lnTo>
                  <a:pt x="93622" y="78532"/>
                </a:lnTo>
                <a:lnTo>
                  <a:pt x="93130" y="84305"/>
                </a:lnTo>
                <a:lnTo>
                  <a:pt x="88613" y="84557"/>
                </a:lnTo>
                <a:lnTo>
                  <a:pt x="83893" y="87124"/>
                </a:lnTo>
                <a:lnTo>
                  <a:pt x="77692" y="91943"/>
                </a:lnTo>
                <a:lnTo>
                  <a:pt x="69010" y="93026"/>
                </a:lnTo>
                <a:lnTo>
                  <a:pt x="60524" y="85831"/>
                </a:lnTo>
                <a:lnTo>
                  <a:pt x="52727" y="83953"/>
                </a:lnTo>
                <a:lnTo>
                  <a:pt x="43859" y="77404"/>
                </a:lnTo>
                <a:lnTo>
                  <a:pt x="42991" y="74224"/>
                </a:lnTo>
                <a:lnTo>
                  <a:pt x="42761" y="72059"/>
                </a:lnTo>
                <a:lnTo>
                  <a:pt x="39995" y="67146"/>
                </a:lnTo>
                <a:lnTo>
                  <a:pt x="36571" y="61826"/>
                </a:lnTo>
                <a:lnTo>
                  <a:pt x="34644" y="53542"/>
                </a:lnTo>
                <a:lnTo>
                  <a:pt x="33834" y="22471"/>
                </a:lnTo>
                <a:lnTo>
                  <a:pt x="34775" y="20624"/>
                </a:lnTo>
                <a:lnTo>
                  <a:pt x="36342" y="19393"/>
                </a:lnTo>
                <a:lnTo>
                  <a:pt x="38328" y="18572"/>
                </a:lnTo>
                <a:lnTo>
                  <a:pt x="39651" y="17084"/>
                </a:lnTo>
                <a:lnTo>
                  <a:pt x="41951" y="9785"/>
                </a:lnTo>
                <a:lnTo>
                  <a:pt x="42268" y="1290"/>
                </a:lnTo>
                <a:lnTo>
                  <a:pt x="66461" y="0"/>
                </a:lnTo>
                <a:lnTo>
                  <a:pt x="66872" y="940"/>
                </a:lnTo>
                <a:lnTo>
                  <a:pt x="67331" y="4492"/>
                </a:lnTo>
                <a:lnTo>
                  <a:pt x="68394" y="5816"/>
                </a:lnTo>
                <a:lnTo>
                  <a:pt x="72086" y="7287"/>
                </a:lnTo>
                <a:lnTo>
                  <a:pt x="73444" y="8620"/>
                </a:lnTo>
                <a:lnTo>
                  <a:pt x="74955" y="12609"/>
                </a:lnTo>
                <a:lnTo>
                  <a:pt x="76868" y="22836"/>
                </a:lnTo>
                <a:lnTo>
                  <a:pt x="81914" y="31119"/>
                </a:lnTo>
                <a:lnTo>
                  <a:pt x="83423" y="36720"/>
                </a:lnTo>
                <a:lnTo>
                  <a:pt x="84768" y="38590"/>
                </a:lnTo>
                <a:lnTo>
                  <a:pt x="86604" y="39837"/>
                </a:lnTo>
                <a:lnTo>
                  <a:pt x="88768" y="40668"/>
                </a:lnTo>
                <a:lnTo>
                  <a:pt x="90212" y="42163"/>
                </a:lnTo>
                <a:lnTo>
                  <a:pt x="91815" y="46332"/>
                </a:lnTo>
                <a:lnTo>
                  <a:pt x="93090" y="87391"/>
                </a:lnTo>
                <a:lnTo>
                  <a:pt x="93099" y="105594"/>
                </a:lnTo>
                <a:lnTo>
                  <a:pt x="92159" y="107083"/>
                </a:lnTo>
                <a:lnTo>
                  <a:pt x="90590" y="108077"/>
                </a:lnTo>
                <a:lnTo>
                  <a:pt x="88603" y="108739"/>
                </a:lnTo>
                <a:lnTo>
                  <a:pt x="87280" y="110121"/>
                </a:lnTo>
                <a:lnTo>
                  <a:pt x="85809" y="114165"/>
                </a:lnTo>
                <a:lnTo>
                  <a:pt x="84475" y="115620"/>
                </a:lnTo>
                <a:lnTo>
                  <a:pt x="80486" y="117237"/>
                </a:lnTo>
                <a:lnTo>
                  <a:pt x="72949" y="118146"/>
                </a:lnTo>
                <a:lnTo>
                  <a:pt x="71200" y="119215"/>
                </a:lnTo>
                <a:lnTo>
                  <a:pt x="70034" y="120868"/>
                </a:lnTo>
                <a:lnTo>
                  <a:pt x="69255" y="122911"/>
                </a:lnTo>
                <a:lnTo>
                  <a:pt x="67795" y="124273"/>
                </a:lnTo>
                <a:lnTo>
                  <a:pt x="60546" y="126638"/>
                </a:lnTo>
                <a:lnTo>
                  <a:pt x="35741" y="118869"/>
                </a:lnTo>
                <a:lnTo>
                  <a:pt x="27450" y="112779"/>
                </a:lnTo>
                <a:lnTo>
                  <a:pt x="22216" y="111270"/>
                </a:lnTo>
                <a:lnTo>
                  <a:pt x="20443" y="109927"/>
                </a:lnTo>
                <a:lnTo>
                  <a:pt x="11390" y="95693"/>
                </a:lnTo>
                <a:lnTo>
                  <a:pt x="9748" y="90193"/>
                </a:lnTo>
                <a:lnTo>
                  <a:pt x="8369" y="88349"/>
                </a:lnTo>
                <a:lnTo>
                  <a:pt x="6509" y="87120"/>
                </a:lnTo>
                <a:lnTo>
                  <a:pt x="4327" y="86302"/>
                </a:lnTo>
                <a:lnTo>
                  <a:pt x="2874" y="84815"/>
                </a:lnTo>
                <a:lnTo>
                  <a:pt x="1257" y="80654"/>
                </a:lnTo>
                <a:lnTo>
                  <a:pt x="0" y="63700"/>
                </a:lnTo>
                <a:lnTo>
                  <a:pt x="2490" y="58727"/>
                </a:lnTo>
                <a:lnTo>
                  <a:pt x="5790" y="53380"/>
                </a:lnTo>
                <a:lnTo>
                  <a:pt x="8084" y="43971"/>
                </a:lnTo>
                <a:lnTo>
                  <a:pt x="9141" y="43424"/>
                </a:lnTo>
                <a:lnTo>
                  <a:pt x="12823" y="42816"/>
                </a:lnTo>
                <a:lnTo>
                  <a:pt x="17597" y="40038"/>
                </a:lnTo>
                <a:lnTo>
                  <a:pt x="22854" y="36607"/>
                </a:lnTo>
                <a:lnTo>
                  <a:pt x="32200" y="34225"/>
                </a:lnTo>
                <a:lnTo>
                  <a:pt x="73771" y="33864"/>
                </a:lnTo>
                <a:lnTo>
                  <a:pt x="80186" y="33863"/>
                </a:lnTo>
                <a:lnTo>
                  <a:pt x="85165" y="36372"/>
                </a:lnTo>
                <a:lnTo>
                  <a:pt x="91531" y="41153"/>
                </a:lnTo>
                <a:lnTo>
                  <a:pt x="92401" y="44315"/>
                </a:lnTo>
                <a:lnTo>
                  <a:pt x="93095" y="74534"/>
                </a:lnTo>
                <a:lnTo>
                  <a:pt x="72124" y="97160"/>
                </a:lnTo>
                <a:lnTo>
                  <a:pt x="67157" y="99625"/>
                </a:lnTo>
                <a:lnTo>
                  <a:pt x="64515" y="100282"/>
                </a:lnTo>
                <a:lnTo>
                  <a:pt x="62754" y="101661"/>
                </a:lnTo>
                <a:lnTo>
                  <a:pt x="60798" y="105702"/>
                </a:lnTo>
                <a:lnTo>
                  <a:pt x="59336" y="107156"/>
                </a:lnTo>
                <a:lnTo>
                  <a:pt x="55201" y="108771"/>
                </a:lnTo>
                <a:lnTo>
                  <a:pt x="52783" y="108261"/>
                </a:lnTo>
                <a:lnTo>
                  <a:pt x="43866" y="102660"/>
                </a:lnTo>
                <a:lnTo>
                  <a:pt x="38269" y="97417"/>
                </a:lnTo>
                <a:lnTo>
                  <a:pt x="35804" y="92527"/>
                </a:lnTo>
                <a:lnTo>
                  <a:pt x="33832" y="7619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Shape-342"/>
          <p:cNvSpPr/>
          <p:nvPr/>
        </p:nvSpPr>
        <p:spPr>
          <a:xfrm>
            <a:off x="7654227" y="2997203"/>
            <a:ext cx="92764" cy="110055"/>
          </a:xfrm>
          <a:custGeom>
            <a:avLst/>
            <a:gdLst/>
            <a:ahLst/>
            <a:cxnLst/>
            <a:rect l="0" t="0" r="0" b="0"/>
            <a:pathLst>
              <a:path w="92764" h="110055">
                <a:moveTo>
                  <a:pt x="67373" y="33864"/>
                </a:moveTo>
                <a:lnTo>
                  <a:pt x="62878" y="33864"/>
                </a:lnTo>
                <a:lnTo>
                  <a:pt x="61554" y="34804"/>
                </a:lnTo>
                <a:lnTo>
                  <a:pt x="60671" y="36372"/>
                </a:lnTo>
                <a:lnTo>
                  <a:pt x="58937" y="42226"/>
                </a:lnTo>
                <a:lnTo>
                  <a:pt x="50543" y="50693"/>
                </a:lnTo>
                <a:lnTo>
                  <a:pt x="26250" y="50797"/>
                </a:lnTo>
                <a:lnTo>
                  <a:pt x="25846" y="49857"/>
                </a:lnTo>
                <a:lnTo>
                  <a:pt x="25072" y="42679"/>
                </a:lnTo>
                <a:lnTo>
                  <a:pt x="17753" y="35071"/>
                </a:lnTo>
                <a:lnTo>
                  <a:pt x="16923" y="29728"/>
                </a:lnTo>
                <a:lnTo>
                  <a:pt x="17747" y="28284"/>
                </a:lnTo>
                <a:lnTo>
                  <a:pt x="19237" y="27321"/>
                </a:lnTo>
                <a:lnTo>
                  <a:pt x="21171" y="26680"/>
                </a:lnTo>
                <a:lnTo>
                  <a:pt x="22461" y="25312"/>
                </a:lnTo>
                <a:lnTo>
                  <a:pt x="25755" y="16849"/>
                </a:lnTo>
                <a:lnTo>
                  <a:pt x="40690" y="1287"/>
                </a:lnTo>
                <a:lnTo>
                  <a:pt x="49150" y="111"/>
                </a:lnTo>
                <a:lnTo>
                  <a:pt x="63019" y="0"/>
                </a:lnTo>
                <a:lnTo>
                  <a:pt x="67947" y="2507"/>
                </a:lnTo>
                <a:lnTo>
                  <a:pt x="82993" y="15650"/>
                </a:lnTo>
                <a:lnTo>
                  <a:pt x="84191" y="24108"/>
                </a:lnTo>
                <a:lnTo>
                  <a:pt x="90103" y="31901"/>
                </a:lnTo>
                <a:lnTo>
                  <a:pt x="91982" y="39763"/>
                </a:lnTo>
                <a:lnTo>
                  <a:pt x="92743" y="57601"/>
                </a:lnTo>
                <a:lnTo>
                  <a:pt x="86949" y="65695"/>
                </a:lnTo>
                <a:lnTo>
                  <a:pt x="85089" y="73608"/>
                </a:lnTo>
                <a:lnTo>
                  <a:pt x="84409" y="83022"/>
                </a:lnTo>
                <a:lnTo>
                  <a:pt x="71696" y="97234"/>
                </a:lnTo>
                <a:lnTo>
                  <a:pt x="66786" y="99658"/>
                </a:lnTo>
                <a:lnTo>
                  <a:pt x="51753" y="101563"/>
                </a:lnTo>
                <a:lnTo>
                  <a:pt x="38771" y="101594"/>
                </a:lnTo>
                <a:lnTo>
                  <a:pt x="37016" y="100654"/>
                </a:lnTo>
                <a:lnTo>
                  <a:pt x="35846" y="99087"/>
                </a:lnTo>
                <a:lnTo>
                  <a:pt x="35066" y="97101"/>
                </a:lnTo>
                <a:lnTo>
                  <a:pt x="33606" y="95778"/>
                </a:lnTo>
                <a:lnTo>
                  <a:pt x="29474" y="94307"/>
                </a:lnTo>
                <a:lnTo>
                  <a:pt x="27996" y="92974"/>
                </a:lnTo>
                <a:lnTo>
                  <a:pt x="26353" y="88984"/>
                </a:lnTo>
                <a:lnTo>
                  <a:pt x="25042" y="47972"/>
                </a:lnTo>
                <a:lnTo>
                  <a:pt x="25040" y="22471"/>
                </a:lnTo>
                <a:lnTo>
                  <a:pt x="25980" y="20624"/>
                </a:lnTo>
                <a:lnTo>
                  <a:pt x="27548" y="19393"/>
                </a:lnTo>
                <a:lnTo>
                  <a:pt x="32329" y="17417"/>
                </a:lnTo>
                <a:lnTo>
                  <a:pt x="32984" y="14637"/>
                </a:lnTo>
                <a:lnTo>
                  <a:pt x="33157" y="12580"/>
                </a:lnTo>
                <a:lnTo>
                  <a:pt x="34215" y="11208"/>
                </a:lnTo>
                <a:lnTo>
                  <a:pt x="41616" y="8571"/>
                </a:lnTo>
                <a:lnTo>
                  <a:pt x="49232" y="8473"/>
                </a:lnTo>
                <a:lnTo>
                  <a:pt x="70657" y="28684"/>
                </a:lnTo>
                <a:lnTo>
                  <a:pt x="73536" y="34070"/>
                </a:lnTo>
                <a:lnTo>
                  <a:pt x="74304" y="36824"/>
                </a:lnTo>
                <a:lnTo>
                  <a:pt x="75756" y="38659"/>
                </a:lnTo>
                <a:lnTo>
                  <a:pt x="81355" y="42183"/>
                </a:lnTo>
                <a:lnTo>
                  <a:pt x="82995" y="46341"/>
                </a:lnTo>
                <a:lnTo>
                  <a:pt x="84306" y="87836"/>
                </a:lnTo>
                <a:lnTo>
                  <a:pt x="84306" y="91561"/>
                </a:lnTo>
                <a:lnTo>
                  <a:pt x="79812" y="97160"/>
                </a:lnTo>
                <a:lnTo>
                  <a:pt x="75097" y="99626"/>
                </a:lnTo>
                <a:lnTo>
                  <a:pt x="68898" y="101207"/>
                </a:lnTo>
                <a:lnTo>
                  <a:pt x="60915" y="107339"/>
                </a:lnTo>
                <a:lnTo>
                  <a:pt x="52005" y="109705"/>
                </a:lnTo>
                <a:lnTo>
                  <a:pt x="30578" y="110054"/>
                </a:lnTo>
                <a:lnTo>
                  <a:pt x="28733" y="109117"/>
                </a:lnTo>
                <a:lnTo>
                  <a:pt x="27502" y="107551"/>
                </a:lnTo>
                <a:lnTo>
                  <a:pt x="26681" y="105566"/>
                </a:lnTo>
                <a:lnTo>
                  <a:pt x="25193" y="104243"/>
                </a:lnTo>
                <a:lnTo>
                  <a:pt x="16046" y="99611"/>
                </a:lnTo>
                <a:lnTo>
                  <a:pt x="9674" y="94410"/>
                </a:lnTo>
                <a:lnTo>
                  <a:pt x="8803" y="91190"/>
                </a:lnTo>
                <a:lnTo>
                  <a:pt x="8570" y="89015"/>
                </a:lnTo>
                <a:lnTo>
                  <a:pt x="5804" y="84089"/>
                </a:lnTo>
                <a:lnTo>
                  <a:pt x="2379" y="78764"/>
                </a:lnTo>
                <a:lnTo>
                  <a:pt x="452" y="70477"/>
                </a:lnTo>
                <a:lnTo>
                  <a:pt x="0" y="64874"/>
                </a:lnTo>
                <a:lnTo>
                  <a:pt x="820" y="63005"/>
                </a:lnTo>
                <a:lnTo>
                  <a:pt x="2308" y="61757"/>
                </a:lnTo>
                <a:lnTo>
                  <a:pt x="4241" y="60926"/>
                </a:lnTo>
                <a:lnTo>
                  <a:pt x="5529" y="59431"/>
                </a:lnTo>
                <a:lnTo>
                  <a:pt x="10106" y="50272"/>
                </a:lnTo>
                <a:lnTo>
                  <a:pt x="32216" y="26689"/>
                </a:lnTo>
                <a:lnTo>
                  <a:pt x="37618" y="25780"/>
                </a:lnTo>
                <a:lnTo>
                  <a:pt x="78693" y="25398"/>
                </a:lnTo>
                <a:lnTo>
                  <a:pt x="82643" y="25397"/>
                </a:lnTo>
                <a:lnTo>
                  <a:pt x="88308" y="29892"/>
                </a:lnTo>
                <a:lnTo>
                  <a:pt x="90789" y="34607"/>
                </a:lnTo>
                <a:lnTo>
                  <a:pt x="92599" y="44161"/>
                </a:lnTo>
                <a:lnTo>
                  <a:pt x="92763" y="62193"/>
                </a:lnTo>
                <a:lnTo>
                  <a:pt x="90261" y="67778"/>
                </a:lnTo>
                <a:lnTo>
                  <a:pt x="86952" y="73396"/>
                </a:lnTo>
                <a:lnTo>
                  <a:pt x="85483" y="79029"/>
                </a:lnTo>
                <a:lnTo>
                  <a:pt x="84149" y="80907"/>
                </a:lnTo>
                <a:lnTo>
                  <a:pt x="82320" y="82159"/>
                </a:lnTo>
                <a:lnTo>
                  <a:pt x="80160" y="82994"/>
                </a:lnTo>
                <a:lnTo>
                  <a:pt x="78720" y="84492"/>
                </a:lnTo>
                <a:lnTo>
                  <a:pt x="77120" y="88664"/>
                </a:lnTo>
                <a:lnTo>
                  <a:pt x="75752" y="90153"/>
                </a:lnTo>
                <a:lnTo>
                  <a:pt x="59005" y="100734"/>
                </a:lnTo>
                <a:lnTo>
                  <a:pt x="54874" y="101213"/>
                </a:lnTo>
                <a:lnTo>
                  <a:pt x="53396" y="100401"/>
                </a:lnTo>
                <a:lnTo>
                  <a:pt x="52410" y="98918"/>
                </a:lnTo>
                <a:lnTo>
                  <a:pt x="50440" y="931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SMARTInkShape-Group267"/>
          <p:cNvGrpSpPr/>
          <p:nvPr/>
        </p:nvGrpSpPr>
        <p:grpSpPr>
          <a:xfrm>
            <a:off x="9313333" y="2861733"/>
            <a:ext cx="625346" cy="287754"/>
            <a:chOff x="9313333" y="2861733"/>
            <a:chExt cx="625346" cy="287754"/>
          </a:xfrm>
        </p:grpSpPr>
        <p:sp>
          <p:nvSpPr>
            <p:cNvPr id="227" name="SMARTInkShape-343"/>
            <p:cNvSpPr/>
            <p:nvPr/>
          </p:nvSpPr>
          <p:spPr>
            <a:xfrm>
              <a:off x="9753600" y="2955256"/>
              <a:ext cx="185079" cy="194231"/>
            </a:xfrm>
            <a:custGeom>
              <a:avLst/>
              <a:gdLst/>
              <a:ahLst/>
              <a:cxnLst/>
              <a:rect l="0" t="0" r="0" b="0"/>
              <a:pathLst>
                <a:path w="185079" h="194231">
                  <a:moveTo>
                    <a:pt x="33867" y="25011"/>
                  </a:moveTo>
                  <a:lnTo>
                    <a:pt x="33867" y="16647"/>
                  </a:lnTo>
                  <a:lnTo>
                    <a:pt x="25503" y="16545"/>
                  </a:lnTo>
                  <a:lnTo>
                    <a:pt x="25401" y="24907"/>
                  </a:lnTo>
                  <a:lnTo>
                    <a:pt x="20906" y="29474"/>
                  </a:lnTo>
                  <a:lnTo>
                    <a:pt x="18699" y="34207"/>
                  </a:lnTo>
                  <a:lnTo>
                    <a:pt x="16061" y="48402"/>
                  </a:lnTo>
                  <a:lnTo>
                    <a:pt x="1922" y="67881"/>
                  </a:lnTo>
                  <a:lnTo>
                    <a:pt x="112" y="87131"/>
                  </a:lnTo>
                  <a:lnTo>
                    <a:pt x="0" y="129433"/>
                  </a:lnTo>
                  <a:lnTo>
                    <a:pt x="0" y="146366"/>
                  </a:lnTo>
                  <a:lnTo>
                    <a:pt x="2509" y="152011"/>
                  </a:lnTo>
                  <a:lnTo>
                    <a:pt x="5819" y="157655"/>
                  </a:lnTo>
                  <a:lnTo>
                    <a:pt x="8624" y="166122"/>
                  </a:lnTo>
                  <a:lnTo>
                    <a:pt x="29512" y="189980"/>
                  </a:lnTo>
                  <a:lnTo>
                    <a:pt x="34441" y="192404"/>
                  </a:lnTo>
                  <a:lnTo>
                    <a:pt x="53656" y="194230"/>
                  </a:lnTo>
                  <a:lnTo>
                    <a:pt x="59281" y="191785"/>
                  </a:lnTo>
                  <a:lnTo>
                    <a:pt x="64918" y="188503"/>
                  </a:lnTo>
                  <a:lnTo>
                    <a:pt x="76201" y="186396"/>
                  </a:lnTo>
                  <a:lnTo>
                    <a:pt x="82786" y="185167"/>
                  </a:lnTo>
                  <a:lnTo>
                    <a:pt x="96131" y="179186"/>
                  </a:lnTo>
                  <a:lnTo>
                    <a:pt x="106461" y="172397"/>
                  </a:lnTo>
                  <a:lnTo>
                    <a:pt x="115479" y="169027"/>
                  </a:lnTo>
                  <a:lnTo>
                    <a:pt x="143929" y="146005"/>
                  </a:lnTo>
                  <a:lnTo>
                    <a:pt x="149576" y="143697"/>
                  </a:lnTo>
                  <a:lnTo>
                    <a:pt x="163689" y="131904"/>
                  </a:lnTo>
                  <a:lnTo>
                    <a:pt x="166824" y="126455"/>
                  </a:lnTo>
                  <a:lnTo>
                    <a:pt x="169159" y="120897"/>
                  </a:lnTo>
                  <a:lnTo>
                    <a:pt x="174821" y="112479"/>
                  </a:lnTo>
                  <a:lnTo>
                    <a:pt x="176917" y="104027"/>
                  </a:lnTo>
                  <a:lnTo>
                    <a:pt x="177683" y="89921"/>
                  </a:lnTo>
                  <a:lnTo>
                    <a:pt x="180256" y="84277"/>
                  </a:lnTo>
                  <a:lnTo>
                    <a:pt x="183596" y="78633"/>
                  </a:lnTo>
                  <a:lnTo>
                    <a:pt x="185078" y="72988"/>
                  </a:lnTo>
                  <a:lnTo>
                    <a:pt x="184532" y="70166"/>
                  </a:lnTo>
                  <a:lnTo>
                    <a:pt x="179409" y="58877"/>
                  </a:lnTo>
                  <a:lnTo>
                    <a:pt x="178873" y="56055"/>
                  </a:lnTo>
                  <a:lnTo>
                    <a:pt x="173624" y="47588"/>
                  </a:lnTo>
                  <a:lnTo>
                    <a:pt x="164362" y="36300"/>
                  </a:lnTo>
                  <a:lnTo>
                    <a:pt x="162420" y="30655"/>
                  </a:lnTo>
                  <a:lnTo>
                    <a:pt x="160019" y="28774"/>
                  </a:lnTo>
                  <a:lnTo>
                    <a:pt x="145160" y="23245"/>
                  </a:lnTo>
                  <a:lnTo>
                    <a:pt x="127108" y="10431"/>
                  </a:lnTo>
                  <a:lnTo>
                    <a:pt x="121403" y="8183"/>
                  </a:lnTo>
                  <a:lnTo>
                    <a:pt x="112902" y="2569"/>
                  </a:lnTo>
                  <a:lnTo>
                    <a:pt x="103485" y="487"/>
                  </a:lnTo>
                  <a:lnTo>
                    <a:pt x="94285" y="0"/>
                  </a:lnTo>
                  <a:lnTo>
                    <a:pt x="86432" y="2293"/>
                  </a:lnTo>
                  <a:lnTo>
                    <a:pt x="79807" y="5506"/>
                  </a:lnTo>
                  <a:lnTo>
                    <a:pt x="45961" y="16633"/>
                  </a:lnTo>
                  <a:lnTo>
                    <a:pt x="25400" y="33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44"/>
            <p:cNvSpPr/>
            <p:nvPr/>
          </p:nvSpPr>
          <p:spPr>
            <a:xfrm>
              <a:off x="9508107" y="2904067"/>
              <a:ext cx="168082" cy="135458"/>
            </a:xfrm>
            <a:custGeom>
              <a:avLst/>
              <a:gdLst/>
              <a:ahLst/>
              <a:cxnLst/>
              <a:rect l="0" t="0" r="0" b="0"/>
              <a:pathLst>
                <a:path w="168082" h="135458">
                  <a:moveTo>
                    <a:pt x="135426" y="0"/>
                  </a:moveTo>
                  <a:lnTo>
                    <a:pt x="93177" y="0"/>
                  </a:lnTo>
                  <a:lnTo>
                    <a:pt x="64758" y="0"/>
                  </a:lnTo>
                  <a:lnTo>
                    <a:pt x="59176" y="2508"/>
                  </a:lnTo>
                  <a:lnTo>
                    <a:pt x="52422" y="7289"/>
                  </a:lnTo>
                  <a:lnTo>
                    <a:pt x="43615" y="8363"/>
                  </a:lnTo>
                  <a:lnTo>
                    <a:pt x="26651" y="24119"/>
                  </a:lnTo>
                  <a:lnTo>
                    <a:pt x="21247" y="25020"/>
                  </a:lnTo>
                  <a:lnTo>
                    <a:pt x="19796" y="26087"/>
                  </a:lnTo>
                  <a:lnTo>
                    <a:pt x="18184" y="29782"/>
                  </a:lnTo>
                  <a:lnTo>
                    <a:pt x="16813" y="31144"/>
                  </a:lnTo>
                  <a:lnTo>
                    <a:pt x="7854" y="35837"/>
                  </a:lnTo>
                  <a:lnTo>
                    <a:pt x="422" y="41953"/>
                  </a:lnTo>
                  <a:lnTo>
                    <a:pt x="0" y="49589"/>
                  </a:lnTo>
                  <a:lnTo>
                    <a:pt x="927" y="49993"/>
                  </a:lnTo>
                  <a:lnTo>
                    <a:pt x="7253" y="50693"/>
                  </a:lnTo>
                  <a:lnTo>
                    <a:pt x="14954" y="56597"/>
                  </a:lnTo>
                  <a:lnTo>
                    <a:pt x="23803" y="58915"/>
                  </a:lnTo>
                  <a:lnTo>
                    <a:pt x="44587" y="60187"/>
                  </a:lnTo>
                  <a:lnTo>
                    <a:pt x="46644" y="61761"/>
                  </a:lnTo>
                  <a:lnTo>
                    <a:pt x="48017" y="63752"/>
                  </a:lnTo>
                  <a:lnTo>
                    <a:pt x="49871" y="65079"/>
                  </a:lnTo>
                  <a:lnTo>
                    <a:pt x="54441" y="66553"/>
                  </a:lnTo>
                  <a:lnTo>
                    <a:pt x="81070" y="68605"/>
                  </a:lnTo>
                  <a:lnTo>
                    <a:pt x="92948" y="74421"/>
                  </a:lnTo>
                  <a:lnTo>
                    <a:pt x="131817" y="77120"/>
                  </a:lnTo>
                  <a:lnTo>
                    <a:pt x="143738" y="82897"/>
                  </a:lnTo>
                  <a:lnTo>
                    <a:pt x="150658" y="84317"/>
                  </a:lnTo>
                  <a:lnTo>
                    <a:pt x="168081" y="100391"/>
                  </a:lnTo>
                  <a:lnTo>
                    <a:pt x="167544" y="101735"/>
                  </a:lnTo>
                  <a:lnTo>
                    <a:pt x="148241" y="122646"/>
                  </a:lnTo>
                  <a:lnTo>
                    <a:pt x="140808" y="125065"/>
                  </a:lnTo>
                  <a:lnTo>
                    <a:pt x="122024" y="127686"/>
                  </a:lnTo>
                  <a:lnTo>
                    <a:pt x="112118" y="132743"/>
                  </a:lnTo>
                  <a:lnTo>
                    <a:pt x="73810" y="135419"/>
                  </a:lnTo>
                  <a:lnTo>
                    <a:pt x="57612" y="135457"/>
                  </a:lnTo>
                  <a:lnTo>
                    <a:pt x="55328" y="134519"/>
                  </a:lnTo>
                  <a:lnTo>
                    <a:pt x="53805" y="132953"/>
                  </a:lnTo>
                  <a:lnTo>
                    <a:pt x="52789" y="130969"/>
                  </a:lnTo>
                  <a:lnTo>
                    <a:pt x="51173" y="129646"/>
                  </a:lnTo>
                  <a:lnTo>
                    <a:pt x="46866" y="128176"/>
                  </a:lnTo>
                  <a:lnTo>
                    <a:pt x="39153" y="127348"/>
                  </a:lnTo>
                  <a:lnTo>
                    <a:pt x="37378" y="126291"/>
                  </a:lnTo>
                  <a:lnTo>
                    <a:pt x="33826" y="118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45"/>
            <p:cNvSpPr/>
            <p:nvPr/>
          </p:nvSpPr>
          <p:spPr>
            <a:xfrm>
              <a:off x="9584267" y="2861733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8466" y="0"/>
                  </a:moveTo>
                  <a:lnTo>
                    <a:pt x="3" y="0"/>
                  </a:lnTo>
                  <a:lnTo>
                    <a:pt x="0" y="36723"/>
                  </a:lnTo>
                  <a:lnTo>
                    <a:pt x="2509" y="42349"/>
                  </a:lnTo>
                  <a:lnTo>
                    <a:pt x="5818" y="47985"/>
                  </a:lnTo>
                  <a:lnTo>
                    <a:pt x="7944" y="59268"/>
                  </a:lnTo>
                  <a:lnTo>
                    <a:pt x="8458" y="95607"/>
                  </a:lnTo>
                  <a:lnTo>
                    <a:pt x="10971" y="101445"/>
                  </a:lnTo>
                  <a:lnTo>
                    <a:pt x="12958" y="104319"/>
                  </a:lnTo>
                  <a:lnTo>
                    <a:pt x="15757" y="117353"/>
                  </a:lnTo>
                  <a:lnTo>
                    <a:pt x="16924" y="159686"/>
                  </a:lnTo>
                  <a:lnTo>
                    <a:pt x="17873" y="197661"/>
                  </a:lnTo>
                  <a:lnTo>
                    <a:pt x="23634" y="213638"/>
                  </a:lnTo>
                  <a:lnTo>
                    <a:pt x="2540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346"/>
            <p:cNvSpPr/>
            <p:nvPr/>
          </p:nvSpPr>
          <p:spPr>
            <a:xfrm>
              <a:off x="9313333" y="3014136"/>
              <a:ext cx="76201" cy="101565"/>
            </a:xfrm>
            <a:custGeom>
              <a:avLst/>
              <a:gdLst/>
              <a:ahLst/>
              <a:cxnLst/>
              <a:rect l="0" t="0" r="0" b="0"/>
              <a:pathLst>
                <a:path w="76201" h="101565">
                  <a:moveTo>
                    <a:pt x="25400" y="42331"/>
                  </a:moveTo>
                  <a:lnTo>
                    <a:pt x="25400" y="63654"/>
                  </a:lnTo>
                  <a:lnTo>
                    <a:pt x="24460" y="65013"/>
                  </a:lnTo>
                  <a:lnTo>
                    <a:pt x="22891" y="65919"/>
                  </a:lnTo>
                  <a:lnTo>
                    <a:pt x="17282" y="67625"/>
                  </a:lnTo>
                  <a:lnTo>
                    <a:pt x="1283" y="67730"/>
                  </a:lnTo>
                  <a:lnTo>
                    <a:pt x="856" y="66790"/>
                  </a:lnTo>
                  <a:lnTo>
                    <a:pt x="0" y="30586"/>
                  </a:lnTo>
                  <a:lnTo>
                    <a:pt x="941" y="28857"/>
                  </a:lnTo>
                  <a:lnTo>
                    <a:pt x="2510" y="27703"/>
                  </a:lnTo>
                  <a:lnTo>
                    <a:pt x="4495" y="26935"/>
                  </a:lnTo>
                  <a:lnTo>
                    <a:pt x="5819" y="25482"/>
                  </a:lnTo>
                  <a:lnTo>
                    <a:pt x="9176" y="16864"/>
                  </a:lnTo>
                  <a:lnTo>
                    <a:pt x="21323" y="4083"/>
                  </a:lnTo>
                  <a:lnTo>
                    <a:pt x="26098" y="1813"/>
                  </a:lnTo>
                  <a:lnTo>
                    <a:pt x="50634" y="19"/>
                  </a:lnTo>
                  <a:lnTo>
                    <a:pt x="62439" y="0"/>
                  </a:lnTo>
                  <a:lnTo>
                    <a:pt x="64204" y="940"/>
                  </a:lnTo>
                  <a:lnTo>
                    <a:pt x="65381" y="2508"/>
                  </a:lnTo>
                  <a:lnTo>
                    <a:pt x="66165" y="4493"/>
                  </a:lnTo>
                  <a:lnTo>
                    <a:pt x="67629" y="5817"/>
                  </a:lnTo>
                  <a:lnTo>
                    <a:pt x="74885" y="8116"/>
                  </a:lnTo>
                  <a:lnTo>
                    <a:pt x="75617" y="10818"/>
                  </a:lnTo>
                  <a:lnTo>
                    <a:pt x="76200" y="46442"/>
                  </a:lnTo>
                  <a:lnTo>
                    <a:pt x="75260" y="47894"/>
                  </a:lnTo>
                  <a:lnTo>
                    <a:pt x="73691" y="48862"/>
                  </a:lnTo>
                  <a:lnTo>
                    <a:pt x="71706" y="49507"/>
                  </a:lnTo>
                  <a:lnTo>
                    <a:pt x="70382" y="50878"/>
                  </a:lnTo>
                  <a:lnTo>
                    <a:pt x="68082" y="57974"/>
                  </a:lnTo>
                  <a:lnTo>
                    <a:pt x="65381" y="58690"/>
                  </a:lnTo>
                  <a:lnTo>
                    <a:pt x="63342" y="58882"/>
                  </a:lnTo>
                  <a:lnTo>
                    <a:pt x="58569" y="61603"/>
                  </a:lnTo>
                  <a:lnTo>
                    <a:pt x="53312" y="65007"/>
                  </a:lnTo>
                  <a:lnTo>
                    <a:pt x="45064" y="66923"/>
                  </a:lnTo>
                  <a:lnTo>
                    <a:pt x="22575" y="67699"/>
                  </a:lnTo>
                  <a:lnTo>
                    <a:pt x="20695" y="66769"/>
                  </a:lnTo>
                  <a:lnTo>
                    <a:pt x="19440" y="65208"/>
                  </a:lnTo>
                  <a:lnTo>
                    <a:pt x="18605" y="63227"/>
                  </a:lnTo>
                  <a:lnTo>
                    <a:pt x="17108" y="61906"/>
                  </a:lnTo>
                  <a:lnTo>
                    <a:pt x="9791" y="59612"/>
                  </a:lnTo>
                  <a:lnTo>
                    <a:pt x="4364" y="54873"/>
                  </a:lnTo>
                  <a:lnTo>
                    <a:pt x="1939" y="50100"/>
                  </a:lnTo>
                  <a:lnTo>
                    <a:pt x="76" y="41693"/>
                  </a:lnTo>
                  <a:lnTo>
                    <a:pt x="2" y="26681"/>
                  </a:lnTo>
                  <a:lnTo>
                    <a:pt x="8364" y="17044"/>
                  </a:lnTo>
                  <a:lnTo>
                    <a:pt x="15747" y="16940"/>
                  </a:lnTo>
                  <a:lnTo>
                    <a:pt x="16143" y="15996"/>
                  </a:lnTo>
                  <a:lnTo>
                    <a:pt x="16582" y="12439"/>
                  </a:lnTo>
                  <a:lnTo>
                    <a:pt x="17639" y="11114"/>
                  </a:lnTo>
                  <a:lnTo>
                    <a:pt x="24191" y="8813"/>
                  </a:lnTo>
                  <a:lnTo>
                    <a:pt x="29536" y="8568"/>
                  </a:lnTo>
                  <a:lnTo>
                    <a:pt x="30980" y="9474"/>
                  </a:lnTo>
                  <a:lnTo>
                    <a:pt x="31942" y="11019"/>
                  </a:lnTo>
                  <a:lnTo>
                    <a:pt x="32584" y="12990"/>
                  </a:lnTo>
                  <a:lnTo>
                    <a:pt x="33951" y="14303"/>
                  </a:lnTo>
                  <a:lnTo>
                    <a:pt x="42415" y="17641"/>
                  </a:lnTo>
                  <a:lnTo>
                    <a:pt x="49510" y="24190"/>
                  </a:lnTo>
                  <a:lnTo>
                    <a:pt x="51487" y="31918"/>
                  </a:lnTo>
                  <a:lnTo>
                    <a:pt x="58055" y="40774"/>
                  </a:lnTo>
                  <a:lnTo>
                    <a:pt x="59970" y="48783"/>
                  </a:lnTo>
                  <a:lnTo>
                    <a:pt x="66525" y="57698"/>
                  </a:lnTo>
                  <a:lnTo>
                    <a:pt x="65988" y="59161"/>
                  </a:lnTo>
                  <a:lnTo>
                    <a:pt x="61676" y="65714"/>
                  </a:lnTo>
                  <a:lnTo>
                    <a:pt x="59584" y="74631"/>
                  </a:lnTo>
                  <a:lnTo>
                    <a:pt x="59361" y="80228"/>
                  </a:lnTo>
                  <a:lnTo>
                    <a:pt x="58390" y="81707"/>
                  </a:lnTo>
                  <a:lnTo>
                    <a:pt x="56799" y="82693"/>
                  </a:lnTo>
                  <a:lnTo>
                    <a:pt x="51984" y="84274"/>
                  </a:lnTo>
                  <a:lnTo>
                    <a:pt x="43615" y="91920"/>
                  </a:lnTo>
                  <a:lnTo>
                    <a:pt x="38218" y="92772"/>
                  </a:lnTo>
                  <a:lnTo>
                    <a:pt x="26960" y="93099"/>
                  </a:lnTo>
                  <a:lnTo>
                    <a:pt x="17322" y="85012"/>
                  </a:lnTo>
                  <a:lnTo>
                    <a:pt x="16934" y="43993"/>
                  </a:lnTo>
                  <a:lnTo>
                    <a:pt x="24224" y="35187"/>
                  </a:lnTo>
                  <a:lnTo>
                    <a:pt x="25052" y="29761"/>
                  </a:lnTo>
                  <a:lnTo>
                    <a:pt x="26109" y="28306"/>
                  </a:lnTo>
                  <a:lnTo>
                    <a:pt x="27753" y="27337"/>
                  </a:lnTo>
                  <a:lnTo>
                    <a:pt x="32660" y="25781"/>
                  </a:lnTo>
                  <a:lnTo>
                    <a:pt x="41051" y="18141"/>
                  </a:lnTo>
                  <a:lnTo>
                    <a:pt x="49512" y="17037"/>
                  </a:lnTo>
                  <a:lnTo>
                    <a:pt x="49941" y="17942"/>
                  </a:lnTo>
                  <a:lnTo>
                    <a:pt x="50687" y="24230"/>
                  </a:lnTo>
                  <a:lnTo>
                    <a:pt x="66452" y="41041"/>
                  </a:lnTo>
                  <a:lnTo>
                    <a:pt x="67354" y="46444"/>
                  </a:lnTo>
                  <a:lnTo>
                    <a:pt x="67732" y="80200"/>
                  </a:lnTo>
                  <a:lnTo>
                    <a:pt x="66793" y="81687"/>
                  </a:lnTo>
                  <a:lnTo>
                    <a:pt x="65224" y="82680"/>
                  </a:lnTo>
                  <a:lnTo>
                    <a:pt x="63239" y="83341"/>
                  </a:lnTo>
                  <a:lnTo>
                    <a:pt x="61915" y="84723"/>
                  </a:lnTo>
                  <a:lnTo>
                    <a:pt x="60443" y="88767"/>
                  </a:lnTo>
                  <a:lnTo>
                    <a:pt x="59110" y="90222"/>
                  </a:lnTo>
                  <a:lnTo>
                    <a:pt x="55121" y="91838"/>
                  </a:lnTo>
                  <a:lnTo>
                    <a:pt x="53682" y="93209"/>
                  </a:lnTo>
                  <a:lnTo>
                    <a:pt x="52081" y="97242"/>
                  </a:lnTo>
                  <a:lnTo>
                    <a:pt x="50713" y="98694"/>
                  </a:lnTo>
                  <a:lnTo>
                    <a:pt x="43622" y="101215"/>
                  </a:lnTo>
                  <a:lnTo>
                    <a:pt x="30662" y="101564"/>
                  </a:lnTo>
                  <a:lnTo>
                    <a:pt x="28908" y="100634"/>
                  </a:lnTo>
                  <a:lnTo>
                    <a:pt x="27738" y="99074"/>
                  </a:lnTo>
                  <a:lnTo>
                    <a:pt x="25862" y="94305"/>
                  </a:lnTo>
                  <a:lnTo>
                    <a:pt x="18151" y="85944"/>
                  </a:lnTo>
                  <a:lnTo>
                    <a:pt x="17294" y="80549"/>
                  </a:lnTo>
                  <a:lnTo>
                    <a:pt x="16934" y="42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SMARTInkShape-Group268"/>
          <p:cNvGrpSpPr/>
          <p:nvPr/>
        </p:nvGrpSpPr>
        <p:grpSpPr>
          <a:xfrm>
            <a:off x="7899400" y="2862913"/>
            <a:ext cx="592668" cy="303270"/>
            <a:chOff x="7899400" y="2862913"/>
            <a:chExt cx="592668" cy="303270"/>
          </a:xfrm>
        </p:grpSpPr>
        <p:sp>
          <p:nvSpPr>
            <p:cNvPr id="232" name="SMARTInkShape-347"/>
            <p:cNvSpPr/>
            <p:nvPr/>
          </p:nvSpPr>
          <p:spPr>
            <a:xfrm>
              <a:off x="8136467" y="2862913"/>
              <a:ext cx="93134" cy="83457"/>
            </a:xfrm>
            <a:custGeom>
              <a:avLst/>
              <a:gdLst/>
              <a:ahLst/>
              <a:cxnLst/>
              <a:rect l="0" t="0" r="0" b="0"/>
              <a:pathLst>
                <a:path w="93134" h="83457">
                  <a:moveTo>
                    <a:pt x="0" y="15754"/>
                  </a:moveTo>
                  <a:lnTo>
                    <a:pt x="0" y="56528"/>
                  </a:lnTo>
                  <a:lnTo>
                    <a:pt x="8118" y="66165"/>
                  </a:lnTo>
                  <a:lnTo>
                    <a:pt x="8457" y="74661"/>
                  </a:lnTo>
                  <a:lnTo>
                    <a:pt x="15756" y="82279"/>
                  </a:lnTo>
                  <a:lnTo>
                    <a:pt x="21079" y="83129"/>
                  </a:lnTo>
                  <a:lnTo>
                    <a:pt x="32310" y="83456"/>
                  </a:lnTo>
                  <a:lnTo>
                    <a:pt x="41019" y="76194"/>
                  </a:lnTo>
                  <a:lnTo>
                    <a:pt x="46438" y="75368"/>
                  </a:lnTo>
                  <a:lnTo>
                    <a:pt x="54002" y="75123"/>
                  </a:lnTo>
                  <a:lnTo>
                    <a:pt x="55756" y="74149"/>
                  </a:lnTo>
                  <a:lnTo>
                    <a:pt x="56927" y="72557"/>
                  </a:lnTo>
                  <a:lnTo>
                    <a:pt x="57706" y="70556"/>
                  </a:lnTo>
                  <a:lnTo>
                    <a:pt x="59167" y="69222"/>
                  </a:lnTo>
                  <a:lnTo>
                    <a:pt x="63298" y="67740"/>
                  </a:lnTo>
                  <a:lnTo>
                    <a:pt x="64777" y="66403"/>
                  </a:lnTo>
                  <a:lnTo>
                    <a:pt x="66419" y="62410"/>
                  </a:lnTo>
                  <a:lnTo>
                    <a:pt x="68739" y="60969"/>
                  </a:lnTo>
                  <a:lnTo>
                    <a:pt x="79111" y="58000"/>
                  </a:lnTo>
                  <a:lnTo>
                    <a:pt x="80963" y="56148"/>
                  </a:lnTo>
                  <a:lnTo>
                    <a:pt x="85119" y="49539"/>
                  </a:lnTo>
                  <a:lnTo>
                    <a:pt x="91892" y="42444"/>
                  </a:lnTo>
                  <a:lnTo>
                    <a:pt x="93024" y="33977"/>
                  </a:lnTo>
                  <a:lnTo>
                    <a:pt x="93133" y="11641"/>
                  </a:lnTo>
                  <a:lnTo>
                    <a:pt x="92193" y="10190"/>
                  </a:lnTo>
                  <a:lnTo>
                    <a:pt x="90624" y="9222"/>
                  </a:lnTo>
                  <a:lnTo>
                    <a:pt x="84509" y="7542"/>
                  </a:lnTo>
                  <a:lnTo>
                    <a:pt x="72985" y="7321"/>
                  </a:lnTo>
                  <a:lnTo>
                    <a:pt x="67559" y="4793"/>
                  </a:lnTo>
                  <a:lnTo>
                    <a:pt x="60904" y="0"/>
                  </a:lnTo>
                  <a:lnTo>
                    <a:pt x="59417" y="548"/>
                  </a:lnTo>
                  <a:lnTo>
                    <a:pt x="52831" y="4872"/>
                  </a:lnTo>
                  <a:lnTo>
                    <a:pt x="42177" y="6810"/>
                  </a:lnTo>
                  <a:lnTo>
                    <a:pt x="35508" y="7193"/>
                  </a:lnTo>
                  <a:lnTo>
                    <a:pt x="16933" y="15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48"/>
            <p:cNvSpPr/>
            <p:nvPr/>
          </p:nvSpPr>
          <p:spPr>
            <a:xfrm>
              <a:off x="8280781" y="2929476"/>
              <a:ext cx="211287" cy="220012"/>
            </a:xfrm>
            <a:custGeom>
              <a:avLst/>
              <a:gdLst/>
              <a:ahLst/>
              <a:cxnLst/>
              <a:rect l="0" t="0" r="0" b="0"/>
              <a:pathLst>
                <a:path w="211287" h="220012">
                  <a:moveTo>
                    <a:pt x="118152" y="42324"/>
                  </a:moveTo>
                  <a:lnTo>
                    <a:pt x="118152" y="58050"/>
                  </a:lnTo>
                  <a:lnTo>
                    <a:pt x="119093" y="58452"/>
                  </a:lnTo>
                  <a:lnTo>
                    <a:pt x="122647" y="58900"/>
                  </a:lnTo>
                  <a:lnTo>
                    <a:pt x="123972" y="59960"/>
                  </a:lnTo>
                  <a:lnTo>
                    <a:pt x="126516" y="67366"/>
                  </a:lnTo>
                  <a:lnTo>
                    <a:pt x="126619" y="76191"/>
                  </a:lnTo>
                  <a:lnTo>
                    <a:pt x="133909" y="68901"/>
                  </a:lnTo>
                  <a:lnTo>
                    <a:pt x="134983" y="60537"/>
                  </a:lnTo>
                  <a:lnTo>
                    <a:pt x="135077" y="52080"/>
                  </a:lnTo>
                  <a:lnTo>
                    <a:pt x="127795" y="43614"/>
                  </a:lnTo>
                  <a:lnTo>
                    <a:pt x="126967" y="38212"/>
                  </a:lnTo>
                  <a:lnTo>
                    <a:pt x="126649" y="26950"/>
                  </a:lnTo>
                  <a:lnTo>
                    <a:pt x="119332" y="18238"/>
                  </a:lnTo>
                  <a:lnTo>
                    <a:pt x="118502" y="12819"/>
                  </a:lnTo>
                  <a:lnTo>
                    <a:pt x="117445" y="11365"/>
                  </a:lnTo>
                  <a:lnTo>
                    <a:pt x="115800" y="10396"/>
                  </a:lnTo>
                  <a:lnTo>
                    <a:pt x="110894" y="8840"/>
                  </a:lnTo>
                  <a:lnTo>
                    <a:pt x="102502" y="1201"/>
                  </a:lnTo>
                  <a:lnTo>
                    <a:pt x="94042" y="97"/>
                  </a:lnTo>
                  <a:lnTo>
                    <a:pt x="81081" y="0"/>
                  </a:lnTo>
                  <a:lnTo>
                    <a:pt x="79327" y="938"/>
                  </a:lnTo>
                  <a:lnTo>
                    <a:pt x="78158" y="2504"/>
                  </a:lnTo>
                  <a:lnTo>
                    <a:pt x="77378" y="4488"/>
                  </a:lnTo>
                  <a:lnTo>
                    <a:pt x="75917" y="5811"/>
                  </a:lnTo>
                  <a:lnTo>
                    <a:pt x="71787" y="7281"/>
                  </a:lnTo>
                  <a:lnTo>
                    <a:pt x="70308" y="8614"/>
                  </a:lnTo>
                  <a:lnTo>
                    <a:pt x="63247" y="20139"/>
                  </a:lnTo>
                  <a:lnTo>
                    <a:pt x="37010" y="48203"/>
                  </a:lnTo>
                  <a:lnTo>
                    <a:pt x="31673" y="59304"/>
                  </a:lnTo>
                  <a:lnTo>
                    <a:pt x="21839" y="75050"/>
                  </a:lnTo>
                  <a:lnTo>
                    <a:pt x="18119" y="86306"/>
                  </a:lnTo>
                  <a:lnTo>
                    <a:pt x="14250" y="103944"/>
                  </a:lnTo>
                  <a:lnTo>
                    <a:pt x="9912" y="116713"/>
                  </a:lnTo>
                  <a:lnTo>
                    <a:pt x="7956" y="123363"/>
                  </a:lnTo>
                  <a:lnTo>
                    <a:pt x="1544" y="135299"/>
                  </a:lnTo>
                  <a:lnTo>
                    <a:pt x="0" y="146715"/>
                  </a:lnTo>
                  <a:lnTo>
                    <a:pt x="2296" y="152377"/>
                  </a:lnTo>
                  <a:lnTo>
                    <a:pt x="14279" y="169323"/>
                  </a:lnTo>
                  <a:lnTo>
                    <a:pt x="15037" y="172146"/>
                  </a:lnTo>
                  <a:lnTo>
                    <a:pt x="16482" y="174027"/>
                  </a:lnTo>
                  <a:lnTo>
                    <a:pt x="56241" y="199497"/>
                  </a:lnTo>
                  <a:lnTo>
                    <a:pt x="95496" y="208914"/>
                  </a:lnTo>
                  <a:lnTo>
                    <a:pt x="137526" y="219744"/>
                  </a:lnTo>
                  <a:lnTo>
                    <a:pt x="150756" y="220011"/>
                  </a:lnTo>
                  <a:lnTo>
                    <a:pt x="158671" y="217565"/>
                  </a:lnTo>
                  <a:lnTo>
                    <a:pt x="165323" y="214283"/>
                  </a:lnTo>
                  <a:lnTo>
                    <a:pt x="211286" y="203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49"/>
            <p:cNvSpPr/>
            <p:nvPr/>
          </p:nvSpPr>
          <p:spPr>
            <a:xfrm>
              <a:off x="7899400" y="2937943"/>
              <a:ext cx="186259" cy="228240"/>
            </a:xfrm>
            <a:custGeom>
              <a:avLst/>
              <a:gdLst/>
              <a:ahLst/>
              <a:cxnLst/>
              <a:rect l="0" t="0" r="0" b="0"/>
              <a:pathLst>
                <a:path w="186259" h="228240">
                  <a:moveTo>
                    <a:pt x="33867" y="25390"/>
                  </a:moveTo>
                  <a:lnTo>
                    <a:pt x="25400" y="25390"/>
                  </a:lnTo>
                  <a:lnTo>
                    <a:pt x="25400" y="32680"/>
                  </a:lnTo>
                  <a:lnTo>
                    <a:pt x="24460" y="33073"/>
                  </a:lnTo>
                  <a:lnTo>
                    <a:pt x="17282" y="33826"/>
                  </a:lnTo>
                  <a:lnTo>
                    <a:pt x="16933" y="74552"/>
                  </a:lnTo>
                  <a:lnTo>
                    <a:pt x="9644" y="83336"/>
                  </a:lnTo>
                  <a:lnTo>
                    <a:pt x="8815" y="88760"/>
                  </a:lnTo>
                  <a:lnTo>
                    <a:pt x="8476" y="112913"/>
                  </a:lnTo>
                  <a:lnTo>
                    <a:pt x="7532" y="114783"/>
                  </a:lnTo>
                  <a:lnTo>
                    <a:pt x="5962" y="116030"/>
                  </a:lnTo>
                  <a:lnTo>
                    <a:pt x="3975" y="116861"/>
                  </a:lnTo>
                  <a:lnTo>
                    <a:pt x="2650" y="118356"/>
                  </a:lnTo>
                  <a:lnTo>
                    <a:pt x="1177" y="122525"/>
                  </a:lnTo>
                  <a:lnTo>
                    <a:pt x="1" y="164029"/>
                  </a:lnTo>
                  <a:lnTo>
                    <a:pt x="0" y="167755"/>
                  </a:lnTo>
                  <a:lnTo>
                    <a:pt x="5819" y="175773"/>
                  </a:lnTo>
                  <a:lnTo>
                    <a:pt x="7682" y="183673"/>
                  </a:lnTo>
                  <a:lnTo>
                    <a:pt x="8118" y="189185"/>
                  </a:lnTo>
                  <a:lnTo>
                    <a:pt x="9175" y="191031"/>
                  </a:lnTo>
                  <a:lnTo>
                    <a:pt x="10820" y="192262"/>
                  </a:lnTo>
                  <a:lnTo>
                    <a:pt x="12858" y="193083"/>
                  </a:lnTo>
                  <a:lnTo>
                    <a:pt x="14217" y="194570"/>
                  </a:lnTo>
                  <a:lnTo>
                    <a:pt x="17635" y="203250"/>
                  </a:lnTo>
                  <a:lnTo>
                    <a:pt x="32583" y="218833"/>
                  </a:lnTo>
                  <a:lnTo>
                    <a:pt x="37981" y="219742"/>
                  </a:lnTo>
                  <a:lnTo>
                    <a:pt x="45538" y="220010"/>
                  </a:lnTo>
                  <a:lnTo>
                    <a:pt x="47292" y="220989"/>
                  </a:lnTo>
                  <a:lnTo>
                    <a:pt x="48461" y="222582"/>
                  </a:lnTo>
                  <a:lnTo>
                    <a:pt x="49241" y="224585"/>
                  </a:lnTo>
                  <a:lnTo>
                    <a:pt x="50702" y="225920"/>
                  </a:lnTo>
                  <a:lnTo>
                    <a:pt x="57953" y="228239"/>
                  </a:lnTo>
                  <a:lnTo>
                    <a:pt x="68304" y="221842"/>
                  </a:lnTo>
                  <a:lnTo>
                    <a:pt x="74640" y="220463"/>
                  </a:lnTo>
                  <a:lnTo>
                    <a:pt x="82652" y="214372"/>
                  </a:lnTo>
                  <a:lnTo>
                    <a:pt x="90550" y="212461"/>
                  </a:lnTo>
                  <a:lnTo>
                    <a:pt x="96062" y="212015"/>
                  </a:lnTo>
                  <a:lnTo>
                    <a:pt x="101647" y="209307"/>
                  </a:lnTo>
                  <a:lnTo>
                    <a:pt x="107266" y="205909"/>
                  </a:lnTo>
                  <a:lnTo>
                    <a:pt x="112898" y="204399"/>
                  </a:lnTo>
                  <a:lnTo>
                    <a:pt x="114777" y="203055"/>
                  </a:lnTo>
                  <a:lnTo>
                    <a:pt x="116029" y="201219"/>
                  </a:lnTo>
                  <a:lnTo>
                    <a:pt x="116863" y="199054"/>
                  </a:lnTo>
                  <a:lnTo>
                    <a:pt x="118361" y="197610"/>
                  </a:lnTo>
                  <a:lnTo>
                    <a:pt x="127523" y="192785"/>
                  </a:lnTo>
                  <a:lnTo>
                    <a:pt x="155247" y="171339"/>
                  </a:lnTo>
                  <a:lnTo>
                    <a:pt x="174877" y="145955"/>
                  </a:lnTo>
                  <a:lnTo>
                    <a:pt x="176934" y="138045"/>
                  </a:lnTo>
                  <a:lnTo>
                    <a:pt x="177416" y="132531"/>
                  </a:lnTo>
                  <a:lnTo>
                    <a:pt x="180138" y="126944"/>
                  </a:lnTo>
                  <a:lnTo>
                    <a:pt x="183542" y="121325"/>
                  </a:lnTo>
                  <a:lnTo>
                    <a:pt x="185729" y="110053"/>
                  </a:lnTo>
                  <a:lnTo>
                    <a:pt x="186258" y="89124"/>
                  </a:lnTo>
                  <a:lnTo>
                    <a:pt x="183754" y="84134"/>
                  </a:lnTo>
                  <a:lnTo>
                    <a:pt x="180446" y="78780"/>
                  </a:lnTo>
                  <a:lnTo>
                    <a:pt x="178148" y="69365"/>
                  </a:lnTo>
                  <a:lnTo>
                    <a:pt x="177903" y="63715"/>
                  </a:lnTo>
                  <a:lnTo>
                    <a:pt x="175337" y="58730"/>
                  </a:lnTo>
                  <a:lnTo>
                    <a:pt x="164305" y="45076"/>
                  </a:lnTo>
                  <a:lnTo>
                    <a:pt x="162395" y="39471"/>
                  </a:lnTo>
                  <a:lnTo>
                    <a:pt x="160945" y="37600"/>
                  </a:lnTo>
                  <a:lnTo>
                    <a:pt x="149216" y="29855"/>
                  </a:lnTo>
                  <a:lnTo>
                    <a:pt x="146282" y="24866"/>
                  </a:lnTo>
                  <a:lnTo>
                    <a:pt x="144036" y="19513"/>
                  </a:lnTo>
                  <a:lnTo>
                    <a:pt x="139902" y="13998"/>
                  </a:lnTo>
                  <a:lnTo>
                    <a:pt x="134931" y="10920"/>
                  </a:lnTo>
                  <a:lnTo>
                    <a:pt x="128567" y="8943"/>
                  </a:lnTo>
                  <a:lnTo>
                    <a:pt x="120550" y="2734"/>
                  </a:lnTo>
                  <a:lnTo>
                    <a:pt x="112650" y="803"/>
                  </a:lnTo>
                  <a:lnTo>
                    <a:pt x="81842" y="0"/>
                  </a:lnTo>
                  <a:lnTo>
                    <a:pt x="76199" y="2503"/>
                  </a:lnTo>
                  <a:lnTo>
                    <a:pt x="70555" y="5811"/>
                  </a:lnTo>
                  <a:lnTo>
                    <a:pt x="60940" y="8109"/>
                  </a:lnTo>
                  <a:lnTo>
                    <a:pt x="50800" y="169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SMARTInkShape-Group269"/>
          <p:cNvGrpSpPr/>
          <p:nvPr/>
        </p:nvGrpSpPr>
        <p:grpSpPr>
          <a:xfrm>
            <a:off x="9271359" y="1871133"/>
            <a:ext cx="507642" cy="123390"/>
            <a:chOff x="9271359" y="1871133"/>
            <a:chExt cx="507642" cy="123390"/>
          </a:xfrm>
        </p:grpSpPr>
        <p:sp>
          <p:nvSpPr>
            <p:cNvPr id="236" name="SMARTInkShape-350"/>
            <p:cNvSpPr/>
            <p:nvPr/>
          </p:nvSpPr>
          <p:spPr>
            <a:xfrm>
              <a:off x="9271359" y="1913468"/>
              <a:ext cx="109675" cy="81055"/>
            </a:xfrm>
            <a:custGeom>
              <a:avLst/>
              <a:gdLst/>
              <a:ahLst/>
              <a:cxnLst/>
              <a:rect l="0" t="0" r="0" b="0"/>
              <a:pathLst>
                <a:path w="109675" h="81055">
                  <a:moveTo>
                    <a:pt x="75841" y="25399"/>
                  </a:moveTo>
                  <a:lnTo>
                    <a:pt x="83131" y="25399"/>
                  </a:lnTo>
                  <a:lnTo>
                    <a:pt x="83522" y="26339"/>
                  </a:lnTo>
                  <a:lnTo>
                    <a:pt x="84308" y="41155"/>
                  </a:lnTo>
                  <a:lnTo>
                    <a:pt x="83367" y="41548"/>
                  </a:lnTo>
                  <a:lnTo>
                    <a:pt x="79813" y="41983"/>
                  </a:lnTo>
                  <a:lnTo>
                    <a:pt x="78489" y="43040"/>
                  </a:lnTo>
                  <a:lnTo>
                    <a:pt x="77017" y="46723"/>
                  </a:lnTo>
                  <a:lnTo>
                    <a:pt x="75684" y="48082"/>
                  </a:lnTo>
                  <a:lnTo>
                    <a:pt x="68655" y="50441"/>
                  </a:lnTo>
                  <a:lnTo>
                    <a:pt x="42081" y="50799"/>
                  </a:lnTo>
                  <a:lnTo>
                    <a:pt x="41976" y="29823"/>
                  </a:lnTo>
                  <a:lnTo>
                    <a:pt x="42915" y="28348"/>
                  </a:lnTo>
                  <a:lnTo>
                    <a:pt x="44484" y="27365"/>
                  </a:lnTo>
                  <a:lnTo>
                    <a:pt x="49265" y="25787"/>
                  </a:lnTo>
                  <a:lnTo>
                    <a:pt x="49918" y="23063"/>
                  </a:lnTo>
                  <a:lnTo>
                    <a:pt x="50093" y="21019"/>
                  </a:lnTo>
                  <a:lnTo>
                    <a:pt x="51150" y="19657"/>
                  </a:lnTo>
                  <a:lnTo>
                    <a:pt x="58550" y="17038"/>
                  </a:lnTo>
                  <a:lnTo>
                    <a:pt x="63297" y="16964"/>
                  </a:lnTo>
                  <a:lnTo>
                    <a:pt x="64656" y="16012"/>
                  </a:lnTo>
                  <a:lnTo>
                    <a:pt x="65563" y="14438"/>
                  </a:lnTo>
                  <a:lnTo>
                    <a:pt x="67017" y="9645"/>
                  </a:lnTo>
                  <a:lnTo>
                    <a:pt x="69724" y="8990"/>
                  </a:lnTo>
                  <a:lnTo>
                    <a:pt x="79977" y="8496"/>
                  </a:lnTo>
                  <a:lnTo>
                    <a:pt x="84891" y="10988"/>
                  </a:lnTo>
                  <a:lnTo>
                    <a:pt x="91218" y="15758"/>
                  </a:lnTo>
                  <a:lnTo>
                    <a:pt x="99927" y="16829"/>
                  </a:lnTo>
                  <a:lnTo>
                    <a:pt x="108416" y="24213"/>
                  </a:lnTo>
                  <a:lnTo>
                    <a:pt x="109538" y="31944"/>
                  </a:lnTo>
                  <a:lnTo>
                    <a:pt x="109674" y="37980"/>
                  </a:lnTo>
                  <a:lnTo>
                    <a:pt x="107184" y="42907"/>
                  </a:lnTo>
                  <a:lnTo>
                    <a:pt x="96850" y="55157"/>
                  </a:lnTo>
                  <a:lnTo>
                    <a:pt x="92076" y="57439"/>
                  </a:lnTo>
                  <a:lnTo>
                    <a:pt x="89487" y="58048"/>
                  </a:lnTo>
                  <a:lnTo>
                    <a:pt x="75780" y="65807"/>
                  </a:lnTo>
                  <a:lnTo>
                    <a:pt x="50906" y="67729"/>
                  </a:lnTo>
                  <a:lnTo>
                    <a:pt x="42335" y="67732"/>
                  </a:lnTo>
                  <a:lnTo>
                    <a:pt x="34717" y="60442"/>
                  </a:lnTo>
                  <a:lnTo>
                    <a:pt x="33865" y="55119"/>
                  </a:lnTo>
                  <a:lnTo>
                    <a:pt x="32805" y="53679"/>
                  </a:lnTo>
                  <a:lnTo>
                    <a:pt x="29118" y="52079"/>
                  </a:lnTo>
                  <a:lnTo>
                    <a:pt x="27759" y="50711"/>
                  </a:lnTo>
                  <a:lnTo>
                    <a:pt x="26248" y="46683"/>
                  </a:lnTo>
                  <a:lnTo>
                    <a:pt x="25398" y="39127"/>
                  </a:lnTo>
                  <a:lnTo>
                    <a:pt x="26220" y="37373"/>
                  </a:lnTo>
                  <a:lnTo>
                    <a:pt x="27708" y="36204"/>
                  </a:lnTo>
                  <a:lnTo>
                    <a:pt x="29642" y="35424"/>
                  </a:lnTo>
                  <a:lnTo>
                    <a:pt x="30930" y="33964"/>
                  </a:lnTo>
                  <a:lnTo>
                    <a:pt x="33406" y="25788"/>
                  </a:lnTo>
                  <a:lnTo>
                    <a:pt x="41870" y="17038"/>
                  </a:lnTo>
                  <a:lnTo>
                    <a:pt x="66920" y="16932"/>
                  </a:lnTo>
                  <a:lnTo>
                    <a:pt x="83121" y="32679"/>
                  </a:lnTo>
                  <a:lnTo>
                    <a:pt x="84203" y="41051"/>
                  </a:lnTo>
                  <a:lnTo>
                    <a:pt x="78468" y="48838"/>
                  </a:lnTo>
                  <a:lnTo>
                    <a:pt x="76186" y="57706"/>
                  </a:lnTo>
                  <a:lnTo>
                    <a:pt x="68582" y="66418"/>
                  </a:lnTo>
                  <a:lnTo>
                    <a:pt x="67732" y="71837"/>
                  </a:lnTo>
                  <a:lnTo>
                    <a:pt x="66672" y="73291"/>
                  </a:lnTo>
                  <a:lnTo>
                    <a:pt x="65024" y="74260"/>
                  </a:lnTo>
                  <a:lnTo>
                    <a:pt x="58772" y="75943"/>
                  </a:lnTo>
                  <a:lnTo>
                    <a:pt x="54772" y="76085"/>
                  </a:lnTo>
                  <a:lnTo>
                    <a:pt x="49858" y="78657"/>
                  </a:lnTo>
                  <a:lnTo>
                    <a:pt x="47231" y="80660"/>
                  </a:lnTo>
                  <a:lnTo>
                    <a:pt x="45478" y="81054"/>
                  </a:lnTo>
                  <a:lnTo>
                    <a:pt x="44310" y="80376"/>
                  </a:lnTo>
                  <a:lnTo>
                    <a:pt x="43531" y="78984"/>
                  </a:lnTo>
                  <a:lnTo>
                    <a:pt x="37649" y="77437"/>
                  </a:lnTo>
                  <a:lnTo>
                    <a:pt x="21283" y="76271"/>
                  </a:lnTo>
                  <a:lnTo>
                    <a:pt x="19712" y="75306"/>
                  </a:lnTo>
                  <a:lnTo>
                    <a:pt x="18667" y="73722"/>
                  </a:lnTo>
                  <a:lnTo>
                    <a:pt x="17969" y="71725"/>
                  </a:lnTo>
                  <a:lnTo>
                    <a:pt x="16564" y="70394"/>
                  </a:lnTo>
                  <a:lnTo>
                    <a:pt x="12494" y="68915"/>
                  </a:lnTo>
                  <a:lnTo>
                    <a:pt x="11032" y="67580"/>
                  </a:lnTo>
                  <a:lnTo>
                    <a:pt x="7423" y="59178"/>
                  </a:lnTo>
                  <a:lnTo>
                    <a:pt x="2366" y="52759"/>
                  </a:lnTo>
                  <a:lnTo>
                    <a:pt x="448" y="44899"/>
                  </a:lnTo>
                  <a:lnTo>
                    <a:pt x="0" y="39396"/>
                  </a:lnTo>
                  <a:lnTo>
                    <a:pt x="2308" y="33815"/>
                  </a:lnTo>
                  <a:lnTo>
                    <a:pt x="6962" y="27061"/>
                  </a:lnTo>
                  <a:lnTo>
                    <a:pt x="7768" y="21397"/>
                  </a:lnTo>
                  <a:lnTo>
                    <a:pt x="8822" y="19908"/>
                  </a:lnTo>
                  <a:lnTo>
                    <a:pt x="10465" y="18916"/>
                  </a:lnTo>
                  <a:lnTo>
                    <a:pt x="12500" y="18255"/>
                  </a:lnTo>
                  <a:lnTo>
                    <a:pt x="24960" y="8387"/>
                  </a:lnTo>
                  <a:lnTo>
                    <a:pt x="29081" y="4354"/>
                  </a:lnTo>
                  <a:lnTo>
                    <a:pt x="34049" y="1934"/>
                  </a:lnTo>
                  <a:lnTo>
                    <a:pt x="48423" y="74"/>
                  </a:lnTo>
                  <a:lnTo>
                    <a:pt x="70555" y="0"/>
                  </a:lnTo>
                  <a:lnTo>
                    <a:pt x="72316" y="940"/>
                  </a:lnTo>
                  <a:lnTo>
                    <a:pt x="73491" y="2508"/>
                  </a:lnTo>
                  <a:lnTo>
                    <a:pt x="74274" y="4494"/>
                  </a:lnTo>
                  <a:lnTo>
                    <a:pt x="75738" y="5817"/>
                  </a:lnTo>
                  <a:lnTo>
                    <a:pt x="84371" y="9174"/>
                  </a:lnTo>
                  <a:lnTo>
                    <a:pt x="91483" y="15725"/>
                  </a:lnTo>
                  <a:lnTo>
                    <a:pt x="92661" y="24116"/>
                  </a:lnTo>
                  <a:lnTo>
                    <a:pt x="92764" y="32576"/>
                  </a:lnTo>
                  <a:lnTo>
                    <a:pt x="80989" y="45536"/>
                  </a:lnTo>
                  <a:lnTo>
                    <a:pt x="75620" y="48460"/>
                  </a:lnTo>
                  <a:lnTo>
                    <a:pt x="72871" y="49240"/>
                  </a:lnTo>
                  <a:lnTo>
                    <a:pt x="71039" y="50700"/>
                  </a:lnTo>
                  <a:lnTo>
                    <a:pt x="69003" y="54831"/>
                  </a:lnTo>
                  <a:lnTo>
                    <a:pt x="66579" y="56309"/>
                  </a:lnTo>
                  <a:lnTo>
                    <a:pt x="52938" y="58876"/>
                  </a:lnTo>
                  <a:lnTo>
                    <a:pt x="43233" y="65007"/>
                  </a:lnTo>
                  <a:lnTo>
                    <a:pt x="27807" y="67373"/>
                  </a:lnTo>
                  <a:lnTo>
                    <a:pt x="23764" y="65064"/>
                  </a:lnTo>
                  <a:lnTo>
                    <a:pt x="9322" y="52005"/>
                  </a:lnTo>
                  <a:lnTo>
                    <a:pt x="16574" y="33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51"/>
            <p:cNvSpPr/>
            <p:nvPr/>
          </p:nvSpPr>
          <p:spPr>
            <a:xfrm>
              <a:off x="9533468" y="1871133"/>
              <a:ext cx="245533" cy="118501"/>
            </a:xfrm>
            <a:custGeom>
              <a:avLst/>
              <a:gdLst/>
              <a:ahLst/>
              <a:cxnLst/>
              <a:rect l="0" t="0" r="0" b="0"/>
              <a:pathLst>
                <a:path w="245533" h="118501">
                  <a:moveTo>
                    <a:pt x="118532" y="59267"/>
                  </a:moveTo>
                  <a:lnTo>
                    <a:pt x="118532" y="34216"/>
                  </a:lnTo>
                  <a:lnTo>
                    <a:pt x="110414" y="25758"/>
                  </a:lnTo>
                  <a:lnTo>
                    <a:pt x="110096" y="18142"/>
                  </a:lnTo>
                  <a:lnTo>
                    <a:pt x="109146" y="17739"/>
                  </a:lnTo>
                  <a:lnTo>
                    <a:pt x="105580" y="17291"/>
                  </a:lnTo>
                  <a:lnTo>
                    <a:pt x="104253" y="16232"/>
                  </a:lnTo>
                  <a:lnTo>
                    <a:pt x="100892" y="8332"/>
                  </a:lnTo>
                  <a:lnTo>
                    <a:pt x="94339" y="1283"/>
                  </a:lnTo>
                  <a:lnTo>
                    <a:pt x="85046" y="34"/>
                  </a:lnTo>
                  <a:lnTo>
                    <a:pt x="52112" y="0"/>
                  </a:lnTo>
                  <a:lnTo>
                    <a:pt x="44300" y="5819"/>
                  </a:lnTo>
                  <a:lnTo>
                    <a:pt x="36435" y="8623"/>
                  </a:lnTo>
                  <a:lnTo>
                    <a:pt x="30930" y="12613"/>
                  </a:lnTo>
                  <a:lnTo>
                    <a:pt x="27858" y="17522"/>
                  </a:lnTo>
                  <a:lnTo>
                    <a:pt x="25551" y="22840"/>
                  </a:lnTo>
                  <a:lnTo>
                    <a:pt x="11373" y="40303"/>
                  </a:lnTo>
                  <a:lnTo>
                    <a:pt x="8387" y="48212"/>
                  </a:lnTo>
                  <a:lnTo>
                    <a:pt x="2903" y="56514"/>
                  </a:lnTo>
                  <a:lnTo>
                    <a:pt x="859" y="64932"/>
                  </a:lnTo>
                  <a:lnTo>
                    <a:pt x="0" y="99959"/>
                  </a:lnTo>
                  <a:lnTo>
                    <a:pt x="7289" y="108746"/>
                  </a:lnTo>
                  <a:lnTo>
                    <a:pt x="8362" y="117241"/>
                  </a:lnTo>
                  <a:lnTo>
                    <a:pt x="9338" y="117672"/>
                  </a:lnTo>
                  <a:lnTo>
                    <a:pt x="23870" y="118500"/>
                  </a:lnTo>
                  <a:lnTo>
                    <a:pt x="31856" y="112709"/>
                  </a:lnTo>
                  <a:lnTo>
                    <a:pt x="39750" y="110850"/>
                  </a:lnTo>
                  <a:lnTo>
                    <a:pt x="45261" y="110415"/>
                  </a:lnTo>
                  <a:lnTo>
                    <a:pt x="50846" y="107713"/>
                  </a:lnTo>
                  <a:lnTo>
                    <a:pt x="64917" y="96587"/>
                  </a:lnTo>
                  <a:lnTo>
                    <a:pt x="76200" y="91307"/>
                  </a:lnTo>
                  <a:lnTo>
                    <a:pt x="90310" y="79723"/>
                  </a:lnTo>
                  <a:lnTo>
                    <a:pt x="95954" y="77766"/>
                  </a:lnTo>
                  <a:lnTo>
                    <a:pt x="97836" y="76303"/>
                  </a:lnTo>
                  <a:lnTo>
                    <a:pt x="101424" y="70691"/>
                  </a:lnTo>
                  <a:lnTo>
                    <a:pt x="105597" y="69048"/>
                  </a:lnTo>
                  <a:lnTo>
                    <a:pt x="107087" y="67669"/>
                  </a:lnTo>
                  <a:lnTo>
                    <a:pt x="108741" y="63629"/>
                  </a:lnTo>
                  <a:lnTo>
                    <a:pt x="109674" y="56065"/>
                  </a:lnTo>
                  <a:lnTo>
                    <a:pt x="110744" y="54310"/>
                  </a:lnTo>
                  <a:lnTo>
                    <a:pt x="112400" y="53140"/>
                  </a:lnTo>
                  <a:lnTo>
                    <a:pt x="114443" y="52360"/>
                  </a:lnTo>
                  <a:lnTo>
                    <a:pt x="115807" y="50899"/>
                  </a:lnTo>
                  <a:lnTo>
                    <a:pt x="118173" y="43648"/>
                  </a:lnTo>
                  <a:lnTo>
                    <a:pt x="118523" y="29755"/>
                  </a:lnTo>
                  <a:lnTo>
                    <a:pt x="117584" y="28304"/>
                  </a:lnTo>
                  <a:lnTo>
                    <a:pt x="116020" y="27336"/>
                  </a:lnTo>
                  <a:lnTo>
                    <a:pt x="114035" y="26691"/>
                  </a:lnTo>
                  <a:lnTo>
                    <a:pt x="112711" y="25320"/>
                  </a:lnTo>
                  <a:lnTo>
                    <a:pt x="110169" y="17316"/>
                  </a:lnTo>
                  <a:lnTo>
                    <a:pt x="110065" y="8468"/>
                  </a:lnTo>
                  <a:lnTo>
                    <a:pt x="110065" y="48233"/>
                  </a:lnTo>
                  <a:lnTo>
                    <a:pt x="110065" y="53736"/>
                  </a:lnTo>
                  <a:lnTo>
                    <a:pt x="111006" y="55580"/>
                  </a:lnTo>
                  <a:lnTo>
                    <a:pt x="112575" y="56809"/>
                  </a:lnTo>
                  <a:lnTo>
                    <a:pt x="114560" y="57628"/>
                  </a:lnTo>
                  <a:lnTo>
                    <a:pt x="115884" y="59115"/>
                  </a:lnTo>
                  <a:lnTo>
                    <a:pt x="117356" y="63276"/>
                  </a:lnTo>
                  <a:lnTo>
                    <a:pt x="118501" y="75736"/>
                  </a:lnTo>
                  <a:lnTo>
                    <a:pt x="131143" y="88801"/>
                  </a:lnTo>
                  <a:lnTo>
                    <a:pt x="136053" y="91208"/>
                  </a:lnTo>
                  <a:lnTo>
                    <a:pt x="147966" y="93021"/>
                  </a:lnTo>
                  <a:lnTo>
                    <a:pt x="188778" y="93133"/>
                  </a:lnTo>
                  <a:lnTo>
                    <a:pt x="197730" y="92193"/>
                  </a:lnTo>
                  <a:lnTo>
                    <a:pt x="219978" y="82682"/>
                  </a:lnTo>
                  <a:lnTo>
                    <a:pt x="225709" y="79081"/>
                  </a:lnTo>
                  <a:lnTo>
                    <a:pt x="234223" y="77054"/>
                  </a:lnTo>
                  <a:lnTo>
                    <a:pt x="245532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270"/>
          <p:cNvGrpSpPr/>
          <p:nvPr/>
        </p:nvGrpSpPr>
        <p:grpSpPr>
          <a:xfrm>
            <a:off x="10812317" y="4461933"/>
            <a:ext cx="414378" cy="275769"/>
            <a:chOff x="10812317" y="4461933"/>
            <a:chExt cx="414378" cy="275769"/>
          </a:xfrm>
        </p:grpSpPr>
        <p:sp>
          <p:nvSpPr>
            <p:cNvPr id="239" name="SMARTInkShape-352"/>
            <p:cNvSpPr/>
            <p:nvPr/>
          </p:nvSpPr>
          <p:spPr>
            <a:xfrm>
              <a:off x="11057467" y="4461933"/>
              <a:ext cx="169228" cy="275769"/>
            </a:xfrm>
            <a:custGeom>
              <a:avLst/>
              <a:gdLst/>
              <a:ahLst/>
              <a:cxnLst/>
              <a:rect l="0" t="0" r="0" b="0"/>
              <a:pathLst>
                <a:path w="169228" h="275769">
                  <a:moveTo>
                    <a:pt x="0" y="0"/>
                  </a:moveTo>
                  <a:lnTo>
                    <a:pt x="0" y="36803"/>
                  </a:lnTo>
                  <a:lnTo>
                    <a:pt x="2509" y="42384"/>
                  </a:lnTo>
                  <a:lnTo>
                    <a:pt x="5818" y="48001"/>
                  </a:lnTo>
                  <a:lnTo>
                    <a:pt x="7944" y="59271"/>
                  </a:lnTo>
                  <a:lnTo>
                    <a:pt x="8460" y="97071"/>
                  </a:lnTo>
                  <a:lnTo>
                    <a:pt x="8466" y="137775"/>
                  </a:lnTo>
                  <a:lnTo>
                    <a:pt x="8466" y="177117"/>
                  </a:lnTo>
                  <a:lnTo>
                    <a:pt x="8466" y="180167"/>
                  </a:lnTo>
                  <a:lnTo>
                    <a:pt x="16865" y="219888"/>
                  </a:lnTo>
                  <a:lnTo>
                    <a:pt x="16924" y="227267"/>
                  </a:lnTo>
                  <a:lnTo>
                    <a:pt x="25369" y="237033"/>
                  </a:lnTo>
                  <a:lnTo>
                    <a:pt x="25391" y="232562"/>
                  </a:lnTo>
                  <a:lnTo>
                    <a:pt x="27904" y="227852"/>
                  </a:lnTo>
                  <a:lnTo>
                    <a:pt x="32688" y="221659"/>
                  </a:lnTo>
                  <a:lnTo>
                    <a:pt x="34575" y="207858"/>
                  </a:lnTo>
                  <a:lnTo>
                    <a:pt x="40520" y="195096"/>
                  </a:lnTo>
                  <a:lnTo>
                    <a:pt x="41126" y="192153"/>
                  </a:lnTo>
                  <a:lnTo>
                    <a:pt x="46469" y="183516"/>
                  </a:lnTo>
                  <a:lnTo>
                    <a:pt x="54012" y="174999"/>
                  </a:lnTo>
                  <a:lnTo>
                    <a:pt x="56931" y="166834"/>
                  </a:lnTo>
                  <a:lnTo>
                    <a:pt x="59899" y="147542"/>
                  </a:lnTo>
                  <a:lnTo>
                    <a:pt x="65907" y="135622"/>
                  </a:lnTo>
                  <a:lnTo>
                    <a:pt x="66515" y="132748"/>
                  </a:lnTo>
                  <a:lnTo>
                    <a:pt x="74916" y="120215"/>
                  </a:lnTo>
                  <a:lnTo>
                    <a:pt x="87872" y="106897"/>
                  </a:lnTo>
                  <a:lnTo>
                    <a:pt x="93303" y="103955"/>
                  </a:lnTo>
                  <a:lnTo>
                    <a:pt x="101115" y="101738"/>
                  </a:lnTo>
                  <a:lnTo>
                    <a:pt x="114201" y="101604"/>
                  </a:lnTo>
                  <a:lnTo>
                    <a:pt x="119116" y="104111"/>
                  </a:lnTo>
                  <a:lnTo>
                    <a:pt x="121743" y="106096"/>
                  </a:lnTo>
                  <a:lnTo>
                    <a:pt x="124664" y="110811"/>
                  </a:lnTo>
                  <a:lnTo>
                    <a:pt x="125441" y="113385"/>
                  </a:lnTo>
                  <a:lnTo>
                    <a:pt x="126901" y="115101"/>
                  </a:lnTo>
                  <a:lnTo>
                    <a:pt x="142366" y="125689"/>
                  </a:lnTo>
                  <a:lnTo>
                    <a:pt x="150382" y="138379"/>
                  </a:lnTo>
                  <a:lnTo>
                    <a:pt x="155581" y="141465"/>
                  </a:lnTo>
                  <a:lnTo>
                    <a:pt x="157342" y="144169"/>
                  </a:lnTo>
                  <a:lnTo>
                    <a:pt x="160170" y="159520"/>
                  </a:lnTo>
                  <a:lnTo>
                    <a:pt x="160401" y="162791"/>
                  </a:lnTo>
                  <a:lnTo>
                    <a:pt x="163168" y="168935"/>
                  </a:lnTo>
                  <a:lnTo>
                    <a:pt x="166592" y="174801"/>
                  </a:lnTo>
                  <a:lnTo>
                    <a:pt x="168791" y="186232"/>
                  </a:lnTo>
                  <a:lnTo>
                    <a:pt x="169227" y="197549"/>
                  </a:lnTo>
                  <a:lnTo>
                    <a:pt x="166776" y="203197"/>
                  </a:lnTo>
                  <a:lnTo>
                    <a:pt x="163492" y="208844"/>
                  </a:lnTo>
                  <a:lnTo>
                    <a:pt x="161384" y="220134"/>
                  </a:lnTo>
                  <a:lnTo>
                    <a:pt x="160970" y="231422"/>
                  </a:lnTo>
                  <a:lnTo>
                    <a:pt x="158403" y="237067"/>
                  </a:lnTo>
                  <a:lnTo>
                    <a:pt x="137475" y="265307"/>
                  </a:lnTo>
                  <a:lnTo>
                    <a:pt x="128566" y="270192"/>
                  </a:lnTo>
                  <a:lnTo>
                    <a:pt x="122970" y="270714"/>
                  </a:lnTo>
                  <a:lnTo>
                    <a:pt x="117997" y="273345"/>
                  </a:lnTo>
                  <a:lnTo>
                    <a:pt x="115354" y="275363"/>
                  </a:lnTo>
                  <a:lnTo>
                    <a:pt x="112650" y="275768"/>
                  </a:lnTo>
                  <a:lnTo>
                    <a:pt x="109907" y="275097"/>
                  </a:lnTo>
                  <a:lnTo>
                    <a:pt x="103241" y="271756"/>
                  </a:lnTo>
                  <a:lnTo>
                    <a:pt x="89346" y="270155"/>
                  </a:lnTo>
                  <a:lnTo>
                    <a:pt x="79572" y="264223"/>
                  </a:lnTo>
                  <a:lnTo>
                    <a:pt x="39514" y="225775"/>
                  </a:lnTo>
                  <a:lnTo>
                    <a:pt x="25400" y="203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53"/>
            <p:cNvSpPr/>
            <p:nvPr/>
          </p:nvSpPr>
          <p:spPr>
            <a:xfrm>
              <a:off x="10812317" y="4597409"/>
              <a:ext cx="118151" cy="84647"/>
            </a:xfrm>
            <a:custGeom>
              <a:avLst/>
              <a:gdLst/>
              <a:ahLst/>
              <a:cxnLst/>
              <a:rect l="0" t="0" r="0" b="0"/>
              <a:pathLst>
                <a:path w="118151" h="84647">
                  <a:moveTo>
                    <a:pt x="33483" y="50791"/>
                  </a:moveTo>
                  <a:lnTo>
                    <a:pt x="33483" y="8458"/>
                  </a:lnTo>
                  <a:lnTo>
                    <a:pt x="41603" y="8458"/>
                  </a:lnTo>
                  <a:lnTo>
                    <a:pt x="49207" y="15747"/>
                  </a:lnTo>
                  <a:lnTo>
                    <a:pt x="50059" y="21070"/>
                  </a:lnTo>
                  <a:lnTo>
                    <a:pt x="51119" y="22511"/>
                  </a:lnTo>
                  <a:lnTo>
                    <a:pt x="57676" y="25012"/>
                  </a:lnTo>
                  <a:lnTo>
                    <a:pt x="58347" y="27731"/>
                  </a:lnTo>
                  <a:lnTo>
                    <a:pt x="58778" y="37142"/>
                  </a:lnTo>
                  <a:lnTo>
                    <a:pt x="59753" y="38870"/>
                  </a:lnTo>
                  <a:lnTo>
                    <a:pt x="61345" y="40022"/>
                  </a:lnTo>
                  <a:lnTo>
                    <a:pt x="63347" y="40789"/>
                  </a:lnTo>
                  <a:lnTo>
                    <a:pt x="64681" y="42242"/>
                  </a:lnTo>
                  <a:lnTo>
                    <a:pt x="66164" y="46365"/>
                  </a:lnTo>
                  <a:lnTo>
                    <a:pt x="67500" y="47840"/>
                  </a:lnTo>
                  <a:lnTo>
                    <a:pt x="71492" y="49479"/>
                  </a:lnTo>
                  <a:lnTo>
                    <a:pt x="72934" y="50857"/>
                  </a:lnTo>
                  <a:lnTo>
                    <a:pt x="75704" y="58875"/>
                  </a:lnTo>
                  <a:lnTo>
                    <a:pt x="75807" y="66514"/>
                  </a:lnTo>
                  <a:lnTo>
                    <a:pt x="74869" y="66918"/>
                  </a:lnTo>
                  <a:lnTo>
                    <a:pt x="41809" y="67724"/>
                  </a:lnTo>
                  <a:lnTo>
                    <a:pt x="39033" y="66784"/>
                  </a:lnTo>
                  <a:lnTo>
                    <a:pt x="37183" y="65216"/>
                  </a:lnTo>
                  <a:lnTo>
                    <a:pt x="35950" y="63230"/>
                  </a:lnTo>
                  <a:lnTo>
                    <a:pt x="34187" y="61905"/>
                  </a:lnTo>
                  <a:lnTo>
                    <a:pt x="29720" y="60435"/>
                  </a:lnTo>
                  <a:lnTo>
                    <a:pt x="21915" y="59606"/>
                  </a:lnTo>
                  <a:lnTo>
                    <a:pt x="20126" y="58550"/>
                  </a:lnTo>
                  <a:lnTo>
                    <a:pt x="18935" y="56904"/>
                  </a:lnTo>
                  <a:lnTo>
                    <a:pt x="18139" y="54866"/>
                  </a:lnTo>
                  <a:lnTo>
                    <a:pt x="16669" y="53508"/>
                  </a:lnTo>
                  <a:lnTo>
                    <a:pt x="8020" y="50089"/>
                  </a:lnTo>
                  <a:lnTo>
                    <a:pt x="911" y="43533"/>
                  </a:lnTo>
                  <a:lnTo>
                    <a:pt x="0" y="38188"/>
                  </a:lnTo>
                  <a:lnTo>
                    <a:pt x="813" y="36744"/>
                  </a:lnTo>
                  <a:lnTo>
                    <a:pt x="2295" y="35782"/>
                  </a:lnTo>
                  <a:lnTo>
                    <a:pt x="4225" y="35141"/>
                  </a:lnTo>
                  <a:lnTo>
                    <a:pt x="5512" y="33772"/>
                  </a:lnTo>
                  <a:lnTo>
                    <a:pt x="7745" y="26680"/>
                  </a:lnTo>
                  <a:lnTo>
                    <a:pt x="20594" y="19827"/>
                  </a:lnTo>
                  <a:lnTo>
                    <a:pt x="31600" y="17307"/>
                  </a:lnTo>
                  <a:lnTo>
                    <a:pt x="72945" y="16926"/>
                  </a:lnTo>
                  <a:lnTo>
                    <a:pt x="88280" y="16924"/>
                  </a:lnTo>
                  <a:lnTo>
                    <a:pt x="89771" y="17865"/>
                  </a:lnTo>
                  <a:lnTo>
                    <a:pt x="90763" y="19433"/>
                  </a:lnTo>
                  <a:lnTo>
                    <a:pt x="92633" y="25042"/>
                  </a:lnTo>
                  <a:lnTo>
                    <a:pt x="92750" y="46365"/>
                  </a:lnTo>
                  <a:lnTo>
                    <a:pt x="90240" y="51332"/>
                  </a:lnTo>
                  <a:lnTo>
                    <a:pt x="85459" y="57692"/>
                  </a:lnTo>
                  <a:lnTo>
                    <a:pt x="82296" y="58561"/>
                  </a:lnTo>
                  <a:lnTo>
                    <a:pt x="80137" y="58794"/>
                  </a:lnTo>
                  <a:lnTo>
                    <a:pt x="78698" y="59889"/>
                  </a:lnTo>
                  <a:lnTo>
                    <a:pt x="76194" y="66507"/>
                  </a:lnTo>
                  <a:lnTo>
                    <a:pt x="35046" y="67724"/>
                  </a:lnTo>
                  <a:lnTo>
                    <a:pt x="25406" y="59606"/>
                  </a:lnTo>
                  <a:lnTo>
                    <a:pt x="25016" y="38285"/>
                  </a:lnTo>
                  <a:lnTo>
                    <a:pt x="27526" y="33316"/>
                  </a:lnTo>
                  <a:lnTo>
                    <a:pt x="46065" y="12819"/>
                  </a:lnTo>
                  <a:lnTo>
                    <a:pt x="50991" y="10395"/>
                  </a:lnTo>
                  <a:lnTo>
                    <a:pt x="70206" y="8571"/>
                  </a:lnTo>
                  <a:lnTo>
                    <a:pt x="96853" y="8458"/>
                  </a:lnTo>
                  <a:lnTo>
                    <a:pt x="98308" y="9398"/>
                  </a:lnTo>
                  <a:lnTo>
                    <a:pt x="99277" y="10966"/>
                  </a:lnTo>
                  <a:lnTo>
                    <a:pt x="100961" y="17080"/>
                  </a:lnTo>
                  <a:lnTo>
                    <a:pt x="101216" y="53965"/>
                  </a:lnTo>
                  <a:lnTo>
                    <a:pt x="98707" y="59414"/>
                  </a:lnTo>
                  <a:lnTo>
                    <a:pt x="96720" y="62184"/>
                  </a:lnTo>
                  <a:lnTo>
                    <a:pt x="92007" y="65262"/>
                  </a:lnTo>
                  <a:lnTo>
                    <a:pt x="89433" y="66083"/>
                  </a:lnTo>
                  <a:lnTo>
                    <a:pt x="87716" y="67571"/>
                  </a:lnTo>
                  <a:lnTo>
                    <a:pt x="80242" y="79364"/>
                  </a:lnTo>
                  <a:lnTo>
                    <a:pt x="75275" y="82305"/>
                  </a:lnTo>
                  <a:lnTo>
                    <a:pt x="64418" y="84192"/>
                  </a:lnTo>
                  <a:lnTo>
                    <a:pt x="46415" y="84646"/>
                  </a:lnTo>
                  <a:lnTo>
                    <a:pt x="44926" y="83709"/>
                  </a:lnTo>
                  <a:lnTo>
                    <a:pt x="43933" y="82144"/>
                  </a:lnTo>
                  <a:lnTo>
                    <a:pt x="43272" y="80159"/>
                  </a:lnTo>
                  <a:lnTo>
                    <a:pt x="35422" y="67504"/>
                  </a:lnTo>
                  <a:lnTo>
                    <a:pt x="33517" y="43993"/>
                  </a:lnTo>
                  <a:lnTo>
                    <a:pt x="33483" y="13826"/>
                  </a:lnTo>
                  <a:lnTo>
                    <a:pt x="34423" y="12037"/>
                  </a:lnTo>
                  <a:lnTo>
                    <a:pt x="35992" y="10844"/>
                  </a:lnTo>
                  <a:lnTo>
                    <a:pt x="40773" y="8930"/>
                  </a:lnTo>
                  <a:lnTo>
                    <a:pt x="41427" y="6158"/>
                  </a:lnTo>
                  <a:lnTo>
                    <a:pt x="41603" y="4104"/>
                  </a:lnTo>
                  <a:lnTo>
                    <a:pt x="42658" y="2732"/>
                  </a:lnTo>
                  <a:lnTo>
                    <a:pt x="46341" y="1210"/>
                  </a:lnTo>
                  <a:lnTo>
                    <a:pt x="78650" y="0"/>
                  </a:lnTo>
                  <a:lnTo>
                    <a:pt x="84287" y="2504"/>
                  </a:lnTo>
                  <a:lnTo>
                    <a:pt x="91077" y="7282"/>
                  </a:lnTo>
                  <a:lnTo>
                    <a:pt x="99181" y="9166"/>
                  </a:lnTo>
                  <a:lnTo>
                    <a:pt x="104385" y="12849"/>
                  </a:lnTo>
                  <a:lnTo>
                    <a:pt x="107330" y="17621"/>
                  </a:lnTo>
                  <a:lnTo>
                    <a:pt x="108114" y="20211"/>
                  </a:lnTo>
                  <a:lnTo>
                    <a:pt x="109580" y="21938"/>
                  </a:lnTo>
                  <a:lnTo>
                    <a:pt x="113713" y="23857"/>
                  </a:lnTo>
                  <a:lnTo>
                    <a:pt x="115192" y="25308"/>
                  </a:lnTo>
                  <a:lnTo>
                    <a:pt x="116835" y="29431"/>
                  </a:lnTo>
                  <a:lnTo>
                    <a:pt x="118150" y="66083"/>
                  </a:lnTo>
                  <a:lnTo>
                    <a:pt x="117209" y="66630"/>
                  </a:lnTo>
                  <a:lnTo>
                    <a:pt x="110859" y="67580"/>
                  </a:lnTo>
                  <a:lnTo>
                    <a:pt x="103156" y="73514"/>
                  </a:lnTo>
                  <a:lnTo>
                    <a:pt x="95311" y="75398"/>
                  </a:lnTo>
                  <a:lnTo>
                    <a:pt x="85921" y="76087"/>
                  </a:lnTo>
                  <a:lnTo>
                    <a:pt x="75288" y="69476"/>
                  </a:lnTo>
                  <a:lnTo>
                    <a:pt x="61636" y="67015"/>
                  </a:lnTo>
                  <a:lnTo>
                    <a:pt x="56028" y="63332"/>
                  </a:lnTo>
                  <a:lnTo>
                    <a:pt x="52909" y="58560"/>
                  </a:lnTo>
                  <a:lnTo>
                    <a:pt x="50745" y="50874"/>
                  </a:lnTo>
                  <a:lnTo>
                    <a:pt x="50421" y="30655"/>
                  </a:lnTo>
                  <a:lnTo>
                    <a:pt x="51359" y="28900"/>
                  </a:lnTo>
                  <a:lnTo>
                    <a:pt x="52927" y="27731"/>
                  </a:lnTo>
                  <a:lnTo>
                    <a:pt x="57707" y="25853"/>
                  </a:lnTo>
                  <a:lnTo>
                    <a:pt x="84283" y="253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271"/>
          <p:cNvGrpSpPr/>
          <p:nvPr/>
        </p:nvGrpSpPr>
        <p:grpSpPr>
          <a:xfrm>
            <a:off x="9271001" y="4428418"/>
            <a:ext cx="423333" cy="152049"/>
            <a:chOff x="9271001" y="4428418"/>
            <a:chExt cx="423333" cy="152049"/>
          </a:xfrm>
        </p:grpSpPr>
        <p:sp>
          <p:nvSpPr>
            <p:cNvPr id="242" name="SMARTInkShape-354"/>
            <p:cNvSpPr/>
            <p:nvPr/>
          </p:nvSpPr>
          <p:spPr>
            <a:xfrm>
              <a:off x="9271001" y="4461943"/>
              <a:ext cx="126641" cy="76191"/>
            </a:xfrm>
            <a:custGeom>
              <a:avLst/>
              <a:gdLst/>
              <a:ahLst/>
              <a:cxnLst/>
              <a:rect l="0" t="0" r="0" b="0"/>
              <a:pathLst>
                <a:path w="126641" h="76191">
                  <a:moveTo>
                    <a:pt x="50799" y="25390"/>
                  </a:moveTo>
                  <a:lnTo>
                    <a:pt x="50799" y="49604"/>
                  </a:lnTo>
                  <a:lnTo>
                    <a:pt x="49859" y="50000"/>
                  </a:lnTo>
                  <a:lnTo>
                    <a:pt x="42335" y="50790"/>
                  </a:lnTo>
                  <a:lnTo>
                    <a:pt x="42334" y="55285"/>
                  </a:lnTo>
                  <a:lnTo>
                    <a:pt x="41392" y="56609"/>
                  </a:lnTo>
                  <a:lnTo>
                    <a:pt x="39823" y="57491"/>
                  </a:lnTo>
                  <a:lnTo>
                    <a:pt x="26924" y="59154"/>
                  </a:lnTo>
                  <a:lnTo>
                    <a:pt x="12826" y="59254"/>
                  </a:lnTo>
                  <a:lnTo>
                    <a:pt x="11373" y="58314"/>
                  </a:lnTo>
                  <a:lnTo>
                    <a:pt x="10405" y="56747"/>
                  </a:lnTo>
                  <a:lnTo>
                    <a:pt x="9757" y="54762"/>
                  </a:lnTo>
                  <a:lnTo>
                    <a:pt x="8386" y="53438"/>
                  </a:lnTo>
                  <a:lnTo>
                    <a:pt x="1290" y="51139"/>
                  </a:lnTo>
                  <a:lnTo>
                    <a:pt x="573" y="48436"/>
                  </a:lnTo>
                  <a:lnTo>
                    <a:pt x="0" y="29720"/>
                  </a:lnTo>
                  <a:lnTo>
                    <a:pt x="939" y="28277"/>
                  </a:lnTo>
                  <a:lnTo>
                    <a:pt x="2508" y="27315"/>
                  </a:lnTo>
                  <a:lnTo>
                    <a:pt x="8117" y="25502"/>
                  </a:lnTo>
                  <a:lnTo>
                    <a:pt x="20219" y="25400"/>
                  </a:lnTo>
                  <a:lnTo>
                    <a:pt x="21946" y="24456"/>
                  </a:lnTo>
                  <a:lnTo>
                    <a:pt x="23098" y="22886"/>
                  </a:lnTo>
                  <a:lnTo>
                    <a:pt x="24944" y="18101"/>
                  </a:lnTo>
                  <a:lnTo>
                    <a:pt x="27705" y="17447"/>
                  </a:lnTo>
                  <a:lnTo>
                    <a:pt x="54904" y="16924"/>
                  </a:lnTo>
                  <a:lnTo>
                    <a:pt x="56358" y="17865"/>
                  </a:lnTo>
                  <a:lnTo>
                    <a:pt x="57327" y="19432"/>
                  </a:lnTo>
                  <a:lnTo>
                    <a:pt x="59152" y="25042"/>
                  </a:lnTo>
                  <a:lnTo>
                    <a:pt x="63726" y="25287"/>
                  </a:lnTo>
                  <a:lnTo>
                    <a:pt x="65062" y="26262"/>
                  </a:lnTo>
                  <a:lnTo>
                    <a:pt x="67381" y="32671"/>
                  </a:lnTo>
                  <a:lnTo>
                    <a:pt x="67723" y="41944"/>
                  </a:lnTo>
                  <a:lnTo>
                    <a:pt x="60442" y="49580"/>
                  </a:lnTo>
                  <a:lnTo>
                    <a:pt x="59369" y="57973"/>
                  </a:lnTo>
                  <a:lnTo>
                    <a:pt x="58393" y="58401"/>
                  </a:lnTo>
                  <a:lnTo>
                    <a:pt x="38217" y="59254"/>
                  </a:lnTo>
                  <a:lnTo>
                    <a:pt x="33291" y="56747"/>
                  </a:lnTo>
                  <a:lnTo>
                    <a:pt x="9757" y="35146"/>
                  </a:lnTo>
                  <a:lnTo>
                    <a:pt x="8579" y="26680"/>
                  </a:lnTo>
                  <a:lnTo>
                    <a:pt x="8467" y="8919"/>
                  </a:lnTo>
                  <a:lnTo>
                    <a:pt x="16829" y="97"/>
                  </a:lnTo>
                  <a:lnTo>
                    <a:pt x="24212" y="0"/>
                  </a:lnTo>
                  <a:lnTo>
                    <a:pt x="31923" y="5811"/>
                  </a:lnTo>
                  <a:lnTo>
                    <a:pt x="40776" y="8109"/>
                  </a:lnTo>
                  <a:lnTo>
                    <a:pt x="49485" y="15716"/>
                  </a:lnTo>
                  <a:lnTo>
                    <a:pt x="54904" y="16565"/>
                  </a:lnTo>
                  <a:lnTo>
                    <a:pt x="56358" y="17626"/>
                  </a:lnTo>
                  <a:lnTo>
                    <a:pt x="57327" y="19273"/>
                  </a:lnTo>
                  <a:lnTo>
                    <a:pt x="57974" y="21312"/>
                  </a:lnTo>
                  <a:lnTo>
                    <a:pt x="59345" y="22672"/>
                  </a:lnTo>
                  <a:lnTo>
                    <a:pt x="63377" y="24182"/>
                  </a:lnTo>
                  <a:lnTo>
                    <a:pt x="64828" y="25526"/>
                  </a:lnTo>
                  <a:lnTo>
                    <a:pt x="68419" y="33942"/>
                  </a:lnTo>
                  <a:lnTo>
                    <a:pt x="74987" y="41034"/>
                  </a:lnTo>
                  <a:lnTo>
                    <a:pt x="75840" y="46436"/>
                  </a:lnTo>
                  <a:lnTo>
                    <a:pt x="76196" y="66410"/>
                  </a:lnTo>
                  <a:lnTo>
                    <a:pt x="68081" y="75808"/>
                  </a:lnTo>
                  <a:lnTo>
                    <a:pt x="38227" y="76190"/>
                  </a:lnTo>
                  <a:lnTo>
                    <a:pt x="33295" y="73682"/>
                  </a:lnTo>
                  <a:lnTo>
                    <a:pt x="26959" y="68901"/>
                  </a:lnTo>
                  <a:lnTo>
                    <a:pt x="26093" y="65738"/>
                  </a:lnTo>
                  <a:lnTo>
                    <a:pt x="25411" y="43962"/>
                  </a:lnTo>
                  <a:lnTo>
                    <a:pt x="41953" y="25774"/>
                  </a:lnTo>
                  <a:lnTo>
                    <a:pt x="83098" y="25390"/>
                  </a:lnTo>
                  <a:lnTo>
                    <a:pt x="105629" y="25390"/>
                  </a:lnTo>
                  <a:lnTo>
                    <a:pt x="107108" y="26331"/>
                  </a:lnTo>
                  <a:lnTo>
                    <a:pt x="108094" y="27899"/>
                  </a:lnTo>
                  <a:lnTo>
                    <a:pt x="108751" y="29885"/>
                  </a:lnTo>
                  <a:lnTo>
                    <a:pt x="110129" y="31209"/>
                  </a:lnTo>
                  <a:lnTo>
                    <a:pt x="117241" y="33508"/>
                  </a:lnTo>
                  <a:lnTo>
                    <a:pt x="117958" y="36212"/>
                  </a:lnTo>
                  <a:lnTo>
                    <a:pt x="118149" y="38249"/>
                  </a:lnTo>
                  <a:lnTo>
                    <a:pt x="119217" y="39607"/>
                  </a:lnTo>
                  <a:lnTo>
                    <a:pt x="125787" y="41965"/>
                  </a:lnTo>
                  <a:lnTo>
                    <a:pt x="126462" y="44673"/>
                  </a:lnTo>
                  <a:lnTo>
                    <a:pt x="126640" y="46712"/>
                  </a:lnTo>
                  <a:lnTo>
                    <a:pt x="125820" y="48072"/>
                  </a:lnTo>
                  <a:lnTo>
                    <a:pt x="124332" y="48978"/>
                  </a:lnTo>
                  <a:lnTo>
                    <a:pt x="122398" y="49582"/>
                  </a:lnTo>
                  <a:lnTo>
                    <a:pt x="121110" y="50926"/>
                  </a:lnTo>
                  <a:lnTo>
                    <a:pt x="117818" y="59342"/>
                  </a:lnTo>
                  <a:lnTo>
                    <a:pt x="114140" y="63371"/>
                  </a:lnTo>
                  <a:lnTo>
                    <a:pt x="109367" y="65790"/>
                  </a:lnTo>
                  <a:lnTo>
                    <a:pt x="95863" y="68410"/>
                  </a:lnTo>
                  <a:lnTo>
                    <a:pt x="84648" y="74374"/>
                  </a:lnTo>
                  <a:lnTo>
                    <a:pt x="56443" y="76159"/>
                  </a:lnTo>
                  <a:lnTo>
                    <a:pt x="54562" y="75228"/>
                  </a:lnTo>
                  <a:lnTo>
                    <a:pt x="53308" y="73667"/>
                  </a:lnTo>
                  <a:lnTo>
                    <a:pt x="52471" y="71686"/>
                  </a:lnTo>
                  <a:lnTo>
                    <a:pt x="50973" y="70365"/>
                  </a:lnTo>
                  <a:lnTo>
                    <a:pt x="46800" y="68898"/>
                  </a:lnTo>
                  <a:lnTo>
                    <a:pt x="36456" y="67015"/>
                  </a:lnTo>
                  <a:lnTo>
                    <a:pt x="27042" y="60465"/>
                  </a:lnTo>
                  <a:lnTo>
                    <a:pt x="26128" y="57285"/>
                  </a:lnTo>
                  <a:lnTo>
                    <a:pt x="25403" y="38211"/>
                  </a:lnTo>
                  <a:lnTo>
                    <a:pt x="26342" y="36760"/>
                  </a:lnTo>
                  <a:lnTo>
                    <a:pt x="27910" y="35792"/>
                  </a:lnTo>
                  <a:lnTo>
                    <a:pt x="29895" y="35147"/>
                  </a:lnTo>
                  <a:lnTo>
                    <a:pt x="31218" y="33776"/>
                  </a:lnTo>
                  <a:lnTo>
                    <a:pt x="32689" y="29744"/>
                  </a:lnTo>
                  <a:lnTo>
                    <a:pt x="34023" y="28293"/>
                  </a:lnTo>
                  <a:lnTo>
                    <a:pt x="38012" y="26681"/>
                  </a:lnTo>
                  <a:lnTo>
                    <a:pt x="48238" y="24704"/>
                  </a:lnTo>
                  <a:lnTo>
                    <a:pt x="57627" y="18134"/>
                  </a:lnTo>
                  <a:lnTo>
                    <a:pt x="66411" y="17030"/>
                  </a:lnTo>
                  <a:lnTo>
                    <a:pt x="100307" y="16924"/>
                  </a:lnTo>
                  <a:lnTo>
                    <a:pt x="100737" y="17864"/>
                  </a:lnTo>
                  <a:lnTo>
                    <a:pt x="101599" y="38001"/>
                  </a:lnTo>
                  <a:lnTo>
                    <a:pt x="100659" y="39442"/>
                  </a:lnTo>
                  <a:lnTo>
                    <a:pt x="99090" y="40402"/>
                  </a:lnTo>
                  <a:lnTo>
                    <a:pt x="97104" y="41043"/>
                  </a:lnTo>
                  <a:lnTo>
                    <a:pt x="95780" y="42410"/>
                  </a:lnTo>
                  <a:lnTo>
                    <a:pt x="94309" y="46439"/>
                  </a:lnTo>
                  <a:lnTo>
                    <a:pt x="92975" y="47889"/>
                  </a:lnTo>
                  <a:lnTo>
                    <a:pt x="76025" y="57322"/>
                  </a:lnTo>
                  <a:lnTo>
                    <a:pt x="55263" y="59223"/>
                  </a:lnTo>
                  <a:lnTo>
                    <a:pt x="42797" y="59257"/>
                  </a:lnTo>
                  <a:lnTo>
                    <a:pt x="35083" y="51968"/>
                  </a:lnTo>
                  <a:lnTo>
                    <a:pt x="33972" y="43604"/>
                  </a:lnTo>
                  <a:lnTo>
                    <a:pt x="33875" y="35146"/>
                  </a:lnTo>
                  <a:lnTo>
                    <a:pt x="41156" y="26680"/>
                  </a:lnTo>
                  <a:lnTo>
                    <a:pt x="46479" y="25773"/>
                  </a:lnTo>
                  <a:lnTo>
                    <a:pt x="47919" y="24704"/>
                  </a:lnTo>
                  <a:lnTo>
                    <a:pt x="49518" y="21009"/>
                  </a:lnTo>
                  <a:lnTo>
                    <a:pt x="50886" y="19647"/>
                  </a:lnTo>
                  <a:lnTo>
                    <a:pt x="57977" y="17282"/>
                  </a:lnTo>
                  <a:lnTo>
                    <a:pt x="63378" y="17030"/>
                  </a:lnTo>
                  <a:lnTo>
                    <a:pt x="64830" y="17935"/>
                  </a:lnTo>
                  <a:lnTo>
                    <a:pt x="65797" y="19480"/>
                  </a:lnTo>
                  <a:lnTo>
                    <a:pt x="66442" y="21450"/>
                  </a:lnTo>
                  <a:lnTo>
                    <a:pt x="67813" y="22763"/>
                  </a:lnTo>
                  <a:lnTo>
                    <a:pt x="74909" y="25045"/>
                  </a:lnTo>
                  <a:lnTo>
                    <a:pt x="80311" y="25288"/>
                  </a:lnTo>
                  <a:lnTo>
                    <a:pt x="81764" y="26263"/>
                  </a:lnTo>
                  <a:lnTo>
                    <a:pt x="82731" y="27853"/>
                  </a:lnTo>
                  <a:lnTo>
                    <a:pt x="84285" y="32671"/>
                  </a:lnTo>
                  <a:lnTo>
                    <a:pt x="91921" y="41043"/>
                  </a:lnTo>
                  <a:lnTo>
                    <a:pt x="91385" y="41469"/>
                  </a:lnTo>
                  <a:lnTo>
                    <a:pt x="88279" y="41944"/>
                  </a:lnTo>
                  <a:lnTo>
                    <a:pt x="87075" y="43011"/>
                  </a:lnTo>
                  <a:lnTo>
                    <a:pt x="84983" y="49580"/>
                  </a:lnTo>
                  <a:lnTo>
                    <a:pt x="82298" y="50253"/>
                  </a:lnTo>
                  <a:lnTo>
                    <a:pt x="68113" y="50788"/>
                  </a:lnTo>
                  <a:lnTo>
                    <a:pt x="67766" y="43500"/>
                  </a:lnTo>
                  <a:lnTo>
                    <a:pt x="59266" y="338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55"/>
            <p:cNvSpPr/>
            <p:nvPr/>
          </p:nvSpPr>
          <p:spPr>
            <a:xfrm>
              <a:off x="9509277" y="4428418"/>
              <a:ext cx="185057" cy="152049"/>
            </a:xfrm>
            <a:custGeom>
              <a:avLst/>
              <a:gdLst/>
              <a:ahLst/>
              <a:cxnLst/>
              <a:rect l="0" t="0" r="0" b="0"/>
              <a:pathLst>
                <a:path w="185057" h="152049">
                  <a:moveTo>
                    <a:pt x="91923" y="16582"/>
                  </a:moveTo>
                  <a:lnTo>
                    <a:pt x="91923" y="40701"/>
                  </a:lnTo>
                  <a:lnTo>
                    <a:pt x="92863" y="41129"/>
                  </a:lnTo>
                  <a:lnTo>
                    <a:pt x="96418" y="41603"/>
                  </a:lnTo>
                  <a:lnTo>
                    <a:pt x="97742" y="42670"/>
                  </a:lnTo>
                  <a:lnTo>
                    <a:pt x="100286" y="50090"/>
                  </a:lnTo>
                  <a:lnTo>
                    <a:pt x="100390" y="58915"/>
                  </a:lnTo>
                  <a:lnTo>
                    <a:pt x="100390" y="54421"/>
                  </a:lnTo>
                  <a:lnTo>
                    <a:pt x="99449" y="53096"/>
                  </a:lnTo>
                  <a:lnTo>
                    <a:pt x="97880" y="52214"/>
                  </a:lnTo>
                  <a:lnTo>
                    <a:pt x="95895" y="51626"/>
                  </a:lnTo>
                  <a:lnTo>
                    <a:pt x="94571" y="50293"/>
                  </a:lnTo>
                  <a:lnTo>
                    <a:pt x="92026" y="42361"/>
                  </a:lnTo>
                  <a:lnTo>
                    <a:pt x="91954" y="37600"/>
                  </a:lnTo>
                  <a:lnTo>
                    <a:pt x="91003" y="36238"/>
                  </a:lnTo>
                  <a:lnTo>
                    <a:pt x="89428" y="35330"/>
                  </a:lnTo>
                  <a:lnTo>
                    <a:pt x="87437" y="34725"/>
                  </a:lnTo>
                  <a:lnTo>
                    <a:pt x="86110" y="33381"/>
                  </a:lnTo>
                  <a:lnTo>
                    <a:pt x="82749" y="24964"/>
                  </a:lnTo>
                  <a:lnTo>
                    <a:pt x="67730" y="9325"/>
                  </a:lnTo>
                  <a:lnTo>
                    <a:pt x="59339" y="8222"/>
                  </a:lnTo>
                  <a:lnTo>
                    <a:pt x="58912" y="7246"/>
                  </a:lnTo>
                  <a:lnTo>
                    <a:pt x="58437" y="3653"/>
                  </a:lnTo>
                  <a:lnTo>
                    <a:pt x="57369" y="2318"/>
                  </a:lnTo>
                  <a:lnTo>
                    <a:pt x="50800" y="0"/>
                  </a:lnTo>
                  <a:lnTo>
                    <a:pt x="50397" y="824"/>
                  </a:lnTo>
                  <a:lnTo>
                    <a:pt x="49948" y="4247"/>
                  </a:lnTo>
                  <a:lnTo>
                    <a:pt x="48887" y="5537"/>
                  </a:lnTo>
                  <a:lnTo>
                    <a:pt x="45200" y="6969"/>
                  </a:lnTo>
                  <a:lnTo>
                    <a:pt x="34190" y="8015"/>
                  </a:lnTo>
                  <a:lnTo>
                    <a:pt x="28616" y="12580"/>
                  </a:lnTo>
                  <a:lnTo>
                    <a:pt x="26157" y="17312"/>
                  </a:lnTo>
                  <a:lnTo>
                    <a:pt x="24578" y="23520"/>
                  </a:lnTo>
                  <a:lnTo>
                    <a:pt x="18448" y="31506"/>
                  </a:lnTo>
                  <a:lnTo>
                    <a:pt x="16935" y="36699"/>
                  </a:lnTo>
                  <a:lnTo>
                    <a:pt x="15589" y="38460"/>
                  </a:lnTo>
                  <a:lnTo>
                    <a:pt x="10144" y="41879"/>
                  </a:lnTo>
                  <a:lnTo>
                    <a:pt x="8539" y="46013"/>
                  </a:lnTo>
                  <a:lnTo>
                    <a:pt x="6569" y="56332"/>
                  </a:lnTo>
                  <a:lnTo>
                    <a:pt x="0" y="65741"/>
                  </a:lnTo>
                  <a:lnTo>
                    <a:pt x="537" y="67229"/>
                  </a:lnTo>
                  <a:lnTo>
                    <a:pt x="4847" y="73817"/>
                  </a:lnTo>
                  <a:lnTo>
                    <a:pt x="7484" y="81727"/>
                  </a:lnTo>
                  <a:lnTo>
                    <a:pt x="12862" y="90029"/>
                  </a:lnTo>
                  <a:lnTo>
                    <a:pt x="14876" y="98447"/>
                  </a:lnTo>
                  <a:lnTo>
                    <a:pt x="15347" y="104080"/>
                  </a:lnTo>
                  <a:lnTo>
                    <a:pt x="18064" y="109719"/>
                  </a:lnTo>
                  <a:lnTo>
                    <a:pt x="22979" y="116510"/>
                  </a:lnTo>
                  <a:lnTo>
                    <a:pt x="24892" y="124611"/>
                  </a:lnTo>
                  <a:lnTo>
                    <a:pt x="28579" y="129820"/>
                  </a:lnTo>
                  <a:lnTo>
                    <a:pt x="33354" y="132761"/>
                  </a:lnTo>
                  <a:lnTo>
                    <a:pt x="35943" y="133547"/>
                  </a:lnTo>
                  <a:lnTo>
                    <a:pt x="37670" y="135010"/>
                  </a:lnTo>
                  <a:lnTo>
                    <a:pt x="45163" y="146762"/>
                  </a:lnTo>
                  <a:lnTo>
                    <a:pt x="50131" y="149699"/>
                  </a:lnTo>
                  <a:lnTo>
                    <a:pt x="60985" y="151585"/>
                  </a:lnTo>
                  <a:lnTo>
                    <a:pt x="103242" y="152048"/>
                  </a:lnTo>
                  <a:lnTo>
                    <a:pt x="130652" y="143426"/>
                  </a:lnTo>
                  <a:lnTo>
                    <a:pt x="140609" y="137996"/>
                  </a:lnTo>
                  <a:lnTo>
                    <a:pt x="185056" y="126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356"/>
          <p:cNvSpPr/>
          <p:nvPr/>
        </p:nvSpPr>
        <p:spPr>
          <a:xfrm>
            <a:off x="7662446" y="1024500"/>
            <a:ext cx="84552" cy="84634"/>
          </a:xfrm>
          <a:custGeom>
            <a:avLst/>
            <a:gdLst/>
            <a:ahLst/>
            <a:cxnLst/>
            <a:rect l="0" t="0" r="0" b="0"/>
            <a:pathLst>
              <a:path w="84552" h="84634">
                <a:moveTo>
                  <a:pt x="25287" y="59233"/>
                </a:moveTo>
                <a:lnTo>
                  <a:pt x="33753" y="59233"/>
                </a:lnTo>
                <a:lnTo>
                  <a:pt x="33754" y="64111"/>
                </a:lnTo>
                <a:lnTo>
                  <a:pt x="33754" y="62029"/>
                </a:lnTo>
                <a:lnTo>
                  <a:pt x="33754" y="66768"/>
                </a:lnTo>
                <a:lnTo>
                  <a:pt x="33754" y="60328"/>
                </a:lnTo>
                <a:lnTo>
                  <a:pt x="31246" y="59720"/>
                </a:lnTo>
                <a:lnTo>
                  <a:pt x="26465" y="59329"/>
                </a:lnTo>
                <a:lnTo>
                  <a:pt x="25810" y="56767"/>
                </a:lnTo>
                <a:lnTo>
                  <a:pt x="25287" y="17282"/>
                </a:lnTo>
                <a:lnTo>
                  <a:pt x="32577" y="16934"/>
                </a:lnTo>
                <a:lnTo>
                  <a:pt x="32969" y="15982"/>
                </a:lnTo>
                <a:lnTo>
                  <a:pt x="33651" y="9613"/>
                </a:lnTo>
                <a:lnTo>
                  <a:pt x="36217" y="8958"/>
                </a:lnTo>
                <a:lnTo>
                  <a:pt x="49501" y="8434"/>
                </a:lnTo>
                <a:lnTo>
                  <a:pt x="49896" y="9375"/>
                </a:lnTo>
                <a:lnTo>
                  <a:pt x="50336" y="12928"/>
                </a:lnTo>
                <a:lnTo>
                  <a:pt x="51394" y="14252"/>
                </a:lnTo>
                <a:lnTo>
                  <a:pt x="55078" y="15723"/>
                </a:lnTo>
                <a:lnTo>
                  <a:pt x="56436" y="17056"/>
                </a:lnTo>
                <a:lnTo>
                  <a:pt x="61125" y="25955"/>
                </a:lnTo>
                <a:lnTo>
                  <a:pt x="66337" y="32277"/>
                </a:lnTo>
                <a:lnTo>
                  <a:pt x="67240" y="37867"/>
                </a:lnTo>
                <a:lnTo>
                  <a:pt x="67621" y="74874"/>
                </a:lnTo>
                <a:lnTo>
                  <a:pt x="60331" y="83343"/>
                </a:lnTo>
                <a:lnTo>
                  <a:pt x="51968" y="84520"/>
                </a:lnTo>
                <a:lnTo>
                  <a:pt x="26847" y="84633"/>
                </a:lnTo>
                <a:lnTo>
                  <a:pt x="18836" y="78815"/>
                </a:lnTo>
                <a:lnTo>
                  <a:pt x="13640" y="77344"/>
                </a:lnTo>
                <a:lnTo>
                  <a:pt x="11878" y="76010"/>
                </a:lnTo>
                <a:lnTo>
                  <a:pt x="8457" y="70580"/>
                </a:lnTo>
                <a:lnTo>
                  <a:pt x="4322" y="68980"/>
                </a:lnTo>
                <a:lnTo>
                  <a:pt x="2844" y="67613"/>
                </a:lnTo>
                <a:lnTo>
                  <a:pt x="277" y="60523"/>
                </a:lnTo>
                <a:lnTo>
                  <a:pt x="3" y="55121"/>
                </a:lnTo>
                <a:lnTo>
                  <a:pt x="2447" y="50193"/>
                </a:lnTo>
                <a:lnTo>
                  <a:pt x="5729" y="44867"/>
                </a:lnTo>
                <a:lnTo>
                  <a:pt x="7187" y="39365"/>
                </a:lnTo>
                <a:lnTo>
                  <a:pt x="8518" y="37521"/>
                </a:lnTo>
                <a:lnTo>
                  <a:pt x="10345" y="36292"/>
                </a:lnTo>
                <a:lnTo>
                  <a:pt x="12503" y="35472"/>
                </a:lnTo>
                <a:lnTo>
                  <a:pt x="13942" y="33985"/>
                </a:lnTo>
                <a:lnTo>
                  <a:pt x="15541" y="29824"/>
                </a:lnTo>
                <a:lnTo>
                  <a:pt x="16909" y="28338"/>
                </a:lnTo>
                <a:lnTo>
                  <a:pt x="33925" y="18839"/>
                </a:lnTo>
                <a:lnTo>
                  <a:pt x="50748" y="16922"/>
                </a:lnTo>
                <a:lnTo>
                  <a:pt x="67484" y="16900"/>
                </a:lnTo>
                <a:lnTo>
                  <a:pt x="67619" y="37048"/>
                </a:lnTo>
                <a:lnTo>
                  <a:pt x="65112" y="42474"/>
                </a:lnTo>
                <a:lnTo>
                  <a:pt x="60331" y="49129"/>
                </a:lnTo>
                <a:lnTo>
                  <a:pt x="59502" y="54776"/>
                </a:lnTo>
                <a:lnTo>
                  <a:pt x="58445" y="56262"/>
                </a:lnTo>
                <a:lnTo>
                  <a:pt x="56800" y="57252"/>
                </a:lnTo>
                <a:lnTo>
                  <a:pt x="54763" y="57913"/>
                </a:lnTo>
                <a:lnTo>
                  <a:pt x="53404" y="59294"/>
                </a:lnTo>
                <a:lnTo>
                  <a:pt x="51895" y="63337"/>
                </a:lnTo>
                <a:lnTo>
                  <a:pt x="50552" y="64791"/>
                </a:lnTo>
                <a:lnTo>
                  <a:pt x="43504" y="67317"/>
                </a:lnTo>
                <a:lnTo>
                  <a:pt x="21255" y="67697"/>
                </a:lnTo>
                <a:lnTo>
                  <a:pt x="19777" y="66757"/>
                </a:lnTo>
                <a:lnTo>
                  <a:pt x="18791" y="65190"/>
                </a:lnTo>
                <a:lnTo>
                  <a:pt x="18134" y="63205"/>
                </a:lnTo>
                <a:lnTo>
                  <a:pt x="16756" y="61881"/>
                </a:lnTo>
                <a:lnTo>
                  <a:pt x="12715" y="60410"/>
                </a:lnTo>
                <a:lnTo>
                  <a:pt x="11262" y="59077"/>
                </a:lnTo>
                <a:lnTo>
                  <a:pt x="9646" y="55087"/>
                </a:lnTo>
                <a:lnTo>
                  <a:pt x="8275" y="53647"/>
                </a:lnTo>
                <a:lnTo>
                  <a:pt x="4242" y="52047"/>
                </a:lnTo>
                <a:lnTo>
                  <a:pt x="2791" y="50679"/>
                </a:lnTo>
                <a:lnTo>
                  <a:pt x="1177" y="46651"/>
                </a:lnTo>
                <a:lnTo>
                  <a:pt x="0" y="30897"/>
                </a:lnTo>
                <a:lnTo>
                  <a:pt x="903" y="29054"/>
                </a:lnTo>
                <a:lnTo>
                  <a:pt x="2446" y="27825"/>
                </a:lnTo>
                <a:lnTo>
                  <a:pt x="6668" y="25518"/>
                </a:lnTo>
                <a:lnTo>
                  <a:pt x="23279" y="11342"/>
                </a:lnTo>
                <a:lnTo>
                  <a:pt x="31174" y="8354"/>
                </a:lnTo>
                <a:lnTo>
                  <a:pt x="40581" y="1257"/>
                </a:lnTo>
                <a:lnTo>
                  <a:pt x="46229" y="349"/>
                </a:lnTo>
                <a:lnTo>
                  <a:pt x="62080" y="0"/>
                </a:lnTo>
                <a:lnTo>
                  <a:pt x="67667" y="2490"/>
                </a:lnTo>
                <a:lnTo>
                  <a:pt x="74424" y="7259"/>
                </a:lnTo>
                <a:lnTo>
                  <a:pt x="80089" y="8085"/>
                </a:lnTo>
                <a:lnTo>
                  <a:pt x="81577" y="9142"/>
                </a:lnTo>
                <a:lnTo>
                  <a:pt x="82570" y="10787"/>
                </a:lnTo>
                <a:lnTo>
                  <a:pt x="84438" y="16542"/>
                </a:lnTo>
                <a:lnTo>
                  <a:pt x="84551" y="32299"/>
                </a:lnTo>
                <a:lnTo>
                  <a:pt x="78735" y="40290"/>
                </a:lnTo>
                <a:lnTo>
                  <a:pt x="77264" y="45483"/>
                </a:lnTo>
                <a:lnTo>
                  <a:pt x="75930" y="47244"/>
                </a:lnTo>
                <a:lnTo>
                  <a:pt x="61715" y="56276"/>
                </a:lnTo>
                <a:lnTo>
                  <a:pt x="53432" y="58357"/>
                </a:lnTo>
                <a:lnTo>
                  <a:pt x="47831" y="58844"/>
                </a:lnTo>
                <a:lnTo>
                  <a:pt x="45961" y="59914"/>
                </a:lnTo>
                <a:lnTo>
                  <a:pt x="44714" y="61569"/>
                </a:lnTo>
                <a:lnTo>
                  <a:pt x="42713" y="66489"/>
                </a:lnTo>
                <a:lnTo>
                  <a:pt x="39931" y="64653"/>
                </a:lnTo>
                <a:lnTo>
                  <a:pt x="34974" y="60304"/>
                </a:lnTo>
                <a:lnTo>
                  <a:pt x="33861" y="52037"/>
                </a:lnTo>
                <a:lnTo>
                  <a:pt x="33764" y="39094"/>
                </a:lnTo>
                <a:lnTo>
                  <a:pt x="34701" y="37340"/>
                </a:lnTo>
                <a:lnTo>
                  <a:pt x="36267" y="36171"/>
                </a:lnTo>
                <a:lnTo>
                  <a:pt x="41044" y="34295"/>
                </a:lnTo>
                <a:lnTo>
                  <a:pt x="41698" y="31530"/>
                </a:lnTo>
                <a:lnTo>
                  <a:pt x="42221" y="253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Shape-357"/>
          <p:cNvSpPr/>
          <p:nvPr/>
        </p:nvSpPr>
        <p:spPr>
          <a:xfrm>
            <a:off x="7865533" y="880883"/>
            <a:ext cx="169335" cy="262109"/>
          </a:xfrm>
          <a:custGeom>
            <a:avLst/>
            <a:gdLst/>
            <a:ahLst/>
            <a:cxnLst/>
            <a:rect l="0" t="0" r="0" b="0"/>
            <a:pathLst>
              <a:path w="169335" h="262109">
                <a:moveTo>
                  <a:pt x="110067" y="160517"/>
                </a:moveTo>
                <a:lnTo>
                  <a:pt x="110067" y="144791"/>
                </a:lnTo>
                <a:lnTo>
                  <a:pt x="109127" y="144389"/>
                </a:lnTo>
                <a:lnTo>
                  <a:pt x="101703" y="143593"/>
                </a:lnTo>
                <a:lnTo>
                  <a:pt x="101631" y="139092"/>
                </a:lnTo>
                <a:lnTo>
                  <a:pt x="100680" y="137767"/>
                </a:lnTo>
                <a:lnTo>
                  <a:pt x="93367" y="135186"/>
                </a:lnTo>
                <a:lnTo>
                  <a:pt x="93237" y="135148"/>
                </a:lnTo>
                <a:lnTo>
                  <a:pt x="54888" y="135117"/>
                </a:lnTo>
                <a:lnTo>
                  <a:pt x="53525" y="136058"/>
                </a:lnTo>
                <a:lnTo>
                  <a:pt x="52617" y="137626"/>
                </a:lnTo>
                <a:lnTo>
                  <a:pt x="52011" y="139612"/>
                </a:lnTo>
                <a:lnTo>
                  <a:pt x="50667" y="140936"/>
                </a:lnTo>
                <a:lnTo>
                  <a:pt x="41750" y="145569"/>
                </a:lnTo>
                <a:lnTo>
                  <a:pt x="39122" y="147730"/>
                </a:lnTo>
                <a:lnTo>
                  <a:pt x="36203" y="152639"/>
                </a:lnTo>
                <a:lnTo>
                  <a:pt x="35424" y="155265"/>
                </a:lnTo>
                <a:lnTo>
                  <a:pt x="33964" y="157016"/>
                </a:lnTo>
                <a:lnTo>
                  <a:pt x="15121" y="170909"/>
                </a:lnTo>
                <a:lnTo>
                  <a:pt x="12903" y="173089"/>
                </a:lnTo>
                <a:lnTo>
                  <a:pt x="10438" y="178021"/>
                </a:lnTo>
                <a:lnTo>
                  <a:pt x="7786" y="191637"/>
                </a:lnTo>
                <a:lnTo>
                  <a:pt x="1817" y="202865"/>
                </a:lnTo>
                <a:lnTo>
                  <a:pt x="2" y="243146"/>
                </a:lnTo>
                <a:lnTo>
                  <a:pt x="0" y="252081"/>
                </a:lnTo>
                <a:lnTo>
                  <a:pt x="941" y="252604"/>
                </a:lnTo>
                <a:lnTo>
                  <a:pt x="4495" y="253185"/>
                </a:lnTo>
                <a:lnTo>
                  <a:pt x="5820" y="254281"/>
                </a:lnTo>
                <a:lnTo>
                  <a:pt x="7290" y="258007"/>
                </a:lnTo>
                <a:lnTo>
                  <a:pt x="8624" y="259377"/>
                </a:lnTo>
                <a:lnTo>
                  <a:pt x="15653" y="261756"/>
                </a:lnTo>
                <a:lnTo>
                  <a:pt x="37630" y="262108"/>
                </a:lnTo>
                <a:lnTo>
                  <a:pt x="42752" y="259604"/>
                </a:lnTo>
                <a:lnTo>
                  <a:pt x="45435" y="257620"/>
                </a:lnTo>
                <a:lnTo>
                  <a:pt x="58200" y="254826"/>
                </a:lnTo>
                <a:lnTo>
                  <a:pt x="72610" y="252942"/>
                </a:lnTo>
                <a:lnTo>
                  <a:pt x="84516" y="246995"/>
                </a:lnTo>
                <a:lnTo>
                  <a:pt x="87389" y="246391"/>
                </a:lnTo>
                <a:lnTo>
                  <a:pt x="112887" y="232603"/>
                </a:lnTo>
                <a:lnTo>
                  <a:pt x="121355" y="225045"/>
                </a:lnTo>
                <a:lnTo>
                  <a:pt x="124492" y="219614"/>
                </a:lnTo>
                <a:lnTo>
                  <a:pt x="126826" y="214064"/>
                </a:lnTo>
                <a:lnTo>
                  <a:pt x="132488" y="205650"/>
                </a:lnTo>
                <a:lnTo>
                  <a:pt x="135074" y="196053"/>
                </a:lnTo>
                <a:lnTo>
                  <a:pt x="135465" y="154921"/>
                </a:lnTo>
                <a:lnTo>
                  <a:pt x="135467" y="119856"/>
                </a:lnTo>
                <a:lnTo>
                  <a:pt x="128177" y="99256"/>
                </a:lnTo>
                <a:lnTo>
                  <a:pt x="127005" y="58920"/>
                </a:lnTo>
                <a:lnTo>
                  <a:pt x="127000" y="17980"/>
                </a:lnTo>
                <a:lnTo>
                  <a:pt x="127000" y="8502"/>
                </a:lnTo>
                <a:lnTo>
                  <a:pt x="119711" y="8151"/>
                </a:lnTo>
                <a:lnTo>
                  <a:pt x="119318" y="7199"/>
                </a:lnTo>
                <a:lnTo>
                  <a:pt x="118564" y="0"/>
                </a:lnTo>
                <a:lnTo>
                  <a:pt x="118534" y="8016"/>
                </a:lnTo>
                <a:lnTo>
                  <a:pt x="123028" y="12582"/>
                </a:lnTo>
                <a:lnTo>
                  <a:pt x="125236" y="17314"/>
                </a:lnTo>
                <a:lnTo>
                  <a:pt x="127873" y="31508"/>
                </a:lnTo>
                <a:lnTo>
                  <a:pt x="132798" y="39402"/>
                </a:lnTo>
                <a:lnTo>
                  <a:pt x="134940" y="50498"/>
                </a:lnTo>
                <a:lnTo>
                  <a:pt x="135116" y="53304"/>
                </a:lnTo>
                <a:lnTo>
                  <a:pt x="137820" y="58931"/>
                </a:lnTo>
                <a:lnTo>
                  <a:pt x="139858" y="61749"/>
                </a:lnTo>
                <a:lnTo>
                  <a:pt x="142726" y="74703"/>
                </a:lnTo>
                <a:lnTo>
                  <a:pt x="144853" y="112645"/>
                </a:lnTo>
                <a:lnTo>
                  <a:pt x="151220" y="129115"/>
                </a:lnTo>
                <a:lnTo>
                  <a:pt x="152386" y="168456"/>
                </a:lnTo>
                <a:lnTo>
                  <a:pt x="152391" y="171454"/>
                </a:lnTo>
                <a:lnTo>
                  <a:pt x="160712" y="211158"/>
                </a:lnTo>
                <a:lnTo>
                  <a:pt x="160837" y="222574"/>
                </a:lnTo>
                <a:lnTo>
                  <a:pt x="163362" y="228236"/>
                </a:lnTo>
                <a:lnTo>
                  <a:pt x="166680" y="233889"/>
                </a:lnTo>
                <a:lnTo>
                  <a:pt x="169334" y="2451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SMARTInkShape-358"/>
          <p:cNvSpPr/>
          <p:nvPr/>
        </p:nvSpPr>
        <p:spPr>
          <a:xfrm>
            <a:off x="10820400" y="3556000"/>
            <a:ext cx="84668" cy="50801"/>
          </a:xfrm>
          <a:custGeom>
            <a:avLst/>
            <a:gdLst/>
            <a:ahLst/>
            <a:cxnLst/>
            <a:rect l="0" t="0" r="0" b="0"/>
            <a:pathLst>
              <a:path w="84668" h="50801">
                <a:moveTo>
                  <a:pt x="50800" y="33867"/>
                </a:moveTo>
                <a:lnTo>
                  <a:pt x="50800" y="50800"/>
                </a:lnTo>
                <a:lnTo>
                  <a:pt x="50800" y="42437"/>
                </a:lnTo>
                <a:lnTo>
                  <a:pt x="59163" y="33971"/>
                </a:lnTo>
                <a:lnTo>
                  <a:pt x="67382" y="33870"/>
                </a:lnTo>
                <a:lnTo>
                  <a:pt x="76095" y="25503"/>
                </a:lnTo>
                <a:lnTo>
                  <a:pt x="76167" y="29925"/>
                </a:lnTo>
                <a:lnTo>
                  <a:pt x="77120" y="31239"/>
                </a:lnTo>
                <a:lnTo>
                  <a:pt x="84433" y="33798"/>
                </a:lnTo>
                <a:lnTo>
                  <a:pt x="84636" y="33857"/>
                </a:lnTo>
                <a:lnTo>
                  <a:pt x="84667" y="49621"/>
                </a:lnTo>
                <a:lnTo>
                  <a:pt x="83726" y="50014"/>
                </a:lnTo>
                <a:lnTo>
                  <a:pt x="46766" y="50800"/>
                </a:lnTo>
                <a:lnTo>
                  <a:pt x="45288" y="49859"/>
                </a:lnTo>
                <a:lnTo>
                  <a:pt x="44304" y="48292"/>
                </a:lnTo>
                <a:lnTo>
                  <a:pt x="43647" y="46305"/>
                </a:lnTo>
                <a:lnTo>
                  <a:pt x="42268" y="44981"/>
                </a:lnTo>
                <a:lnTo>
                  <a:pt x="38227" y="43511"/>
                </a:lnTo>
                <a:lnTo>
                  <a:pt x="30665" y="42682"/>
                </a:lnTo>
                <a:lnTo>
                  <a:pt x="28910" y="41625"/>
                </a:lnTo>
                <a:lnTo>
                  <a:pt x="27740" y="39980"/>
                </a:lnTo>
                <a:lnTo>
                  <a:pt x="25440" y="33973"/>
                </a:lnTo>
                <a:lnTo>
                  <a:pt x="25401" y="21256"/>
                </a:lnTo>
                <a:lnTo>
                  <a:pt x="26342" y="19815"/>
                </a:lnTo>
                <a:lnTo>
                  <a:pt x="27909" y="18855"/>
                </a:lnTo>
                <a:lnTo>
                  <a:pt x="32690" y="17313"/>
                </a:lnTo>
                <a:lnTo>
                  <a:pt x="40392" y="11190"/>
                </a:lnTo>
                <a:lnTo>
                  <a:pt x="49244" y="8825"/>
                </a:lnTo>
                <a:lnTo>
                  <a:pt x="54834" y="8573"/>
                </a:lnTo>
                <a:lnTo>
                  <a:pt x="59804" y="6005"/>
                </a:lnTo>
                <a:lnTo>
                  <a:pt x="65150" y="2669"/>
                </a:lnTo>
                <a:lnTo>
                  <a:pt x="74559" y="352"/>
                </a:lnTo>
                <a:lnTo>
                  <a:pt x="80208" y="104"/>
                </a:lnTo>
                <a:lnTo>
                  <a:pt x="81694" y="1010"/>
                </a:lnTo>
                <a:lnTo>
                  <a:pt x="82686" y="2555"/>
                </a:lnTo>
                <a:lnTo>
                  <a:pt x="84631" y="8364"/>
                </a:lnTo>
                <a:lnTo>
                  <a:pt x="84667" y="21077"/>
                </a:lnTo>
                <a:lnTo>
                  <a:pt x="82157" y="25987"/>
                </a:lnTo>
                <a:lnTo>
                  <a:pt x="63618" y="46439"/>
                </a:lnTo>
                <a:lnTo>
                  <a:pt x="58692" y="48862"/>
                </a:lnTo>
                <a:lnTo>
                  <a:pt x="42449" y="50797"/>
                </a:lnTo>
                <a:lnTo>
                  <a:pt x="37873" y="50800"/>
                </a:lnTo>
                <a:lnTo>
                  <a:pt x="36537" y="49859"/>
                </a:lnTo>
                <a:lnTo>
                  <a:pt x="35647" y="48291"/>
                </a:lnTo>
                <a:lnTo>
                  <a:pt x="34218" y="43510"/>
                </a:lnTo>
                <a:lnTo>
                  <a:pt x="28118" y="35807"/>
                </a:lnTo>
                <a:lnTo>
                  <a:pt x="25757" y="26956"/>
                </a:lnTo>
                <a:lnTo>
                  <a:pt x="25400" y="9678"/>
                </a:lnTo>
                <a:lnTo>
                  <a:pt x="26340" y="9274"/>
                </a:lnTo>
                <a:lnTo>
                  <a:pt x="29896" y="8825"/>
                </a:lnTo>
                <a:lnTo>
                  <a:pt x="31219" y="7765"/>
                </a:lnTo>
                <a:lnTo>
                  <a:pt x="33520" y="1208"/>
                </a:lnTo>
                <a:lnTo>
                  <a:pt x="36220" y="537"/>
                </a:lnTo>
                <a:lnTo>
                  <a:pt x="77967" y="0"/>
                </a:lnTo>
                <a:lnTo>
                  <a:pt x="83344" y="0"/>
                </a:lnTo>
                <a:lnTo>
                  <a:pt x="83786" y="941"/>
                </a:lnTo>
                <a:lnTo>
                  <a:pt x="84667" y="29515"/>
                </a:lnTo>
                <a:lnTo>
                  <a:pt x="83726" y="30966"/>
                </a:lnTo>
                <a:lnTo>
                  <a:pt x="82157" y="31933"/>
                </a:lnTo>
                <a:lnTo>
                  <a:pt x="80171" y="32577"/>
                </a:lnTo>
                <a:lnTo>
                  <a:pt x="78848" y="33948"/>
                </a:lnTo>
                <a:lnTo>
                  <a:pt x="76550" y="41043"/>
                </a:lnTo>
                <a:lnTo>
                  <a:pt x="73847" y="41760"/>
                </a:lnTo>
                <a:lnTo>
                  <a:pt x="33341" y="42333"/>
                </a:lnTo>
                <a:lnTo>
                  <a:pt x="30693" y="42333"/>
                </a:lnTo>
                <a:lnTo>
                  <a:pt x="25245" y="39825"/>
                </a:lnTo>
                <a:lnTo>
                  <a:pt x="18575" y="35044"/>
                </a:lnTo>
                <a:lnTo>
                  <a:pt x="5621" y="33159"/>
                </a:lnTo>
                <a:lnTo>
                  <a:pt x="3746" y="31513"/>
                </a:lnTo>
                <a:lnTo>
                  <a:pt x="219" y="25758"/>
                </a:lnTo>
                <a:lnTo>
                  <a:pt x="0" y="8847"/>
                </a:lnTo>
                <a:lnTo>
                  <a:pt x="4496" y="8579"/>
                </a:lnTo>
                <a:lnTo>
                  <a:pt x="9211" y="6008"/>
                </a:lnTo>
                <a:lnTo>
                  <a:pt x="15407" y="1187"/>
                </a:lnTo>
                <a:lnTo>
                  <a:pt x="24089" y="104"/>
                </a:lnTo>
                <a:lnTo>
                  <a:pt x="32575" y="9"/>
                </a:lnTo>
                <a:lnTo>
                  <a:pt x="41042" y="7291"/>
                </a:lnTo>
                <a:lnTo>
                  <a:pt x="49508" y="8363"/>
                </a:lnTo>
                <a:lnTo>
                  <a:pt x="49939" y="9339"/>
                </a:lnTo>
                <a:lnTo>
                  <a:pt x="50418" y="12931"/>
                </a:lnTo>
                <a:lnTo>
                  <a:pt x="51486" y="14265"/>
                </a:lnTo>
                <a:lnTo>
                  <a:pt x="55181" y="15747"/>
                </a:lnTo>
                <a:lnTo>
                  <a:pt x="56543" y="17084"/>
                </a:lnTo>
                <a:lnTo>
                  <a:pt x="58058" y="21077"/>
                </a:lnTo>
                <a:lnTo>
                  <a:pt x="59401" y="22518"/>
                </a:lnTo>
                <a:lnTo>
                  <a:pt x="66449" y="25020"/>
                </a:lnTo>
                <a:lnTo>
                  <a:pt x="67163" y="27740"/>
                </a:lnTo>
                <a:lnTo>
                  <a:pt x="67733" y="46715"/>
                </a:lnTo>
                <a:lnTo>
                  <a:pt x="66793" y="48077"/>
                </a:lnTo>
                <a:lnTo>
                  <a:pt x="65224" y="48985"/>
                </a:lnTo>
                <a:lnTo>
                  <a:pt x="58524" y="50262"/>
                </a:lnTo>
                <a:lnTo>
                  <a:pt x="30665" y="50800"/>
                </a:lnTo>
                <a:lnTo>
                  <a:pt x="28910" y="49859"/>
                </a:lnTo>
                <a:lnTo>
                  <a:pt x="27740" y="48291"/>
                </a:lnTo>
                <a:lnTo>
                  <a:pt x="25863" y="43510"/>
                </a:lnTo>
                <a:lnTo>
                  <a:pt x="25400" y="84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SMARTInkShape-359"/>
          <p:cNvSpPr/>
          <p:nvPr/>
        </p:nvSpPr>
        <p:spPr>
          <a:xfrm>
            <a:off x="11074400" y="3513667"/>
            <a:ext cx="177801" cy="142748"/>
          </a:xfrm>
          <a:custGeom>
            <a:avLst/>
            <a:gdLst/>
            <a:ahLst/>
            <a:cxnLst/>
            <a:rect l="0" t="0" r="0" b="0"/>
            <a:pathLst>
              <a:path w="177801" h="142748">
                <a:moveTo>
                  <a:pt x="0" y="59266"/>
                </a:moveTo>
                <a:lnTo>
                  <a:pt x="0" y="67702"/>
                </a:lnTo>
                <a:lnTo>
                  <a:pt x="8363" y="67733"/>
                </a:lnTo>
                <a:lnTo>
                  <a:pt x="12930" y="72228"/>
                </a:lnTo>
                <a:lnTo>
                  <a:pt x="17663" y="74434"/>
                </a:lnTo>
                <a:lnTo>
                  <a:pt x="40549" y="76198"/>
                </a:lnTo>
                <a:lnTo>
                  <a:pt x="57955" y="76200"/>
                </a:lnTo>
                <a:lnTo>
                  <a:pt x="65767" y="70381"/>
                </a:lnTo>
                <a:lnTo>
                  <a:pt x="73630" y="68518"/>
                </a:lnTo>
                <a:lnTo>
                  <a:pt x="97237" y="67736"/>
                </a:lnTo>
                <a:lnTo>
                  <a:pt x="102168" y="65225"/>
                </a:lnTo>
                <a:lnTo>
                  <a:pt x="108506" y="60444"/>
                </a:lnTo>
                <a:lnTo>
                  <a:pt x="109373" y="57281"/>
                </a:lnTo>
                <a:lnTo>
                  <a:pt x="109603" y="55121"/>
                </a:lnTo>
                <a:lnTo>
                  <a:pt x="110699" y="53680"/>
                </a:lnTo>
                <a:lnTo>
                  <a:pt x="117316" y="51179"/>
                </a:lnTo>
                <a:lnTo>
                  <a:pt x="117992" y="48460"/>
                </a:lnTo>
                <a:lnTo>
                  <a:pt x="118533" y="12819"/>
                </a:lnTo>
                <a:lnTo>
                  <a:pt x="116024" y="7892"/>
                </a:lnTo>
                <a:lnTo>
                  <a:pt x="111243" y="1559"/>
                </a:lnTo>
                <a:lnTo>
                  <a:pt x="108080" y="693"/>
                </a:lnTo>
                <a:lnTo>
                  <a:pt x="65953" y="0"/>
                </a:lnTo>
                <a:lnTo>
                  <a:pt x="60588" y="0"/>
                </a:lnTo>
                <a:lnTo>
                  <a:pt x="52768" y="5818"/>
                </a:lnTo>
                <a:lnTo>
                  <a:pt x="47598" y="7289"/>
                </a:lnTo>
                <a:lnTo>
                  <a:pt x="45843" y="8622"/>
                </a:lnTo>
                <a:lnTo>
                  <a:pt x="42432" y="14052"/>
                </a:lnTo>
                <a:lnTo>
                  <a:pt x="38301" y="15653"/>
                </a:lnTo>
                <a:lnTo>
                  <a:pt x="36825" y="17020"/>
                </a:lnTo>
                <a:lnTo>
                  <a:pt x="29760" y="28606"/>
                </a:lnTo>
                <a:lnTo>
                  <a:pt x="24829" y="31528"/>
                </a:lnTo>
                <a:lnTo>
                  <a:pt x="22198" y="32308"/>
                </a:lnTo>
                <a:lnTo>
                  <a:pt x="20443" y="33768"/>
                </a:lnTo>
                <a:lnTo>
                  <a:pt x="10437" y="50959"/>
                </a:lnTo>
                <a:lnTo>
                  <a:pt x="8543" y="73384"/>
                </a:lnTo>
                <a:lnTo>
                  <a:pt x="8499" y="79025"/>
                </a:lnTo>
                <a:lnTo>
                  <a:pt x="10991" y="84667"/>
                </a:lnTo>
                <a:lnTo>
                  <a:pt x="15760" y="91461"/>
                </a:lnTo>
                <a:lnTo>
                  <a:pt x="17642" y="99562"/>
                </a:lnTo>
                <a:lnTo>
                  <a:pt x="22683" y="107477"/>
                </a:lnTo>
                <a:lnTo>
                  <a:pt x="25536" y="115780"/>
                </a:lnTo>
                <a:lnTo>
                  <a:pt x="29536" y="121386"/>
                </a:lnTo>
                <a:lnTo>
                  <a:pt x="34450" y="124504"/>
                </a:lnTo>
                <a:lnTo>
                  <a:pt x="45271" y="126507"/>
                </a:lnTo>
                <a:lnTo>
                  <a:pt x="47113" y="127612"/>
                </a:lnTo>
                <a:lnTo>
                  <a:pt x="48342" y="129289"/>
                </a:lnTo>
                <a:lnTo>
                  <a:pt x="49161" y="131348"/>
                </a:lnTo>
                <a:lnTo>
                  <a:pt x="50648" y="132721"/>
                </a:lnTo>
                <a:lnTo>
                  <a:pt x="54809" y="134246"/>
                </a:lnTo>
                <a:lnTo>
                  <a:pt x="78757" y="137928"/>
                </a:lnTo>
                <a:lnTo>
                  <a:pt x="94788" y="142747"/>
                </a:lnTo>
                <a:lnTo>
                  <a:pt x="97999" y="142201"/>
                </a:lnTo>
                <a:lnTo>
                  <a:pt x="112422" y="137076"/>
                </a:lnTo>
                <a:lnTo>
                  <a:pt x="151144" y="135494"/>
                </a:lnTo>
                <a:lnTo>
                  <a:pt x="177800" y="1354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SMARTInkShape-360"/>
          <p:cNvSpPr/>
          <p:nvPr/>
        </p:nvSpPr>
        <p:spPr>
          <a:xfrm>
            <a:off x="9287933" y="4682425"/>
            <a:ext cx="76201" cy="92773"/>
          </a:xfrm>
          <a:custGeom>
            <a:avLst/>
            <a:gdLst/>
            <a:ahLst/>
            <a:cxnLst/>
            <a:rect l="0" t="0" r="0" b="0"/>
            <a:pathLst>
              <a:path w="76201" h="92773">
                <a:moveTo>
                  <a:pt x="16934" y="67375"/>
                </a:moveTo>
                <a:lnTo>
                  <a:pt x="8815" y="67375"/>
                </a:lnTo>
                <a:lnTo>
                  <a:pt x="8498" y="60086"/>
                </a:lnTo>
                <a:lnTo>
                  <a:pt x="7547" y="59693"/>
                </a:lnTo>
                <a:lnTo>
                  <a:pt x="104" y="58918"/>
                </a:lnTo>
                <a:lnTo>
                  <a:pt x="0" y="43161"/>
                </a:lnTo>
                <a:lnTo>
                  <a:pt x="941" y="42766"/>
                </a:lnTo>
                <a:lnTo>
                  <a:pt x="4495" y="42327"/>
                </a:lnTo>
                <a:lnTo>
                  <a:pt x="5819" y="41268"/>
                </a:lnTo>
                <a:lnTo>
                  <a:pt x="8119" y="34716"/>
                </a:lnTo>
                <a:lnTo>
                  <a:pt x="10820" y="34045"/>
                </a:lnTo>
                <a:lnTo>
                  <a:pt x="12858" y="33867"/>
                </a:lnTo>
                <a:lnTo>
                  <a:pt x="14216" y="32806"/>
                </a:lnTo>
                <a:lnTo>
                  <a:pt x="15725" y="29120"/>
                </a:lnTo>
                <a:lnTo>
                  <a:pt x="17069" y="27760"/>
                </a:lnTo>
                <a:lnTo>
                  <a:pt x="25288" y="25073"/>
                </a:lnTo>
                <a:lnTo>
                  <a:pt x="55181" y="25042"/>
                </a:lnTo>
                <a:lnTo>
                  <a:pt x="56544" y="25982"/>
                </a:lnTo>
                <a:lnTo>
                  <a:pt x="57451" y="27550"/>
                </a:lnTo>
                <a:lnTo>
                  <a:pt x="59028" y="33664"/>
                </a:lnTo>
                <a:lnTo>
                  <a:pt x="59236" y="40694"/>
                </a:lnTo>
                <a:lnTo>
                  <a:pt x="65080" y="48482"/>
                </a:lnTo>
                <a:lnTo>
                  <a:pt x="66554" y="53647"/>
                </a:lnTo>
                <a:lnTo>
                  <a:pt x="66007" y="55401"/>
                </a:lnTo>
                <a:lnTo>
                  <a:pt x="64700" y="56571"/>
                </a:lnTo>
                <a:lnTo>
                  <a:pt x="62889" y="57350"/>
                </a:lnTo>
                <a:lnTo>
                  <a:pt x="61682" y="58810"/>
                </a:lnTo>
                <a:lnTo>
                  <a:pt x="59586" y="66062"/>
                </a:lnTo>
                <a:lnTo>
                  <a:pt x="59361" y="71481"/>
                </a:lnTo>
                <a:lnTo>
                  <a:pt x="58390" y="72934"/>
                </a:lnTo>
                <a:lnTo>
                  <a:pt x="56799" y="73904"/>
                </a:lnTo>
                <a:lnTo>
                  <a:pt x="54800" y="74549"/>
                </a:lnTo>
                <a:lnTo>
                  <a:pt x="53467" y="75921"/>
                </a:lnTo>
                <a:lnTo>
                  <a:pt x="51984" y="79954"/>
                </a:lnTo>
                <a:lnTo>
                  <a:pt x="50650" y="81405"/>
                </a:lnTo>
                <a:lnTo>
                  <a:pt x="42247" y="84994"/>
                </a:lnTo>
                <a:lnTo>
                  <a:pt x="35156" y="91565"/>
                </a:lnTo>
                <a:lnTo>
                  <a:pt x="25781" y="92743"/>
                </a:lnTo>
                <a:lnTo>
                  <a:pt x="18145" y="92772"/>
                </a:lnTo>
                <a:lnTo>
                  <a:pt x="17741" y="91832"/>
                </a:lnTo>
                <a:lnTo>
                  <a:pt x="16935" y="64169"/>
                </a:lnTo>
                <a:lnTo>
                  <a:pt x="17874" y="62416"/>
                </a:lnTo>
                <a:lnTo>
                  <a:pt x="19443" y="61246"/>
                </a:lnTo>
                <a:lnTo>
                  <a:pt x="21428" y="60467"/>
                </a:lnTo>
                <a:lnTo>
                  <a:pt x="22752" y="59007"/>
                </a:lnTo>
                <a:lnTo>
                  <a:pt x="26109" y="50376"/>
                </a:lnTo>
                <a:lnTo>
                  <a:pt x="32660" y="43267"/>
                </a:lnTo>
                <a:lnTo>
                  <a:pt x="33510" y="37862"/>
                </a:lnTo>
                <a:lnTo>
                  <a:pt x="34570" y="36411"/>
                </a:lnTo>
                <a:lnTo>
                  <a:pt x="36217" y="35444"/>
                </a:lnTo>
                <a:lnTo>
                  <a:pt x="41976" y="33622"/>
                </a:lnTo>
                <a:lnTo>
                  <a:pt x="50694" y="33509"/>
                </a:lnTo>
                <a:lnTo>
                  <a:pt x="58916" y="41626"/>
                </a:lnTo>
                <a:lnTo>
                  <a:pt x="59162" y="46367"/>
                </a:lnTo>
                <a:lnTo>
                  <a:pt x="60137" y="47725"/>
                </a:lnTo>
                <a:lnTo>
                  <a:pt x="61729" y="48630"/>
                </a:lnTo>
                <a:lnTo>
                  <a:pt x="74671" y="50336"/>
                </a:lnTo>
                <a:lnTo>
                  <a:pt x="75182" y="51312"/>
                </a:lnTo>
                <a:lnTo>
                  <a:pt x="76200" y="67269"/>
                </a:lnTo>
                <a:lnTo>
                  <a:pt x="71706" y="71838"/>
                </a:lnTo>
                <a:lnTo>
                  <a:pt x="66991" y="74063"/>
                </a:lnTo>
                <a:lnTo>
                  <a:pt x="48874" y="75828"/>
                </a:lnTo>
                <a:lnTo>
                  <a:pt x="29834" y="75842"/>
                </a:lnTo>
                <a:lnTo>
                  <a:pt x="28356" y="74901"/>
                </a:lnTo>
                <a:lnTo>
                  <a:pt x="27371" y="73333"/>
                </a:lnTo>
                <a:lnTo>
                  <a:pt x="26714" y="71347"/>
                </a:lnTo>
                <a:lnTo>
                  <a:pt x="25335" y="70023"/>
                </a:lnTo>
                <a:lnTo>
                  <a:pt x="16854" y="66667"/>
                </a:lnTo>
                <a:lnTo>
                  <a:pt x="9758" y="60116"/>
                </a:lnTo>
                <a:lnTo>
                  <a:pt x="8501" y="50822"/>
                </a:lnTo>
                <a:lnTo>
                  <a:pt x="8477" y="46060"/>
                </a:lnTo>
                <a:lnTo>
                  <a:pt x="9415" y="44698"/>
                </a:lnTo>
                <a:lnTo>
                  <a:pt x="10979" y="43790"/>
                </a:lnTo>
                <a:lnTo>
                  <a:pt x="12964" y="43185"/>
                </a:lnTo>
                <a:lnTo>
                  <a:pt x="14288" y="41841"/>
                </a:lnTo>
                <a:lnTo>
                  <a:pt x="16830" y="33889"/>
                </a:lnTo>
                <a:lnTo>
                  <a:pt x="24214" y="33543"/>
                </a:lnTo>
                <a:lnTo>
                  <a:pt x="24609" y="32590"/>
                </a:lnTo>
                <a:lnTo>
                  <a:pt x="25049" y="29023"/>
                </a:lnTo>
                <a:lnTo>
                  <a:pt x="26106" y="27696"/>
                </a:lnTo>
                <a:lnTo>
                  <a:pt x="32660" y="25391"/>
                </a:lnTo>
                <a:lnTo>
                  <a:pt x="38003" y="25145"/>
                </a:lnTo>
                <a:lnTo>
                  <a:pt x="42917" y="27596"/>
                </a:lnTo>
                <a:lnTo>
                  <a:pt x="50338" y="33162"/>
                </a:lnTo>
                <a:lnTo>
                  <a:pt x="58049" y="33478"/>
                </a:lnTo>
                <a:lnTo>
                  <a:pt x="58455" y="34429"/>
                </a:lnTo>
                <a:lnTo>
                  <a:pt x="59267" y="66091"/>
                </a:lnTo>
                <a:lnTo>
                  <a:pt x="58327" y="66519"/>
                </a:lnTo>
                <a:lnTo>
                  <a:pt x="51977" y="67263"/>
                </a:lnTo>
                <a:lnTo>
                  <a:pt x="42713" y="75490"/>
                </a:lnTo>
                <a:lnTo>
                  <a:pt x="37951" y="75738"/>
                </a:lnTo>
                <a:lnTo>
                  <a:pt x="33173" y="73287"/>
                </a:lnTo>
                <a:lnTo>
                  <a:pt x="26936" y="68543"/>
                </a:lnTo>
                <a:lnTo>
                  <a:pt x="21360" y="67721"/>
                </a:lnTo>
                <a:lnTo>
                  <a:pt x="19886" y="66665"/>
                </a:lnTo>
                <a:lnTo>
                  <a:pt x="18901" y="65020"/>
                </a:lnTo>
                <a:lnTo>
                  <a:pt x="18244" y="62983"/>
                </a:lnTo>
                <a:lnTo>
                  <a:pt x="16867" y="61625"/>
                </a:lnTo>
                <a:lnTo>
                  <a:pt x="12829" y="60115"/>
                </a:lnTo>
                <a:lnTo>
                  <a:pt x="11375" y="58772"/>
                </a:lnTo>
                <a:lnTo>
                  <a:pt x="9759" y="54772"/>
                </a:lnTo>
                <a:lnTo>
                  <a:pt x="8387" y="53328"/>
                </a:lnTo>
                <a:lnTo>
                  <a:pt x="4356" y="51725"/>
                </a:lnTo>
                <a:lnTo>
                  <a:pt x="2905" y="50356"/>
                </a:lnTo>
                <a:lnTo>
                  <a:pt x="383" y="43264"/>
                </a:lnTo>
                <a:lnTo>
                  <a:pt x="0" y="17037"/>
                </a:lnTo>
                <a:lnTo>
                  <a:pt x="8119" y="8469"/>
                </a:lnTo>
                <a:lnTo>
                  <a:pt x="23016" y="850"/>
                </a:lnTo>
                <a:lnTo>
                  <a:pt x="29188" y="0"/>
                </a:lnTo>
                <a:lnTo>
                  <a:pt x="30748" y="821"/>
                </a:lnTo>
                <a:lnTo>
                  <a:pt x="31787" y="2309"/>
                </a:lnTo>
                <a:lnTo>
                  <a:pt x="32480" y="4242"/>
                </a:lnTo>
                <a:lnTo>
                  <a:pt x="33883" y="5531"/>
                </a:lnTo>
                <a:lnTo>
                  <a:pt x="41036" y="7769"/>
                </a:lnTo>
                <a:lnTo>
                  <a:pt x="49509" y="15368"/>
                </a:lnTo>
                <a:lnTo>
                  <a:pt x="50687" y="23759"/>
                </a:lnTo>
                <a:lnTo>
                  <a:pt x="50800" y="65705"/>
                </a:lnTo>
                <a:lnTo>
                  <a:pt x="50800" y="71375"/>
                </a:lnTo>
                <a:lnTo>
                  <a:pt x="49860" y="72864"/>
                </a:lnTo>
                <a:lnTo>
                  <a:pt x="48291" y="73857"/>
                </a:lnTo>
                <a:lnTo>
                  <a:pt x="46306" y="74519"/>
                </a:lnTo>
                <a:lnTo>
                  <a:pt x="44982" y="75900"/>
                </a:lnTo>
                <a:lnTo>
                  <a:pt x="43510" y="79944"/>
                </a:lnTo>
                <a:lnTo>
                  <a:pt x="42177" y="81399"/>
                </a:lnTo>
                <a:lnTo>
                  <a:pt x="35148" y="83925"/>
                </a:lnTo>
                <a:lnTo>
                  <a:pt x="26689" y="84275"/>
                </a:lnTo>
                <a:lnTo>
                  <a:pt x="26259" y="83345"/>
                </a:lnTo>
                <a:lnTo>
                  <a:pt x="25781" y="79803"/>
                </a:lnTo>
                <a:lnTo>
                  <a:pt x="24714" y="78483"/>
                </a:lnTo>
                <a:lnTo>
                  <a:pt x="21019" y="77015"/>
                </a:lnTo>
                <a:lnTo>
                  <a:pt x="19657" y="75683"/>
                </a:lnTo>
                <a:lnTo>
                  <a:pt x="18145" y="71695"/>
                </a:lnTo>
                <a:lnTo>
                  <a:pt x="16799" y="70255"/>
                </a:lnTo>
                <a:lnTo>
                  <a:pt x="12798" y="68654"/>
                </a:lnTo>
                <a:lnTo>
                  <a:pt x="11354" y="67288"/>
                </a:lnTo>
                <a:lnTo>
                  <a:pt x="9750" y="63259"/>
                </a:lnTo>
                <a:lnTo>
                  <a:pt x="8467" y="34792"/>
                </a:lnTo>
                <a:lnTo>
                  <a:pt x="9407" y="34364"/>
                </a:lnTo>
                <a:lnTo>
                  <a:pt x="38003" y="33508"/>
                </a:lnTo>
                <a:lnTo>
                  <a:pt x="39447" y="34449"/>
                </a:lnTo>
                <a:lnTo>
                  <a:pt x="40409" y="36017"/>
                </a:lnTo>
                <a:lnTo>
                  <a:pt x="41051" y="38003"/>
                </a:lnTo>
                <a:lnTo>
                  <a:pt x="42418" y="39327"/>
                </a:lnTo>
                <a:lnTo>
                  <a:pt x="50419" y="41872"/>
                </a:lnTo>
                <a:lnTo>
                  <a:pt x="59263" y="50438"/>
                </a:lnTo>
                <a:lnTo>
                  <a:pt x="59265" y="50440"/>
                </a:lnTo>
                <a:lnTo>
                  <a:pt x="59266" y="50441"/>
                </a:lnTo>
                <a:lnTo>
                  <a:pt x="59267" y="57731"/>
                </a:lnTo>
                <a:lnTo>
                  <a:pt x="58327" y="58123"/>
                </a:lnTo>
                <a:lnTo>
                  <a:pt x="35423" y="58906"/>
                </a:lnTo>
                <a:lnTo>
                  <a:pt x="34903" y="57966"/>
                </a:lnTo>
                <a:lnTo>
                  <a:pt x="34328" y="54413"/>
                </a:lnTo>
                <a:lnTo>
                  <a:pt x="33234" y="53089"/>
                </a:lnTo>
                <a:lnTo>
                  <a:pt x="25761" y="50545"/>
                </a:lnTo>
                <a:lnTo>
                  <a:pt x="25400" y="33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SMARTInkShape-Group277"/>
          <p:cNvGrpSpPr/>
          <p:nvPr/>
        </p:nvGrpSpPr>
        <p:grpSpPr>
          <a:xfrm>
            <a:off x="8940825" y="4563533"/>
            <a:ext cx="177776" cy="262468"/>
            <a:chOff x="8940825" y="4563533"/>
            <a:chExt cx="177776" cy="262468"/>
          </a:xfrm>
        </p:grpSpPr>
        <p:sp>
          <p:nvSpPr>
            <p:cNvPr id="250" name="SMARTInkShape-361"/>
            <p:cNvSpPr/>
            <p:nvPr/>
          </p:nvSpPr>
          <p:spPr>
            <a:xfrm>
              <a:off x="8940825" y="4563533"/>
              <a:ext cx="152376" cy="262468"/>
            </a:xfrm>
            <a:custGeom>
              <a:avLst/>
              <a:gdLst/>
              <a:ahLst/>
              <a:cxnLst/>
              <a:rect l="0" t="0" r="0" b="0"/>
              <a:pathLst>
                <a:path w="152376" h="262468">
                  <a:moveTo>
                    <a:pt x="152375" y="50800"/>
                  </a:moveTo>
                  <a:lnTo>
                    <a:pt x="152375" y="42437"/>
                  </a:lnTo>
                  <a:lnTo>
                    <a:pt x="136721" y="42334"/>
                  </a:lnTo>
                  <a:lnTo>
                    <a:pt x="136295" y="41393"/>
                  </a:lnTo>
                  <a:lnTo>
                    <a:pt x="135452" y="26681"/>
                  </a:lnTo>
                  <a:lnTo>
                    <a:pt x="128153" y="18223"/>
                  </a:lnTo>
                  <a:lnTo>
                    <a:pt x="127078" y="9757"/>
                  </a:lnTo>
                  <a:lnTo>
                    <a:pt x="126103" y="9327"/>
                  </a:lnTo>
                  <a:lnTo>
                    <a:pt x="122511" y="8850"/>
                  </a:lnTo>
                  <a:lnTo>
                    <a:pt x="121177" y="7781"/>
                  </a:lnTo>
                  <a:lnTo>
                    <a:pt x="119695" y="4085"/>
                  </a:lnTo>
                  <a:lnTo>
                    <a:pt x="118358" y="2724"/>
                  </a:lnTo>
                  <a:lnTo>
                    <a:pt x="111323" y="359"/>
                  </a:lnTo>
                  <a:lnTo>
                    <a:pt x="69298" y="0"/>
                  </a:lnTo>
                  <a:lnTo>
                    <a:pt x="61264" y="5819"/>
                  </a:lnTo>
                  <a:lnTo>
                    <a:pt x="53361" y="7682"/>
                  </a:lnTo>
                  <a:lnTo>
                    <a:pt x="43950" y="8364"/>
                  </a:lnTo>
                  <a:lnTo>
                    <a:pt x="26100" y="16143"/>
                  </a:lnTo>
                  <a:lnTo>
                    <a:pt x="18305" y="16830"/>
                  </a:lnTo>
                  <a:lnTo>
                    <a:pt x="4331" y="29544"/>
                  </a:lnTo>
                  <a:lnTo>
                    <a:pt x="3820" y="30985"/>
                  </a:lnTo>
                  <a:lnTo>
                    <a:pt x="4419" y="31945"/>
                  </a:lnTo>
                  <a:lnTo>
                    <a:pt x="5761" y="32586"/>
                  </a:lnTo>
                  <a:lnTo>
                    <a:pt x="5713" y="33954"/>
                  </a:lnTo>
                  <a:lnTo>
                    <a:pt x="917" y="41044"/>
                  </a:lnTo>
                  <a:lnTo>
                    <a:pt x="0" y="54913"/>
                  </a:lnTo>
                  <a:lnTo>
                    <a:pt x="932" y="56364"/>
                  </a:lnTo>
                  <a:lnTo>
                    <a:pt x="2495" y="57332"/>
                  </a:lnTo>
                  <a:lnTo>
                    <a:pt x="4477" y="57977"/>
                  </a:lnTo>
                  <a:lnTo>
                    <a:pt x="5799" y="59348"/>
                  </a:lnTo>
                  <a:lnTo>
                    <a:pt x="7267" y="63380"/>
                  </a:lnTo>
                  <a:lnTo>
                    <a:pt x="8093" y="70938"/>
                  </a:lnTo>
                  <a:lnTo>
                    <a:pt x="9150" y="72692"/>
                  </a:lnTo>
                  <a:lnTo>
                    <a:pt x="10795" y="73861"/>
                  </a:lnTo>
                  <a:lnTo>
                    <a:pt x="12833" y="74641"/>
                  </a:lnTo>
                  <a:lnTo>
                    <a:pt x="14191" y="76102"/>
                  </a:lnTo>
                  <a:lnTo>
                    <a:pt x="18880" y="85205"/>
                  </a:lnTo>
                  <a:lnTo>
                    <a:pt x="21044" y="87848"/>
                  </a:lnTo>
                  <a:lnTo>
                    <a:pt x="25959" y="90784"/>
                  </a:lnTo>
                  <a:lnTo>
                    <a:pt x="31279" y="93030"/>
                  </a:lnTo>
                  <a:lnTo>
                    <a:pt x="62167" y="121468"/>
                  </a:lnTo>
                  <a:lnTo>
                    <a:pt x="65246" y="127050"/>
                  </a:lnTo>
                  <a:lnTo>
                    <a:pt x="67555" y="132667"/>
                  </a:lnTo>
                  <a:lnTo>
                    <a:pt x="82289" y="152401"/>
                  </a:lnTo>
                  <a:lnTo>
                    <a:pt x="84537" y="158045"/>
                  </a:lnTo>
                  <a:lnTo>
                    <a:pt x="90150" y="166512"/>
                  </a:lnTo>
                  <a:lnTo>
                    <a:pt x="93172" y="174978"/>
                  </a:lnTo>
                  <a:lnTo>
                    <a:pt x="98667" y="183445"/>
                  </a:lnTo>
                  <a:lnTo>
                    <a:pt x="100713" y="191912"/>
                  </a:lnTo>
                  <a:lnTo>
                    <a:pt x="101193" y="197556"/>
                  </a:lnTo>
                  <a:lnTo>
                    <a:pt x="103914" y="203200"/>
                  </a:lnTo>
                  <a:lnTo>
                    <a:pt x="108831" y="209995"/>
                  </a:lnTo>
                  <a:lnTo>
                    <a:pt x="109803" y="218096"/>
                  </a:lnTo>
                  <a:lnTo>
                    <a:pt x="110042" y="259813"/>
                  </a:lnTo>
                  <a:lnTo>
                    <a:pt x="110042" y="262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62"/>
            <p:cNvSpPr/>
            <p:nvPr/>
          </p:nvSpPr>
          <p:spPr>
            <a:xfrm>
              <a:off x="8949267" y="4741333"/>
              <a:ext cx="169334" cy="8468"/>
            </a:xfrm>
            <a:custGeom>
              <a:avLst/>
              <a:gdLst/>
              <a:ahLst/>
              <a:cxnLst/>
              <a:rect l="0" t="0" r="0" b="0"/>
              <a:pathLst>
                <a:path w="169334" h="8468">
                  <a:moveTo>
                    <a:pt x="0" y="0"/>
                  </a:moveTo>
                  <a:lnTo>
                    <a:pt x="4494" y="0"/>
                  </a:lnTo>
                  <a:lnTo>
                    <a:pt x="9209" y="2509"/>
                  </a:lnTo>
                  <a:lnTo>
                    <a:pt x="15408" y="7290"/>
                  </a:lnTo>
                  <a:lnTo>
                    <a:pt x="23391" y="8234"/>
                  </a:lnTo>
                  <a:lnTo>
                    <a:pt x="64912" y="8467"/>
                  </a:lnTo>
                  <a:lnTo>
                    <a:pt x="70555" y="8467"/>
                  </a:lnTo>
                  <a:lnTo>
                    <a:pt x="107953" y="233"/>
                  </a:lnTo>
                  <a:lnTo>
                    <a:pt x="146283" y="4"/>
                  </a:lnTo>
                  <a:lnTo>
                    <a:pt x="1693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278"/>
          <p:cNvGrpSpPr/>
          <p:nvPr/>
        </p:nvGrpSpPr>
        <p:grpSpPr>
          <a:xfrm>
            <a:off x="7679267" y="4148667"/>
            <a:ext cx="389363" cy="254001"/>
            <a:chOff x="7679267" y="4148667"/>
            <a:chExt cx="389363" cy="254001"/>
          </a:xfrm>
        </p:grpSpPr>
        <p:sp>
          <p:nvSpPr>
            <p:cNvPr id="253" name="SMARTInkShape-363"/>
            <p:cNvSpPr/>
            <p:nvPr/>
          </p:nvSpPr>
          <p:spPr>
            <a:xfrm>
              <a:off x="7679267" y="4191000"/>
              <a:ext cx="75843" cy="76201"/>
            </a:xfrm>
            <a:custGeom>
              <a:avLst/>
              <a:gdLst/>
              <a:ahLst/>
              <a:cxnLst/>
              <a:rect l="0" t="0" r="0" b="0"/>
              <a:pathLst>
                <a:path w="75843" h="76201">
                  <a:moveTo>
                    <a:pt x="33866" y="76200"/>
                  </a:moveTo>
                  <a:lnTo>
                    <a:pt x="25409" y="76200"/>
                  </a:lnTo>
                  <a:lnTo>
                    <a:pt x="25400" y="67733"/>
                  </a:lnTo>
                  <a:lnTo>
                    <a:pt x="20906" y="67733"/>
                  </a:lnTo>
                  <a:lnTo>
                    <a:pt x="19582" y="66793"/>
                  </a:lnTo>
                  <a:lnTo>
                    <a:pt x="18699" y="65225"/>
                  </a:lnTo>
                  <a:lnTo>
                    <a:pt x="16935" y="59276"/>
                  </a:lnTo>
                  <a:lnTo>
                    <a:pt x="9644" y="59267"/>
                  </a:lnTo>
                  <a:lnTo>
                    <a:pt x="9251" y="58326"/>
                  </a:lnTo>
                  <a:lnTo>
                    <a:pt x="8466" y="50800"/>
                  </a:lnTo>
                  <a:lnTo>
                    <a:pt x="25369" y="50800"/>
                  </a:lnTo>
                  <a:lnTo>
                    <a:pt x="25400" y="71877"/>
                  </a:lnTo>
                  <a:lnTo>
                    <a:pt x="24459" y="73318"/>
                  </a:lnTo>
                  <a:lnTo>
                    <a:pt x="22892" y="74278"/>
                  </a:lnTo>
                  <a:lnTo>
                    <a:pt x="17036" y="76166"/>
                  </a:lnTo>
                  <a:lnTo>
                    <a:pt x="4076" y="76200"/>
                  </a:lnTo>
                  <a:lnTo>
                    <a:pt x="2718" y="75259"/>
                  </a:lnTo>
                  <a:lnTo>
                    <a:pt x="1811" y="73692"/>
                  </a:lnTo>
                  <a:lnTo>
                    <a:pt x="238" y="67577"/>
                  </a:lnTo>
                  <a:lnTo>
                    <a:pt x="0" y="38197"/>
                  </a:lnTo>
                  <a:lnTo>
                    <a:pt x="940" y="36753"/>
                  </a:lnTo>
                  <a:lnTo>
                    <a:pt x="2508" y="35791"/>
                  </a:lnTo>
                  <a:lnTo>
                    <a:pt x="8363" y="33900"/>
                  </a:lnTo>
                  <a:lnTo>
                    <a:pt x="15747" y="33869"/>
                  </a:lnTo>
                  <a:lnTo>
                    <a:pt x="25287" y="25503"/>
                  </a:lnTo>
                  <a:lnTo>
                    <a:pt x="33762" y="33764"/>
                  </a:lnTo>
                  <a:lnTo>
                    <a:pt x="38330" y="33836"/>
                  </a:lnTo>
                  <a:lnTo>
                    <a:pt x="39664" y="34787"/>
                  </a:lnTo>
                  <a:lnTo>
                    <a:pt x="40553" y="36362"/>
                  </a:lnTo>
                  <a:lnTo>
                    <a:pt x="42229" y="41984"/>
                  </a:lnTo>
                  <a:lnTo>
                    <a:pt x="42303" y="46725"/>
                  </a:lnTo>
                  <a:lnTo>
                    <a:pt x="41372" y="48083"/>
                  </a:lnTo>
                  <a:lnTo>
                    <a:pt x="39811" y="48989"/>
                  </a:lnTo>
                  <a:lnTo>
                    <a:pt x="35041" y="50442"/>
                  </a:lnTo>
                  <a:lnTo>
                    <a:pt x="34389" y="53150"/>
                  </a:lnTo>
                  <a:lnTo>
                    <a:pt x="34214" y="55188"/>
                  </a:lnTo>
                  <a:lnTo>
                    <a:pt x="33158" y="56548"/>
                  </a:lnTo>
                  <a:lnTo>
                    <a:pt x="29475" y="58058"/>
                  </a:lnTo>
                  <a:lnTo>
                    <a:pt x="28116" y="59402"/>
                  </a:lnTo>
                  <a:lnTo>
                    <a:pt x="25757" y="66450"/>
                  </a:lnTo>
                  <a:lnTo>
                    <a:pt x="23050" y="67163"/>
                  </a:lnTo>
                  <a:lnTo>
                    <a:pt x="8824" y="67733"/>
                  </a:lnTo>
                  <a:lnTo>
                    <a:pt x="1208" y="60444"/>
                  </a:lnTo>
                  <a:lnTo>
                    <a:pt x="105" y="52081"/>
                  </a:lnTo>
                  <a:lnTo>
                    <a:pt x="0" y="35156"/>
                  </a:lnTo>
                  <a:lnTo>
                    <a:pt x="5818" y="27362"/>
                  </a:lnTo>
                  <a:lnTo>
                    <a:pt x="8117" y="18492"/>
                  </a:lnTo>
                  <a:lnTo>
                    <a:pt x="8363" y="12900"/>
                  </a:lnTo>
                  <a:lnTo>
                    <a:pt x="9339" y="11423"/>
                  </a:lnTo>
                  <a:lnTo>
                    <a:pt x="10929" y="10437"/>
                  </a:lnTo>
                  <a:lnTo>
                    <a:pt x="12931" y="9780"/>
                  </a:lnTo>
                  <a:lnTo>
                    <a:pt x="14264" y="8401"/>
                  </a:lnTo>
                  <a:lnTo>
                    <a:pt x="15747" y="4361"/>
                  </a:lnTo>
                  <a:lnTo>
                    <a:pt x="17083" y="2907"/>
                  </a:lnTo>
                  <a:lnTo>
                    <a:pt x="24119" y="383"/>
                  </a:lnTo>
                  <a:lnTo>
                    <a:pt x="45617" y="0"/>
                  </a:lnTo>
                  <a:lnTo>
                    <a:pt x="47344" y="941"/>
                  </a:lnTo>
                  <a:lnTo>
                    <a:pt x="48496" y="2508"/>
                  </a:lnTo>
                  <a:lnTo>
                    <a:pt x="50344" y="7289"/>
                  </a:lnTo>
                  <a:lnTo>
                    <a:pt x="53105" y="7944"/>
                  </a:lnTo>
                  <a:lnTo>
                    <a:pt x="55159" y="8118"/>
                  </a:lnTo>
                  <a:lnTo>
                    <a:pt x="56528" y="9175"/>
                  </a:lnTo>
                  <a:lnTo>
                    <a:pt x="58906" y="15726"/>
                  </a:lnTo>
                  <a:lnTo>
                    <a:pt x="59266" y="41043"/>
                  </a:lnTo>
                  <a:lnTo>
                    <a:pt x="51148" y="50417"/>
                  </a:lnTo>
                  <a:lnTo>
                    <a:pt x="46408" y="50687"/>
                  </a:lnTo>
                  <a:lnTo>
                    <a:pt x="41636" y="53258"/>
                  </a:lnTo>
                  <a:lnTo>
                    <a:pt x="35401" y="58080"/>
                  </a:lnTo>
                  <a:lnTo>
                    <a:pt x="34888" y="57534"/>
                  </a:lnTo>
                  <a:lnTo>
                    <a:pt x="34320" y="54420"/>
                  </a:lnTo>
                  <a:lnTo>
                    <a:pt x="33229" y="53213"/>
                  </a:lnTo>
                  <a:lnTo>
                    <a:pt x="25760" y="50895"/>
                  </a:lnTo>
                  <a:lnTo>
                    <a:pt x="13646" y="50808"/>
                  </a:lnTo>
                  <a:lnTo>
                    <a:pt x="11920" y="49865"/>
                  </a:lnTo>
                  <a:lnTo>
                    <a:pt x="10768" y="48295"/>
                  </a:lnTo>
                  <a:lnTo>
                    <a:pt x="8601" y="42683"/>
                  </a:lnTo>
                  <a:lnTo>
                    <a:pt x="30" y="33898"/>
                  </a:lnTo>
                  <a:lnTo>
                    <a:pt x="9" y="29381"/>
                  </a:lnTo>
                  <a:lnTo>
                    <a:pt x="947" y="28054"/>
                  </a:lnTo>
                  <a:lnTo>
                    <a:pt x="2513" y="27169"/>
                  </a:lnTo>
                  <a:lnTo>
                    <a:pt x="4497" y="26580"/>
                  </a:lnTo>
                  <a:lnTo>
                    <a:pt x="5821" y="25245"/>
                  </a:lnTo>
                  <a:lnTo>
                    <a:pt x="7290" y="21255"/>
                  </a:lnTo>
                  <a:lnTo>
                    <a:pt x="8623" y="19814"/>
                  </a:lnTo>
                  <a:lnTo>
                    <a:pt x="12613" y="18214"/>
                  </a:lnTo>
                  <a:lnTo>
                    <a:pt x="54554" y="16934"/>
                  </a:lnTo>
                  <a:lnTo>
                    <a:pt x="57870" y="16933"/>
                  </a:lnTo>
                  <a:lnTo>
                    <a:pt x="58336" y="17874"/>
                  </a:lnTo>
                  <a:lnTo>
                    <a:pt x="58852" y="21428"/>
                  </a:lnTo>
                  <a:lnTo>
                    <a:pt x="61591" y="26143"/>
                  </a:lnTo>
                  <a:lnTo>
                    <a:pt x="67373" y="33415"/>
                  </a:lnTo>
                  <a:lnTo>
                    <a:pt x="67730" y="49516"/>
                  </a:lnTo>
                  <a:lnTo>
                    <a:pt x="52008" y="66523"/>
                  </a:lnTo>
                  <a:lnTo>
                    <a:pt x="46663" y="67375"/>
                  </a:lnTo>
                  <a:lnTo>
                    <a:pt x="35423" y="67702"/>
                  </a:lnTo>
                  <a:lnTo>
                    <a:pt x="34904" y="66771"/>
                  </a:lnTo>
                  <a:lnTo>
                    <a:pt x="34327" y="63229"/>
                  </a:lnTo>
                  <a:lnTo>
                    <a:pt x="33233" y="61908"/>
                  </a:lnTo>
                  <a:lnTo>
                    <a:pt x="26617" y="59615"/>
                  </a:lnTo>
                  <a:lnTo>
                    <a:pt x="25941" y="56912"/>
                  </a:lnTo>
                  <a:lnTo>
                    <a:pt x="25506" y="52008"/>
                  </a:lnTo>
                  <a:lnTo>
                    <a:pt x="18119" y="43616"/>
                  </a:lnTo>
                  <a:lnTo>
                    <a:pt x="16942" y="33980"/>
                  </a:lnTo>
                  <a:lnTo>
                    <a:pt x="16933" y="21257"/>
                  </a:lnTo>
                  <a:lnTo>
                    <a:pt x="17873" y="19816"/>
                  </a:lnTo>
                  <a:lnTo>
                    <a:pt x="19441" y="18855"/>
                  </a:lnTo>
                  <a:lnTo>
                    <a:pt x="25050" y="17045"/>
                  </a:lnTo>
                  <a:lnTo>
                    <a:pt x="63370" y="16933"/>
                  </a:lnTo>
                  <a:lnTo>
                    <a:pt x="64824" y="17874"/>
                  </a:lnTo>
                  <a:lnTo>
                    <a:pt x="65794" y="19442"/>
                  </a:lnTo>
                  <a:lnTo>
                    <a:pt x="67349" y="24223"/>
                  </a:lnTo>
                  <a:lnTo>
                    <a:pt x="74989" y="32586"/>
                  </a:lnTo>
                  <a:lnTo>
                    <a:pt x="75842" y="37982"/>
                  </a:lnTo>
                  <a:lnTo>
                    <a:pt x="75020" y="39433"/>
                  </a:lnTo>
                  <a:lnTo>
                    <a:pt x="73532" y="40399"/>
                  </a:lnTo>
                  <a:lnTo>
                    <a:pt x="71599" y="41044"/>
                  </a:lnTo>
                  <a:lnTo>
                    <a:pt x="70310" y="42414"/>
                  </a:lnTo>
                  <a:lnTo>
                    <a:pt x="68878" y="46446"/>
                  </a:lnTo>
                  <a:lnTo>
                    <a:pt x="67555" y="47898"/>
                  </a:lnTo>
                  <a:lnTo>
                    <a:pt x="63577" y="49510"/>
                  </a:lnTo>
                  <a:lnTo>
                    <a:pt x="62140" y="50881"/>
                  </a:lnTo>
                  <a:lnTo>
                    <a:pt x="58578" y="59347"/>
                  </a:lnTo>
                  <a:lnTo>
                    <a:pt x="52010" y="66443"/>
                  </a:lnTo>
                  <a:lnTo>
                    <a:pt x="36326" y="74910"/>
                  </a:lnTo>
                  <a:lnTo>
                    <a:pt x="30100" y="75817"/>
                  </a:lnTo>
                  <a:lnTo>
                    <a:pt x="28534" y="75005"/>
                  </a:lnTo>
                  <a:lnTo>
                    <a:pt x="27489" y="73521"/>
                  </a:lnTo>
                  <a:lnTo>
                    <a:pt x="25812" y="68876"/>
                  </a:lnTo>
                  <a:lnTo>
                    <a:pt x="9675" y="52010"/>
                  </a:lnTo>
                  <a:lnTo>
                    <a:pt x="8572" y="43617"/>
                  </a:lnTo>
                  <a:lnTo>
                    <a:pt x="8467" y="29485"/>
                  </a:lnTo>
                  <a:lnTo>
                    <a:pt x="9407" y="28123"/>
                  </a:lnTo>
                  <a:lnTo>
                    <a:pt x="10974" y="27216"/>
                  </a:lnTo>
                  <a:lnTo>
                    <a:pt x="17089" y="25639"/>
                  </a:lnTo>
                  <a:lnTo>
                    <a:pt x="45538" y="25400"/>
                  </a:lnTo>
                  <a:lnTo>
                    <a:pt x="47292" y="26341"/>
                  </a:lnTo>
                  <a:lnTo>
                    <a:pt x="48461" y="27908"/>
                  </a:lnTo>
                  <a:lnTo>
                    <a:pt x="50338" y="32689"/>
                  </a:lnTo>
                  <a:lnTo>
                    <a:pt x="53103" y="33344"/>
                  </a:lnTo>
                  <a:lnTo>
                    <a:pt x="58906" y="33836"/>
                  </a:lnTo>
                  <a:lnTo>
                    <a:pt x="59266" y="49614"/>
                  </a:lnTo>
                  <a:lnTo>
                    <a:pt x="58326" y="50009"/>
                  </a:lnTo>
                  <a:lnTo>
                    <a:pt x="16858" y="50800"/>
                  </a:lnTo>
                  <a:lnTo>
                    <a:pt x="12823" y="50800"/>
                  </a:lnTo>
                  <a:lnTo>
                    <a:pt x="11371" y="49859"/>
                  </a:lnTo>
                  <a:lnTo>
                    <a:pt x="10403" y="48292"/>
                  </a:lnTo>
                  <a:lnTo>
                    <a:pt x="8466" y="42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64"/>
            <p:cNvSpPr/>
            <p:nvPr/>
          </p:nvSpPr>
          <p:spPr>
            <a:xfrm>
              <a:off x="7899526" y="4148667"/>
              <a:ext cx="169104" cy="254001"/>
            </a:xfrm>
            <a:custGeom>
              <a:avLst/>
              <a:gdLst/>
              <a:ahLst/>
              <a:cxnLst/>
              <a:rect l="0" t="0" r="0" b="0"/>
              <a:pathLst>
                <a:path w="169104" h="254001">
                  <a:moveTo>
                    <a:pt x="118407" y="33866"/>
                  </a:moveTo>
                  <a:lnTo>
                    <a:pt x="118407" y="21008"/>
                  </a:lnTo>
                  <a:lnTo>
                    <a:pt x="117467" y="19650"/>
                  </a:lnTo>
                  <a:lnTo>
                    <a:pt x="115899" y="18744"/>
                  </a:lnTo>
                  <a:lnTo>
                    <a:pt x="110289" y="17039"/>
                  </a:lnTo>
                  <a:lnTo>
                    <a:pt x="94216" y="1207"/>
                  </a:lnTo>
                  <a:lnTo>
                    <a:pt x="85824" y="106"/>
                  </a:lnTo>
                  <a:lnTo>
                    <a:pt x="47494" y="0"/>
                  </a:lnTo>
                  <a:lnTo>
                    <a:pt x="42048" y="2508"/>
                  </a:lnTo>
                  <a:lnTo>
                    <a:pt x="18100" y="24110"/>
                  </a:lnTo>
                  <a:lnTo>
                    <a:pt x="17191" y="29512"/>
                  </a:lnTo>
                  <a:lnTo>
                    <a:pt x="16807" y="70914"/>
                  </a:lnTo>
                  <a:lnTo>
                    <a:pt x="17748" y="72675"/>
                  </a:lnTo>
                  <a:lnTo>
                    <a:pt x="19316" y="73850"/>
                  </a:lnTo>
                  <a:lnTo>
                    <a:pt x="21302" y="74633"/>
                  </a:lnTo>
                  <a:lnTo>
                    <a:pt x="22627" y="76096"/>
                  </a:lnTo>
                  <a:lnTo>
                    <a:pt x="24097" y="80230"/>
                  </a:lnTo>
                  <a:lnTo>
                    <a:pt x="25431" y="81709"/>
                  </a:lnTo>
                  <a:lnTo>
                    <a:pt x="33828" y="85347"/>
                  </a:lnTo>
                  <a:lnTo>
                    <a:pt x="40248" y="90408"/>
                  </a:lnTo>
                  <a:lnTo>
                    <a:pt x="48107" y="92325"/>
                  </a:lnTo>
                  <a:lnTo>
                    <a:pt x="65945" y="93102"/>
                  </a:lnTo>
                  <a:lnTo>
                    <a:pt x="74039" y="87308"/>
                  </a:lnTo>
                  <a:lnTo>
                    <a:pt x="81952" y="85449"/>
                  </a:lnTo>
                  <a:lnTo>
                    <a:pt x="95860" y="84770"/>
                  </a:lnTo>
                  <a:lnTo>
                    <a:pt x="97732" y="83794"/>
                  </a:lnTo>
                  <a:lnTo>
                    <a:pt x="98979" y="82203"/>
                  </a:lnTo>
                  <a:lnTo>
                    <a:pt x="99811" y="80202"/>
                  </a:lnTo>
                  <a:lnTo>
                    <a:pt x="101306" y="78868"/>
                  </a:lnTo>
                  <a:lnTo>
                    <a:pt x="105476" y="77386"/>
                  </a:lnTo>
                  <a:lnTo>
                    <a:pt x="116839" y="76303"/>
                  </a:lnTo>
                  <a:lnTo>
                    <a:pt x="117362" y="75328"/>
                  </a:lnTo>
                  <a:lnTo>
                    <a:pt x="118407" y="42333"/>
                  </a:lnTo>
                  <a:lnTo>
                    <a:pt x="118407" y="70939"/>
                  </a:lnTo>
                  <a:lnTo>
                    <a:pt x="120916" y="76370"/>
                  </a:lnTo>
                  <a:lnTo>
                    <a:pt x="124227" y="81920"/>
                  </a:lnTo>
                  <a:lnTo>
                    <a:pt x="126526" y="91471"/>
                  </a:lnTo>
                  <a:lnTo>
                    <a:pt x="127746" y="100505"/>
                  </a:lnTo>
                  <a:lnTo>
                    <a:pt x="142527" y="137366"/>
                  </a:lnTo>
                  <a:lnTo>
                    <a:pt x="144673" y="157990"/>
                  </a:lnTo>
                  <a:lnTo>
                    <a:pt x="150493" y="169322"/>
                  </a:lnTo>
                  <a:lnTo>
                    <a:pt x="152980" y="183443"/>
                  </a:lnTo>
                  <a:lnTo>
                    <a:pt x="158929" y="194733"/>
                  </a:lnTo>
                  <a:lnTo>
                    <a:pt x="160635" y="209994"/>
                  </a:lnTo>
                  <a:lnTo>
                    <a:pt x="166539" y="218096"/>
                  </a:lnTo>
                  <a:lnTo>
                    <a:pt x="168856" y="227031"/>
                  </a:lnTo>
                  <a:lnTo>
                    <a:pt x="169103" y="232630"/>
                  </a:lnTo>
                  <a:lnTo>
                    <a:pt x="166652" y="237603"/>
                  </a:lnTo>
                  <a:lnTo>
                    <a:pt x="160771" y="245492"/>
                  </a:lnTo>
                  <a:lnTo>
                    <a:pt x="146164" y="252819"/>
                  </a:lnTo>
                  <a:lnTo>
                    <a:pt x="132229" y="253896"/>
                  </a:lnTo>
                  <a:lnTo>
                    <a:pt x="126745" y="251445"/>
                  </a:lnTo>
                  <a:lnTo>
                    <a:pt x="121173" y="248160"/>
                  </a:lnTo>
                  <a:lnTo>
                    <a:pt x="111806" y="246312"/>
                  </a:lnTo>
                  <a:lnTo>
                    <a:pt x="87205" y="244661"/>
                  </a:lnTo>
                  <a:lnTo>
                    <a:pt x="62817" y="237857"/>
                  </a:lnTo>
                  <a:lnTo>
                    <a:pt x="23304" y="237080"/>
                  </a:lnTo>
                  <a:lnTo>
                    <a:pt x="1310" y="237066"/>
                  </a:lnTo>
                  <a:lnTo>
                    <a:pt x="831" y="238007"/>
                  </a:lnTo>
                  <a:lnTo>
                    <a:pt x="0" y="244356"/>
                  </a:lnTo>
                  <a:lnTo>
                    <a:pt x="899" y="244748"/>
                  </a:lnTo>
                  <a:lnTo>
                    <a:pt x="4406" y="245184"/>
                  </a:lnTo>
                  <a:lnTo>
                    <a:pt x="9101" y="247888"/>
                  </a:lnTo>
                  <a:lnTo>
                    <a:pt x="16807" y="254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" name="SMARTInkShape-365"/>
          <p:cNvSpPr/>
          <p:nvPr/>
        </p:nvSpPr>
        <p:spPr>
          <a:xfrm>
            <a:off x="10837367" y="677333"/>
            <a:ext cx="93099" cy="59268"/>
          </a:xfrm>
          <a:custGeom>
            <a:avLst/>
            <a:gdLst/>
            <a:ahLst/>
            <a:cxnLst/>
            <a:rect l="0" t="0" r="0" b="0"/>
            <a:pathLst>
              <a:path w="93099" h="59268">
                <a:moveTo>
                  <a:pt x="50766" y="16934"/>
                </a:moveTo>
                <a:lnTo>
                  <a:pt x="50766" y="8467"/>
                </a:lnTo>
                <a:lnTo>
                  <a:pt x="50766" y="16931"/>
                </a:lnTo>
                <a:lnTo>
                  <a:pt x="33833" y="16934"/>
                </a:lnTo>
                <a:lnTo>
                  <a:pt x="33833" y="1208"/>
                </a:lnTo>
                <a:lnTo>
                  <a:pt x="34773" y="805"/>
                </a:lnTo>
                <a:lnTo>
                  <a:pt x="66416" y="0"/>
                </a:lnTo>
                <a:lnTo>
                  <a:pt x="66844" y="941"/>
                </a:lnTo>
                <a:lnTo>
                  <a:pt x="67322" y="4495"/>
                </a:lnTo>
                <a:lnTo>
                  <a:pt x="68387" y="5819"/>
                </a:lnTo>
                <a:lnTo>
                  <a:pt x="72084" y="7290"/>
                </a:lnTo>
                <a:lnTo>
                  <a:pt x="73444" y="8623"/>
                </a:lnTo>
                <a:lnTo>
                  <a:pt x="75809" y="15654"/>
                </a:lnTo>
                <a:lnTo>
                  <a:pt x="76165" y="37072"/>
                </a:lnTo>
                <a:lnTo>
                  <a:pt x="75223" y="38826"/>
                </a:lnTo>
                <a:lnTo>
                  <a:pt x="73657" y="39995"/>
                </a:lnTo>
                <a:lnTo>
                  <a:pt x="71670" y="40774"/>
                </a:lnTo>
                <a:lnTo>
                  <a:pt x="70348" y="42235"/>
                </a:lnTo>
                <a:lnTo>
                  <a:pt x="68876" y="46366"/>
                </a:lnTo>
                <a:lnTo>
                  <a:pt x="67545" y="47844"/>
                </a:lnTo>
                <a:lnTo>
                  <a:pt x="50862" y="58405"/>
                </a:lnTo>
                <a:lnTo>
                  <a:pt x="9756" y="59267"/>
                </a:lnTo>
                <a:lnTo>
                  <a:pt x="9316" y="58326"/>
                </a:lnTo>
                <a:lnTo>
                  <a:pt x="8824" y="54772"/>
                </a:lnTo>
                <a:lnTo>
                  <a:pt x="7754" y="53448"/>
                </a:lnTo>
                <a:lnTo>
                  <a:pt x="4055" y="51977"/>
                </a:lnTo>
                <a:lnTo>
                  <a:pt x="2693" y="50644"/>
                </a:lnTo>
                <a:lnTo>
                  <a:pt x="1178" y="46654"/>
                </a:lnTo>
                <a:lnTo>
                  <a:pt x="324" y="39119"/>
                </a:lnTo>
                <a:lnTo>
                  <a:pt x="1146" y="37368"/>
                </a:lnTo>
                <a:lnTo>
                  <a:pt x="2634" y="36201"/>
                </a:lnTo>
                <a:lnTo>
                  <a:pt x="4567" y="35423"/>
                </a:lnTo>
                <a:lnTo>
                  <a:pt x="5856" y="33964"/>
                </a:lnTo>
                <a:lnTo>
                  <a:pt x="8093" y="26714"/>
                </a:lnTo>
                <a:lnTo>
                  <a:pt x="21038" y="12822"/>
                </a:lnTo>
                <a:lnTo>
                  <a:pt x="25951" y="10403"/>
                </a:lnTo>
                <a:lnTo>
                  <a:pt x="28578" y="9757"/>
                </a:lnTo>
                <a:lnTo>
                  <a:pt x="30329" y="8387"/>
                </a:lnTo>
                <a:lnTo>
                  <a:pt x="32277" y="4355"/>
                </a:lnTo>
                <a:lnTo>
                  <a:pt x="33736" y="2903"/>
                </a:lnTo>
                <a:lnTo>
                  <a:pt x="37866" y="1291"/>
                </a:lnTo>
                <a:lnTo>
                  <a:pt x="50301" y="34"/>
                </a:lnTo>
                <a:lnTo>
                  <a:pt x="50766" y="41953"/>
                </a:lnTo>
                <a:lnTo>
                  <a:pt x="50766" y="46716"/>
                </a:lnTo>
                <a:lnTo>
                  <a:pt x="49826" y="48077"/>
                </a:lnTo>
                <a:lnTo>
                  <a:pt x="48257" y="48985"/>
                </a:lnTo>
                <a:lnTo>
                  <a:pt x="42143" y="50561"/>
                </a:lnTo>
                <a:lnTo>
                  <a:pt x="35114" y="50769"/>
                </a:lnTo>
                <a:lnTo>
                  <a:pt x="27326" y="44975"/>
                </a:lnTo>
                <a:lnTo>
                  <a:pt x="19466" y="43116"/>
                </a:lnTo>
                <a:lnTo>
                  <a:pt x="4424" y="42364"/>
                </a:lnTo>
                <a:lnTo>
                  <a:pt x="2938" y="41413"/>
                </a:lnTo>
                <a:lnTo>
                  <a:pt x="1949" y="39839"/>
                </a:lnTo>
                <a:lnTo>
                  <a:pt x="83" y="34216"/>
                </a:lnTo>
                <a:lnTo>
                  <a:pt x="0" y="29476"/>
                </a:lnTo>
                <a:lnTo>
                  <a:pt x="930" y="28117"/>
                </a:lnTo>
                <a:lnTo>
                  <a:pt x="2490" y="27212"/>
                </a:lnTo>
                <a:lnTo>
                  <a:pt x="7259" y="25758"/>
                </a:lnTo>
                <a:lnTo>
                  <a:pt x="15622" y="18142"/>
                </a:lnTo>
                <a:lnTo>
                  <a:pt x="31367" y="17040"/>
                </a:lnTo>
                <a:lnTo>
                  <a:pt x="42717" y="10246"/>
                </a:lnTo>
                <a:lnTo>
                  <a:pt x="84251" y="8467"/>
                </a:lnTo>
                <a:lnTo>
                  <a:pt x="84631" y="24120"/>
                </a:lnTo>
                <a:lnTo>
                  <a:pt x="78814" y="31907"/>
                </a:lnTo>
                <a:lnTo>
                  <a:pt x="77343" y="37072"/>
                </a:lnTo>
                <a:lnTo>
                  <a:pt x="76009" y="38826"/>
                </a:lnTo>
                <a:lnTo>
                  <a:pt x="60789" y="49487"/>
                </a:lnTo>
                <a:lnTo>
                  <a:pt x="52080" y="50685"/>
                </a:lnTo>
                <a:lnTo>
                  <a:pt x="34215" y="50800"/>
                </a:lnTo>
                <a:lnTo>
                  <a:pt x="33947" y="46306"/>
                </a:lnTo>
                <a:lnTo>
                  <a:pt x="32967" y="44982"/>
                </a:lnTo>
                <a:lnTo>
                  <a:pt x="29372" y="43510"/>
                </a:lnTo>
                <a:lnTo>
                  <a:pt x="28037" y="42177"/>
                </a:lnTo>
                <a:lnTo>
                  <a:pt x="25471" y="34246"/>
                </a:lnTo>
                <a:lnTo>
                  <a:pt x="25368" y="21264"/>
                </a:lnTo>
                <a:lnTo>
                  <a:pt x="26309" y="19821"/>
                </a:lnTo>
                <a:lnTo>
                  <a:pt x="27876" y="18858"/>
                </a:lnTo>
                <a:lnTo>
                  <a:pt x="32657" y="17314"/>
                </a:lnTo>
                <a:lnTo>
                  <a:pt x="40360" y="11190"/>
                </a:lnTo>
                <a:lnTo>
                  <a:pt x="49210" y="8826"/>
                </a:lnTo>
                <a:lnTo>
                  <a:pt x="57220" y="2719"/>
                </a:lnTo>
                <a:lnTo>
                  <a:pt x="66133" y="358"/>
                </a:lnTo>
                <a:lnTo>
                  <a:pt x="80273" y="10"/>
                </a:lnTo>
                <a:lnTo>
                  <a:pt x="81725" y="947"/>
                </a:lnTo>
                <a:lnTo>
                  <a:pt x="82694" y="2513"/>
                </a:lnTo>
                <a:lnTo>
                  <a:pt x="83341" y="4498"/>
                </a:lnTo>
                <a:lnTo>
                  <a:pt x="84713" y="5821"/>
                </a:lnTo>
                <a:lnTo>
                  <a:pt x="91810" y="8118"/>
                </a:lnTo>
                <a:lnTo>
                  <a:pt x="92525" y="10821"/>
                </a:lnTo>
                <a:lnTo>
                  <a:pt x="93098" y="24192"/>
                </a:lnTo>
                <a:lnTo>
                  <a:pt x="92157" y="24595"/>
                </a:lnTo>
                <a:lnTo>
                  <a:pt x="88604" y="25042"/>
                </a:lnTo>
                <a:lnTo>
                  <a:pt x="87281" y="26102"/>
                </a:lnTo>
                <a:lnTo>
                  <a:pt x="85809" y="29789"/>
                </a:lnTo>
                <a:lnTo>
                  <a:pt x="84476" y="31148"/>
                </a:lnTo>
                <a:lnTo>
                  <a:pt x="75579" y="35839"/>
                </a:lnTo>
                <a:lnTo>
                  <a:pt x="69256" y="41051"/>
                </a:lnTo>
                <a:lnTo>
                  <a:pt x="61246" y="43021"/>
                </a:lnTo>
                <a:lnTo>
                  <a:pt x="53350" y="48077"/>
                </a:lnTo>
                <a:lnTo>
                  <a:pt x="47838" y="49590"/>
                </a:lnTo>
                <a:lnTo>
                  <a:pt x="45991" y="49053"/>
                </a:lnTo>
                <a:lnTo>
                  <a:pt x="44762" y="47754"/>
                </a:lnTo>
                <a:lnTo>
                  <a:pt x="43941" y="45947"/>
                </a:lnTo>
                <a:lnTo>
                  <a:pt x="42453" y="44743"/>
                </a:lnTo>
                <a:lnTo>
                  <a:pt x="33950" y="42362"/>
                </a:lnTo>
                <a:lnTo>
                  <a:pt x="33833" y="25506"/>
                </a:lnTo>
                <a:lnTo>
                  <a:pt x="38329" y="25432"/>
                </a:lnTo>
                <a:lnTo>
                  <a:pt x="43044" y="22906"/>
                </a:lnTo>
                <a:lnTo>
                  <a:pt x="50315" y="17283"/>
                </a:lnTo>
                <a:lnTo>
                  <a:pt x="67700" y="16934"/>
                </a:lnTo>
                <a:lnTo>
                  <a:pt x="59233" y="254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MARTInkShape-366"/>
          <p:cNvSpPr/>
          <p:nvPr/>
        </p:nvSpPr>
        <p:spPr>
          <a:xfrm>
            <a:off x="11065933" y="550333"/>
            <a:ext cx="118535" cy="186259"/>
          </a:xfrm>
          <a:custGeom>
            <a:avLst/>
            <a:gdLst/>
            <a:ahLst/>
            <a:cxnLst/>
            <a:rect l="0" t="0" r="0" b="0"/>
            <a:pathLst>
              <a:path w="118535" h="186259">
                <a:moveTo>
                  <a:pt x="0" y="0"/>
                </a:moveTo>
                <a:lnTo>
                  <a:pt x="4496" y="0"/>
                </a:lnTo>
                <a:lnTo>
                  <a:pt x="5819" y="941"/>
                </a:lnTo>
                <a:lnTo>
                  <a:pt x="6702" y="2509"/>
                </a:lnTo>
                <a:lnTo>
                  <a:pt x="8235" y="8623"/>
                </a:lnTo>
                <a:lnTo>
                  <a:pt x="8467" y="48217"/>
                </a:lnTo>
                <a:lnTo>
                  <a:pt x="8467" y="87177"/>
                </a:lnTo>
                <a:lnTo>
                  <a:pt x="8467" y="126955"/>
                </a:lnTo>
                <a:lnTo>
                  <a:pt x="8467" y="169159"/>
                </a:lnTo>
                <a:lnTo>
                  <a:pt x="8467" y="176477"/>
                </a:lnTo>
                <a:lnTo>
                  <a:pt x="9407" y="176918"/>
                </a:lnTo>
                <a:lnTo>
                  <a:pt x="12963" y="177408"/>
                </a:lnTo>
                <a:lnTo>
                  <a:pt x="14286" y="178479"/>
                </a:lnTo>
                <a:lnTo>
                  <a:pt x="16888" y="186107"/>
                </a:lnTo>
                <a:lnTo>
                  <a:pt x="16932" y="186258"/>
                </a:lnTo>
                <a:lnTo>
                  <a:pt x="16934" y="148391"/>
                </a:lnTo>
                <a:lnTo>
                  <a:pt x="19443" y="143406"/>
                </a:lnTo>
                <a:lnTo>
                  <a:pt x="22752" y="138055"/>
                </a:lnTo>
                <a:lnTo>
                  <a:pt x="25557" y="129753"/>
                </a:lnTo>
                <a:lnTo>
                  <a:pt x="30987" y="121335"/>
                </a:lnTo>
                <a:lnTo>
                  <a:pt x="33954" y="112883"/>
                </a:lnTo>
                <a:lnTo>
                  <a:pt x="48461" y="93133"/>
                </a:lnTo>
                <a:lnTo>
                  <a:pt x="50701" y="87489"/>
                </a:lnTo>
                <a:lnTo>
                  <a:pt x="54833" y="81845"/>
                </a:lnTo>
                <a:lnTo>
                  <a:pt x="59804" y="78709"/>
                </a:lnTo>
                <a:lnTo>
                  <a:pt x="65150" y="76374"/>
                </a:lnTo>
                <a:lnTo>
                  <a:pt x="70662" y="72201"/>
                </a:lnTo>
                <a:lnTo>
                  <a:pt x="73738" y="67211"/>
                </a:lnTo>
                <a:lnTo>
                  <a:pt x="74559" y="64563"/>
                </a:lnTo>
                <a:lnTo>
                  <a:pt x="76047" y="62797"/>
                </a:lnTo>
                <a:lnTo>
                  <a:pt x="93291" y="52772"/>
                </a:lnTo>
                <a:lnTo>
                  <a:pt x="109676" y="50811"/>
                </a:lnTo>
                <a:lnTo>
                  <a:pt x="117322" y="58091"/>
                </a:lnTo>
                <a:lnTo>
                  <a:pt x="118176" y="63413"/>
                </a:lnTo>
                <a:lnTo>
                  <a:pt x="118523" y="87524"/>
                </a:lnTo>
                <a:lnTo>
                  <a:pt x="116022" y="93149"/>
                </a:lnTo>
                <a:lnTo>
                  <a:pt x="112713" y="98785"/>
                </a:lnTo>
                <a:lnTo>
                  <a:pt x="110590" y="110068"/>
                </a:lnTo>
                <a:lnTo>
                  <a:pt x="110067" y="152226"/>
                </a:lnTo>
                <a:lnTo>
                  <a:pt x="110067" y="169220"/>
                </a:lnTo>
                <a:lnTo>
                  <a:pt x="118534" y="1778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1122</Words>
  <Application>Microsoft Office PowerPoint</Application>
  <PresentationFormat>Widescreen</PresentationFormat>
  <Paragraphs>251</Paragraphs>
  <Slides>13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Lesson 4a.2</vt:lpstr>
      <vt:lpstr>Lesson 4a.2: Integers and Rational Numbers</vt:lpstr>
      <vt:lpstr>Lesson 4a.2: Integers and Rational Numbers</vt:lpstr>
      <vt:lpstr>Lesson 4a.2: Integers and Rational Numbers</vt:lpstr>
      <vt:lpstr>Lesson 4a.2: Integers and Rational Numbers</vt:lpstr>
      <vt:lpstr>Lesson 4a.2: Integers and Rational Numbers</vt:lpstr>
      <vt:lpstr>Lesson 4a.2: Integers and Rational Numbers</vt:lpstr>
      <vt:lpstr>Lesson 4a.2: </vt:lpstr>
      <vt:lpstr>Lesson 4a.2: </vt:lpstr>
      <vt:lpstr>Lesson 4a.2:</vt:lpstr>
      <vt:lpstr>Lesson 4a.2:</vt:lpstr>
      <vt:lpstr>PowerPoint Presentation</vt:lpstr>
      <vt:lpstr>Lesson 4a.2: Review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4a.2</dc:title>
  <dc:creator>R Lenny DeVore</dc:creator>
  <cp:lastModifiedBy>R Lenny DeVore</cp:lastModifiedBy>
  <cp:revision>17</cp:revision>
  <cp:lastPrinted>2019-01-10T15:22:06Z</cp:lastPrinted>
  <dcterms:created xsi:type="dcterms:W3CDTF">2018-12-07T14:17:54Z</dcterms:created>
  <dcterms:modified xsi:type="dcterms:W3CDTF">2019-01-10T19:45:06Z</dcterms:modified>
</cp:coreProperties>
</file>