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7" r:id="rId4"/>
    <p:sldId id="259" r:id="rId5"/>
    <p:sldId id="268" r:id="rId6"/>
    <p:sldId id="260" r:id="rId7"/>
    <p:sldId id="274" r:id="rId8"/>
    <p:sldId id="272" r:id="rId9"/>
    <p:sldId id="273" r:id="rId10"/>
    <p:sldId id="263" r:id="rId11"/>
    <p:sldId id="264" r:id="rId12"/>
    <p:sldId id="275" r:id="rId13"/>
    <p:sldId id="276" r:id="rId14"/>
    <p:sldId id="265" r:id="rId15"/>
    <p:sldId id="266"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86C8B66-42E4-477C-B2EC-8C6A959D54A8}" type="datetimeFigureOut">
              <a:rPr lang="en-US" smtClean="0"/>
              <a:t>1/15/2019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16073B0-19DE-43FA-A515-909B2A849B4E}" type="slidenum">
              <a:rPr lang="en-US" smtClean="0"/>
              <a:t>‹#›</a:t>
            </a:fld>
            <a:endParaRPr lang="en-US"/>
          </a:p>
        </p:txBody>
      </p:sp>
    </p:spTree>
    <p:extLst>
      <p:ext uri="{BB962C8B-B14F-4D97-AF65-F5344CB8AC3E}">
        <p14:creationId xmlns:p14="http://schemas.microsoft.com/office/powerpoint/2010/main" val="111615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take notes in a math journal/notebook. They should redraw the number line.</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2</a:t>
            </a:fld>
            <a:endParaRPr lang="en-US"/>
          </a:p>
        </p:txBody>
      </p:sp>
    </p:spTree>
    <p:extLst>
      <p:ext uri="{BB962C8B-B14F-4D97-AF65-F5344CB8AC3E}">
        <p14:creationId xmlns:p14="http://schemas.microsoft.com/office/powerpoint/2010/main" val="3293151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11</a:t>
            </a:fld>
            <a:endParaRPr lang="en-US"/>
          </a:p>
        </p:txBody>
      </p:sp>
    </p:spTree>
    <p:extLst>
      <p:ext uri="{BB962C8B-B14F-4D97-AF65-F5344CB8AC3E}">
        <p14:creationId xmlns:p14="http://schemas.microsoft.com/office/powerpoint/2010/main" val="2021870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12</a:t>
            </a:fld>
            <a:endParaRPr lang="en-US"/>
          </a:p>
        </p:txBody>
      </p:sp>
    </p:spTree>
    <p:extLst>
      <p:ext uri="{BB962C8B-B14F-4D97-AF65-F5344CB8AC3E}">
        <p14:creationId xmlns:p14="http://schemas.microsoft.com/office/powerpoint/2010/main" val="2773005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13</a:t>
            </a:fld>
            <a:endParaRPr lang="en-US"/>
          </a:p>
        </p:txBody>
      </p:sp>
    </p:spTree>
    <p:extLst>
      <p:ext uri="{BB962C8B-B14F-4D97-AF65-F5344CB8AC3E}">
        <p14:creationId xmlns:p14="http://schemas.microsoft.com/office/powerpoint/2010/main" val="2657702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14</a:t>
            </a:fld>
            <a:endParaRPr lang="en-US"/>
          </a:p>
        </p:txBody>
      </p:sp>
    </p:spTree>
    <p:extLst>
      <p:ext uri="{BB962C8B-B14F-4D97-AF65-F5344CB8AC3E}">
        <p14:creationId xmlns:p14="http://schemas.microsoft.com/office/powerpoint/2010/main" val="1819618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15</a:t>
            </a:fld>
            <a:endParaRPr lang="en-US"/>
          </a:p>
        </p:txBody>
      </p:sp>
    </p:spTree>
    <p:extLst>
      <p:ext uri="{BB962C8B-B14F-4D97-AF65-F5344CB8AC3E}">
        <p14:creationId xmlns:p14="http://schemas.microsoft.com/office/powerpoint/2010/main" val="172484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take notes in a math journal/notebook. They should redraw the number line.</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3</a:t>
            </a:fld>
            <a:endParaRPr lang="en-US"/>
          </a:p>
        </p:txBody>
      </p:sp>
    </p:spTree>
    <p:extLst>
      <p:ext uri="{BB962C8B-B14F-4D97-AF65-F5344CB8AC3E}">
        <p14:creationId xmlns:p14="http://schemas.microsoft.com/office/powerpoint/2010/main" val="4019975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take notes. </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4</a:t>
            </a:fld>
            <a:endParaRPr lang="en-US"/>
          </a:p>
        </p:txBody>
      </p:sp>
    </p:spTree>
    <p:extLst>
      <p:ext uri="{BB962C8B-B14F-4D97-AF65-F5344CB8AC3E}">
        <p14:creationId xmlns:p14="http://schemas.microsoft.com/office/powerpoint/2010/main" val="3902356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take notes. </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5</a:t>
            </a:fld>
            <a:endParaRPr lang="en-US"/>
          </a:p>
        </p:txBody>
      </p:sp>
    </p:spTree>
    <p:extLst>
      <p:ext uri="{BB962C8B-B14F-4D97-AF65-F5344CB8AC3E}">
        <p14:creationId xmlns:p14="http://schemas.microsoft.com/office/powerpoint/2010/main" val="3123434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Materials needed: </a:t>
            </a:r>
            <a:r>
              <a:rPr lang="en-US" dirty="0" smtClean="0"/>
              <a:t>graph paper (a</a:t>
            </a:r>
            <a:r>
              <a:rPr lang="en-US" baseline="0" dirty="0" smtClean="0"/>
              <a:t> blackline is available from the link below if no graph paper is available)</a:t>
            </a:r>
          </a:p>
          <a:p>
            <a:r>
              <a:rPr lang="en-US" dirty="0"/>
              <a:t>https://www.hand2mind.com/pdf/gridpaper.pdf</a:t>
            </a:r>
          </a:p>
        </p:txBody>
      </p:sp>
      <p:sp>
        <p:nvSpPr>
          <p:cNvPr id="4" name="Slide Number Placeholder 3"/>
          <p:cNvSpPr>
            <a:spLocks noGrp="1"/>
          </p:cNvSpPr>
          <p:nvPr>
            <p:ph type="sldNum" sz="quarter" idx="10"/>
          </p:nvPr>
        </p:nvSpPr>
        <p:spPr/>
        <p:txBody>
          <a:bodyPr/>
          <a:lstStyle/>
          <a:p>
            <a:fld id="{1D4A0C90-E84D-4E5B-960B-A7C939235718}" type="slidenum">
              <a:rPr lang="en-US" smtClean="0"/>
              <a:t>6</a:t>
            </a:fld>
            <a:endParaRPr lang="en-US"/>
          </a:p>
        </p:txBody>
      </p:sp>
    </p:spTree>
    <p:extLst>
      <p:ext uri="{BB962C8B-B14F-4D97-AF65-F5344CB8AC3E}">
        <p14:creationId xmlns:p14="http://schemas.microsoft.com/office/powerpoint/2010/main" val="1984810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Materials needed: </a:t>
            </a:r>
            <a:r>
              <a:rPr lang="en-US" dirty="0" smtClean="0"/>
              <a:t>graph paper (a</a:t>
            </a:r>
            <a:r>
              <a:rPr lang="en-US" baseline="0" dirty="0" smtClean="0"/>
              <a:t> blackline is available from the link below if no graph paper is available)</a:t>
            </a:r>
          </a:p>
          <a:p>
            <a:r>
              <a:rPr lang="en-US" dirty="0"/>
              <a:t>https://www.hand2mind.com/pdf/gridpaper.pdf</a:t>
            </a:r>
          </a:p>
        </p:txBody>
      </p:sp>
      <p:sp>
        <p:nvSpPr>
          <p:cNvPr id="4" name="Slide Number Placeholder 3"/>
          <p:cNvSpPr>
            <a:spLocks noGrp="1"/>
          </p:cNvSpPr>
          <p:nvPr>
            <p:ph type="sldNum" sz="quarter" idx="10"/>
          </p:nvPr>
        </p:nvSpPr>
        <p:spPr/>
        <p:txBody>
          <a:bodyPr/>
          <a:lstStyle/>
          <a:p>
            <a:fld id="{1D4A0C90-E84D-4E5B-960B-A7C939235718}" type="slidenum">
              <a:rPr lang="en-US" smtClean="0"/>
              <a:t>7</a:t>
            </a:fld>
            <a:endParaRPr lang="en-US"/>
          </a:p>
        </p:txBody>
      </p:sp>
    </p:spTree>
    <p:extLst>
      <p:ext uri="{BB962C8B-B14F-4D97-AF65-F5344CB8AC3E}">
        <p14:creationId xmlns:p14="http://schemas.microsoft.com/office/powerpoint/2010/main" val="275860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Materials needed: </a:t>
            </a:r>
            <a:r>
              <a:rPr lang="en-US" dirty="0" smtClean="0"/>
              <a:t>graph paper (a</a:t>
            </a:r>
            <a:r>
              <a:rPr lang="en-US" baseline="0" dirty="0" smtClean="0"/>
              <a:t> blackline is available from the link below if no graph paper is available)</a:t>
            </a:r>
          </a:p>
          <a:p>
            <a:r>
              <a:rPr lang="en-US" dirty="0"/>
              <a:t>https://www.hand2mind.com/pdf/gridpaper.pdf</a:t>
            </a:r>
          </a:p>
        </p:txBody>
      </p:sp>
      <p:sp>
        <p:nvSpPr>
          <p:cNvPr id="4" name="Slide Number Placeholder 3"/>
          <p:cNvSpPr>
            <a:spLocks noGrp="1"/>
          </p:cNvSpPr>
          <p:nvPr>
            <p:ph type="sldNum" sz="quarter" idx="10"/>
          </p:nvPr>
        </p:nvSpPr>
        <p:spPr/>
        <p:txBody>
          <a:bodyPr/>
          <a:lstStyle/>
          <a:p>
            <a:fld id="{1D4A0C90-E84D-4E5B-960B-A7C939235718}" type="slidenum">
              <a:rPr lang="en-US" smtClean="0"/>
              <a:t>8</a:t>
            </a:fld>
            <a:endParaRPr lang="en-US"/>
          </a:p>
        </p:txBody>
      </p:sp>
    </p:spTree>
    <p:extLst>
      <p:ext uri="{BB962C8B-B14F-4D97-AF65-F5344CB8AC3E}">
        <p14:creationId xmlns:p14="http://schemas.microsoft.com/office/powerpoint/2010/main" val="2257878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Materials needed: </a:t>
            </a:r>
            <a:r>
              <a:rPr lang="en-US" dirty="0" smtClean="0"/>
              <a:t>graph paper (a</a:t>
            </a:r>
            <a:r>
              <a:rPr lang="en-US" baseline="0" dirty="0" smtClean="0"/>
              <a:t> blackline is available from the link below if no graph paper is available)</a:t>
            </a:r>
          </a:p>
          <a:p>
            <a:r>
              <a:rPr lang="en-US" dirty="0"/>
              <a:t>https://www.hand2mind.com/pdf/gridpaper.pdf</a:t>
            </a:r>
          </a:p>
        </p:txBody>
      </p:sp>
      <p:sp>
        <p:nvSpPr>
          <p:cNvPr id="4" name="Slide Number Placeholder 3"/>
          <p:cNvSpPr>
            <a:spLocks noGrp="1"/>
          </p:cNvSpPr>
          <p:nvPr>
            <p:ph type="sldNum" sz="quarter" idx="10"/>
          </p:nvPr>
        </p:nvSpPr>
        <p:spPr/>
        <p:txBody>
          <a:bodyPr/>
          <a:lstStyle/>
          <a:p>
            <a:fld id="{1D4A0C90-E84D-4E5B-960B-A7C939235718}" type="slidenum">
              <a:rPr lang="en-US" smtClean="0"/>
              <a:t>9</a:t>
            </a:fld>
            <a:endParaRPr lang="en-US"/>
          </a:p>
        </p:txBody>
      </p:sp>
    </p:spTree>
    <p:extLst>
      <p:ext uri="{BB962C8B-B14F-4D97-AF65-F5344CB8AC3E}">
        <p14:creationId xmlns:p14="http://schemas.microsoft.com/office/powerpoint/2010/main" val="3063701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10</a:t>
            </a:fld>
            <a:endParaRPr lang="en-US"/>
          </a:p>
        </p:txBody>
      </p:sp>
    </p:spTree>
    <p:extLst>
      <p:ext uri="{BB962C8B-B14F-4D97-AF65-F5344CB8AC3E}">
        <p14:creationId xmlns:p14="http://schemas.microsoft.com/office/powerpoint/2010/main" val="248942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AC6B9D-DF53-4B50-A549-5C249C79B2C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122850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6B9D-DF53-4B50-A549-5C249C79B2C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322033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6B9D-DF53-4B50-A549-5C249C79B2C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175972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6B9D-DF53-4B50-A549-5C249C79B2C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3960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AC6B9D-DF53-4B50-A549-5C249C79B2C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107131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C6B9D-DF53-4B50-A549-5C249C79B2CD}"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229474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AC6B9D-DF53-4B50-A549-5C249C79B2CD}"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103702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AC6B9D-DF53-4B50-A549-5C249C79B2CD}"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53970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C6B9D-DF53-4B50-A549-5C249C79B2CD}"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397243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AC6B9D-DF53-4B50-A549-5C249C79B2CD}"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988745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AC6B9D-DF53-4B50-A549-5C249C79B2CD}"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44D95-5F51-40CA-B20C-9FEC1CB166C2}" type="slidenum">
              <a:rPr lang="en-US" smtClean="0"/>
              <a:t>‹#›</a:t>
            </a:fld>
            <a:endParaRPr lang="en-US"/>
          </a:p>
        </p:txBody>
      </p:sp>
    </p:spTree>
    <p:extLst>
      <p:ext uri="{BB962C8B-B14F-4D97-AF65-F5344CB8AC3E}">
        <p14:creationId xmlns:p14="http://schemas.microsoft.com/office/powerpoint/2010/main" val="2526350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C6B9D-DF53-4B50-A549-5C249C79B2CD}" type="datetimeFigureOut">
              <a:rPr lang="en-US" smtClean="0"/>
              <a:t>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44D95-5F51-40CA-B20C-9FEC1CB166C2}" type="slidenum">
              <a:rPr lang="en-US" smtClean="0"/>
              <a:t>‹#›</a:t>
            </a:fld>
            <a:endParaRPr lang="en-US"/>
          </a:p>
        </p:txBody>
      </p:sp>
    </p:spTree>
    <p:extLst>
      <p:ext uri="{BB962C8B-B14F-4D97-AF65-F5344CB8AC3E}">
        <p14:creationId xmlns:p14="http://schemas.microsoft.com/office/powerpoint/2010/main" val="804258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Lesson 4a.3</a:t>
            </a:r>
            <a:endParaRPr lang="en-US" dirty="0"/>
          </a:p>
        </p:txBody>
      </p:sp>
      <p:sp>
        <p:nvSpPr>
          <p:cNvPr id="9" name="Text Placeholder 8"/>
          <p:cNvSpPr>
            <a:spLocks noGrp="1"/>
          </p:cNvSpPr>
          <p:nvPr>
            <p:ph type="body" idx="1"/>
          </p:nvPr>
        </p:nvSpPr>
        <p:spPr/>
        <p:txBody>
          <a:bodyPr>
            <a:normAutofit/>
          </a:bodyPr>
          <a:lstStyle/>
          <a:p>
            <a:r>
              <a:rPr lang="en-US" dirty="0" smtClean="0"/>
              <a:t>Number Lines </a:t>
            </a:r>
          </a:p>
          <a:p>
            <a:r>
              <a:rPr lang="en-US" i="1" dirty="0" smtClean="0"/>
              <a:t>Absolute Value	</a:t>
            </a:r>
            <a:endParaRPr lang="en-US" i="1" dirty="0"/>
          </a:p>
        </p:txBody>
      </p:sp>
      <p:sp>
        <p:nvSpPr>
          <p:cNvPr id="5" name="Footer Placeholder 4"/>
          <p:cNvSpPr>
            <a:spLocks noGrp="1"/>
          </p:cNvSpPr>
          <p:nvPr>
            <p:ph type="ftr" sz="quarter" idx="11"/>
          </p:nvPr>
        </p:nvSpPr>
        <p:spPr/>
        <p:txBody>
          <a:bodyPr/>
          <a:lstStyle/>
          <a:p>
            <a:r>
              <a:rPr lang="en-US" smtClean="0"/>
              <a:t>© DMTI (2017) | Resource Materials | www.dmtinstitute.com</a:t>
            </a:r>
            <a:endParaRPr lang="en-US" dirty="0"/>
          </a:p>
        </p:txBody>
      </p:sp>
      <p:sp>
        <p:nvSpPr>
          <p:cNvPr id="2" name="Slide Number Placeholder 1"/>
          <p:cNvSpPr>
            <a:spLocks noGrp="1"/>
          </p:cNvSpPr>
          <p:nvPr>
            <p:ph type="sldNum" sz="quarter" idx="12"/>
          </p:nvPr>
        </p:nvSpPr>
        <p:spPr/>
        <p:txBody>
          <a:bodyPr/>
          <a:lstStyle/>
          <a:p>
            <a:fld id="{DA776C46-10C5-4740-99D6-35440904B56D}" type="slidenum">
              <a:rPr lang="en-US" smtClean="0"/>
              <a:t>1</a:t>
            </a:fld>
            <a:endParaRPr lang="en-US" dirty="0"/>
          </a:p>
        </p:txBody>
      </p:sp>
    </p:spTree>
    <p:extLst>
      <p:ext uri="{BB962C8B-B14F-4D97-AF65-F5344CB8AC3E}">
        <p14:creationId xmlns:p14="http://schemas.microsoft.com/office/powerpoint/2010/main" val="2697210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1450757"/>
          </a:xfrm>
        </p:spPr>
        <p:txBody>
          <a:bodyPr/>
          <a:lstStyle/>
          <a:p>
            <a:r>
              <a:rPr lang="en-US" dirty="0"/>
              <a:t>Lesson </a:t>
            </a:r>
            <a:r>
              <a:rPr lang="en-US" dirty="0" smtClean="0"/>
              <a:t>4a.3</a:t>
            </a:r>
            <a:r>
              <a:rPr lang="en-US" dirty="0"/>
              <a:t>: Absolute Value</a:t>
            </a:r>
          </a:p>
        </p:txBody>
      </p:sp>
      <p:sp>
        <p:nvSpPr>
          <p:cNvPr id="3" name="Content Placeholder 2"/>
          <p:cNvSpPr>
            <a:spLocks noGrp="1"/>
          </p:cNvSpPr>
          <p:nvPr>
            <p:ph idx="1"/>
          </p:nvPr>
        </p:nvSpPr>
        <p:spPr>
          <a:xfrm>
            <a:off x="621748" y="1737361"/>
            <a:ext cx="10976694" cy="3043150"/>
          </a:xfrm>
        </p:spPr>
        <p:txBody>
          <a:bodyPr>
            <a:normAutofit/>
          </a:bodyPr>
          <a:lstStyle/>
          <a:p>
            <a:r>
              <a:rPr lang="en-US" sz="2400" dirty="0" smtClean="0">
                <a:solidFill>
                  <a:schemeClr val="tx1"/>
                </a:solidFill>
              </a:rPr>
              <a:t>Complete Worksheets 3.1a and 3.1b. </a:t>
            </a:r>
          </a:p>
          <a:p>
            <a:r>
              <a:rPr lang="en-US" sz="2400" dirty="0" smtClean="0">
                <a:solidFill>
                  <a:schemeClr val="tx1"/>
                </a:solidFill>
              </a:rPr>
              <a:t>For each situation you will either write a context (regarding sea level), create a number line and represent the points, or write the points with absolute value notation.</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73758559"/>
              </p:ext>
            </p:extLst>
          </p:nvPr>
        </p:nvGraphicFramePr>
        <p:xfrm>
          <a:off x="621748" y="3538389"/>
          <a:ext cx="10559331" cy="914400"/>
        </p:xfrm>
        <a:graphic>
          <a:graphicData uri="http://schemas.openxmlformats.org/drawingml/2006/table">
            <a:tbl>
              <a:tblPr firstRow="1" bandRow="1">
                <a:tableStyleId>{5940675A-B579-460E-94D1-54222C63F5DA}</a:tableStyleId>
              </a:tblPr>
              <a:tblGrid>
                <a:gridCol w="3519777">
                  <a:extLst>
                    <a:ext uri="{9D8B030D-6E8A-4147-A177-3AD203B41FA5}">
                      <a16:colId xmlns:a16="http://schemas.microsoft.com/office/drawing/2014/main" val="2256572242"/>
                    </a:ext>
                  </a:extLst>
                </a:gridCol>
                <a:gridCol w="3519777">
                  <a:extLst>
                    <a:ext uri="{9D8B030D-6E8A-4147-A177-3AD203B41FA5}">
                      <a16:colId xmlns:a16="http://schemas.microsoft.com/office/drawing/2014/main" val="4154745344"/>
                    </a:ext>
                  </a:extLst>
                </a:gridCol>
                <a:gridCol w="3519777">
                  <a:extLst>
                    <a:ext uri="{9D8B030D-6E8A-4147-A177-3AD203B41FA5}">
                      <a16:colId xmlns:a16="http://schemas.microsoft.com/office/drawing/2014/main" val="2273333566"/>
                    </a:ext>
                  </a:extLst>
                </a:gridCol>
              </a:tblGrid>
              <a:tr h="370840">
                <a:tc>
                  <a:txBody>
                    <a:bodyPr/>
                    <a:lstStyle/>
                    <a:p>
                      <a:pPr algn="ctr"/>
                      <a:r>
                        <a:rPr lang="en-US" dirty="0" smtClean="0"/>
                        <a:t>I rode my bike 5 miles west today.</a:t>
                      </a:r>
                    </a:p>
                    <a:p>
                      <a:pPr algn="ctr"/>
                      <a:r>
                        <a:rPr lang="en-US" dirty="0" smtClean="0"/>
                        <a:t>I rode my bike 5 miles </a:t>
                      </a:r>
                      <a:r>
                        <a:rPr lang="en-US" dirty="0" smtClean="0"/>
                        <a:t>east </a:t>
                      </a:r>
                      <a:r>
                        <a:rPr lang="en-US" dirty="0" smtClean="0"/>
                        <a:t>yesterday. </a:t>
                      </a: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313614853"/>
                  </a:ext>
                </a:extLst>
              </a:tr>
            </a:tbl>
          </a:graphicData>
        </a:graphic>
      </p:graphicFrame>
      <p:sp>
        <p:nvSpPr>
          <p:cNvPr id="6" name="Slide Number Placeholder 5"/>
          <p:cNvSpPr>
            <a:spLocks noGrp="1"/>
          </p:cNvSpPr>
          <p:nvPr>
            <p:ph type="sldNum" sz="quarter" idx="12"/>
          </p:nvPr>
        </p:nvSpPr>
        <p:spPr/>
        <p:txBody>
          <a:bodyPr/>
          <a:lstStyle/>
          <a:p>
            <a:fld id="{DA776C46-10C5-4740-99D6-35440904B56D}" type="slidenum">
              <a:rPr lang="en-US" smtClean="0"/>
              <a:t>10</a:t>
            </a:fld>
            <a:endParaRPr lang="en-US" dirty="0"/>
          </a:p>
        </p:txBody>
      </p:sp>
      <p:grpSp>
        <p:nvGrpSpPr>
          <p:cNvPr id="396" name="SMARTInkShape-Group175"/>
          <p:cNvGrpSpPr/>
          <p:nvPr/>
        </p:nvGrpSpPr>
        <p:grpSpPr>
          <a:xfrm>
            <a:off x="4504370" y="3869267"/>
            <a:ext cx="2997098" cy="414615"/>
            <a:chOff x="4504370" y="3869267"/>
            <a:chExt cx="2997098" cy="414615"/>
          </a:xfrm>
        </p:grpSpPr>
        <p:sp>
          <p:nvSpPr>
            <p:cNvPr id="385" name="SMARTInkShape-1548"/>
            <p:cNvSpPr/>
            <p:nvPr/>
          </p:nvSpPr>
          <p:spPr>
            <a:xfrm>
              <a:off x="6858000" y="3869267"/>
              <a:ext cx="42334" cy="152401"/>
            </a:xfrm>
            <a:custGeom>
              <a:avLst/>
              <a:gdLst/>
              <a:ahLst/>
              <a:cxnLst/>
              <a:rect l="0" t="0" r="0" b="0"/>
              <a:pathLst>
                <a:path w="42334" h="152401">
                  <a:moveTo>
                    <a:pt x="0" y="0"/>
                  </a:moveTo>
                  <a:lnTo>
                    <a:pt x="4494" y="4494"/>
                  </a:lnTo>
                  <a:lnTo>
                    <a:pt x="6701" y="9209"/>
                  </a:lnTo>
                  <a:lnTo>
                    <a:pt x="7289" y="11784"/>
                  </a:lnTo>
                  <a:lnTo>
                    <a:pt x="15013" y="25465"/>
                  </a:lnTo>
                  <a:lnTo>
                    <a:pt x="23585" y="65446"/>
                  </a:lnTo>
                  <a:lnTo>
                    <a:pt x="27749" y="97869"/>
                  </a:lnTo>
                  <a:lnTo>
                    <a:pt x="31148" y="107467"/>
                  </a:lnTo>
                  <a:lnTo>
                    <a:pt x="42333"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1549"/>
            <p:cNvSpPr/>
            <p:nvPr/>
          </p:nvSpPr>
          <p:spPr>
            <a:xfrm>
              <a:off x="7399867" y="3962400"/>
              <a:ext cx="76201" cy="67734"/>
            </a:xfrm>
            <a:custGeom>
              <a:avLst/>
              <a:gdLst/>
              <a:ahLst/>
              <a:cxnLst/>
              <a:rect l="0" t="0" r="0" b="0"/>
              <a:pathLst>
                <a:path w="76201" h="67734">
                  <a:moveTo>
                    <a:pt x="76200" y="0"/>
                  </a:moveTo>
                  <a:lnTo>
                    <a:pt x="68083" y="0"/>
                  </a:lnTo>
                  <a:lnTo>
                    <a:pt x="67836" y="4494"/>
                  </a:lnTo>
                  <a:lnTo>
                    <a:pt x="66861" y="5818"/>
                  </a:lnTo>
                  <a:lnTo>
                    <a:pt x="60452" y="8118"/>
                  </a:lnTo>
                  <a:lnTo>
                    <a:pt x="59793" y="10821"/>
                  </a:lnTo>
                  <a:lnTo>
                    <a:pt x="59370" y="15726"/>
                  </a:lnTo>
                  <a:lnTo>
                    <a:pt x="58395" y="16128"/>
                  </a:lnTo>
                  <a:lnTo>
                    <a:pt x="54803" y="16575"/>
                  </a:lnTo>
                  <a:lnTo>
                    <a:pt x="53468" y="17636"/>
                  </a:lnTo>
                  <a:lnTo>
                    <a:pt x="51986" y="21322"/>
                  </a:lnTo>
                  <a:lnTo>
                    <a:pt x="50650" y="22681"/>
                  </a:lnTo>
                  <a:lnTo>
                    <a:pt x="46656" y="24192"/>
                  </a:lnTo>
                  <a:lnTo>
                    <a:pt x="45216" y="25535"/>
                  </a:lnTo>
                  <a:lnTo>
                    <a:pt x="42713" y="32584"/>
                  </a:lnTo>
                  <a:lnTo>
                    <a:pt x="39993" y="33297"/>
                  </a:lnTo>
                  <a:lnTo>
                    <a:pt x="37951" y="33487"/>
                  </a:lnTo>
                  <a:lnTo>
                    <a:pt x="33173" y="36207"/>
                  </a:lnTo>
                  <a:lnTo>
                    <a:pt x="25854" y="41975"/>
                  </a:lnTo>
                  <a:lnTo>
                    <a:pt x="21040" y="42227"/>
                  </a:lnTo>
                  <a:lnTo>
                    <a:pt x="19670" y="43203"/>
                  </a:lnTo>
                  <a:lnTo>
                    <a:pt x="18758" y="44795"/>
                  </a:lnTo>
                  <a:lnTo>
                    <a:pt x="18149" y="46796"/>
                  </a:lnTo>
                  <a:lnTo>
                    <a:pt x="8847" y="58814"/>
                  </a:lnTo>
                  <a:lnTo>
                    <a:pt x="0" y="67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1550"/>
            <p:cNvSpPr/>
            <p:nvPr/>
          </p:nvSpPr>
          <p:spPr>
            <a:xfrm>
              <a:off x="4504370" y="3928533"/>
              <a:ext cx="135364" cy="84668"/>
            </a:xfrm>
            <a:custGeom>
              <a:avLst/>
              <a:gdLst/>
              <a:ahLst/>
              <a:cxnLst/>
              <a:rect l="0" t="0" r="0" b="0"/>
              <a:pathLst>
                <a:path w="135364" h="84668">
                  <a:moveTo>
                    <a:pt x="8363" y="84667"/>
                  </a:moveTo>
                  <a:lnTo>
                    <a:pt x="3869" y="84667"/>
                  </a:lnTo>
                  <a:lnTo>
                    <a:pt x="2544" y="83726"/>
                  </a:lnTo>
                  <a:lnTo>
                    <a:pt x="1662" y="82159"/>
                  </a:lnTo>
                  <a:lnTo>
                    <a:pt x="0" y="76549"/>
                  </a:lnTo>
                  <a:lnTo>
                    <a:pt x="27872" y="73696"/>
                  </a:lnTo>
                  <a:lnTo>
                    <a:pt x="40484" y="66992"/>
                  </a:lnTo>
                  <a:lnTo>
                    <a:pt x="82229" y="35613"/>
                  </a:lnTo>
                  <a:lnTo>
                    <a:pt x="1353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1551"/>
            <p:cNvSpPr/>
            <p:nvPr/>
          </p:nvSpPr>
          <p:spPr>
            <a:xfrm>
              <a:off x="4572000" y="3869267"/>
              <a:ext cx="2929468" cy="143934"/>
            </a:xfrm>
            <a:custGeom>
              <a:avLst/>
              <a:gdLst/>
              <a:ahLst/>
              <a:cxnLst/>
              <a:rect l="0" t="0" r="0" b="0"/>
              <a:pathLst>
                <a:path w="2929468" h="143934">
                  <a:moveTo>
                    <a:pt x="0" y="143933"/>
                  </a:moveTo>
                  <a:lnTo>
                    <a:pt x="36384" y="143933"/>
                  </a:lnTo>
                  <a:lnTo>
                    <a:pt x="77489" y="135815"/>
                  </a:lnTo>
                  <a:lnTo>
                    <a:pt x="118007" y="134546"/>
                  </a:lnTo>
                  <a:lnTo>
                    <a:pt x="141971" y="128179"/>
                  </a:lnTo>
                  <a:lnTo>
                    <a:pt x="179548" y="127103"/>
                  </a:lnTo>
                  <a:lnTo>
                    <a:pt x="213663" y="124505"/>
                  </a:lnTo>
                  <a:lnTo>
                    <a:pt x="255941" y="119057"/>
                  </a:lnTo>
                  <a:lnTo>
                    <a:pt x="298270" y="116071"/>
                  </a:lnTo>
                  <a:lnTo>
                    <a:pt x="337981" y="110857"/>
                  </a:lnTo>
                  <a:lnTo>
                    <a:pt x="378239" y="110170"/>
                  </a:lnTo>
                  <a:lnTo>
                    <a:pt x="418776" y="110080"/>
                  </a:lnTo>
                  <a:lnTo>
                    <a:pt x="460189" y="110068"/>
                  </a:lnTo>
                  <a:lnTo>
                    <a:pt x="495664" y="110067"/>
                  </a:lnTo>
                  <a:lnTo>
                    <a:pt x="517829" y="107558"/>
                  </a:lnTo>
                  <a:lnTo>
                    <a:pt x="556492" y="102123"/>
                  </a:lnTo>
                  <a:lnTo>
                    <a:pt x="592211" y="101703"/>
                  </a:lnTo>
                  <a:lnTo>
                    <a:pt x="634438" y="94319"/>
                  </a:lnTo>
                  <a:lnTo>
                    <a:pt x="672416" y="93289"/>
                  </a:lnTo>
                  <a:lnTo>
                    <a:pt x="710228" y="93164"/>
                  </a:lnTo>
                  <a:lnTo>
                    <a:pt x="745302" y="93142"/>
                  </a:lnTo>
                  <a:lnTo>
                    <a:pt x="780988" y="93136"/>
                  </a:lnTo>
                  <a:lnTo>
                    <a:pt x="815395" y="93133"/>
                  </a:lnTo>
                  <a:lnTo>
                    <a:pt x="852092" y="87315"/>
                  </a:lnTo>
                  <a:lnTo>
                    <a:pt x="891408" y="84899"/>
                  </a:lnTo>
                  <a:lnTo>
                    <a:pt x="929827" y="84697"/>
                  </a:lnTo>
                  <a:lnTo>
                    <a:pt x="965809" y="84673"/>
                  </a:lnTo>
                  <a:lnTo>
                    <a:pt x="1002802" y="84668"/>
                  </a:lnTo>
                  <a:lnTo>
                    <a:pt x="1038012" y="84667"/>
                  </a:lnTo>
                  <a:lnTo>
                    <a:pt x="1078604" y="84666"/>
                  </a:lnTo>
                  <a:lnTo>
                    <a:pt x="1118981" y="84666"/>
                  </a:lnTo>
                  <a:lnTo>
                    <a:pt x="1155747" y="82158"/>
                  </a:lnTo>
                  <a:lnTo>
                    <a:pt x="1190673" y="77377"/>
                  </a:lnTo>
                  <a:lnTo>
                    <a:pt x="1231529" y="76355"/>
                  </a:lnTo>
                  <a:lnTo>
                    <a:pt x="1273585" y="80725"/>
                  </a:lnTo>
                  <a:lnTo>
                    <a:pt x="1306491" y="82947"/>
                  </a:lnTo>
                  <a:lnTo>
                    <a:pt x="1347276" y="77811"/>
                  </a:lnTo>
                  <a:lnTo>
                    <a:pt x="1382579" y="76518"/>
                  </a:lnTo>
                  <a:lnTo>
                    <a:pt x="1415199" y="76294"/>
                  </a:lnTo>
                  <a:lnTo>
                    <a:pt x="1450161" y="76227"/>
                  </a:lnTo>
                  <a:lnTo>
                    <a:pt x="1484990" y="76205"/>
                  </a:lnTo>
                  <a:lnTo>
                    <a:pt x="1520073" y="76201"/>
                  </a:lnTo>
                  <a:lnTo>
                    <a:pt x="1561097" y="76200"/>
                  </a:lnTo>
                  <a:lnTo>
                    <a:pt x="1596866" y="76200"/>
                  </a:lnTo>
                  <a:lnTo>
                    <a:pt x="1629108" y="76200"/>
                  </a:lnTo>
                  <a:lnTo>
                    <a:pt x="1667894" y="76200"/>
                  </a:lnTo>
                  <a:lnTo>
                    <a:pt x="1705799" y="76200"/>
                  </a:lnTo>
                  <a:lnTo>
                    <a:pt x="1745446" y="76200"/>
                  </a:lnTo>
                  <a:lnTo>
                    <a:pt x="1784869" y="76200"/>
                  </a:lnTo>
                  <a:lnTo>
                    <a:pt x="1821934" y="76200"/>
                  </a:lnTo>
                  <a:lnTo>
                    <a:pt x="1853628" y="76200"/>
                  </a:lnTo>
                  <a:lnTo>
                    <a:pt x="1889570" y="76200"/>
                  </a:lnTo>
                  <a:lnTo>
                    <a:pt x="1927527" y="76200"/>
                  </a:lnTo>
                  <a:lnTo>
                    <a:pt x="1963415" y="76200"/>
                  </a:lnTo>
                  <a:lnTo>
                    <a:pt x="2004759" y="76200"/>
                  </a:lnTo>
                  <a:lnTo>
                    <a:pt x="2045922" y="76200"/>
                  </a:lnTo>
                  <a:lnTo>
                    <a:pt x="2087222" y="76200"/>
                  </a:lnTo>
                  <a:lnTo>
                    <a:pt x="2123935" y="76200"/>
                  </a:lnTo>
                  <a:lnTo>
                    <a:pt x="2161063" y="76200"/>
                  </a:lnTo>
                  <a:lnTo>
                    <a:pt x="2200974" y="76200"/>
                  </a:lnTo>
                  <a:lnTo>
                    <a:pt x="2236767" y="76200"/>
                  </a:lnTo>
                  <a:lnTo>
                    <a:pt x="2272163" y="76200"/>
                  </a:lnTo>
                  <a:lnTo>
                    <a:pt x="2303851" y="76200"/>
                  </a:lnTo>
                  <a:lnTo>
                    <a:pt x="2339280" y="76200"/>
                  </a:lnTo>
                  <a:lnTo>
                    <a:pt x="2371924" y="76200"/>
                  </a:lnTo>
                  <a:lnTo>
                    <a:pt x="2411387" y="76200"/>
                  </a:lnTo>
                  <a:lnTo>
                    <a:pt x="2448375" y="76200"/>
                  </a:lnTo>
                  <a:lnTo>
                    <a:pt x="2483166" y="76200"/>
                  </a:lnTo>
                  <a:lnTo>
                    <a:pt x="2516997" y="76200"/>
                  </a:lnTo>
                  <a:lnTo>
                    <a:pt x="2555425" y="76200"/>
                  </a:lnTo>
                  <a:lnTo>
                    <a:pt x="2591408" y="76200"/>
                  </a:lnTo>
                  <a:lnTo>
                    <a:pt x="2627459" y="76200"/>
                  </a:lnTo>
                  <a:lnTo>
                    <a:pt x="2658733" y="76200"/>
                  </a:lnTo>
                  <a:lnTo>
                    <a:pt x="2695072" y="76200"/>
                  </a:lnTo>
                  <a:lnTo>
                    <a:pt x="2733589" y="76200"/>
                  </a:lnTo>
                  <a:lnTo>
                    <a:pt x="2771097" y="76200"/>
                  </a:lnTo>
                  <a:lnTo>
                    <a:pt x="2805468" y="76200"/>
                  </a:lnTo>
                  <a:lnTo>
                    <a:pt x="2845788" y="76200"/>
                  </a:lnTo>
                  <a:lnTo>
                    <a:pt x="2887026" y="76200"/>
                  </a:lnTo>
                  <a:lnTo>
                    <a:pt x="2929358" y="76200"/>
                  </a:lnTo>
                  <a:lnTo>
                    <a:pt x="2929467" y="76200"/>
                  </a:lnTo>
                  <a:lnTo>
                    <a:pt x="2929467" y="68082"/>
                  </a:lnTo>
                  <a:lnTo>
                    <a:pt x="2924973" y="67836"/>
                  </a:lnTo>
                  <a:lnTo>
                    <a:pt x="2923649" y="66861"/>
                  </a:lnTo>
                  <a:lnTo>
                    <a:pt x="2922177" y="63269"/>
                  </a:lnTo>
                  <a:lnTo>
                    <a:pt x="2920844" y="61935"/>
                  </a:lnTo>
                  <a:lnTo>
                    <a:pt x="2912913" y="59370"/>
                  </a:lnTo>
                  <a:lnTo>
                    <a:pt x="2908151" y="59297"/>
                  </a:lnTo>
                  <a:lnTo>
                    <a:pt x="2906789" y="58346"/>
                  </a:lnTo>
                  <a:lnTo>
                    <a:pt x="2905882" y="56771"/>
                  </a:lnTo>
                  <a:lnTo>
                    <a:pt x="2905277" y="54781"/>
                  </a:lnTo>
                  <a:lnTo>
                    <a:pt x="2903933" y="53454"/>
                  </a:lnTo>
                  <a:lnTo>
                    <a:pt x="2899931" y="51979"/>
                  </a:lnTo>
                  <a:lnTo>
                    <a:pt x="2889696" y="50092"/>
                  </a:lnTo>
                  <a:lnTo>
                    <a:pt x="2881412" y="45050"/>
                  </a:lnTo>
                  <a:lnTo>
                    <a:pt x="2870185" y="42870"/>
                  </a:lnTo>
                  <a:lnTo>
                    <a:pt x="2867368" y="42691"/>
                  </a:lnTo>
                  <a:lnTo>
                    <a:pt x="2865489" y="41631"/>
                  </a:lnTo>
                  <a:lnTo>
                    <a:pt x="2864238" y="39984"/>
                  </a:lnTo>
                  <a:lnTo>
                    <a:pt x="2863403" y="37945"/>
                  </a:lnTo>
                  <a:lnTo>
                    <a:pt x="2861905" y="36585"/>
                  </a:lnTo>
                  <a:lnTo>
                    <a:pt x="2857733" y="35075"/>
                  </a:lnTo>
                  <a:lnTo>
                    <a:pt x="2847390" y="33164"/>
                  </a:lnTo>
                  <a:lnTo>
                    <a:pt x="2837975" y="26608"/>
                  </a:lnTo>
                  <a:lnTo>
                    <a:pt x="2829899" y="24697"/>
                  </a:lnTo>
                  <a:lnTo>
                    <a:pt x="2820968" y="18141"/>
                  </a:lnTo>
                  <a:lnTo>
                    <a:pt x="2812950" y="16231"/>
                  </a:lnTo>
                  <a:lnTo>
                    <a:pt x="2802930" y="8824"/>
                  </a:lnTo>
                  <a:lnTo>
                    <a:pt x="2802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1552"/>
            <p:cNvSpPr/>
            <p:nvPr/>
          </p:nvSpPr>
          <p:spPr>
            <a:xfrm>
              <a:off x="5012277" y="4131733"/>
              <a:ext cx="125316" cy="135323"/>
            </a:xfrm>
            <a:custGeom>
              <a:avLst/>
              <a:gdLst/>
              <a:ahLst/>
              <a:cxnLst/>
              <a:rect l="0" t="0" r="0" b="0"/>
              <a:pathLst>
                <a:path w="125316" h="135323">
                  <a:moveTo>
                    <a:pt x="84656" y="0"/>
                  </a:moveTo>
                  <a:lnTo>
                    <a:pt x="64754" y="0"/>
                  </a:lnTo>
                  <a:lnTo>
                    <a:pt x="59191" y="2509"/>
                  </a:lnTo>
                  <a:lnTo>
                    <a:pt x="56392" y="4495"/>
                  </a:lnTo>
                  <a:lnTo>
                    <a:pt x="29412" y="8118"/>
                  </a:lnTo>
                  <a:lnTo>
                    <a:pt x="24" y="8467"/>
                  </a:lnTo>
                  <a:lnTo>
                    <a:pt x="0" y="12961"/>
                  </a:lnTo>
                  <a:lnTo>
                    <a:pt x="938" y="14285"/>
                  </a:lnTo>
                  <a:lnTo>
                    <a:pt x="2503" y="15168"/>
                  </a:lnTo>
                  <a:lnTo>
                    <a:pt x="4487" y="15756"/>
                  </a:lnTo>
                  <a:lnTo>
                    <a:pt x="5811" y="18030"/>
                  </a:lnTo>
                  <a:lnTo>
                    <a:pt x="8224" y="34110"/>
                  </a:lnTo>
                  <a:lnTo>
                    <a:pt x="8426" y="48231"/>
                  </a:lnTo>
                  <a:lnTo>
                    <a:pt x="16574" y="58852"/>
                  </a:lnTo>
                  <a:lnTo>
                    <a:pt x="28677" y="59230"/>
                  </a:lnTo>
                  <a:lnTo>
                    <a:pt x="34063" y="56742"/>
                  </a:lnTo>
                  <a:lnTo>
                    <a:pt x="39593" y="53441"/>
                  </a:lnTo>
                  <a:lnTo>
                    <a:pt x="67707" y="43187"/>
                  </a:lnTo>
                  <a:lnTo>
                    <a:pt x="86547" y="42446"/>
                  </a:lnTo>
                  <a:lnTo>
                    <a:pt x="92709" y="44892"/>
                  </a:lnTo>
                  <a:lnTo>
                    <a:pt x="121337" y="70600"/>
                  </a:lnTo>
                  <a:lnTo>
                    <a:pt x="124478" y="78728"/>
                  </a:lnTo>
                  <a:lnTo>
                    <a:pt x="125315" y="83530"/>
                  </a:lnTo>
                  <a:lnTo>
                    <a:pt x="123737" y="93883"/>
                  </a:lnTo>
                  <a:lnTo>
                    <a:pt x="119554" y="106870"/>
                  </a:lnTo>
                  <a:lnTo>
                    <a:pt x="86035" y="129886"/>
                  </a:lnTo>
                  <a:lnTo>
                    <a:pt x="74612" y="133813"/>
                  </a:lnTo>
                  <a:lnTo>
                    <a:pt x="41964" y="135322"/>
                  </a:lnTo>
                  <a:lnTo>
                    <a:pt x="16923"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1553"/>
            <p:cNvSpPr/>
            <p:nvPr/>
          </p:nvSpPr>
          <p:spPr>
            <a:xfrm>
              <a:off x="4521200" y="4038600"/>
              <a:ext cx="110068" cy="59268"/>
            </a:xfrm>
            <a:custGeom>
              <a:avLst/>
              <a:gdLst/>
              <a:ahLst/>
              <a:cxnLst/>
              <a:rect l="0" t="0" r="0" b="0"/>
              <a:pathLst>
                <a:path w="110068" h="59268">
                  <a:moveTo>
                    <a:pt x="0" y="0"/>
                  </a:moveTo>
                  <a:lnTo>
                    <a:pt x="4494" y="0"/>
                  </a:lnTo>
                  <a:lnTo>
                    <a:pt x="9210" y="2508"/>
                  </a:lnTo>
                  <a:lnTo>
                    <a:pt x="14441" y="5818"/>
                  </a:lnTo>
                  <a:lnTo>
                    <a:pt x="36892" y="14993"/>
                  </a:lnTo>
                  <a:lnTo>
                    <a:pt x="62267" y="28338"/>
                  </a:lnTo>
                  <a:lnTo>
                    <a:pt x="76566" y="32229"/>
                  </a:lnTo>
                  <a:lnTo>
                    <a:pt x="110067" y="59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1554"/>
            <p:cNvSpPr/>
            <p:nvPr/>
          </p:nvSpPr>
          <p:spPr>
            <a:xfrm>
              <a:off x="4826000" y="4191000"/>
              <a:ext cx="110068" cy="1"/>
            </a:xfrm>
            <a:custGeom>
              <a:avLst/>
              <a:gdLst/>
              <a:ahLst/>
              <a:cxnLst/>
              <a:rect l="0" t="0" r="0" b="0"/>
              <a:pathLst>
                <a:path w="110068" h="1">
                  <a:moveTo>
                    <a:pt x="0" y="0"/>
                  </a:moveTo>
                  <a:lnTo>
                    <a:pt x="40478" y="0"/>
                  </a:lnTo>
                  <a:lnTo>
                    <a:pt x="81144" y="0"/>
                  </a:lnTo>
                  <a:lnTo>
                    <a:pt x="1100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1555"/>
            <p:cNvSpPr/>
            <p:nvPr/>
          </p:nvSpPr>
          <p:spPr>
            <a:xfrm>
              <a:off x="5020733" y="3894667"/>
              <a:ext cx="25401" cy="169334"/>
            </a:xfrm>
            <a:custGeom>
              <a:avLst/>
              <a:gdLst/>
              <a:ahLst/>
              <a:cxnLst/>
              <a:rect l="0" t="0" r="0" b="0"/>
              <a:pathLst>
                <a:path w="25401" h="169334">
                  <a:moveTo>
                    <a:pt x="0" y="0"/>
                  </a:moveTo>
                  <a:lnTo>
                    <a:pt x="0" y="40637"/>
                  </a:lnTo>
                  <a:lnTo>
                    <a:pt x="941" y="78501"/>
                  </a:lnTo>
                  <a:lnTo>
                    <a:pt x="10453" y="118502"/>
                  </a:lnTo>
                  <a:lnTo>
                    <a:pt x="15653" y="136610"/>
                  </a:lnTo>
                  <a:lnTo>
                    <a:pt x="25400" y="169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1556"/>
            <p:cNvSpPr/>
            <p:nvPr/>
          </p:nvSpPr>
          <p:spPr>
            <a:xfrm>
              <a:off x="5960533" y="4165600"/>
              <a:ext cx="133126" cy="108768"/>
            </a:xfrm>
            <a:custGeom>
              <a:avLst/>
              <a:gdLst/>
              <a:ahLst/>
              <a:cxnLst/>
              <a:rect l="0" t="0" r="0" b="0"/>
              <a:pathLst>
                <a:path w="133126" h="108768">
                  <a:moveTo>
                    <a:pt x="33867" y="0"/>
                  </a:moveTo>
                  <a:lnTo>
                    <a:pt x="29373" y="0"/>
                  </a:lnTo>
                  <a:lnTo>
                    <a:pt x="28049" y="941"/>
                  </a:lnTo>
                  <a:lnTo>
                    <a:pt x="27165" y="2508"/>
                  </a:lnTo>
                  <a:lnTo>
                    <a:pt x="26579" y="4494"/>
                  </a:lnTo>
                  <a:lnTo>
                    <a:pt x="18854" y="17154"/>
                  </a:lnTo>
                  <a:lnTo>
                    <a:pt x="9326" y="53961"/>
                  </a:lnTo>
                  <a:lnTo>
                    <a:pt x="8580" y="81889"/>
                  </a:lnTo>
                  <a:lnTo>
                    <a:pt x="11026" y="90644"/>
                  </a:lnTo>
                  <a:lnTo>
                    <a:pt x="12995" y="94296"/>
                  </a:lnTo>
                  <a:lnTo>
                    <a:pt x="22709" y="100862"/>
                  </a:lnTo>
                  <a:lnTo>
                    <a:pt x="42952" y="108248"/>
                  </a:lnTo>
                  <a:lnTo>
                    <a:pt x="69528" y="108767"/>
                  </a:lnTo>
                  <a:lnTo>
                    <a:pt x="91784" y="103200"/>
                  </a:lnTo>
                  <a:lnTo>
                    <a:pt x="106113" y="94653"/>
                  </a:lnTo>
                  <a:lnTo>
                    <a:pt x="128372" y="74507"/>
                  </a:lnTo>
                  <a:lnTo>
                    <a:pt x="132314" y="63218"/>
                  </a:lnTo>
                  <a:lnTo>
                    <a:pt x="133125" y="50674"/>
                  </a:lnTo>
                  <a:lnTo>
                    <a:pt x="130349" y="41964"/>
                  </a:lnTo>
                  <a:lnTo>
                    <a:pt x="119003" y="27276"/>
                  </a:lnTo>
                  <a:lnTo>
                    <a:pt x="103726" y="15503"/>
                  </a:lnTo>
                  <a:lnTo>
                    <a:pt x="82788" y="6057"/>
                  </a:lnTo>
                  <a:lnTo>
                    <a:pt x="45551" y="1196"/>
                  </a:lnTo>
                  <a:lnTo>
                    <a:pt x="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1557"/>
            <p:cNvSpPr/>
            <p:nvPr/>
          </p:nvSpPr>
          <p:spPr>
            <a:xfrm>
              <a:off x="5960533" y="3877733"/>
              <a:ext cx="42335" cy="194735"/>
            </a:xfrm>
            <a:custGeom>
              <a:avLst/>
              <a:gdLst/>
              <a:ahLst/>
              <a:cxnLst/>
              <a:rect l="0" t="0" r="0" b="0"/>
              <a:pathLst>
                <a:path w="42335" h="194735">
                  <a:moveTo>
                    <a:pt x="0" y="0"/>
                  </a:moveTo>
                  <a:lnTo>
                    <a:pt x="4495" y="4495"/>
                  </a:lnTo>
                  <a:lnTo>
                    <a:pt x="6701" y="11719"/>
                  </a:lnTo>
                  <a:lnTo>
                    <a:pt x="12859" y="48169"/>
                  </a:lnTo>
                  <a:lnTo>
                    <a:pt x="21070" y="89152"/>
                  </a:lnTo>
                  <a:lnTo>
                    <a:pt x="31531" y="130099"/>
                  </a:lnTo>
                  <a:lnTo>
                    <a:pt x="42334" y="194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1558"/>
            <p:cNvSpPr/>
            <p:nvPr/>
          </p:nvSpPr>
          <p:spPr>
            <a:xfrm>
              <a:off x="6849883" y="4123267"/>
              <a:ext cx="131410" cy="160615"/>
            </a:xfrm>
            <a:custGeom>
              <a:avLst/>
              <a:gdLst/>
              <a:ahLst/>
              <a:cxnLst/>
              <a:rect l="0" t="0" r="0" b="0"/>
              <a:pathLst>
                <a:path w="131410" h="160615">
                  <a:moveTo>
                    <a:pt x="101250" y="0"/>
                  </a:moveTo>
                  <a:lnTo>
                    <a:pt x="101250" y="4494"/>
                  </a:lnTo>
                  <a:lnTo>
                    <a:pt x="100310" y="5818"/>
                  </a:lnTo>
                  <a:lnTo>
                    <a:pt x="98742" y="6701"/>
                  </a:lnTo>
                  <a:lnTo>
                    <a:pt x="93961" y="8118"/>
                  </a:lnTo>
                  <a:lnTo>
                    <a:pt x="80438" y="9338"/>
                  </a:lnTo>
                  <a:lnTo>
                    <a:pt x="73813" y="12930"/>
                  </a:lnTo>
                  <a:lnTo>
                    <a:pt x="62714" y="12645"/>
                  </a:lnTo>
                  <a:lnTo>
                    <a:pt x="22532" y="8630"/>
                  </a:lnTo>
                  <a:lnTo>
                    <a:pt x="8122" y="8466"/>
                  </a:lnTo>
                  <a:lnTo>
                    <a:pt x="8117" y="20251"/>
                  </a:lnTo>
                  <a:lnTo>
                    <a:pt x="0" y="50491"/>
                  </a:lnTo>
                  <a:lnTo>
                    <a:pt x="824" y="53416"/>
                  </a:lnTo>
                  <a:lnTo>
                    <a:pt x="2314" y="55366"/>
                  </a:lnTo>
                  <a:lnTo>
                    <a:pt x="4248" y="56666"/>
                  </a:lnTo>
                  <a:lnTo>
                    <a:pt x="5538" y="58473"/>
                  </a:lnTo>
                  <a:lnTo>
                    <a:pt x="6971" y="62991"/>
                  </a:lnTo>
                  <a:lnTo>
                    <a:pt x="8293" y="64571"/>
                  </a:lnTo>
                  <a:lnTo>
                    <a:pt x="15306" y="67317"/>
                  </a:lnTo>
                  <a:lnTo>
                    <a:pt x="20699" y="67609"/>
                  </a:lnTo>
                  <a:lnTo>
                    <a:pt x="52958" y="59611"/>
                  </a:lnTo>
                  <a:lnTo>
                    <a:pt x="72973" y="59297"/>
                  </a:lnTo>
                  <a:lnTo>
                    <a:pt x="112529" y="74261"/>
                  </a:lnTo>
                  <a:lnTo>
                    <a:pt x="119747" y="79414"/>
                  </a:lnTo>
                  <a:lnTo>
                    <a:pt x="123582" y="87349"/>
                  </a:lnTo>
                  <a:lnTo>
                    <a:pt x="131409" y="121304"/>
                  </a:lnTo>
                  <a:lnTo>
                    <a:pt x="124503" y="146274"/>
                  </a:lnTo>
                  <a:lnTo>
                    <a:pt x="122396" y="151138"/>
                  </a:lnTo>
                  <a:lnTo>
                    <a:pt x="119111" y="154381"/>
                  </a:lnTo>
                  <a:lnTo>
                    <a:pt x="110442" y="157984"/>
                  </a:lnTo>
                  <a:lnTo>
                    <a:pt x="78489" y="160614"/>
                  </a:lnTo>
                  <a:lnTo>
                    <a:pt x="25050" y="143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7" name="SMARTInkShape-Group176"/>
          <p:cNvGrpSpPr/>
          <p:nvPr/>
        </p:nvGrpSpPr>
        <p:grpSpPr>
          <a:xfrm>
            <a:off x="8187267" y="3657600"/>
            <a:ext cx="2184401" cy="550334"/>
            <a:chOff x="8187267" y="3657600"/>
            <a:chExt cx="2184401" cy="550334"/>
          </a:xfrm>
        </p:grpSpPr>
        <p:sp>
          <p:nvSpPr>
            <p:cNvPr id="397" name="SMARTInkShape-1559"/>
            <p:cNvSpPr/>
            <p:nvPr/>
          </p:nvSpPr>
          <p:spPr>
            <a:xfrm>
              <a:off x="8458200" y="3869370"/>
              <a:ext cx="160332" cy="210381"/>
            </a:xfrm>
            <a:custGeom>
              <a:avLst/>
              <a:gdLst/>
              <a:ahLst/>
              <a:cxnLst/>
              <a:rect l="0" t="0" r="0" b="0"/>
              <a:pathLst>
                <a:path w="160332" h="210381">
                  <a:moveTo>
                    <a:pt x="127000" y="8363"/>
                  </a:moveTo>
                  <a:lnTo>
                    <a:pt x="127000" y="3869"/>
                  </a:lnTo>
                  <a:lnTo>
                    <a:pt x="127940" y="2545"/>
                  </a:lnTo>
                  <a:lnTo>
                    <a:pt x="129509" y="1662"/>
                  </a:lnTo>
                  <a:lnTo>
                    <a:pt x="134290" y="245"/>
                  </a:lnTo>
                  <a:lnTo>
                    <a:pt x="130624" y="0"/>
                  </a:lnTo>
                  <a:lnTo>
                    <a:pt x="126102" y="2451"/>
                  </a:lnTo>
                  <a:lnTo>
                    <a:pt x="123579" y="4422"/>
                  </a:lnTo>
                  <a:lnTo>
                    <a:pt x="115759" y="6612"/>
                  </a:lnTo>
                  <a:lnTo>
                    <a:pt x="100778" y="10353"/>
                  </a:lnTo>
                  <a:lnTo>
                    <a:pt x="84424" y="14911"/>
                  </a:lnTo>
                  <a:lnTo>
                    <a:pt x="44313" y="16780"/>
                  </a:lnTo>
                  <a:lnTo>
                    <a:pt x="40831" y="16797"/>
                  </a:lnTo>
                  <a:lnTo>
                    <a:pt x="38510" y="17749"/>
                  </a:lnTo>
                  <a:lnTo>
                    <a:pt x="36961" y="19324"/>
                  </a:lnTo>
                  <a:lnTo>
                    <a:pt x="33882" y="25266"/>
                  </a:lnTo>
                  <a:lnTo>
                    <a:pt x="32926" y="62188"/>
                  </a:lnTo>
                  <a:lnTo>
                    <a:pt x="27165" y="78088"/>
                  </a:lnTo>
                  <a:lnTo>
                    <a:pt x="26577" y="83069"/>
                  </a:lnTo>
                  <a:lnTo>
                    <a:pt x="28432" y="91111"/>
                  </a:lnTo>
                  <a:lnTo>
                    <a:pt x="32793" y="99445"/>
                  </a:lnTo>
                  <a:lnTo>
                    <a:pt x="33772" y="108606"/>
                  </a:lnTo>
                  <a:lnTo>
                    <a:pt x="36333" y="106851"/>
                  </a:lnTo>
                  <a:lnTo>
                    <a:pt x="38333" y="105066"/>
                  </a:lnTo>
                  <a:lnTo>
                    <a:pt x="43063" y="103083"/>
                  </a:lnTo>
                  <a:lnTo>
                    <a:pt x="45643" y="102555"/>
                  </a:lnTo>
                  <a:lnTo>
                    <a:pt x="53766" y="97315"/>
                  </a:lnTo>
                  <a:lnTo>
                    <a:pt x="75063" y="81622"/>
                  </a:lnTo>
                  <a:lnTo>
                    <a:pt x="90811" y="77734"/>
                  </a:lnTo>
                  <a:lnTo>
                    <a:pt x="116932" y="76240"/>
                  </a:lnTo>
                  <a:lnTo>
                    <a:pt x="133006" y="80634"/>
                  </a:lnTo>
                  <a:lnTo>
                    <a:pt x="141585" y="87835"/>
                  </a:lnTo>
                  <a:lnTo>
                    <a:pt x="148534" y="98247"/>
                  </a:lnTo>
                  <a:lnTo>
                    <a:pt x="158152" y="122910"/>
                  </a:lnTo>
                  <a:lnTo>
                    <a:pt x="160331" y="141893"/>
                  </a:lnTo>
                  <a:lnTo>
                    <a:pt x="156213" y="167193"/>
                  </a:lnTo>
                  <a:lnTo>
                    <a:pt x="149077" y="180241"/>
                  </a:lnTo>
                  <a:lnTo>
                    <a:pt x="138694" y="189176"/>
                  </a:lnTo>
                  <a:lnTo>
                    <a:pt x="100909" y="205572"/>
                  </a:lnTo>
                  <a:lnTo>
                    <a:pt x="79235" y="210380"/>
                  </a:lnTo>
                  <a:lnTo>
                    <a:pt x="0" y="2030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1560"/>
            <p:cNvSpPr/>
            <p:nvPr/>
          </p:nvSpPr>
          <p:spPr>
            <a:xfrm>
              <a:off x="8280400" y="3911600"/>
              <a:ext cx="118534" cy="16934"/>
            </a:xfrm>
            <a:custGeom>
              <a:avLst/>
              <a:gdLst/>
              <a:ahLst/>
              <a:cxnLst/>
              <a:rect l="0" t="0" r="0" b="0"/>
              <a:pathLst>
                <a:path w="118534" h="16934">
                  <a:moveTo>
                    <a:pt x="0" y="16933"/>
                  </a:moveTo>
                  <a:lnTo>
                    <a:pt x="8641" y="15992"/>
                  </a:lnTo>
                  <a:lnTo>
                    <a:pt x="45741" y="8311"/>
                  </a:lnTo>
                  <a:lnTo>
                    <a:pt x="1185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1561"/>
            <p:cNvSpPr/>
            <p:nvPr/>
          </p:nvSpPr>
          <p:spPr>
            <a:xfrm>
              <a:off x="8187267" y="3716867"/>
              <a:ext cx="8467" cy="491067"/>
            </a:xfrm>
            <a:custGeom>
              <a:avLst/>
              <a:gdLst/>
              <a:ahLst/>
              <a:cxnLst/>
              <a:rect l="0" t="0" r="0" b="0"/>
              <a:pathLst>
                <a:path w="8467" h="491067">
                  <a:moveTo>
                    <a:pt x="8466" y="0"/>
                  </a:moveTo>
                  <a:lnTo>
                    <a:pt x="3972" y="4494"/>
                  </a:lnTo>
                  <a:lnTo>
                    <a:pt x="1764" y="9209"/>
                  </a:lnTo>
                  <a:lnTo>
                    <a:pt x="30" y="48486"/>
                  </a:lnTo>
                  <a:lnTo>
                    <a:pt x="6" y="83234"/>
                  </a:lnTo>
                  <a:lnTo>
                    <a:pt x="1" y="120758"/>
                  </a:lnTo>
                  <a:lnTo>
                    <a:pt x="0" y="155139"/>
                  </a:lnTo>
                  <a:lnTo>
                    <a:pt x="0" y="194508"/>
                  </a:lnTo>
                  <a:lnTo>
                    <a:pt x="0" y="230205"/>
                  </a:lnTo>
                  <a:lnTo>
                    <a:pt x="0" y="268079"/>
                  </a:lnTo>
                  <a:lnTo>
                    <a:pt x="0" y="306535"/>
                  </a:lnTo>
                  <a:lnTo>
                    <a:pt x="0" y="339704"/>
                  </a:lnTo>
                  <a:lnTo>
                    <a:pt x="0" y="374826"/>
                  </a:lnTo>
                  <a:lnTo>
                    <a:pt x="0" y="408768"/>
                  </a:lnTo>
                  <a:lnTo>
                    <a:pt x="0" y="439923"/>
                  </a:lnTo>
                  <a:lnTo>
                    <a:pt x="0" y="4910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1562"/>
            <p:cNvSpPr/>
            <p:nvPr/>
          </p:nvSpPr>
          <p:spPr>
            <a:xfrm>
              <a:off x="8976342" y="3912064"/>
              <a:ext cx="150726" cy="126537"/>
            </a:xfrm>
            <a:custGeom>
              <a:avLst/>
              <a:gdLst/>
              <a:ahLst/>
              <a:cxnLst/>
              <a:rect l="0" t="0" r="0" b="0"/>
              <a:pathLst>
                <a:path w="150726" h="126537">
                  <a:moveTo>
                    <a:pt x="91458" y="41869"/>
                  </a:moveTo>
                  <a:lnTo>
                    <a:pt x="91458" y="18026"/>
                  </a:lnTo>
                  <a:lnTo>
                    <a:pt x="79673" y="4821"/>
                  </a:lnTo>
                  <a:lnTo>
                    <a:pt x="74306" y="1885"/>
                  </a:lnTo>
                  <a:lnTo>
                    <a:pt x="63192" y="0"/>
                  </a:lnTo>
                  <a:lnTo>
                    <a:pt x="50261" y="4168"/>
                  </a:lnTo>
                  <a:lnTo>
                    <a:pt x="39008" y="11361"/>
                  </a:lnTo>
                  <a:lnTo>
                    <a:pt x="26779" y="28979"/>
                  </a:lnTo>
                  <a:lnTo>
                    <a:pt x="6805" y="67341"/>
                  </a:lnTo>
                  <a:lnTo>
                    <a:pt x="2094" y="79531"/>
                  </a:lnTo>
                  <a:lnTo>
                    <a:pt x="0" y="94356"/>
                  </a:lnTo>
                  <a:lnTo>
                    <a:pt x="1578" y="105335"/>
                  </a:lnTo>
                  <a:lnTo>
                    <a:pt x="7755" y="116805"/>
                  </a:lnTo>
                  <a:lnTo>
                    <a:pt x="10256" y="120048"/>
                  </a:lnTo>
                  <a:lnTo>
                    <a:pt x="18052" y="123652"/>
                  </a:lnTo>
                  <a:lnTo>
                    <a:pt x="38388" y="125967"/>
                  </a:lnTo>
                  <a:lnTo>
                    <a:pt x="54933" y="121873"/>
                  </a:lnTo>
                  <a:lnTo>
                    <a:pt x="71751" y="114701"/>
                  </a:lnTo>
                  <a:lnTo>
                    <a:pt x="80504" y="106852"/>
                  </a:lnTo>
                  <a:lnTo>
                    <a:pt x="86589" y="98032"/>
                  </a:lnTo>
                  <a:lnTo>
                    <a:pt x="96849" y="72022"/>
                  </a:lnTo>
                  <a:lnTo>
                    <a:pt x="99889" y="29889"/>
                  </a:lnTo>
                  <a:lnTo>
                    <a:pt x="99914" y="26403"/>
                  </a:lnTo>
                  <a:lnTo>
                    <a:pt x="99923" y="36849"/>
                  </a:lnTo>
                  <a:lnTo>
                    <a:pt x="102434" y="42147"/>
                  </a:lnTo>
                  <a:lnTo>
                    <a:pt x="111709" y="57708"/>
                  </a:lnTo>
                  <a:lnTo>
                    <a:pt x="118688" y="81922"/>
                  </a:lnTo>
                  <a:lnTo>
                    <a:pt x="150725" y="1265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1563"/>
            <p:cNvSpPr/>
            <p:nvPr/>
          </p:nvSpPr>
          <p:spPr>
            <a:xfrm>
              <a:off x="8712200" y="3691467"/>
              <a:ext cx="25401" cy="474134"/>
            </a:xfrm>
            <a:custGeom>
              <a:avLst/>
              <a:gdLst/>
              <a:ahLst/>
              <a:cxnLst/>
              <a:rect l="0" t="0" r="0" b="0"/>
              <a:pathLst>
                <a:path w="25401" h="474134">
                  <a:moveTo>
                    <a:pt x="0" y="0"/>
                  </a:moveTo>
                  <a:lnTo>
                    <a:pt x="0" y="40050"/>
                  </a:lnTo>
                  <a:lnTo>
                    <a:pt x="2509" y="77014"/>
                  </a:lnTo>
                  <a:lnTo>
                    <a:pt x="7290" y="114722"/>
                  </a:lnTo>
                  <a:lnTo>
                    <a:pt x="10820" y="149470"/>
                  </a:lnTo>
                  <a:lnTo>
                    <a:pt x="15122" y="181949"/>
                  </a:lnTo>
                  <a:lnTo>
                    <a:pt x="16576" y="221580"/>
                  </a:lnTo>
                  <a:lnTo>
                    <a:pt x="22682" y="261985"/>
                  </a:lnTo>
                  <a:lnTo>
                    <a:pt x="24595" y="297863"/>
                  </a:lnTo>
                  <a:lnTo>
                    <a:pt x="25241" y="333289"/>
                  </a:lnTo>
                  <a:lnTo>
                    <a:pt x="25378" y="375413"/>
                  </a:lnTo>
                  <a:lnTo>
                    <a:pt x="25394" y="406208"/>
                  </a:lnTo>
                  <a:lnTo>
                    <a:pt x="25400" y="474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1564"/>
            <p:cNvSpPr/>
            <p:nvPr/>
          </p:nvSpPr>
          <p:spPr>
            <a:xfrm>
              <a:off x="10320867" y="3657600"/>
              <a:ext cx="50801" cy="524934"/>
            </a:xfrm>
            <a:custGeom>
              <a:avLst/>
              <a:gdLst/>
              <a:ahLst/>
              <a:cxnLst/>
              <a:rect l="0" t="0" r="0" b="0"/>
              <a:pathLst>
                <a:path w="50801" h="524934">
                  <a:moveTo>
                    <a:pt x="0" y="0"/>
                  </a:moveTo>
                  <a:lnTo>
                    <a:pt x="0" y="36194"/>
                  </a:lnTo>
                  <a:lnTo>
                    <a:pt x="0" y="76507"/>
                  </a:lnTo>
                  <a:lnTo>
                    <a:pt x="0" y="116887"/>
                  </a:lnTo>
                  <a:lnTo>
                    <a:pt x="940" y="149926"/>
                  </a:lnTo>
                  <a:lnTo>
                    <a:pt x="6701" y="189785"/>
                  </a:lnTo>
                  <a:lnTo>
                    <a:pt x="12613" y="225323"/>
                  </a:lnTo>
                  <a:lnTo>
                    <a:pt x="20148" y="262019"/>
                  </a:lnTo>
                  <a:lnTo>
                    <a:pt x="25304" y="299102"/>
                  </a:lnTo>
                  <a:lnTo>
                    <a:pt x="31896" y="341269"/>
                  </a:lnTo>
                  <a:lnTo>
                    <a:pt x="37973" y="382037"/>
                  </a:lnTo>
                  <a:lnTo>
                    <a:pt x="41041" y="417159"/>
                  </a:lnTo>
                  <a:lnTo>
                    <a:pt x="47895" y="451102"/>
                  </a:lnTo>
                  <a:lnTo>
                    <a:pt x="50800" y="524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1565"/>
            <p:cNvSpPr/>
            <p:nvPr/>
          </p:nvSpPr>
          <p:spPr>
            <a:xfrm>
              <a:off x="9812867" y="3666067"/>
              <a:ext cx="42334" cy="524934"/>
            </a:xfrm>
            <a:custGeom>
              <a:avLst/>
              <a:gdLst/>
              <a:ahLst/>
              <a:cxnLst/>
              <a:rect l="0" t="0" r="0" b="0"/>
              <a:pathLst>
                <a:path w="42334" h="524934">
                  <a:moveTo>
                    <a:pt x="0" y="8466"/>
                  </a:moveTo>
                  <a:lnTo>
                    <a:pt x="0" y="0"/>
                  </a:lnTo>
                  <a:lnTo>
                    <a:pt x="0" y="40318"/>
                  </a:lnTo>
                  <a:lnTo>
                    <a:pt x="0" y="81066"/>
                  </a:lnTo>
                  <a:lnTo>
                    <a:pt x="0" y="120505"/>
                  </a:lnTo>
                  <a:lnTo>
                    <a:pt x="940" y="129758"/>
                  </a:lnTo>
                  <a:lnTo>
                    <a:pt x="6701" y="145871"/>
                  </a:lnTo>
                  <a:lnTo>
                    <a:pt x="8363" y="183557"/>
                  </a:lnTo>
                  <a:lnTo>
                    <a:pt x="8458" y="221815"/>
                  </a:lnTo>
                  <a:lnTo>
                    <a:pt x="8465" y="259297"/>
                  </a:lnTo>
                  <a:lnTo>
                    <a:pt x="15757" y="297975"/>
                  </a:lnTo>
                  <a:lnTo>
                    <a:pt x="16830" y="335493"/>
                  </a:lnTo>
                  <a:lnTo>
                    <a:pt x="19428" y="366529"/>
                  </a:lnTo>
                  <a:lnTo>
                    <a:pt x="24874" y="405872"/>
                  </a:lnTo>
                  <a:lnTo>
                    <a:pt x="25369" y="445880"/>
                  </a:lnTo>
                  <a:lnTo>
                    <a:pt x="26335" y="462664"/>
                  </a:lnTo>
                  <a:lnTo>
                    <a:pt x="32157" y="476798"/>
                  </a:lnTo>
                  <a:lnTo>
                    <a:pt x="38900" y="488302"/>
                  </a:lnTo>
                  <a:lnTo>
                    <a:pt x="42333" y="524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1566"/>
            <p:cNvSpPr/>
            <p:nvPr/>
          </p:nvSpPr>
          <p:spPr>
            <a:xfrm>
              <a:off x="9999133" y="3801533"/>
              <a:ext cx="194575" cy="219094"/>
            </a:xfrm>
            <a:custGeom>
              <a:avLst/>
              <a:gdLst/>
              <a:ahLst/>
              <a:cxnLst/>
              <a:rect l="0" t="0" r="0" b="0"/>
              <a:pathLst>
                <a:path w="194575" h="219094">
                  <a:moveTo>
                    <a:pt x="177800" y="0"/>
                  </a:moveTo>
                  <a:lnTo>
                    <a:pt x="166016" y="0"/>
                  </a:lnTo>
                  <a:lnTo>
                    <a:pt x="126761" y="7944"/>
                  </a:lnTo>
                  <a:lnTo>
                    <a:pt x="86168" y="9339"/>
                  </a:lnTo>
                  <a:lnTo>
                    <a:pt x="46576" y="16143"/>
                  </a:lnTo>
                  <a:lnTo>
                    <a:pt x="4842" y="16913"/>
                  </a:lnTo>
                  <a:lnTo>
                    <a:pt x="56" y="16934"/>
                  </a:lnTo>
                  <a:lnTo>
                    <a:pt x="0" y="44126"/>
                  </a:lnTo>
                  <a:lnTo>
                    <a:pt x="4495" y="57812"/>
                  </a:lnTo>
                  <a:lnTo>
                    <a:pt x="13500" y="73473"/>
                  </a:lnTo>
                  <a:lnTo>
                    <a:pt x="16482" y="90173"/>
                  </a:lnTo>
                  <a:lnTo>
                    <a:pt x="24184" y="100163"/>
                  </a:lnTo>
                  <a:lnTo>
                    <a:pt x="27369" y="100962"/>
                  </a:lnTo>
                  <a:lnTo>
                    <a:pt x="29535" y="101175"/>
                  </a:lnTo>
                  <a:lnTo>
                    <a:pt x="34450" y="98903"/>
                  </a:lnTo>
                  <a:lnTo>
                    <a:pt x="73927" y="76130"/>
                  </a:lnTo>
                  <a:lnTo>
                    <a:pt x="77507" y="73331"/>
                  </a:lnTo>
                  <a:lnTo>
                    <a:pt x="89011" y="70221"/>
                  </a:lnTo>
                  <a:lnTo>
                    <a:pt x="129146" y="67952"/>
                  </a:lnTo>
                  <a:lnTo>
                    <a:pt x="143005" y="68771"/>
                  </a:lnTo>
                  <a:lnTo>
                    <a:pt x="152301" y="72271"/>
                  </a:lnTo>
                  <a:lnTo>
                    <a:pt x="179189" y="94930"/>
                  </a:lnTo>
                  <a:lnTo>
                    <a:pt x="192936" y="122884"/>
                  </a:lnTo>
                  <a:lnTo>
                    <a:pt x="194574" y="164787"/>
                  </a:lnTo>
                  <a:lnTo>
                    <a:pt x="190192" y="182934"/>
                  </a:lnTo>
                  <a:lnTo>
                    <a:pt x="182935" y="195732"/>
                  </a:lnTo>
                  <a:lnTo>
                    <a:pt x="170333" y="205482"/>
                  </a:lnTo>
                  <a:lnTo>
                    <a:pt x="150189" y="214329"/>
                  </a:lnTo>
                  <a:lnTo>
                    <a:pt x="112278" y="218987"/>
                  </a:lnTo>
                  <a:lnTo>
                    <a:pt x="71098" y="219093"/>
                  </a:lnTo>
                  <a:lnTo>
                    <a:pt x="51171" y="213344"/>
                  </a:lnTo>
                  <a:lnTo>
                    <a:pt x="25400" y="194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1567"/>
            <p:cNvSpPr/>
            <p:nvPr/>
          </p:nvSpPr>
          <p:spPr>
            <a:xfrm>
              <a:off x="9389535" y="3750733"/>
              <a:ext cx="152399" cy="270935"/>
            </a:xfrm>
            <a:custGeom>
              <a:avLst/>
              <a:gdLst/>
              <a:ahLst/>
              <a:cxnLst/>
              <a:rect l="0" t="0" r="0" b="0"/>
              <a:pathLst>
                <a:path w="152399" h="270935">
                  <a:moveTo>
                    <a:pt x="101598" y="194734"/>
                  </a:moveTo>
                  <a:lnTo>
                    <a:pt x="101598" y="179326"/>
                  </a:lnTo>
                  <a:lnTo>
                    <a:pt x="95780" y="171343"/>
                  </a:lnTo>
                  <a:lnTo>
                    <a:pt x="92975" y="163448"/>
                  </a:lnTo>
                  <a:lnTo>
                    <a:pt x="81450" y="149546"/>
                  </a:lnTo>
                  <a:lnTo>
                    <a:pt x="73515" y="146428"/>
                  </a:lnTo>
                  <a:lnTo>
                    <a:pt x="46429" y="143937"/>
                  </a:lnTo>
                  <a:lnTo>
                    <a:pt x="41644" y="146444"/>
                  </a:lnTo>
                  <a:lnTo>
                    <a:pt x="34320" y="152052"/>
                  </a:lnTo>
                  <a:lnTo>
                    <a:pt x="26615" y="152369"/>
                  </a:lnTo>
                  <a:lnTo>
                    <a:pt x="18214" y="159688"/>
                  </a:lnTo>
                  <a:lnTo>
                    <a:pt x="16244" y="167393"/>
                  </a:lnTo>
                  <a:lnTo>
                    <a:pt x="1923" y="186805"/>
                  </a:lnTo>
                  <a:lnTo>
                    <a:pt x="111" y="206054"/>
                  </a:lnTo>
                  <a:lnTo>
                    <a:pt x="0" y="232599"/>
                  </a:lnTo>
                  <a:lnTo>
                    <a:pt x="939" y="234089"/>
                  </a:lnTo>
                  <a:lnTo>
                    <a:pt x="2508" y="235081"/>
                  </a:lnTo>
                  <a:lnTo>
                    <a:pt x="4493" y="235743"/>
                  </a:lnTo>
                  <a:lnTo>
                    <a:pt x="5817" y="237126"/>
                  </a:lnTo>
                  <a:lnTo>
                    <a:pt x="7289" y="241169"/>
                  </a:lnTo>
                  <a:lnTo>
                    <a:pt x="8622" y="242624"/>
                  </a:lnTo>
                  <a:lnTo>
                    <a:pt x="12611" y="244240"/>
                  </a:lnTo>
                  <a:lnTo>
                    <a:pt x="14050" y="245612"/>
                  </a:lnTo>
                  <a:lnTo>
                    <a:pt x="15651" y="249645"/>
                  </a:lnTo>
                  <a:lnTo>
                    <a:pt x="17019" y="251097"/>
                  </a:lnTo>
                  <a:lnTo>
                    <a:pt x="21047" y="252710"/>
                  </a:lnTo>
                  <a:lnTo>
                    <a:pt x="62192" y="254000"/>
                  </a:lnTo>
                  <a:lnTo>
                    <a:pt x="66090" y="254000"/>
                  </a:lnTo>
                  <a:lnTo>
                    <a:pt x="74166" y="248182"/>
                  </a:lnTo>
                  <a:lnTo>
                    <a:pt x="82077" y="246319"/>
                  </a:lnTo>
                  <a:lnTo>
                    <a:pt x="87592" y="245882"/>
                  </a:lnTo>
                  <a:lnTo>
                    <a:pt x="89439" y="244826"/>
                  </a:lnTo>
                  <a:lnTo>
                    <a:pt x="90670" y="243180"/>
                  </a:lnTo>
                  <a:lnTo>
                    <a:pt x="92978" y="238843"/>
                  </a:lnTo>
                  <a:lnTo>
                    <a:pt x="98626" y="231113"/>
                  </a:lnTo>
                  <a:lnTo>
                    <a:pt x="101659" y="222864"/>
                  </a:lnTo>
                  <a:lnTo>
                    <a:pt x="108772" y="213327"/>
                  </a:lnTo>
                  <a:lnTo>
                    <a:pt x="110750" y="199417"/>
                  </a:lnTo>
                  <a:lnTo>
                    <a:pt x="116716" y="186634"/>
                  </a:lnTo>
                  <a:lnTo>
                    <a:pt x="118518" y="144460"/>
                  </a:lnTo>
                  <a:lnTo>
                    <a:pt x="117589" y="124073"/>
                  </a:lnTo>
                  <a:lnTo>
                    <a:pt x="111241" y="107603"/>
                  </a:lnTo>
                  <a:lnTo>
                    <a:pt x="110077" y="67892"/>
                  </a:lnTo>
                  <a:lnTo>
                    <a:pt x="110074" y="65017"/>
                  </a:lnTo>
                  <a:lnTo>
                    <a:pt x="107562" y="59314"/>
                  </a:lnTo>
                  <a:lnTo>
                    <a:pt x="104248" y="53644"/>
                  </a:lnTo>
                  <a:lnTo>
                    <a:pt x="102121" y="42338"/>
                  </a:lnTo>
                  <a:lnTo>
                    <a:pt x="101598" y="4"/>
                  </a:lnTo>
                  <a:lnTo>
                    <a:pt x="101598" y="0"/>
                  </a:lnTo>
                  <a:lnTo>
                    <a:pt x="101598" y="39520"/>
                  </a:lnTo>
                  <a:lnTo>
                    <a:pt x="101598" y="69379"/>
                  </a:lnTo>
                  <a:lnTo>
                    <a:pt x="104108" y="75678"/>
                  </a:lnTo>
                  <a:lnTo>
                    <a:pt x="106093" y="78674"/>
                  </a:lnTo>
                  <a:lnTo>
                    <a:pt x="108889" y="91881"/>
                  </a:lnTo>
                  <a:lnTo>
                    <a:pt x="110985" y="129926"/>
                  </a:lnTo>
                  <a:lnTo>
                    <a:pt x="116762" y="145906"/>
                  </a:lnTo>
                  <a:lnTo>
                    <a:pt x="119404" y="180543"/>
                  </a:lnTo>
                  <a:lnTo>
                    <a:pt x="125270" y="191052"/>
                  </a:lnTo>
                  <a:lnTo>
                    <a:pt x="130306" y="197174"/>
                  </a:lnTo>
                  <a:lnTo>
                    <a:pt x="133171" y="205539"/>
                  </a:lnTo>
                  <a:lnTo>
                    <a:pt x="136104" y="224971"/>
                  </a:lnTo>
                  <a:lnTo>
                    <a:pt x="142107" y="236908"/>
                  </a:lnTo>
                  <a:lnTo>
                    <a:pt x="143825" y="249524"/>
                  </a:lnTo>
                  <a:lnTo>
                    <a:pt x="144801" y="251015"/>
                  </a:lnTo>
                  <a:lnTo>
                    <a:pt x="146392" y="252010"/>
                  </a:lnTo>
                  <a:lnTo>
                    <a:pt x="148394" y="252674"/>
                  </a:lnTo>
                  <a:lnTo>
                    <a:pt x="149730" y="254997"/>
                  </a:lnTo>
                  <a:lnTo>
                    <a:pt x="152398" y="270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1568"/>
            <p:cNvSpPr/>
            <p:nvPr/>
          </p:nvSpPr>
          <p:spPr>
            <a:xfrm>
              <a:off x="9178215" y="3904928"/>
              <a:ext cx="143586" cy="108273"/>
            </a:xfrm>
            <a:custGeom>
              <a:avLst/>
              <a:gdLst/>
              <a:ahLst/>
              <a:cxnLst/>
              <a:rect l="0" t="0" r="0" b="0"/>
              <a:pathLst>
                <a:path w="143586" h="108273">
                  <a:moveTo>
                    <a:pt x="8118" y="23605"/>
                  </a:moveTo>
                  <a:lnTo>
                    <a:pt x="8118" y="16316"/>
                  </a:lnTo>
                  <a:lnTo>
                    <a:pt x="7178" y="15923"/>
                  </a:lnTo>
                  <a:lnTo>
                    <a:pt x="3624" y="15487"/>
                  </a:lnTo>
                  <a:lnTo>
                    <a:pt x="2300" y="16312"/>
                  </a:lnTo>
                  <a:lnTo>
                    <a:pt x="1417" y="17802"/>
                  </a:lnTo>
                  <a:lnTo>
                    <a:pt x="174" y="24395"/>
                  </a:lnTo>
                  <a:lnTo>
                    <a:pt x="0" y="26954"/>
                  </a:lnTo>
                  <a:lnTo>
                    <a:pt x="10117" y="66180"/>
                  </a:lnTo>
                  <a:lnTo>
                    <a:pt x="17177" y="80435"/>
                  </a:lnTo>
                  <a:lnTo>
                    <a:pt x="21552" y="87433"/>
                  </a:lnTo>
                  <a:lnTo>
                    <a:pt x="24015" y="96662"/>
                  </a:lnTo>
                  <a:lnTo>
                    <a:pt x="24915" y="106557"/>
                  </a:lnTo>
                  <a:lnTo>
                    <a:pt x="25984" y="92789"/>
                  </a:lnTo>
                  <a:lnTo>
                    <a:pt x="31808" y="79748"/>
                  </a:lnTo>
                  <a:lnTo>
                    <a:pt x="36835" y="72703"/>
                  </a:lnTo>
                  <a:lnTo>
                    <a:pt x="50993" y="30653"/>
                  </a:lnTo>
                  <a:lnTo>
                    <a:pt x="61847" y="13708"/>
                  </a:lnTo>
                  <a:lnTo>
                    <a:pt x="70238" y="4262"/>
                  </a:lnTo>
                  <a:lnTo>
                    <a:pt x="75865" y="898"/>
                  </a:lnTo>
                  <a:lnTo>
                    <a:pt x="78684" y="0"/>
                  </a:lnTo>
                  <a:lnTo>
                    <a:pt x="86831" y="1511"/>
                  </a:lnTo>
                  <a:lnTo>
                    <a:pt x="91638" y="3232"/>
                  </a:lnTo>
                  <a:lnTo>
                    <a:pt x="99488" y="10160"/>
                  </a:lnTo>
                  <a:lnTo>
                    <a:pt x="120904" y="39098"/>
                  </a:lnTo>
                  <a:lnTo>
                    <a:pt x="133130" y="80417"/>
                  </a:lnTo>
                  <a:lnTo>
                    <a:pt x="135174" y="87425"/>
                  </a:lnTo>
                  <a:lnTo>
                    <a:pt x="143585" y="1082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5" name="SMARTInkShape-Group177"/>
          <p:cNvGrpSpPr/>
          <p:nvPr/>
        </p:nvGrpSpPr>
        <p:grpSpPr>
          <a:xfrm>
            <a:off x="8043333" y="4580919"/>
            <a:ext cx="2497668" cy="727682"/>
            <a:chOff x="8043333" y="4580919"/>
            <a:chExt cx="2497668" cy="727682"/>
          </a:xfrm>
        </p:grpSpPr>
        <p:sp>
          <p:nvSpPr>
            <p:cNvPr id="408" name="SMARTInkShape-1569"/>
            <p:cNvSpPr/>
            <p:nvPr/>
          </p:nvSpPr>
          <p:spPr>
            <a:xfrm>
              <a:off x="10144243" y="4919133"/>
              <a:ext cx="142758" cy="8468"/>
            </a:xfrm>
            <a:custGeom>
              <a:avLst/>
              <a:gdLst/>
              <a:ahLst/>
              <a:cxnLst/>
              <a:rect l="0" t="0" r="0" b="0"/>
              <a:pathLst>
                <a:path w="142758" h="8468">
                  <a:moveTo>
                    <a:pt x="7290" y="0"/>
                  </a:moveTo>
                  <a:lnTo>
                    <a:pt x="0" y="0"/>
                  </a:lnTo>
                  <a:lnTo>
                    <a:pt x="6216" y="7290"/>
                  </a:lnTo>
                  <a:lnTo>
                    <a:pt x="44019" y="8446"/>
                  </a:lnTo>
                  <a:lnTo>
                    <a:pt x="78097" y="8463"/>
                  </a:lnTo>
                  <a:lnTo>
                    <a:pt x="142757"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1570"/>
            <p:cNvSpPr/>
            <p:nvPr/>
          </p:nvSpPr>
          <p:spPr>
            <a:xfrm>
              <a:off x="10185503" y="4715933"/>
              <a:ext cx="16831" cy="118535"/>
            </a:xfrm>
            <a:custGeom>
              <a:avLst/>
              <a:gdLst/>
              <a:ahLst/>
              <a:cxnLst/>
              <a:rect l="0" t="0" r="0" b="0"/>
              <a:pathLst>
                <a:path w="16831" h="118535">
                  <a:moveTo>
                    <a:pt x="8364" y="0"/>
                  </a:moveTo>
                  <a:lnTo>
                    <a:pt x="1073" y="0"/>
                  </a:lnTo>
                  <a:lnTo>
                    <a:pt x="681" y="941"/>
                  </a:lnTo>
                  <a:lnTo>
                    <a:pt x="0" y="16279"/>
                  </a:lnTo>
                  <a:lnTo>
                    <a:pt x="7584" y="54690"/>
                  </a:lnTo>
                  <a:lnTo>
                    <a:pt x="16830"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1571"/>
            <p:cNvSpPr/>
            <p:nvPr/>
          </p:nvSpPr>
          <p:spPr>
            <a:xfrm>
              <a:off x="9880951" y="4834467"/>
              <a:ext cx="143583" cy="148468"/>
            </a:xfrm>
            <a:custGeom>
              <a:avLst/>
              <a:gdLst/>
              <a:ahLst/>
              <a:cxnLst/>
              <a:rect l="0" t="0" r="0" b="0"/>
              <a:pathLst>
                <a:path w="143583" h="148468">
                  <a:moveTo>
                    <a:pt x="8116" y="0"/>
                  </a:moveTo>
                  <a:lnTo>
                    <a:pt x="8116" y="16279"/>
                  </a:lnTo>
                  <a:lnTo>
                    <a:pt x="10625" y="23855"/>
                  </a:lnTo>
                  <a:lnTo>
                    <a:pt x="12610" y="27192"/>
                  </a:lnTo>
                  <a:lnTo>
                    <a:pt x="16060" y="60618"/>
                  </a:lnTo>
                  <a:lnTo>
                    <a:pt x="15409" y="74919"/>
                  </a:lnTo>
                  <a:lnTo>
                    <a:pt x="8880" y="109806"/>
                  </a:lnTo>
                  <a:lnTo>
                    <a:pt x="8217" y="129044"/>
                  </a:lnTo>
                  <a:lnTo>
                    <a:pt x="5652" y="135120"/>
                  </a:lnTo>
                  <a:lnTo>
                    <a:pt x="836" y="142192"/>
                  </a:lnTo>
                  <a:lnTo>
                    <a:pt x="0" y="147911"/>
                  </a:lnTo>
                  <a:lnTo>
                    <a:pt x="824" y="148467"/>
                  </a:lnTo>
                  <a:lnTo>
                    <a:pt x="2315" y="147897"/>
                  </a:lnTo>
                  <a:lnTo>
                    <a:pt x="4248" y="146576"/>
                  </a:lnTo>
                  <a:lnTo>
                    <a:pt x="5537" y="144753"/>
                  </a:lnTo>
                  <a:lnTo>
                    <a:pt x="6969" y="140223"/>
                  </a:lnTo>
                  <a:lnTo>
                    <a:pt x="9233" y="138636"/>
                  </a:lnTo>
                  <a:lnTo>
                    <a:pt x="23877" y="133584"/>
                  </a:lnTo>
                  <a:lnTo>
                    <a:pt x="30172" y="129926"/>
                  </a:lnTo>
                  <a:lnTo>
                    <a:pt x="36106" y="128300"/>
                  </a:lnTo>
                  <a:lnTo>
                    <a:pt x="77302" y="127050"/>
                  </a:lnTo>
                  <a:lnTo>
                    <a:pt x="143582" y="135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1572"/>
            <p:cNvSpPr/>
            <p:nvPr/>
          </p:nvSpPr>
          <p:spPr>
            <a:xfrm>
              <a:off x="9660467" y="4624081"/>
              <a:ext cx="84667" cy="676053"/>
            </a:xfrm>
            <a:custGeom>
              <a:avLst/>
              <a:gdLst/>
              <a:ahLst/>
              <a:cxnLst/>
              <a:rect l="0" t="0" r="0" b="0"/>
              <a:pathLst>
                <a:path w="84667" h="676053">
                  <a:moveTo>
                    <a:pt x="0" y="15652"/>
                  </a:moveTo>
                  <a:lnTo>
                    <a:pt x="0" y="8363"/>
                  </a:lnTo>
                  <a:lnTo>
                    <a:pt x="7290" y="0"/>
                  </a:lnTo>
                  <a:lnTo>
                    <a:pt x="8623" y="513"/>
                  </a:lnTo>
                  <a:lnTo>
                    <a:pt x="15652" y="6121"/>
                  </a:lnTo>
                  <a:lnTo>
                    <a:pt x="17621" y="19553"/>
                  </a:lnTo>
                  <a:lnTo>
                    <a:pt x="36826" y="55591"/>
                  </a:lnTo>
                  <a:lnTo>
                    <a:pt x="50817" y="92652"/>
                  </a:lnTo>
                  <a:lnTo>
                    <a:pt x="61033" y="131828"/>
                  </a:lnTo>
                  <a:lnTo>
                    <a:pt x="66409" y="172081"/>
                  </a:lnTo>
                  <a:lnTo>
                    <a:pt x="66531" y="203691"/>
                  </a:lnTo>
                  <a:lnTo>
                    <a:pt x="60409" y="244486"/>
                  </a:lnTo>
                  <a:lnTo>
                    <a:pt x="59604" y="278710"/>
                  </a:lnTo>
                  <a:lnTo>
                    <a:pt x="59334" y="315901"/>
                  </a:lnTo>
                  <a:lnTo>
                    <a:pt x="60226" y="355165"/>
                  </a:lnTo>
                  <a:lnTo>
                    <a:pt x="65091" y="387810"/>
                  </a:lnTo>
                  <a:lnTo>
                    <a:pt x="67890" y="427376"/>
                  </a:lnTo>
                  <a:lnTo>
                    <a:pt x="71879" y="458286"/>
                  </a:lnTo>
                  <a:lnTo>
                    <a:pt x="75346" y="499904"/>
                  </a:lnTo>
                  <a:lnTo>
                    <a:pt x="76887" y="535222"/>
                  </a:lnTo>
                  <a:lnTo>
                    <a:pt x="81944" y="566278"/>
                  </a:lnTo>
                  <a:lnTo>
                    <a:pt x="83859" y="602552"/>
                  </a:lnTo>
                  <a:lnTo>
                    <a:pt x="84666" y="6760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1573"/>
            <p:cNvSpPr/>
            <p:nvPr/>
          </p:nvSpPr>
          <p:spPr>
            <a:xfrm>
              <a:off x="9186333" y="4878637"/>
              <a:ext cx="160868" cy="138127"/>
            </a:xfrm>
            <a:custGeom>
              <a:avLst/>
              <a:gdLst/>
              <a:ahLst/>
              <a:cxnLst/>
              <a:rect l="0" t="0" r="0" b="0"/>
              <a:pathLst>
                <a:path w="160868" h="138127">
                  <a:moveTo>
                    <a:pt x="0" y="6630"/>
                  </a:moveTo>
                  <a:lnTo>
                    <a:pt x="0" y="13919"/>
                  </a:lnTo>
                  <a:lnTo>
                    <a:pt x="17153" y="51867"/>
                  </a:lnTo>
                  <a:lnTo>
                    <a:pt x="31378" y="93316"/>
                  </a:lnTo>
                  <a:lnTo>
                    <a:pt x="33702" y="107246"/>
                  </a:lnTo>
                  <a:lnTo>
                    <a:pt x="41942" y="131699"/>
                  </a:lnTo>
                  <a:lnTo>
                    <a:pt x="42255" y="138126"/>
                  </a:lnTo>
                  <a:lnTo>
                    <a:pt x="42332" y="100667"/>
                  </a:lnTo>
                  <a:lnTo>
                    <a:pt x="43274" y="60022"/>
                  </a:lnTo>
                  <a:lnTo>
                    <a:pt x="46828" y="45725"/>
                  </a:lnTo>
                  <a:lnTo>
                    <a:pt x="56561" y="33099"/>
                  </a:lnTo>
                  <a:lnTo>
                    <a:pt x="87133" y="10708"/>
                  </a:lnTo>
                  <a:lnTo>
                    <a:pt x="104318" y="2298"/>
                  </a:lnTo>
                  <a:lnTo>
                    <a:pt x="115664" y="0"/>
                  </a:lnTo>
                  <a:lnTo>
                    <a:pt x="160867" y="66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1574"/>
            <p:cNvSpPr/>
            <p:nvPr/>
          </p:nvSpPr>
          <p:spPr>
            <a:xfrm>
              <a:off x="9990667" y="4792133"/>
              <a:ext cx="50801" cy="296335"/>
            </a:xfrm>
            <a:custGeom>
              <a:avLst/>
              <a:gdLst/>
              <a:ahLst/>
              <a:cxnLst/>
              <a:rect l="0" t="0" r="0" b="0"/>
              <a:pathLst>
                <a:path w="50801" h="296335">
                  <a:moveTo>
                    <a:pt x="0" y="0"/>
                  </a:moveTo>
                  <a:lnTo>
                    <a:pt x="940" y="22142"/>
                  </a:lnTo>
                  <a:lnTo>
                    <a:pt x="7290" y="59953"/>
                  </a:lnTo>
                  <a:lnTo>
                    <a:pt x="14053" y="97206"/>
                  </a:lnTo>
                  <a:lnTo>
                    <a:pt x="23440" y="137756"/>
                  </a:lnTo>
                  <a:lnTo>
                    <a:pt x="31527" y="173793"/>
                  </a:lnTo>
                  <a:lnTo>
                    <a:pt x="39377" y="213194"/>
                  </a:lnTo>
                  <a:lnTo>
                    <a:pt x="41945" y="252378"/>
                  </a:lnTo>
                  <a:lnTo>
                    <a:pt x="50800" y="2963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1575"/>
            <p:cNvSpPr/>
            <p:nvPr/>
          </p:nvSpPr>
          <p:spPr>
            <a:xfrm>
              <a:off x="8576942" y="4996550"/>
              <a:ext cx="135259" cy="125635"/>
            </a:xfrm>
            <a:custGeom>
              <a:avLst/>
              <a:gdLst/>
              <a:ahLst/>
              <a:cxnLst/>
              <a:rect l="0" t="0" r="0" b="0"/>
              <a:pathLst>
                <a:path w="135259" h="125635">
                  <a:moveTo>
                    <a:pt x="8258" y="24183"/>
                  </a:moveTo>
                  <a:lnTo>
                    <a:pt x="8258" y="12399"/>
                  </a:lnTo>
                  <a:lnTo>
                    <a:pt x="10139" y="10684"/>
                  </a:lnTo>
                  <a:lnTo>
                    <a:pt x="20836" y="8268"/>
                  </a:lnTo>
                  <a:lnTo>
                    <a:pt x="27332" y="7702"/>
                  </a:lnTo>
                  <a:lnTo>
                    <a:pt x="33356" y="4942"/>
                  </a:lnTo>
                  <a:lnTo>
                    <a:pt x="39169" y="1521"/>
                  </a:lnTo>
                  <a:lnTo>
                    <a:pt x="44888" y="0"/>
                  </a:lnTo>
                  <a:lnTo>
                    <a:pt x="69165" y="6179"/>
                  </a:lnTo>
                  <a:lnTo>
                    <a:pt x="75466" y="11791"/>
                  </a:lnTo>
                  <a:lnTo>
                    <a:pt x="80461" y="20558"/>
                  </a:lnTo>
                  <a:lnTo>
                    <a:pt x="82682" y="30725"/>
                  </a:lnTo>
                  <a:lnTo>
                    <a:pt x="81160" y="41516"/>
                  </a:lnTo>
                  <a:lnTo>
                    <a:pt x="67570" y="80469"/>
                  </a:lnTo>
                  <a:lnTo>
                    <a:pt x="58510" y="98401"/>
                  </a:lnTo>
                  <a:lnTo>
                    <a:pt x="39271" y="120023"/>
                  </a:lnTo>
                  <a:lnTo>
                    <a:pt x="28627" y="123223"/>
                  </a:lnTo>
                  <a:lnTo>
                    <a:pt x="2160" y="125634"/>
                  </a:lnTo>
                  <a:lnTo>
                    <a:pt x="1371" y="124742"/>
                  </a:lnTo>
                  <a:lnTo>
                    <a:pt x="0" y="118479"/>
                  </a:lnTo>
                  <a:lnTo>
                    <a:pt x="4347" y="108672"/>
                  </a:lnTo>
                  <a:lnTo>
                    <a:pt x="7533" y="105909"/>
                  </a:lnTo>
                  <a:lnTo>
                    <a:pt x="16089" y="102840"/>
                  </a:lnTo>
                  <a:lnTo>
                    <a:pt x="52975" y="100447"/>
                  </a:lnTo>
                  <a:lnTo>
                    <a:pt x="58863" y="102920"/>
                  </a:lnTo>
                  <a:lnTo>
                    <a:pt x="61750" y="104897"/>
                  </a:lnTo>
                  <a:lnTo>
                    <a:pt x="74804" y="107679"/>
                  </a:lnTo>
                  <a:lnTo>
                    <a:pt x="135258" y="1173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1576"/>
            <p:cNvSpPr/>
            <p:nvPr/>
          </p:nvSpPr>
          <p:spPr>
            <a:xfrm>
              <a:off x="8356600" y="4842933"/>
              <a:ext cx="127001" cy="127001"/>
            </a:xfrm>
            <a:custGeom>
              <a:avLst/>
              <a:gdLst/>
              <a:ahLst/>
              <a:cxnLst/>
              <a:rect l="0" t="0" r="0" b="0"/>
              <a:pathLst>
                <a:path w="127001" h="127001">
                  <a:moveTo>
                    <a:pt x="16933" y="0"/>
                  </a:moveTo>
                  <a:lnTo>
                    <a:pt x="8569" y="0"/>
                  </a:lnTo>
                  <a:lnTo>
                    <a:pt x="15766" y="0"/>
                  </a:lnTo>
                  <a:lnTo>
                    <a:pt x="16154" y="941"/>
                  </a:lnTo>
                  <a:lnTo>
                    <a:pt x="16933" y="42504"/>
                  </a:lnTo>
                  <a:lnTo>
                    <a:pt x="16933" y="70660"/>
                  </a:lnTo>
                  <a:lnTo>
                    <a:pt x="15993" y="72507"/>
                  </a:lnTo>
                  <a:lnTo>
                    <a:pt x="14425" y="73738"/>
                  </a:lnTo>
                  <a:lnTo>
                    <a:pt x="12439" y="74559"/>
                  </a:lnTo>
                  <a:lnTo>
                    <a:pt x="11114" y="76047"/>
                  </a:lnTo>
                  <a:lnTo>
                    <a:pt x="9644" y="80208"/>
                  </a:lnTo>
                  <a:lnTo>
                    <a:pt x="7546" y="99584"/>
                  </a:lnTo>
                  <a:lnTo>
                    <a:pt x="1180" y="108500"/>
                  </a:lnTo>
                  <a:lnTo>
                    <a:pt x="30" y="118144"/>
                  </a:lnTo>
                  <a:lnTo>
                    <a:pt x="0" y="127000"/>
                  </a:lnTo>
                  <a:lnTo>
                    <a:pt x="0" y="118637"/>
                  </a:lnTo>
                  <a:lnTo>
                    <a:pt x="8118" y="118536"/>
                  </a:lnTo>
                  <a:lnTo>
                    <a:pt x="8364" y="114039"/>
                  </a:lnTo>
                  <a:lnTo>
                    <a:pt x="9339" y="112716"/>
                  </a:lnTo>
                  <a:lnTo>
                    <a:pt x="12931" y="111244"/>
                  </a:lnTo>
                  <a:lnTo>
                    <a:pt x="53980" y="110067"/>
                  </a:lnTo>
                  <a:lnTo>
                    <a:pt x="95956" y="110067"/>
                  </a:lnTo>
                  <a:lnTo>
                    <a:pt x="127000" y="110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1577"/>
            <p:cNvSpPr/>
            <p:nvPr/>
          </p:nvSpPr>
          <p:spPr>
            <a:xfrm>
              <a:off x="8043333" y="4656667"/>
              <a:ext cx="25044" cy="651934"/>
            </a:xfrm>
            <a:custGeom>
              <a:avLst/>
              <a:gdLst/>
              <a:ahLst/>
              <a:cxnLst/>
              <a:rect l="0" t="0" r="0" b="0"/>
              <a:pathLst>
                <a:path w="25044" h="651934">
                  <a:moveTo>
                    <a:pt x="0" y="0"/>
                  </a:moveTo>
                  <a:lnTo>
                    <a:pt x="941" y="32402"/>
                  </a:lnTo>
                  <a:lnTo>
                    <a:pt x="7290" y="68655"/>
                  </a:lnTo>
                  <a:lnTo>
                    <a:pt x="9176" y="108541"/>
                  </a:lnTo>
                  <a:lnTo>
                    <a:pt x="15122" y="147638"/>
                  </a:lnTo>
                  <a:lnTo>
                    <a:pt x="16576" y="183026"/>
                  </a:lnTo>
                  <a:lnTo>
                    <a:pt x="21323" y="219696"/>
                  </a:lnTo>
                  <a:lnTo>
                    <a:pt x="24192" y="251361"/>
                  </a:lnTo>
                  <a:lnTo>
                    <a:pt x="25043" y="292102"/>
                  </a:lnTo>
                  <a:lnTo>
                    <a:pt x="20800" y="326437"/>
                  </a:lnTo>
                  <a:lnTo>
                    <a:pt x="18079" y="367969"/>
                  </a:lnTo>
                  <a:lnTo>
                    <a:pt x="17273" y="407033"/>
                  </a:lnTo>
                  <a:lnTo>
                    <a:pt x="14575" y="438353"/>
                  </a:lnTo>
                  <a:lnTo>
                    <a:pt x="11182" y="472342"/>
                  </a:lnTo>
                  <a:lnTo>
                    <a:pt x="9674" y="503128"/>
                  </a:lnTo>
                  <a:lnTo>
                    <a:pt x="8824" y="542409"/>
                  </a:lnTo>
                  <a:lnTo>
                    <a:pt x="8626" y="571270"/>
                  </a:lnTo>
                  <a:lnTo>
                    <a:pt x="8538" y="601031"/>
                  </a:lnTo>
                  <a:lnTo>
                    <a:pt x="8467" y="651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1578"/>
            <p:cNvSpPr/>
            <p:nvPr/>
          </p:nvSpPr>
          <p:spPr>
            <a:xfrm>
              <a:off x="8161867" y="4902200"/>
              <a:ext cx="118534" cy="25401"/>
            </a:xfrm>
            <a:custGeom>
              <a:avLst/>
              <a:gdLst/>
              <a:ahLst/>
              <a:cxnLst/>
              <a:rect l="0" t="0" r="0" b="0"/>
              <a:pathLst>
                <a:path w="118534" h="25401">
                  <a:moveTo>
                    <a:pt x="0" y="25400"/>
                  </a:moveTo>
                  <a:lnTo>
                    <a:pt x="4494" y="20906"/>
                  </a:lnTo>
                  <a:lnTo>
                    <a:pt x="11719" y="18698"/>
                  </a:lnTo>
                  <a:lnTo>
                    <a:pt x="20260" y="16776"/>
                  </a:lnTo>
                  <a:lnTo>
                    <a:pt x="32239" y="11347"/>
                  </a:lnTo>
                  <a:lnTo>
                    <a:pt x="73348" y="8635"/>
                  </a:lnTo>
                  <a:lnTo>
                    <a:pt x="96695" y="7548"/>
                  </a:lnTo>
                  <a:lnTo>
                    <a:pt x="1185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1579"/>
            <p:cNvSpPr/>
            <p:nvPr/>
          </p:nvSpPr>
          <p:spPr>
            <a:xfrm>
              <a:off x="9059336" y="4880389"/>
              <a:ext cx="81919" cy="147443"/>
            </a:xfrm>
            <a:custGeom>
              <a:avLst/>
              <a:gdLst/>
              <a:ahLst/>
              <a:cxnLst/>
              <a:rect l="0" t="0" r="0" b="0"/>
              <a:pathLst>
                <a:path w="81919" h="147443">
                  <a:moveTo>
                    <a:pt x="16931" y="4878"/>
                  </a:moveTo>
                  <a:lnTo>
                    <a:pt x="16931" y="0"/>
                  </a:lnTo>
                  <a:lnTo>
                    <a:pt x="16931" y="2083"/>
                  </a:lnTo>
                  <a:lnTo>
                    <a:pt x="15990" y="3014"/>
                  </a:lnTo>
                  <a:lnTo>
                    <a:pt x="12436" y="4050"/>
                  </a:lnTo>
                  <a:lnTo>
                    <a:pt x="11112" y="6207"/>
                  </a:lnTo>
                  <a:lnTo>
                    <a:pt x="8307" y="17292"/>
                  </a:lnTo>
                  <a:lnTo>
                    <a:pt x="2879" y="28834"/>
                  </a:lnTo>
                  <a:lnTo>
                    <a:pt x="251" y="67409"/>
                  </a:lnTo>
                  <a:lnTo>
                    <a:pt x="20" y="108471"/>
                  </a:lnTo>
                  <a:lnTo>
                    <a:pt x="0" y="132919"/>
                  </a:lnTo>
                  <a:lnTo>
                    <a:pt x="940" y="135394"/>
                  </a:lnTo>
                  <a:lnTo>
                    <a:pt x="2507" y="137044"/>
                  </a:lnTo>
                  <a:lnTo>
                    <a:pt x="21198" y="145729"/>
                  </a:lnTo>
                  <a:lnTo>
                    <a:pt x="31684" y="147442"/>
                  </a:lnTo>
                  <a:lnTo>
                    <a:pt x="52660" y="143911"/>
                  </a:lnTo>
                  <a:lnTo>
                    <a:pt x="61032" y="139421"/>
                  </a:lnTo>
                  <a:lnTo>
                    <a:pt x="78485" y="119352"/>
                  </a:lnTo>
                  <a:lnTo>
                    <a:pt x="81918" y="108750"/>
                  </a:lnTo>
                  <a:lnTo>
                    <a:pt x="80935" y="97767"/>
                  </a:lnTo>
                  <a:lnTo>
                    <a:pt x="72583" y="78497"/>
                  </a:lnTo>
                  <a:lnTo>
                    <a:pt x="46558" y="39346"/>
                  </a:lnTo>
                  <a:lnTo>
                    <a:pt x="16931" y="13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1580"/>
            <p:cNvSpPr/>
            <p:nvPr/>
          </p:nvSpPr>
          <p:spPr>
            <a:xfrm>
              <a:off x="8542867" y="4910667"/>
              <a:ext cx="152401" cy="33867"/>
            </a:xfrm>
            <a:custGeom>
              <a:avLst/>
              <a:gdLst/>
              <a:ahLst/>
              <a:cxnLst/>
              <a:rect l="0" t="0" r="0" b="0"/>
              <a:pathLst>
                <a:path w="152401" h="33867">
                  <a:moveTo>
                    <a:pt x="0" y="33866"/>
                  </a:moveTo>
                  <a:lnTo>
                    <a:pt x="0" y="26577"/>
                  </a:lnTo>
                  <a:lnTo>
                    <a:pt x="940" y="26185"/>
                  </a:lnTo>
                  <a:lnTo>
                    <a:pt x="27973" y="22905"/>
                  </a:lnTo>
                  <a:lnTo>
                    <a:pt x="37832" y="19587"/>
                  </a:lnTo>
                  <a:lnTo>
                    <a:pt x="74050" y="17282"/>
                  </a:lnTo>
                  <a:lnTo>
                    <a:pt x="110582" y="10242"/>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1581"/>
            <p:cNvSpPr/>
            <p:nvPr/>
          </p:nvSpPr>
          <p:spPr>
            <a:xfrm>
              <a:off x="8771570" y="4580919"/>
              <a:ext cx="50698" cy="676882"/>
            </a:xfrm>
            <a:custGeom>
              <a:avLst/>
              <a:gdLst/>
              <a:ahLst/>
              <a:cxnLst/>
              <a:rect l="0" t="0" r="0" b="0"/>
              <a:pathLst>
                <a:path w="50698" h="676882">
                  <a:moveTo>
                    <a:pt x="8363" y="16481"/>
                  </a:moveTo>
                  <a:lnTo>
                    <a:pt x="3869" y="11987"/>
                  </a:lnTo>
                  <a:lnTo>
                    <a:pt x="1662" y="7271"/>
                  </a:lnTo>
                  <a:lnTo>
                    <a:pt x="0" y="0"/>
                  </a:lnTo>
                  <a:lnTo>
                    <a:pt x="840" y="38554"/>
                  </a:lnTo>
                  <a:lnTo>
                    <a:pt x="6598" y="74812"/>
                  </a:lnTo>
                  <a:lnTo>
                    <a:pt x="7841" y="105888"/>
                  </a:lnTo>
                  <a:lnTo>
                    <a:pt x="10716" y="142377"/>
                  </a:lnTo>
                  <a:lnTo>
                    <a:pt x="15623" y="183923"/>
                  </a:lnTo>
                  <a:lnTo>
                    <a:pt x="17533" y="225126"/>
                  </a:lnTo>
                  <a:lnTo>
                    <a:pt x="23484" y="266435"/>
                  </a:lnTo>
                  <a:lnTo>
                    <a:pt x="27269" y="300640"/>
                  </a:lnTo>
                  <a:lnTo>
                    <a:pt x="32481" y="337482"/>
                  </a:lnTo>
                  <a:lnTo>
                    <a:pt x="33383" y="372386"/>
                  </a:lnTo>
                  <a:lnTo>
                    <a:pt x="33651" y="403530"/>
                  </a:lnTo>
                  <a:lnTo>
                    <a:pt x="33729" y="444115"/>
                  </a:lnTo>
                  <a:lnTo>
                    <a:pt x="38248" y="482900"/>
                  </a:lnTo>
                  <a:lnTo>
                    <a:pt x="41442" y="524839"/>
                  </a:lnTo>
                  <a:lnTo>
                    <a:pt x="41997" y="562009"/>
                  </a:lnTo>
                  <a:lnTo>
                    <a:pt x="42184" y="601230"/>
                  </a:lnTo>
                  <a:lnTo>
                    <a:pt x="43164" y="636677"/>
                  </a:lnTo>
                  <a:lnTo>
                    <a:pt x="50697" y="676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1582"/>
            <p:cNvSpPr/>
            <p:nvPr/>
          </p:nvSpPr>
          <p:spPr>
            <a:xfrm>
              <a:off x="8585200" y="4673600"/>
              <a:ext cx="16934" cy="160868"/>
            </a:xfrm>
            <a:custGeom>
              <a:avLst/>
              <a:gdLst/>
              <a:ahLst/>
              <a:cxnLst/>
              <a:rect l="0" t="0" r="0" b="0"/>
              <a:pathLst>
                <a:path w="16934" h="160868">
                  <a:moveTo>
                    <a:pt x="0" y="0"/>
                  </a:moveTo>
                  <a:lnTo>
                    <a:pt x="0" y="41376"/>
                  </a:lnTo>
                  <a:lnTo>
                    <a:pt x="940" y="76248"/>
                  </a:lnTo>
                  <a:lnTo>
                    <a:pt x="7290" y="115869"/>
                  </a:lnTo>
                  <a:lnTo>
                    <a:pt x="16933" y="160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1583"/>
            <p:cNvSpPr/>
            <p:nvPr/>
          </p:nvSpPr>
          <p:spPr>
            <a:xfrm>
              <a:off x="8441267" y="4817533"/>
              <a:ext cx="33867" cy="270935"/>
            </a:xfrm>
            <a:custGeom>
              <a:avLst/>
              <a:gdLst/>
              <a:ahLst/>
              <a:cxnLst/>
              <a:rect l="0" t="0" r="0" b="0"/>
              <a:pathLst>
                <a:path w="33867" h="270935">
                  <a:moveTo>
                    <a:pt x="8466" y="0"/>
                  </a:moveTo>
                  <a:lnTo>
                    <a:pt x="0" y="0"/>
                  </a:lnTo>
                  <a:lnTo>
                    <a:pt x="0" y="12613"/>
                  </a:lnTo>
                  <a:lnTo>
                    <a:pt x="940" y="14053"/>
                  </a:lnTo>
                  <a:lnTo>
                    <a:pt x="2508" y="15013"/>
                  </a:lnTo>
                  <a:lnTo>
                    <a:pt x="4494" y="15654"/>
                  </a:lnTo>
                  <a:lnTo>
                    <a:pt x="5819" y="17021"/>
                  </a:lnTo>
                  <a:lnTo>
                    <a:pt x="7289" y="21049"/>
                  </a:lnTo>
                  <a:lnTo>
                    <a:pt x="9401" y="56451"/>
                  </a:lnTo>
                  <a:lnTo>
                    <a:pt x="14283" y="65854"/>
                  </a:lnTo>
                  <a:lnTo>
                    <a:pt x="16887" y="103955"/>
                  </a:lnTo>
                  <a:lnTo>
                    <a:pt x="17872" y="138225"/>
                  </a:lnTo>
                  <a:lnTo>
                    <a:pt x="24222" y="154842"/>
                  </a:lnTo>
                  <a:lnTo>
                    <a:pt x="25386" y="194575"/>
                  </a:lnTo>
                  <a:lnTo>
                    <a:pt x="25400" y="231071"/>
                  </a:lnTo>
                  <a:lnTo>
                    <a:pt x="33866" y="270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1584"/>
            <p:cNvSpPr/>
            <p:nvPr/>
          </p:nvSpPr>
          <p:spPr>
            <a:xfrm>
              <a:off x="10186576" y="4996550"/>
              <a:ext cx="193558" cy="117264"/>
            </a:xfrm>
            <a:custGeom>
              <a:avLst/>
              <a:gdLst/>
              <a:ahLst/>
              <a:cxnLst/>
              <a:rect l="0" t="0" r="0" b="0"/>
              <a:pathLst>
                <a:path w="193558" h="117264">
                  <a:moveTo>
                    <a:pt x="7291" y="24183"/>
                  </a:moveTo>
                  <a:lnTo>
                    <a:pt x="2796" y="24183"/>
                  </a:lnTo>
                  <a:lnTo>
                    <a:pt x="1472" y="23243"/>
                  </a:lnTo>
                  <a:lnTo>
                    <a:pt x="589" y="21675"/>
                  </a:lnTo>
                  <a:lnTo>
                    <a:pt x="0" y="19689"/>
                  </a:lnTo>
                  <a:lnTo>
                    <a:pt x="549" y="17424"/>
                  </a:lnTo>
                  <a:lnTo>
                    <a:pt x="6218" y="8776"/>
                  </a:lnTo>
                  <a:lnTo>
                    <a:pt x="9323" y="7928"/>
                  </a:lnTo>
                  <a:lnTo>
                    <a:pt x="14777" y="6611"/>
                  </a:lnTo>
                  <a:lnTo>
                    <a:pt x="34455" y="0"/>
                  </a:lnTo>
                  <a:lnTo>
                    <a:pt x="64138" y="6179"/>
                  </a:lnTo>
                  <a:lnTo>
                    <a:pt x="75202" y="11791"/>
                  </a:lnTo>
                  <a:lnTo>
                    <a:pt x="93141" y="26230"/>
                  </a:lnTo>
                  <a:lnTo>
                    <a:pt x="97188" y="34814"/>
                  </a:lnTo>
                  <a:lnTo>
                    <a:pt x="99785" y="51161"/>
                  </a:lnTo>
                  <a:lnTo>
                    <a:pt x="91244" y="69493"/>
                  </a:lnTo>
                  <a:lnTo>
                    <a:pt x="81920" y="79756"/>
                  </a:lnTo>
                  <a:lnTo>
                    <a:pt x="41859" y="114189"/>
                  </a:lnTo>
                  <a:lnTo>
                    <a:pt x="32850" y="117263"/>
                  </a:lnTo>
                  <a:lnTo>
                    <a:pt x="32738" y="112805"/>
                  </a:lnTo>
                  <a:lnTo>
                    <a:pt x="40238" y="108100"/>
                  </a:lnTo>
                  <a:lnTo>
                    <a:pt x="77820" y="96340"/>
                  </a:lnTo>
                  <a:lnTo>
                    <a:pt x="104322" y="92499"/>
                  </a:lnTo>
                  <a:lnTo>
                    <a:pt x="139556" y="92032"/>
                  </a:lnTo>
                  <a:lnTo>
                    <a:pt x="193557" y="919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SMARTInkShape-1585"/>
            <p:cNvSpPr/>
            <p:nvPr/>
          </p:nvSpPr>
          <p:spPr>
            <a:xfrm>
              <a:off x="10422467" y="4590111"/>
              <a:ext cx="118534" cy="676157"/>
            </a:xfrm>
            <a:custGeom>
              <a:avLst/>
              <a:gdLst/>
              <a:ahLst/>
              <a:cxnLst/>
              <a:rect l="0" t="0" r="0" b="0"/>
              <a:pathLst>
                <a:path w="118534" h="676157">
                  <a:moveTo>
                    <a:pt x="0" y="7289"/>
                  </a:moveTo>
                  <a:lnTo>
                    <a:pt x="0" y="0"/>
                  </a:lnTo>
                  <a:lnTo>
                    <a:pt x="0" y="3666"/>
                  </a:lnTo>
                  <a:lnTo>
                    <a:pt x="9209" y="36951"/>
                  </a:lnTo>
                  <a:lnTo>
                    <a:pt x="19903" y="74192"/>
                  </a:lnTo>
                  <a:lnTo>
                    <a:pt x="30133" y="112662"/>
                  </a:lnTo>
                  <a:lnTo>
                    <a:pt x="37869" y="153729"/>
                  </a:lnTo>
                  <a:lnTo>
                    <a:pt x="45506" y="192312"/>
                  </a:lnTo>
                  <a:lnTo>
                    <a:pt x="49232" y="224545"/>
                  </a:lnTo>
                  <a:lnTo>
                    <a:pt x="50335" y="265453"/>
                  </a:lnTo>
                  <a:lnTo>
                    <a:pt x="55156" y="299840"/>
                  </a:lnTo>
                  <a:lnTo>
                    <a:pt x="57439" y="328909"/>
                  </a:lnTo>
                  <a:lnTo>
                    <a:pt x="59396" y="360016"/>
                  </a:lnTo>
                  <a:lnTo>
                    <a:pt x="64844" y="393397"/>
                  </a:lnTo>
                  <a:lnTo>
                    <a:pt x="67162" y="432468"/>
                  </a:lnTo>
                  <a:lnTo>
                    <a:pt x="72115" y="471647"/>
                  </a:lnTo>
                  <a:lnTo>
                    <a:pt x="82153" y="509386"/>
                  </a:lnTo>
                  <a:lnTo>
                    <a:pt x="90402" y="549602"/>
                  </a:lnTo>
                  <a:lnTo>
                    <a:pt x="98804" y="583469"/>
                  </a:lnTo>
                  <a:lnTo>
                    <a:pt x="104435" y="612384"/>
                  </a:lnTo>
                  <a:lnTo>
                    <a:pt x="118533" y="676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7" name="SMARTInkShape-Group178"/>
          <p:cNvGrpSpPr/>
          <p:nvPr/>
        </p:nvGrpSpPr>
        <p:grpSpPr>
          <a:xfrm>
            <a:off x="4403015" y="4902200"/>
            <a:ext cx="3233919" cy="690263"/>
            <a:chOff x="4403015" y="4902200"/>
            <a:chExt cx="3233919" cy="690263"/>
          </a:xfrm>
        </p:grpSpPr>
        <p:sp>
          <p:nvSpPr>
            <p:cNvPr id="426" name="SMARTInkShape-1586"/>
            <p:cNvSpPr/>
            <p:nvPr/>
          </p:nvSpPr>
          <p:spPr>
            <a:xfrm>
              <a:off x="4453467" y="4953000"/>
              <a:ext cx="3166487" cy="169334"/>
            </a:xfrm>
            <a:custGeom>
              <a:avLst/>
              <a:gdLst/>
              <a:ahLst/>
              <a:cxnLst/>
              <a:rect l="0" t="0" r="0" b="0"/>
              <a:pathLst>
                <a:path w="3166487" h="169334">
                  <a:moveTo>
                    <a:pt x="0" y="169333"/>
                  </a:moveTo>
                  <a:lnTo>
                    <a:pt x="0" y="160867"/>
                  </a:lnTo>
                  <a:lnTo>
                    <a:pt x="0" y="165361"/>
                  </a:lnTo>
                  <a:lnTo>
                    <a:pt x="940" y="166686"/>
                  </a:lnTo>
                  <a:lnTo>
                    <a:pt x="2508" y="167568"/>
                  </a:lnTo>
                  <a:lnTo>
                    <a:pt x="4494" y="168156"/>
                  </a:lnTo>
                  <a:lnTo>
                    <a:pt x="5819" y="167608"/>
                  </a:lnTo>
                  <a:lnTo>
                    <a:pt x="6701" y="166301"/>
                  </a:lnTo>
                  <a:lnTo>
                    <a:pt x="8118" y="161942"/>
                  </a:lnTo>
                  <a:lnTo>
                    <a:pt x="10820" y="161344"/>
                  </a:lnTo>
                  <a:lnTo>
                    <a:pt x="50850" y="160867"/>
                  </a:lnTo>
                  <a:lnTo>
                    <a:pt x="71733" y="160867"/>
                  </a:lnTo>
                  <a:lnTo>
                    <a:pt x="76723" y="158358"/>
                  </a:lnTo>
                  <a:lnTo>
                    <a:pt x="82077" y="155049"/>
                  </a:lnTo>
                  <a:lnTo>
                    <a:pt x="93179" y="152923"/>
                  </a:lnTo>
                  <a:lnTo>
                    <a:pt x="135311" y="152404"/>
                  </a:lnTo>
                  <a:lnTo>
                    <a:pt x="155213" y="152400"/>
                  </a:lnTo>
                  <a:lnTo>
                    <a:pt x="192620" y="144166"/>
                  </a:lnTo>
                  <a:lnTo>
                    <a:pt x="231357" y="143940"/>
                  </a:lnTo>
                  <a:lnTo>
                    <a:pt x="272868" y="143933"/>
                  </a:lnTo>
                  <a:lnTo>
                    <a:pt x="315082" y="143933"/>
                  </a:lnTo>
                  <a:lnTo>
                    <a:pt x="325362" y="142993"/>
                  </a:lnTo>
                  <a:lnTo>
                    <a:pt x="352674" y="136252"/>
                  </a:lnTo>
                  <a:lnTo>
                    <a:pt x="389625" y="135513"/>
                  </a:lnTo>
                  <a:lnTo>
                    <a:pt x="429750" y="135469"/>
                  </a:lnTo>
                  <a:lnTo>
                    <a:pt x="467937" y="135467"/>
                  </a:lnTo>
                  <a:lnTo>
                    <a:pt x="507968" y="135467"/>
                  </a:lnTo>
                  <a:lnTo>
                    <a:pt x="547510" y="135467"/>
                  </a:lnTo>
                  <a:lnTo>
                    <a:pt x="585872" y="128177"/>
                  </a:lnTo>
                  <a:lnTo>
                    <a:pt x="623362" y="127103"/>
                  </a:lnTo>
                  <a:lnTo>
                    <a:pt x="664836" y="127008"/>
                  </a:lnTo>
                  <a:lnTo>
                    <a:pt x="707094" y="127000"/>
                  </a:lnTo>
                  <a:lnTo>
                    <a:pt x="749420" y="127000"/>
                  </a:lnTo>
                  <a:lnTo>
                    <a:pt x="778852" y="127941"/>
                  </a:lnTo>
                  <a:lnTo>
                    <a:pt x="821186" y="134682"/>
                  </a:lnTo>
                  <a:lnTo>
                    <a:pt x="856423" y="135363"/>
                  </a:lnTo>
                  <a:lnTo>
                    <a:pt x="895127" y="135453"/>
                  </a:lnTo>
                  <a:lnTo>
                    <a:pt x="916216" y="137971"/>
                  </a:lnTo>
                  <a:lnTo>
                    <a:pt x="948625" y="142756"/>
                  </a:lnTo>
                  <a:lnTo>
                    <a:pt x="990647" y="139586"/>
                  </a:lnTo>
                  <a:lnTo>
                    <a:pt x="1021031" y="142646"/>
                  </a:lnTo>
                  <a:lnTo>
                    <a:pt x="1054806" y="143552"/>
                  </a:lnTo>
                  <a:lnTo>
                    <a:pt x="1091503" y="143857"/>
                  </a:lnTo>
                  <a:lnTo>
                    <a:pt x="1125929" y="143919"/>
                  </a:lnTo>
                  <a:lnTo>
                    <a:pt x="1159906" y="143931"/>
                  </a:lnTo>
                  <a:lnTo>
                    <a:pt x="1193794" y="143933"/>
                  </a:lnTo>
                  <a:lnTo>
                    <a:pt x="1227665" y="143933"/>
                  </a:lnTo>
                  <a:lnTo>
                    <a:pt x="1261533" y="143933"/>
                  </a:lnTo>
                  <a:lnTo>
                    <a:pt x="1303866" y="143933"/>
                  </a:lnTo>
                  <a:lnTo>
                    <a:pt x="1337733" y="146442"/>
                  </a:lnTo>
                  <a:lnTo>
                    <a:pt x="1380066" y="151615"/>
                  </a:lnTo>
                  <a:lnTo>
                    <a:pt x="1422400" y="152297"/>
                  </a:lnTo>
                  <a:lnTo>
                    <a:pt x="1464733" y="152386"/>
                  </a:lnTo>
                  <a:lnTo>
                    <a:pt x="1498600" y="152398"/>
                  </a:lnTo>
                  <a:lnTo>
                    <a:pt x="1538285" y="152400"/>
                  </a:lnTo>
                  <a:lnTo>
                    <a:pt x="1574277" y="152400"/>
                  </a:lnTo>
                  <a:lnTo>
                    <a:pt x="1608563" y="152400"/>
                  </a:lnTo>
                  <a:lnTo>
                    <a:pt x="1642512" y="158218"/>
                  </a:lnTo>
                  <a:lnTo>
                    <a:pt x="1678904" y="160344"/>
                  </a:lnTo>
                  <a:lnTo>
                    <a:pt x="1717555" y="160763"/>
                  </a:lnTo>
                  <a:lnTo>
                    <a:pt x="1752367" y="160846"/>
                  </a:lnTo>
                  <a:lnTo>
                    <a:pt x="1788929" y="160863"/>
                  </a:lnTo>
                  <a:lnTo>
                    <a:pt x="1827614" y="160866"/>
                  </a:lnTo>
                  <a:lnTo>
                    <a:pt x="1862432" y="160867"/>
                  </a:lnTo>
                  <a:lnTo>
                    <a:pt x="1896486" y="160867"/>
                  </a:lnTo>
                  <a:lnTo>
                    <a:pt x="1930390" y="160867"/>
                  </a:lnTo>
                  <a:lnTo>
                    <a:pt x="1964264" y="160867"/>
                  </a:lnTo>
                  <a:lnTo>
                    <a:pt x="1998133" y="160867"/>
                  </a:lnTo>
                  <a:lnTo>
                    <a:pt x="2032000" y="160867"/>
                  </a:lnTo>
                  <a:lnTo>
                    <a:pt x="2061894" y="160867"/>
                  </a:lnTo>
                  <a:lnTo>
                    <a:pt x="2103573" y="160867"/>
                  </a:lnTo>
                  <a:lnTo>
                    <a:pt x="2144950" y="160867"/>
                  </a:lnTo>
                  <a:lnTo>
                    <a:pt x="2172511" y="160867"/>
                  </a:lnTo>
                  <a:lnTo>
                    <a:pt x="2203575" y="160867"/>
                  </a:lnTo>
                  <a:lnTo>
                    <a:pt x="2245271" y="160867"/>
                  </a:lnTo>
                  <a:lnTo>
                    <a:pt x="2283026" y="160867"/>
                  </a:lnTo>
                  <a:lnTo>
                    <a:pt x="2313842" y="160867"/>
                  </a:lnTo>
                  <a:lnTo>
                    <a:pt x="2346351" y="160867"/>
                  </a:lnTo>
                  <a:lnTo>
                    <a:pt x="2382904" y="160867"/>
                  </a:lnTo>
                  <a:lnTo>
                    <a:pt x="2425092" y="160867"/>
                  </a:lnTo>
                  <a:lnTo>
                    <a:pt x="2454436" y="160867"/>
                  </a:lnTo>
                  <a:lnTo>
                    <a:pt x="2492383" y="160867"/>
                  </a:lnTo>
                  <a:lnTo>
                    <a:pt x="2529027" y="160867"/>
                  </a:lnTo>
                  <a:lnTo>
                    <a:pt x="2568107" y="160867"/>
                  </a:lnTo>
                  <a:lnTo>
                    <a:pt x="2600068" y="158358"/>
                  </a:lnTo>
                  <a:lnTo>
                    <a:pt x="2635879" y="154166"/>
                  </a:lnTo>
                  <a:lnTo>
                    <a:pt x="2676637" y="152749"/>
                  </a:lnTo>
                  <a:lnTo>
                    <a:pt x="2710203" y="148008"/>
                  </a:lnTo>
                  <a:lnTo>
                    <a:pt x="2745444" y="145141"/>
                  </a:lnTo>
                  <a:lnTo>
                    <a:pt x="2780367" y="144171"/>
                  </a:lnTo>
                  <a:lnTo>
                    <a:pt x="2815465" y="144004"/>
                  </a:lnTo>
                  <a:lnTo>
                    <a:pt x="2856496" y="143948"/>
                  </a:lnTo>
                  <a:lnTo>
                    <a:pt x="2892265" y="143937"/>
                  </a:lnTo>
                  <a:lnTo>
                    <a:pt x="2933301" y="143933"/>
                  </a:lnTo>
                  <a:lnTo>
                    <a:pt x="2975379" y="143933"/>
                  </a:lnTo>
                  <a:lnTo>
                    <a:pt x="3015255" y="141425"/>
                  </a:lnTo>
                  <a:lnTo>
                    <a:pt x="3052716" y="136644"/>
                  </a:lnTo>
                  <a:lnTo>
                    <a:pt x="3089593" y="134759"/>
                  </a:lnTo>
                  <a:lnTo>
                    <a:pt x="3128490" y="127805"/>
                  </a:lnTo>
                  <a:lnTo>
                    <a:pt x="3166486" y="127000"/>
                  </a:lnTo>
                  <a:lnTo>
                    <a:pt x="3159240" y="119712"/>
                  </a:lnTo>
                  <a:lnTo>
                    <a:pt x="3150598" y="106188"/>
                  </a:lnTo>
                  <a:lnTo>
                    <a:pt x="3134257" y="90973"/>
                  </a:lnTo>
                  <a:lnTo>
                    <a:pt x="3125848" y="80884"/>
                  </a:lnTo>
                  <a:lnTo>
                    <a:pt x="3083742" y="48436"/>
                  </a:lnTo>
                  <a:lnTo>
                    <a:pt x="3042005" y="17475"/>
                  </a:lnTo>
                  <a:lnTo>
                    <a:pt x="3035928" y="11530"/>
                  </a:lnTo>
                  <a:lnTo>
                    <a:pt x="30310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1587"/>
            <p:cNvSpPr/>
            <p:nvPr/>
          </p:nvSpPr>
          <p:spPr>
            <a:xfrm>
              <a:off x="7552267" y="5096933"/>
              <a:ext cx="84667" cy="110068"/>
            </a:xfrm>
            <a:custGeom>
              <a:avLst/>
              <a:gdLst/>
              <a:ahLst/>
              <a:cxnLst/>
              <a:rect l="0" t="0" r="0" b="0"/>
              <a:pathLst>
                <a:path w="84667" h="110068">
                  <a:moveTo>
                    <a:pt x="84666" y="0"/>
                  </a:moveTo>
                  <a:lnTo>
                    <a:pt x="59403" y="0"/>
                  </a:lnTo>
                  <a:lnTo>
                    <a:pt x="54812" y="4495"/>
                  </a:lnTo>
                  <a:lnTo>
                    <a:pt x="52584" y="9210"/>
                  </a:lnTo>
                  <a:lnTo>
                    <a:pt x="51989" y="11786"/>
                  </a:lnTo>
                  <a:lnTo>
                    <a:pt x="25348" y="52791"/>
                  </a:lnTo>
                  <a:lnTo>
                    <a:pt x="12222" y="73466"/>
                  </a:lnTo>
                  <a:lnTo>
                    <a:pt x="0" y="110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SMARTInkShape-1588"/>
            <p:cNvSpPr/>
            <p:nvPr/>
          </p:nvSpPr>
          <p:spPr>
            <a:xfrm>
              <a:off x="4403015" y="4995333"/>
              <a:ext cx="177453" cy="135468"/>
            </a:xfrm>
            <a:custGeom>
              <a:avLst/>
              <a:gdLst/>
              <a:ahLst/>
              <a:cxnLst/>
              <a:rect l="0" t="0" r="0" b="0"/>
              <a:pathLst>
                <a:path w="177453" h="135468">
                  <a:moveTo>
                    <a:pt x="8118" y="135467"/>
                  </a:moveTo>
                  <a:lnTo>
                    <a:pt x="829" y="135467"/>
                  </a:lnTo>
                  <a:lnTo>
                    <a:pt x="437" y="134526"/>
                  </a:lnTo>
                  <a:lnTo>
                    <a:pt x="0" y="130973"/>
                  </a:lnTo>
                  <a:lnTo>
                    <a:pt x="1766" y="128708"/>
                  </a:lnTo>
                  <a:lnTo>
                    <a:pt x="39465" y="102706"/>
                  </a:lnTo>
                  <a:lnTo>
                    <a:pt x="80346" y="70405"/>
                  </a:lnTo>
                  <a:lnTo>
                    <a:pt x="119653" y="32364"/>
                  </a:lnTo>
                  <a:lnTo>
                    <a:pt x="17745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1589"/>
            <p:cNvSpPr/>
            <p:nvPr/>
          </p:nvSpPr>
          <p:spPr>
            <a:xfrm>
              <a:off x="4428067" y="5164667"/>
              <a:ext cx="152401" cy="84667"/>
            </a:xfrm>
            <a:custGeom>
              <a:avLst/>
              <a:gdLst/>
              <a:ahLst/>
              <a:cxnLst/>
              <a:rect l="0" t="0" r="0" b="0"/>
              <a:pathLst>
                <a:path w="152401" h="84667">
                  <a:moveTo>
                    <a:pt x="0" y="0"/>
                  </a:moveTo>
                  <a:lnTo>
                    <a:pt x="4494" y="0"/>
                  </a:lnTo>
                  <a:lnTo>
                    <a:pt x="42619" y="17153"/>
                  </a:lnTo>
                  <a:lnTo>
                    <a:pt x="84656" y="43991"/>
                  </a:lnTo>
                  <a:lnTo>
                    <a:pt x="115958" y="69276"/>
                  </a:lnTo>
                  <a:lnTo>
                    <a:pt x="152400" y="84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1590"/>
            <p:cNvSpPr/>
            <p:nvPr/>
          </p:nvSpPr>
          <p:spPr>
            <a:xfrm>
              <a:off x="6036733" y="5266267"/>
              <a:ext cx="170967" cy="194304"/>
            </a:xfrm>
            <a:custGeom>
              <a:avLst/>
              <a:gdLst/>
              <a:ahLst/>
              <a:cxnLst/>
              <a:rect l="0" t="0" r="0" b="0"/>
              <a:pathLst>
                <a:path w="170967" h="194304">
                  <a:moveTo>
                    <a:pt x="8467" y="25400"/>
                  </a:moveTo>
                  <a:lnTo>
                    <a:pt x="8467" y="58255"/>
                  </a:lnTo>
                  <a:lnTo>
                    <a:pt x="5959" y="66029"/>
                  </a:lnTo>
                  <a:lnTo>
                    <a:pt x="2649" y="73561"/>
                  </a:lnTo>
                  <a:lnTo>
                    <a:pt x="155" y="112752"/>
                  </a:lnTo>
                  <a:lnTo>
                    <a:pt x="1010" y="127252"/>
                  </a:lnTo>
                  <a:lnTo>
                    <a:pt x="9570" y="163462"/>
                  </a:lnTo>
                  <a:lnTo>
                    <a:pt x="27438" y="187386"/>
                  </a:lnTo>
                  <a:lnTo>
                    <a:pt x="38535" y="191467"/>
                  </a:lnTo>
                  <a:lnTo>
                    <a:pt x="78697" y="194303"/>
                  </a:lnTo>
                  <a:lnTo>
                    <a:pt x="112479" y="193665"/>
                  </a:lnTo>
                  <a:lnTo>
                    <a:pt x="136600" y="186995"/>
                  </a:lnTo>
                  <a:lnTo>
                    <a:pt x="168961" y="167536"/>
                  </a:lnTo>
                  <a:lnTo>
                    <a:pt x="170966" y="163431"/>
                  </a:lnTo>
                  <a:lnTo>
                    <a:pt x="170685" y="153854"/>
                  </a:lnTo>
                  <a:lnTo>
                    <a:pt x="165240" y="133389"/>
                  </a:lnTo>
                  <a:lnTo>
                    <a:pt x="157793" y="122627"/>
                  </a:lnTo>
                  <a:lnTo>
                    <a:pt x="116682" y="82738"/>
                  </a:lnTo>
                  <a:lnTo>
                    <a:pt x="79357" y="48276"/>
                  </a:lnTo>
                  <a:lnTo>
                    <a:pt x="37667" y="2026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1591"/>
            <p:cNvSpPr/>
            <p:nvPr/>
          </p:nvSpPr>
          <p:spPr>
            <a:xfrm>
              <a:off x="6062133" y="4902200"/>
              <a:ext cx="7683" cy="211668"/>
            </a:xfrm>
            <a:custGeom>
              <a:avLst/>
              <a:gdLst/>
              <a:ahLst/>
              <a:cxnLst/>
              <a:rect l="0" t="0" r="0" b="0"/>
              <a:pathLst>
                <a:path w="7683" h="211668">
                  <a:moveTo>
                    <a:pt x="0" y="0"/>
                  </a:moveTo>
                  <a:lnTo>
                    <a:pt x="0" y="4494"/>
                  </a:lnTo>
                  <a:lnTo>
                    <a:pt x="7682" y="38058"/>
                  </a:lnTo>
                  <a:lnTo>
                    <a:pt x="5802" y="71070"/>
                  </a:lnTo>
                  <a:lnTo>
                    <a:pt x="1720" y="105096"/>
                  </a:lnTo>
                  <a:lnTo>
                    <a:pt x="510" y="139953"/>
                  </a:lnTo>
                  <a:lnTo>
                    <a:pt x="150" y="173172"/>
                  </a:lnTo>
                  <a:lnTo>
                    <a:pt x="0" y="211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1592"/>
            <p:cNvSpPr/>
            <p:nvPr/>
          </p:nvSpPr>
          <p:spPr>
            <a:xfrm>
              <a:off x="6053697" y="5122333"/>
              <a:ext cx="8437" cy="118535"/>
            </a:xfrm>
            <a:custGeom>
              <a:avLst/>
              <a:gdLst/>
              <a:ahLst/>
              <a:cxnLst/>
              <a:rect l="0" t="0" r="0" b="0"/>
              <a:pathLst>
                <a:path w="8437" h="118535">
                  <a:moveTo>
                    <a:pt x="8436" y="0"/>
                  </a:moveTo>
                  <a:lnTo>
                    <a:pt x="0" y="0"/>
                  </a:lnTo>
                  <a:lnTo>
                    <a:pt x="8089" y="8118"/>
                  </a:lnTo>
                  <a:lnTo>
                    <a:pt x="8436" y="36804"/>
                  </a:lnTo>
                  <a:lnTo>
                    <a:pt x="5928" y="42385"/>
                  </a:lnTo>
                  <a:lnTo>
                    <a:pt x="3942" y="45190"/>
                  </a:lnTo>
                  <a:lnTo>
                    <a:pt x="1147" y="58128"/>
                  </a:lnTo>
                  <a:lnTo>
                    <a:pt x="0" y="91881"/>
                  </a:lnTo>
                  <a:lnTo>
                    <a:pt x="8436"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1593"/>
            <p:cNvSpPr/>
            <p:nvPr/>
          </p:nvSpPr>
          <p:spPr>
            <a:xfrm>
              <a:off x="5308631" y="5012267"/>
              <a:ext cx="8437" cy="194734"/>
            </a:xfrm>
            <a:custGeom>
              <a:avLst/>
              <a:gdLst/>
              <a:ahLst/>
              <a:cxnLst/>
              <a:rect l="0" t="0" r="0" b="0"/>
              <a:pathLst>
                <a:path w="8437" h="194734">
                  <a:moveTo>
                    <a:pt x="8436" y="0"/>
                  </a:moveTo>
                  <a:lnTo>
                    <a:pt x="0" y="0"/>
                  </a:lnTo>
                  <a:lnTo>
                    <a:pt x="910" y="29435"/>
                  </a:lnTo>
                  <a:lnTo>
                    <a:pt x="7258" y="56603"/>
                  </a:lnTo>
                  <a:lnTo>
                    <a:pt x="8332" y="97615"/>
                  </a:lnTo>
                  <a:lnTo>
                    <a:pt x="8415" y="138583"/>
                  </a:lnTo>
                  <a:lnTo>
                    <a:pt x="8436" y="194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1594"/>
            <p:cNvSpPr/>
            <p:nvPr/>
          </p:nvSpPr>
          <p:spPr>
            <a:xfrm>
              <a:off x="5190067" y="5418667"/>
              <a:ext cx="93134" cy="8467"/>
            </a:xfrm>
            <a:custGeom>
              <a:avLst/>
              <a:gdLst/>
              <a:ahLst/>
              <a:cxnLst/>
              <a:rect l="0" t="0" r="0" b="0"/>
              <a:pathLst>
                <a:path w="93134" h="8467">
                  <a:moveTo>
                    <a:pt x="0" y="8466"/>
                  </a:moveTo>
                  <a:lnTo>
                    <a:pt x="0" y="30"/>
                  </a:lnTo>
                  <a:lnTo>
                    <a:pt x="41376" y="0"/>
                  </a:lnTo>
                  <a:lnTo>
                    <a:pt x="931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SMARTInkShape-1595"/>
            <p:cNvSpPr/>
            <p:nvPr/>
          </p:nvSpPr>
          <p:spPr>
            <a:xfrm>
              <a:off x="5308713" y="5359400"/>
              <a:ext cx="152288" cy="108355"/>
            </a:xfrm>
            <a:custGeom>
              <a:avLst/>
              <a:gdLst/>
              <a:ahLst/>
              <a:cxnLst/>
              <a:rect l="0" t="0" r="0" b="0"/>
              <a:pathLst>
                <a:path w="152288" h="108355">
                  <a:moveTo>
                    <a:pt x="25287" y="0"/>
                  </a:moveTo>
                  <a:lnTo>
                    <a:pt x="25287" y="24397"/>
                  </a:lnTo>
                  <a:lnTo>
                    <a:pt x="22779" y="32167"/>
                  </a:lnTo>
                  <a:lnTo>
                    <a:pt x="19469" y="38756"/>
                  </a:lnTo>
                  <a:lnTo>
                    <a:pt x="8266" y="78392"/>
                  </a:lnTo>
                  <a:lnTo>
                    <a:pt x="1821" y="92451"/>
                  </a:lnTo>
                  <a:lnTo>
                    <a:pt x="0" y="108354"/>
                  </a:lnTo>
                  <a:lnTo>
                    <a:pt x="8910" y="105065"/>
                  </a:lnTo>
                  <a:lnTo>
                    <a:pt x="29717" y="96464"/>
                  </a:lnTo>
                  <a:lnTo>
                    <a:pt x="68204" y="93571"/>
                  </a:lnTo>
                  <a:lnTo>
                    <a:pt x="109674" y="92219"/>
                  </a:lnTo>
                  <a:lnTo>
                    <a:pt x="152287" y="84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SMARTInkShape-1596"/>
            <p:cNvSpPr/>
            <p:nvPr/>
          </p:nvSpPr>
          <p:spPr>
            <a:xfrm>
              <a:off x="5393280" y="5325533"/>
              <a:ext cx="16921" cy="262468"/>
            </a:xfrm>
            <a:custGeom>
              <a:avLst/>
              <a:gdLst/>
              <a:ahLst/>
              <a:cxnLst/>
              <a:rect l="0" t="0" r="0" b="0"/>
              <a:pathLst>
                <a:path w="16921" h="262468">
                  <a:moveTo>
                    <a:pt x="8453" y="0"/>
                  </a:moveTo>
                  <a:lnTo>
                    <a:pt x="2634" y="13519"/>
                  </a:lnTo>
                  <a:lnTo>
                    <a:pt x="336" y="48794"/>
                  </a:lnTo>
                  <a:lnTo>
                    <a:pt x="56" y="90090"/>
                  </a:lnTo>
                  <a:lnTo>
                    <a:pt x="0" y="128908"/>
                  </a:lnTo>
                  <a:lnTo>
                    <a:pt x="929" y="171118"/>
                  </a:lnTo>
                  <a:lnTo>
                    <a:pt x="6688" y="206062"/>
                  </a:lnTo>
                  <a:lnTo>
                    <a:pt x="16920" y="262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1597"/>
            <p:cNvSpPr/>
            <p:nvPr/>
          </p:nvSpPr>
          <p:spPr>
            <a:xfrm>
              <a:off x="4724400" y="4986867"/>
              <a:ext cx="8468" cy="203201"/>
            </a:xfrm>
            <a:custGeom>
              <a:avLst/>
              <a:gdLst/>
              <a:ahLst/>
              <a:cxnLst/>
              <a:rect l="0" t="0" r="0" b="0"/>
              <a:pathLst>
                <a:path w="8468" h="203201">
                  <a:moveTo>
                    <a:pt x="0" y="0"/>
                  </a:moveTo>
                  <a:lnTo>
                    <a:pt x="0" y="40319"/>
                  </a:lnTo>
                  <a:lnTo>
                    <a:pt x="0" y="70565"/>
                  </a:lnTo>
                  <a:lnTo>
                    <a:pt x="2508" y="76204"/>
                  </a:lnTo>
                  <a:lnTo>
                    <a:pt x="5818" y="81846"/>
                  </a:lnTo>
                  <a:lnTo>
                    <a:pt x="7944" y="93133"/>
                  </a:lnTo>
                  <a:lnTo>
                    <a:pt x="8460" y="133352"/>
                  </a:lnTo>
                  <a:lnTo>
                    <a:pt x="8467" y="172091"/>
                  </a:lnTo>
                  <a:lnTo>
                    <a:pt x="8467" y="203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1598"/>
            <p:cNvSpPr/>
            <p:nvPr/>
          </p:nvSpPr>
          <p:spPr>
            <a:xfrm>
              <a:off x="4529667" y="5410200"/>
              <a:ext cx="101601" cy="8468"/>
            </a:xfrm>
            <a:custGeom>
              <a:avLst/>
              <a:gdLst/>
              <a:ahLst/>
              <a:cxnLst/>
              <a:rect l="0" t="0" r="0" b="0"/>
              <a:pathLst>
                <a:path w="101601" h="8468">
                  <a:moveTo>
                    <a:pt x="0" y="0"/>
                  </a:moveTo>
                  <a:lnTo>
                    <a:pt x="0" y="8117"/>
                  </a:lnTo>
                  <a:lnTo>
                    <a:pt x="39603" y="8467"/>
                  </a:lnTo>
                  <a:lnTo>
                    <a:pt x="80973" y="8467"/>
                  </a:lnTo>
                  <a:lnTo>
                    <a:pt x="10160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1599"/>
            <p:cNvSpPr/>
            <p:nvPr/>
          </p:nvSpPr>
          <p:spPr>
            <a:xfrm>
              <a:off x="4690533" y="5376333"/>
              <a:ext cx="116695" cy="216130"/>
            </a:xfrm>
            <a:custGeom>
              <a:avLst/>
              <a:gdLst/>
              <a:ahLst/>
              <a:cxnLst/>
              <a:rect l="0" t="0" r="0" b="0"/>
              <a:pathLst>
                <a:path w="116695" h="216130">
                  <a:moveTo>
                    <a:pt x="84667" y="0"/>
                  </a:moveTo>
                  <a:lnTo>
                    <a:pt x="77378" y="0"/>
                  </a:lnTo>
                  <a:lnTo>
                    <a:pt x="35735" y="15013"/>
                  </a:lnTo>
                  <a:lnTo>
                    <a:pt x="44" y="16934"/>
                  </a:lnTo>
                  <a:lnTo>
                    <a:pt x="0" y="54815"/>
                  </a:lnTo>
                  <a:lnTo>
                    <a:pt x="0" y="91828"/>
                  </a:lnTo>
                  <a:lnTo>
                    <a:pt x="0" y="84982"/>
                  </a:lnTo>
                  <a:lnTo>
                    <a:pt x="4495" y="84760"/>
                  </a:lnTo>
                  <a:lnTo>
                    <a:pt x="5819" y="83788"/>
                  </a:lnTo>
                  <a:lnTo>
                    <a:pt x="7290" y="80199"/>
                  </a:lnTo>
                  <a:lnTo>
                    <a:pt x="8623" y="78867"/>
                  </a:lnTo>
                  <a:lnTo>
                    <a:pt x="17522" y="74218"/>
                  </a:lnTo>
                  <a:lnTo>
                    <a:pt x="23844" y="69015"/>
                  </a:lnTo>
                  <a:lnTo>
                    <a:pt x="25304" y="69528"/>
                  </a:lnTo>
                  <a:lnTo>
                    <a:pt x="29434" y="72608"/>
                  </a:lnTo>
                  <a:lnTo>
                    <a:pt x="36914" y="74604"/>
                  </a:lnTo>
                  <a:lnTo>
                    <a:pt x="45569" y="76431"/>
                  </a:lnTo>
                  <a:lnTo>
                    <a:pt x="83504" y="93313"/>
                  </a:lnTo>
                  <a:lnTo>
                    <a:pt x="102520" y="104458"/>
                  </a:lnTo>
                  <a:lnTo>
                    <a:pt x="112325" y="117395"/>
                  </a:lnTo>
                  <a:lnTo>
                    <a:pt x="116694" y="137639"/>
                  </a:lnTo>
                  <a:lnTo>
                    <a:pt x="113494" y="161510"/>
                  </a:lnTo>
                  <a:lnTo>
                    <a:pt x="106588" y="177469"/>
                  </a:lnTo>
                  <a:lnTo>
                    <a:pt x="82964" y="204569"/>
                  </a:lnTo>
                  <a:lnTo>
                    <a:pt x="74189" y="208512"/>
                  </a:lnTo>
                  <a:lnTo>
                    <a:pt x="47714" y="216129"/>
                  </a:lnTo>
                  <a:lnTo>
                    <a:pt x="0" y="203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1600"/>
            <p:cNvSpPr/>
            <p:nvPr/>
          </p:nvSpPr>
          <p:spPr>
            <a:xfrm>
              <a:off x="4936116" y="5055102"/>
              <a:ext cx="116903" cy="90927"/>
            </a:xfrm>
            <a:custGeom>
              <a:avLst/>
              <a:gdLst/>
              <a:ahLst/>
              <a:cxnLst/>
              <a:rect l="0" t="0" r="0" b="0"/>
              <a:pathLst>
                <a:path w="116903" h="90927">
                  <a:moveTo>
                    <a:pt x="50751" y="24898"/>
                  </a:moveTo>
                  <a:lnTo>
                    <a:pt x="42293" y="24898"/>
                  </a:lnTo>
                  <a:lnTo>
                    <a:pt x="28783" y="39339"/>
                  </a:lnTo>
                  <a:lnTo>
                    <a:pt x="26876" y="44801"/>
                  </a:lnTo>
                  <a:lnTo>
                    <a:pt x="24487" y="46633"/>
                  </a:lnTo>
                  <a:lnTo>
                    <a:pt x="13075" y="49212"/>
                  </a:lnTo>
                  <a:lnTo>
                    <a:pt x="6410" y="49815"/>
                  </a:lnTo>
                  <a:lnTo>
                    <a:pt x="4257" y="49035"/>
                  </a:lnTo>
                  <a:lnTo>
                    <a:pt x="2822" y="47575"/>
                  </a:lnTo>
                  <a:lnTo>
                    <a:pt x="518" y="42966"/>
                  </a:lnTo>
                  <a:lnTo>
                    <a:pt x="0" y="22857"/>
                  </a:lnTo>
                  <a:lnTo>
                    <a:pt x="2481" y="16779"/>
                  </a:lnTo>
                  <a:lnTo>
                    <a:pt x="4460" y="13841"/>
                  </a:lnTo>
                  <a:lnTo>
                    <a:pt x="16234" y="5211"/>
                  </a:lnTo>
                  <a:lnTo>
                    <a:pt x="27144" y="1191"/>
                  </a:lnTo>
                  <a:lnTo>
                    <a:pt x="40829" y="0"/>
                  </a:lnTo>
                  <a:lnTo>
                    <a:pt x="48849" y="2230"/>
                  </a:lnTo>
                  <a:lnTo>
                    <a:pt x="52305" y="4142"/>
                  </a:lnTo>
                  <a:lnTo>
                    <a:pt x="61664" y="15821"/>
                  </a:lnTo>
                  <a:lnTo>
                    <a:pt x="65900" y="40187"/>
                  </a:lnTo>
                  <a:lnTo>
                    <a:pt x="64383" y="53016"/>
                  </a:lnTo>
                  <a:lnTo>
                    <a:pt x="59631" y="62795"/>
                  </a:lnTo>
                  <a:lnTo>
                    <a:pt x="46378" y="77938"/>
                  </a:lnTo>
                  <a:lnTo>
                    <a:pt x="35951" y="85474"/>
                  </a:lnTo>
                  <a:lnTo>
                    <a:pt x="31477" y="86919"/>
                  </a:lnTo>
                  <a:lnTo>
                    <a:pt x="27553" y="86941"/>
                  </a:lnTo>
                  <a:lnTo>
                    <a:pt x="20685" y="84458"/>
                  </a:lnTo>
                  <a:lnTo>
                    <a:pt x="5724" y="72543"/>
                  </a:lnTo>
                  <a:lnTo>
                    <a:pt x="2516" y="64575"/>
                  </a:lnTo>
                  <a:lnTo>
                    <a:pt x="457" y="48624"/>
                  </a:lnTo>
                  <a:lnTo>
                    <a:pt x="5193" y="39832"/>
                  </a:lnTo>
                  <a:lnTo>
                    <a:pt x="23044" y="20106"/>
                  </a:lnTo>
                  <a:lnTo>
                    <a:pt x="32479" y="13987"/>
                  </a:lnTo>
                  <a:lnTo>
                    <a:pt x="48369" y="9750"/>
                  </a:lnTo>
                  <a:lnTo>
                    <a:pt x="60498" y="8494"/>
                  </a:lnTo>
                  <a:lnTo>
                    <a:pt x="74544" y="12615"/>
                  </a:lnTo>
                  <a:lnTo>
                    <a:pt x="77902" y="14828"/>
                  </a:lnTo>
                  <a:lnTo>
                    <a:pt x="81632" y="19796"/>
                  </a:lnTo>
                  <a:lnTo>
                    <a:pt x="89846" y="37408"/>
                  </a:lnTo>
                  <a:lnTo>
                    <a:pt x="92658" y="64569"/>
                  </a:lnTo>
                  <a:lnTo>
                    <a:pt x="91858" y="68279"/>
                  </a:lnTo>
                  <a:lnTo>
                    <a:pt x="90386" y="70752"/>
                  </a:lnTo>
                  <a:lnTo>
                    <a:pt x="76736" y="81806"/>
                  </a:lnTo>
                  <a:lnTo>
                    <a:pt x="64182" y="87193"/>
                  </a:lnTo>
                  <a:lnTo>
                    <a:pt x="58764" y="88065"/>
                  </a:lnTo>
                  <a:lnTo>
                    <a:pt x="50235" y="86525"/>
                  </a:lnTo>
                  <a:lnTo>
                    <a:pt x="35650" y="80369"/>
                  </a:lnTo>
                  <a:lnTo>
                    <a:pt x="29928" y="75266"/>
                  </a:lnTo>
                  <a:lnTo>
                    <a:pt x="28402" y="72588"/>
                  </a:lnTo>
                  <a:lnTo>
                    <a:pt x="26254" y="59829"/>
                  </a:lnTo>
                  <a:lnTo>
                    <a:pt x="28261" y="52026"/>
                  </a:lnTo>
                  <a:lnTo>
                    <a:pt x="40785" y="30595"/>
                  </a:lnTo>
                  <a:lnTo>
                    <a:pt x="49771" y="23353"/>
                  </a:lnTo>
                  <a:lnTo>
                    <a:pt x="60036" y="19508"/>
                  </a:lnTo>
                  <a:lnTo>
                    <a:pt x="81957" y="17039"/>
                  </a:lnTo>
                  <a:lnTo>
                    <a:pt x="90647" y="19210"/>
                  </a:lnTo>
                  <a:lnTo>
                    <a:pt x="94282" y="21106"/>
                  </a:lnTo>
                  <a:lnTo>
                    <a:pt x="96704" y="24251"/>
                  </a:lnTo>
                  <a:lnTo>
                    <a:pt x="116112" y="65332"/>
                  </a:lnTo>
                  <a:lnTo>
                    <a:pt x="116902" y="68788"/>
                  </a:lnTo>
                  <a:lnTo>
                    <a:pt x="116489" y="72032"/>
                  </a:lnTo>
                  <a:lnTo>
                    <a:pt x="113521" y="78146"/>
                  </a:lnTo>
                  <a:lnTo>
                    <a:pt x="106561" y="86876"/>
                  </a:lnTo>
                  <a:lnTo>
                    <a:pt x="98760" y="90073"/>
                  </a:lnTo>
                  <a:lnTo>
                    <a:pt x="94046" y="90926"/>
                  </a:lnTo>
                  <a:lnTo>
                    <a:pt x="86299" y="89365"/>
                  </a:lnTo>
                  <a:lnTo>
                    <a:pt x="57671" y="72685"/>
                  </a:lnTo>
                  <a:lnTo>
                    <a:pt x="48307" y="59858"/>
                  </a:lnTo>
                  <a:lnTo>
                    <a:pt x="44068" y="44142"/>
                  </a:lnTo>
                  <a:lnTo>
                    <a:pt x="42813" y="27568"/>
                  </a:lnTo>
                  <a:lnTo>
                    <a:pt x="43577" y="23855"/>
                  </a:lnTo>
                  <a:lnTo>
                    <a:pt x="45028" y="21381"/>
                  </a:lnTo>
                  <a:lnTo>
                    <a:pt x="58610" y="12915"/>
                  </a:lnTo>
                  <a:lnTo>
                    <a:pt x="69490" y="9431"/>
                  </a:lnTo>
                  <a:lnTo>
                    <a:pt x="78207" y="11125"/>
                  </a:lnTo>
                  <a:lnTo>
                    <a:pt x="91185" y="17368"/>
                  </a:lnTo>
                  <a:lnTo>
                    <a:pt x="103997" y="27905"/>
                  </a:lnTo>
                  <a:lnTo>
                    <a:pt x="105064" y="30665"/>
                  </a:lnTo>
                  <a:lnTo>
                    <a:pt x="104834" y="33447"/>
                  </a:lnTo>
                  <a:lnTo>
                    <a:pt x="101551" y="502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1601"/>
            <p:cNvSpPr/>
            <p:nvPr/>
          </p:nvSpPr>
          <p:spPr>
            <a:xfrm>
              <a:off x="6824133" y="4995334"/>
              <a:ext cx="16935" cy="220134"/>
            </a:xfrm>
            <a:custGeom>
              <a:avLst/>
              <a:gdLst/>
              <a:ahLst/>
              <a:cxnLst/>
              <a:rect l="0" t="0" r="0" b="0"/>
              <a:pathLst>
                <a:path w="16935" h="220134">
                  <a:moveTo>
                    <a:pt x="16934" y="8466"/>
                  </a:moveTo>
                  <a:lnTo>
                    <a:pt x="12440" y="8466"/>
                  </a:lnTo>
                  <a:lnTo>
                    <a:pt x="11116" y="7525"/>
                  </a:lnTo>
                  <a:lnTo>
                    <a:pt x="10233" y="5959"/>
                  </a:lnTo>
                  <a:lnTo>
                    <a:pt x="9644" y="3972"/>
                  </a:lnTo>
                  <a:lnTo>
                    <a:pt x="8311" y="2648"/>
                  </a:lnTo>
                  <a:lnTo>
                    <a:pt x="7" y="0"/>
                  </a:lnTo>
                  <a:lnTo>
                    <a:pt x="3" y="0"/>
                  </a:lnTo>
                  <a:lnTo>
                    <a:pt x="0" y="12612"/>
                  </a:lnTo>
                  <a:lnTo>
                    <a:pt x="2508" y="17521"/>
                  </a:lnTo>
                  <a:lnTo>
                    <a:pt x="4494" y="20147"/>
                  </a:lnTo>
                  <a:lnTo>
                    <a:pt x="7682" y="42758"/>
                  </a:lnTo>
                  <a:lnTo>
                    <a:pt x="10930" y="83339"/>
                  </a:lnTo>
                  <a:lnTo>
                    <a:pt x="15154" y="106223"/>
                  </a:lnTo>
                  <a:lnTo>
                    <a:pt x="16699" y="147015"/>
                  </a:lnTo>
                  <a:lnTo>
                    <a:pt x="16934"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SMARTInkShape-1602"/>
            <p:cNvSpPr/>
            <p:nvPr/>
          </p:nvSpPr>
          <p:spPr>
            <a:xfrm>
              <a:off x="6773466" y="5367867"/>
              <a:ext cx="126868" cy="84518"/>
            </a:xfrm>
            <a:custGeom>
              <a:avLst/>
              <a:gdLst/>
              <a:ahLst/>
              <a:cxnLst/>
              <a:rect l="0" t="0" r="0" b="0"/>
              <a:pathLst>
                <a:path w="126868" h="84518">
                  <a:moveTo>
                    <a:pt x="16801" y="0"/>
                  </a:moveTo>
                  <a:lnTo>
                    <a:pt x="16801" y="39696"/>
                  </a:lnTo>
                  <a:lnTo>
                    <a:pt x="16801" y="60812"/>
                  </a:lnTo>
                  <a:lnTo>
                    <a:pt x="14293" y="67167"/>
                  </a:lnTo>
                  <a:lnTo>
                    <a:pt x="0" y="84517"/>
                  </a:lnTo>
                  <a:lnTo>
                    <a:pt x="4402" y="75633"/>
                  </a:lnTo>
                  <a:lnTo>
                    <a:pt x="6653" y="72999"/>
                  </a:lnTo>
                  <a:lnTo>
                    <a:pt x="24268" y="63932"/>
                  </a:lnTo>
                  <a:lnTo>
                    <a:pt x="35424" y="60649"/>
                  </a:lnTo>
                  <a:lnTo>
                    <a:pt x="60680" y="59388"/>
                  </a:lnTo>
                  <a:lnTo>
                    <a:pt x="102731" y="67388"/>
                  </a:lnTo>
                  <a:lnTo>
                    <a:pt x="126867" y="67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SMARTInkShape-1603"/>
            <p:cNvSpPr/>
            <p:nvPr/>
          </p:nvSpPr>
          <p:spPr>
            <a:xfrm>
              <a:off x="6883400" y="5308600"/>
              <a:ext cx="8468" cy="237068"/>
            </a:xfrm>
            <a:custGeom>
              <a:avLst/>
              <a:gdLst/>
              <a:ahLst/>
              <a:cxnLst/>
              <a:rect l="0" t="0" r="0" b="0"/>
              <a:pathLst>
                <a:path w="8468" h="237068">
                  <a:moveTo>
                    <a:pt x="0" y="0"/>
                  </a:moveTo>
                  <a:lnTo>
                    <a:pt x="0" y="36182"/>
                  </a:lnTo>
                  <a:lnTo>
                    <a:pt x="2508" y="69803"/>
                  </a:lnTo>
                  <a:lnTo>
                    <a:pt x="7682" y="105461"/>
                  </a:lnTo>
                  <a:lnTo>
                    <a:pt x="8312" y="145254"/>
                  </a:lnTo>
                  <a:lnTo>
                    <a:pt x="8420" y="178191"/>
                  </a:lnTo>
                  <a:lnTo>
                    <a:pt x="8467" y="237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1604"/>
            <p:cNvSpPr/>
            <p:nvPr/>
          </p:nvSpPr>
          <p:spPr>
            <a:xfrm>
              <a:off x="7323667" y="4986867"/>
              <a:ext cx="25401" cy="220134"/>
            </a:xfrm>
            <a:custGeom>
              <a:avLst/>
              <a:gdLst/>
              <a:ahLst/>
              <a:cxnLst/>
              <a:rect l="0" t="0" r="0" b="0"/>
              <a:pathLst>
                <a:path w="25401" h="220134">
                  <a:moveTo>
                    <a:pt x="0" y="0"/>
                  </a:moveTo>
                  <a:lnTo>
                    <a:pt x="0" y="7289"/>
                  </a:lnTo>
                  <a:lnTo>
                    <a:pt x="7289" y="27437"/>
                  </a:lnTo>
                  <a:lnTo>
                    <a:pt x="12858" y="54075"/>
                  </a:lnTo>
                  <a:lnTo>
                    <a:pt x="21947" y="74617"/>
                  </a:lnTo>
                  <a:lnTo>
                    <a:pt x="24946" y="113645"/>
                  </a:lnTo>
                  <a:lnTo>
                    <a:pt x="25310" y="150459"/>
                  </a:lnTo>
                  <a:lnTo>
                    <a:pt x="25400"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5" name="SMARTInkShape-1605"/>
            <p:cNvSpPr/>
            <p:nvPr/>
          </p:nvSpPr>
          <p:spPr>
            <a:xfrm>
              <a:off x="7281333" y="5325637"/>
              <a:ext cx="192846" cy="257787"/>
            </a:xfrm>
            <a:custGeom>
              <a:avLst/>
              <a:gdLst/>
              <a:ahLst/>
              <a:cxnLst/>
              <a:rect l="0" t="0" r="0" b="0"/>
              <a:pathLst>
                <a:path w="192846" h="257787">
                  <a:moveTo>
                    <a:pt x="135467" y="8363"/>
                  </a:moveTo>
                  <a:lnTo>
                    <a:pt x="135467" y="3869"/>
                  </a:lnTo>
                  <a:lnTo>
                    <a:pt x="136407" y="2545"/>
                  </a:lnTo>
                  <a:lnTo>
                    <a:pt x="137975" y="1661"/>
                  </a:lnTo>
                  <a:lnTo>
                    <a:pt x="143584" y="0"/>
                  </a:lnTo>
                  <a:lnTo>
                    <a:pt x="139336" y="4421"/>
                  </a:lnTo>
                  <a:lnTo>
                    <a:pt x="134677" y="6611"/>
                  </a:lnTo>
                  <a:lnTo>
                    <a:pt x="92893" y="15019"/>
                  </a:lnTo>
                  <a:lnTo>
                    <a:pt x="51713" y="16759"/>
                  </a:lnTo>
                  <a:lnTo>
                    <a:pt x="34003" y="16830"/>
                  </a:lnTo>
                  <a:lnTo>
                    <a:pt x="33871" y="44022"/>
                  </a:lnTo>
                  <a:lnTo>
                    <a:pt x="41157" y="80969"/>
                  </a:lnTo>
                  <a:lnTo>
                    <a:pt x="43206" y="114448"/>
                  </a:lnTo>
                  <a:lnTo>
                    <a:pt x="49072" y="123731"/>
                  </a:lnTo>
                  <a:lnTo>
                    <a:pt x="54108" y="129565"/>
                  </a:lnTo>
                  <a:lnTo>
                    <a:pt x="59483" y="132785"/>
                  </a:lnTo>
                  <a:lnTo>
                    <a:pt x="70307" y="134599"/>
                  </a:lnTo>
                  <a:lnTo>
                    <a:pt x="80166" y="134084"/>
                  </a:lnTo>
                  <a:lnTo>
                    <a:pt x="90819" y="130717"/>
                  </a:lnTo>
                  <a:lnTo>
                    <a:pt x="119728" y="112652"/>
                  </a:lnTo>
                  <a:lnTo>
                    <a:pt x="156831" y="110068"/>
                  </a:lnTo>
                  <a:lnTo>
                    <a:pt x="163821" y="110033"/>
                  </a:lnTo>
                  <a:lnTo>
                    <a:pt x="169422" y="111891"/>
                  </a:lnTo>
                  <a:lnTo>
                    <a:pt x="178154" y="118972"/>
                  </a:lnTo>
                  <a:lnTo>
                    <a:pt x="188358" y="133538"/>
                  </a:lnTo>
                  <a:lnTo>
                    <a:pt x="192845" y="149769"/>
                  </a:lnTo>
                  <a:lnTo>
                    <a:pt x="189680" y="170990"/>
                  </a:lnTo>
                  <a:lnTo>
                    <a:pt x="178289" y="195152"/>
                  </a:lnTo>
                  <a:lnTo>
                    <a:pt x="139261" y="233691"/>
                  </a:lnTo>
                  <a:lnTo>
                    <a:pt x="129941" y="240211"/>
                  </a:lnTo>
                  <a:lnTo>
                    <a:pt x="91905" y="254182"/>
                  </a:lnTo>
                  <a:lnTo>
                    <a:pt x="76595" y="257786"/>
                  </a:lnTo>
                  <a:lnTo>
                    <a:pt x="48927" y="252435"/>
                  </a:lnTo>
                  <a:lnTo>
                    <a:pt x="0" y="2284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SMARTInkShape-1606"/>
            <p:cNvSpPr/>
            <p:nvPr/>
          </p:nvSpPr>
          <p:spPr>
            <a:xfrm>
              <a:off x="7055245" y="5071533"/>
              <a:ext cx="86219" cy="82781"/>
            </a:xfrm>
            <a:custGeom>
              <a:avLst/>
              <a:gdLst/>
              <a:ahLst/>
              <a:cxnLst/>
              <a:rect l="0" t="0" r="0" b="0"/>
              <a:pathLst>
                <a:path w="86219" h="82781">
                  <a:moveTo>
                    <a:pt x="39822" y="50800"/>
                  </a:moveTo>
                  <a:lnTo>
                    <a:pt x="39822" y="58090"/>
                  </a:lnTo>
                  <a:lnTo>
                    <a:pt x="32532" y="66453"/>
                  </a:lnTo>
                  <a:lnTo>
                    <a:pt x="24169" y="67621"/>
                  </a:lnTo>
                  <a:lnTo>
                    <a:pt x="14279" y="63206"/>
                  </a:lnTo>
                  <a:lnTo>
                    <a:pt x="11504" y="60011"/>
                  </a:lnTo>
                  <a:lnTo>
                    <a:pt x="8421" y="51445"/>
                  </a:lnTo>
                  <a:lnTo>
                    <a:pt x="9559" y="41366"/>
                  </a:lnTo>
                  <a:lnTo>
                    <a:pt x="13202" y="31555"/>
                  </a:lnTo>
                  <a:lnTo>
                    <a:pt x="24747" y="15364"/>
                  </a:lnTo>
                  <a:lnTo>
                    <a:pt x="26950" y="13065"/>
                  </a:lnTo>
                  <a:lnTo>
                    <a:pt x="31906" y="10511"/>
                  </a:lnTo>
                  <a:lnTo>
                    <a:pt x="37245" y="8434"/>
                  </a:lnTo>
                  <a:lnTo>
                    <a:pt x="42753" y="4376"/>
                  </a:lnTo>
                  <a:lnTo>
                    <a:pt x="45539" y="3858"/>
                  </a:lnTo>
                  <a:lnTo>
                    <a:pt x="48336" y="4454"/>
                  </a:lnTo>
                  <a:lnTo>
                    <a:pt x="53954" y="6684"/>
                  </a:lnTo>
                  <a:lnTo>
                    <a:pt x="59587" y="7674"/>
                  </a:lnTo>
                  <a:lnTo>
                    <a:pt x="65226" y="13132"/>
                  </a:lnTo>
                  <a:lnTo>
                    <a:pt x="78392" y="31485"/>
                  </a:lnTo>
                  <a:lnTo>
                    <a:pt x="80483" y="40962"/>
                  </a:lnTo>
                  <a:lnTo>
                    <a:pt x="79159" y="45182"/>
                  </a:lnTo>
                  <a:lnTo>
                    <a:pt x="68532" y="58715"/>
                  </a:lnTo>
                  <a:lnTo>
                    <a:pt x="65752" y="64666"/>
                  </a:lnTo>
                  <a:lnTo>
                    <a:pt x="61381" y="70447"/>
                  </a:lnTo>
                  <a:lnTo>
                    <a:pt x="56302" y="73643"/>
                  </a:lnTo>
                  <a:lnTo>
                    <a:pt x="45646" y="75442"/>
                  </a:lnTo>
                  <a:lnTo>
                    <a:pt x="40882" y="75695"/>
                  </a:lnTo>
                  <a:lnTo>
                    <a:pt x="33081" y="73467"/>
                  </a:lnTo>
                  <a:lnTo>
                    <a:pt x="20891" y="64415"/>
                  </a:lnTo>
                  <a:lnTo>
                    <a:pt x="12593" y="55911"/>
                  </a:lnTo>
                  <a:lnTo>
                    <a:pt x="8905" y="48995"/>
                  </a:lnTo>
                  <a:lnTo>
                    <a:pt x="9774" y="40277"/>
                  </a:lnTo>
                  <a:lnTo>
                    <a:pt x="13297" y="31071"/>
                  </a:lnTo>
                  <a:lnTo>
                    <a:pt x="25934" y="14486"/>
                  </a:lnTo>
                  <a:lnTo>
                    <a:pt x="31454" y="11142"/>
                  </a:lnTo>
                  <a:lnTo>
                    <a:pt x="42360" y="9260"/>
                  </a:lnTo>
                  <a:lnTo>
                    <a:pt x="47158" y="8996"/>
                  </a:lnTo>
                  <a:lnTo>
                    <a:pt x="54998" y="11210"/>
                  </a:lnTo>
                  <a:lnTo>
                    <a:pt x="67209" y="20255"/>
                  </a:lnTo>
                  <a:lnTo>
                    <a:pt x="75513" y="28758"/>
                  </a:lnTo>
                  <a:lnTo>
                    <a:pt x="79202" y="35673"/>
                  </a:lnTo>
                  <a:lnTo>
                    <a:pt x="81281" y="53844"/>
                  </a:lnTo>
                  <a:lnTo>
                    <a:pt x="79258" y="64069"/>
                  </a:lnTo>
                  <a:lnTo>
                    <a:pt x="72830" y="75115"/>
                  </a:lnTo>
                  <a:lnTo>
                    <a:pt x="67662" y="80421"/>
                  </a:lnTo>
                  <a:lnTo>
                    <a:pt x="62231" y="82780"/>
                  </a:lnTo>
                  <a:lnTo>
                    <a:pt x="54171" y="81320"/>
                  </a:lnTo>
                  <a:lnTo>
                    <a:pt x="34011" y="74993"/>
                  </a:lnTo>
                  <a:lnTo>
                    <a:pt x="20122" y="62881"/>
                  </a:lnTo>
                  <a:lnTo>
                    <a:pt x="12878" y="52721"/>
                  </a:lnTo>
                  <a:lnTo>
                    <a:pt x="8007" y="36423"/>
                  </a:lnTo>
                  <a:lnTo>
                    <a:pt x="6563" y="24173"/>
                  </a:lnTo>
                  <a:lnTo>
                    <a:pt x="8734" y="17643"/>
                  </a:lnTo>
                  <a:lnTo>
                    <a:pt x="10629" y="14583"/>
                  </a:lnTo>
                  <a:lnTo>
                    <a:pt x="12834" y="12545"/>
                  </a:lnTo>
                  <a:lnTo>
                    <a:pt x="17792" y="10280"/>
                  </a:lnTo>
                  <a:lnTo>
                    <a:pt x="38720" y="8626"/>
                  </a:lnTo>
                  <a:lnTo>
                    <a:pt x="46545" y="11046"/>
                  </a:lnTo>
                  <a:lnTo>
                    <a:pt x="72866" y="23858"/>
                  </a:lnTo>
                  <a:lnTo>
                    <a:pt x="85427" y="48518"/>
                  </a:lnTo>
                  <a:lnTo>
                    <a:pt x="86218" y="53042"/>
                  </a:lnTo>
                  <a:lnTo>
                    <a:pt x="84588" y="60577"/>
                  </a:lnTo>
                  <a:lnTo>
                    <a:pt x="78219" y="67061"/>
                  </a:lnTo>
                  <a:lnTo>
                    <a:pt x="69117" y="72139"/>
                  </a:lnTo>
                  <a:lnTo>
                    <a:pt x="42414" y="75665"/>
                  </a:lnTo>
                  <a:lnTo>
                    <a:pt x="21148" y="71547"/>
                  </a:lnTo>
                  <a:lnTo>
                    <a:pt x="5962" y="64369"/>
                  </a:lnTo>
                  <a:lnTo>
                    <a:pt x="3137" y="60787"/>
                  </a:lnTo>
                  <a:lnTo>
                    <a:pt x="0" y="51790"/>
                  </a:lnTo>
                  <a:lnTo>
                    <a:pt x="2727" y="31652"/>
                  </a:lnTo>
                  <a:lnTo>
                    <a:pt x="9538" y="20967"/>
                  </a:lnTo>
                  <a:lnTo>
                    <a:pt x="19777" y="13082"/>
                  </a:lnTo>
                  <a:lnTo>
                    <a:pt x="44329" y="2863"/>
                  </a:lnTo>
                  <a:lnTo>
                    <a:pt x="48471" y="1908"/>
                  </a:lnTo>
                  <a:lnTo>
                    <a:pt x="67785" y="5061"/>
                  </a:lnTo>
                  <a:lnTo>
                    <a:pt x="75768" y="9461"/>
                  </a:lnTo>
                  <a:lnTo>
                    <a:pt x="85388" y="24446"/>
                  </a:lnTo>
                  <a:lnTo>
                    <a:pt x="86193" y="28528"/>
                  </a:lnTo>
                  <a:lnTo>
                    <a:pt x="85787" y="32188"/>
                  </a:lnTo>
                  <a:lnTo>
                    <a:pt x="75874" y="53576"/>
                  </a:lnTo>
                  <a:lnTo>
                    <a:pt x="70583" y="60814"/>
                  </a:lnTo>
                  <a:lnTo>
                    <a:pt x="62587" y="64658"/>
                  </a:lnTo>
                  <a:lnTo>
                    <a:pt x="46618" y="67126"/>
                  </a:lnTo>
                  <a:lnTo>
                    <a:pt x="40334" y="64955"/>
                  </a:lnTo>
                  <a:lnTo>
                    <a:pt x="12039" y="50556"/>
                  </a:lnTo>
                  <a:lnTo>
                    <a:pt x="10011" y="47815"/>
                  </a:lnTo>
                  <a:lnTo>
                    <a:pt x="7156" y="30474"/>
                  </a:lnTo>
                  <a:lnTo>
                    <a:pt x="9579" y="24080"/>
                  </a:lnTo>
                  <a:lnTo>
                    <a:pt x="3135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58009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4" name="Group 13"/>
          <p:cNvGrpSpPr/>
          <p:nvPr/>
        </p:nvGrpSpPr>
        <p:grpSpPr>
          <a:xfrm>
            <a:off x="5114264" y="4274295"/>
            <a:ext cx="3136605" cy="519436"/>
            <a:chOff x="5421207" y="5600282"/>
            <a:chExt cx="3136605" cy="519436"/>
          </a:xfrm>
        </p:grpSpPr>
        <p:cxnSp>
          <p:nvCxnSpPr>
            <p:cNvPr id="76" name="Straight Connector 75"/>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12" name="Table 11"/>
          <p:cNvGraphicFramePr>
            <a:graphicFrameLocks noGrp="1"/>
          </p:cNvGraphicFramePr>
          <p:nvPr>
            <p:extLst/>
          </p:nvPr>
        </p:nvGraphicFramePr>
        <p:xfrm>
          <a:off x="5440723" y="4091735"/>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aphicFrame>
        <p:nvGraphicFramePr>
          <p:cNvPr id="5" name="Table 4"/>
          <p:cNvGraphicFramePr>
            <a:graphicFrameLocks noGrp="1"/>
          </p:cNvGraphicFramePr>
          <p:nvPr>
            <p:extLst/>
          </p:nvPr>
        </p:nvGraphicFramePr>
        <p:xfrm>
          <a:off x="170119" y="935819"/>
          <a:ext cx="11823408" cy="521716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dirty="0" smtClean="0"/>
                        <a:t>Context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Number Line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Absolute Value Notation</a:t>
                      </a:r>
                    </a:p>
                  </a:txBody>
                  <a:tcPr/>
                </a:tc>
                <a:extLst>
                  <a:ext uri="{0D108BD9-81ED-4DB2-BD59-A6C34878D82A}">
                    <a16:rowId xmlns:a16="http://schemas.microsoft.com/office/drawing/2014/main" val="1313614853"/>
                  </a:ext>
                </a:extLst>
              </a:tr>
              <a:tr h="370840">
                <a:tc>
                  <a:txBody>
                    <a:bodyPr/>
                    <a:lstStyle/>
                    <a:p>
                      <a:pPr algn="l"/>
                      <a:r>
                        <a:rPr lang="en-US" sz="1600" dirty="0" smtClean="0"/>
                        <a:t>A seagull could be at 5</a:t>
                      </a:r>
                      <a:r>
                        <a:rPr lang="en-US" sz="1600" baseline="0" dirty="0" smtClean="0"/>
                        <a:t> ½ meters above sea level and dives to a fish at 5 ½ meters below sea level.</a:t>
                      </a:r>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92200702"/>
                  </a:ext>
                </a:extLst>
              </a:tr>
              <a:tr h="370840">
                <a:tc>
                  <a:txBody>
                    <a:bodyPr/>
                    <a:lstStyle/>
                    <a:p>
                      <a:pPr algn="l"/>
                      <a:r>
                        <a:rPr lang="en-US" sz="1600" dirty="0" smtClean="0"/>
                        <a:t>A ship deck and hull (bottom of the ship) could be a distance of 4 meters from sea</a:t>
                      </a:r>
                      <a:r>
                        <a:rPr lang="en-US" sz="1600" baseline="0" dirty="0" smtClean="0"/>
                        <a:t> level. </a:t>
                      </a:r>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939860989"/>
                  </a:ext>
                </a:extLst>
              </a:tr>
              <a:tr h="370840">
                <a:tc>
                  <a:txBody>
                    <a:bodyPr/>
                    <a:lstStyle/>
                    <a:p>
                      <a:pPr algn="l"/>
                      <a:r>
                        <a:rPr lang="en-US" sz="1600" dirty="0" smtClean="0"/>
                        <a:t>A sailfish</a:t>
                      </a:r>
                      <a:r>
                        <a:rPr lang="en-US" sz="1600" baseline="0" dirty="0" smtClean="0"/>
                        <a:t> can start at 2.25 meters below sea level and jump up to 2.25 meters out of the water. </a:t>
                      </a:r>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86040694"/>
                  </a:ext>
                </a:extLst>
              </a:tr>
              <a:tr h="37084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8742058"/>
                  </a:ext>
                </a:extLst>
              </a:tr>
              <a:tr h="37084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258409354"/>
                  </a:ext>
                </a:extLst>
              </a:tr>
            </a:tbl>
          </a:graphicData>
        </a:graphic>
      </p:graphicFrame>
      <p:sp>
        <p:nvSpPr>
          <p:cNvPr id="6" name="Rectangle 5"/>
          <p:cNvSpPr/>
          <p:nvPr/>
        </p:nvSpPr>
        <p:spPr>
          <a:xfrm>
            <a:off x="9653" y="494193"/>
            <a:ext cx="1768241" cy="369332"/>
          </a:xfrm>
          <a:prstGeom prst="rect">
            <a:avLst/>
          </a:prstGeom>
        </p:spPr>
        <p:txBody>
          <a:bodyPr wrap="none">
            <a:spAutoFit/>
          </a:bodyPr>
          <a:lstStyle/>
          <a:p>
            <a:r>
              <a:rPr lang="en-US" dirty="0"/>
              <a:t>Worksheet </a:t>
            </a:r>
            <a:r>
              <a:rPr lang="en-US" dirty="0" smtClean="0"/>
              <a:t>4a.3a</a:t>
            </a:r>
            <a:endParaRPr lang="en-US" dirty="0"/>
          </a:p>
        </p:txBody>
      </p:sp>
      <p:grpSp>
        <p:nvGrpSpPr>
          <p:cNvPr id="21" name="Group 20"/>
          <p:cNvGrpSpPr/>
          <p:nvPr/>
        </p:nvGrpSpPr>
        <p:grpSpPr>
          <a:xfrm>
            <a:off x="5117803" y="5553751"/>
            <a:ext cx="3136605" cy="519436"/>
            <a:chOff x="5421207" y="5600282"/>
            <a:chExt cx="3136605" cy="519436"/>
          </a:xfrm>
        </p:grpSpPr>
        <p:cxnSp>
          <p:nvCxnSpPr>
            <p:cNvPr id="22" name="Straight Connector 21"/>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24" name="TextBox 23"/>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25" name="TextBox 24"/>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26" name="Table 25"/>
          <p:cNvGraphicFramePr>
            <a:graphicFrameLocks noGrp="1"/>
          </p:cNvGraphicFramePr>
          <p:nvPr>
            <p:extLst/>
          </p:nvPr>
        </p:nvGraphicFramePr>
        <p:xfrm>
          <a:off x="5444262" y="5371191"/>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sp>
        <p:nvSpPr>
          <p:cNvPr id="27" name="Oval 26"/>
          <p:cNvSpPr/>
          <p:nvPr/>
        </p:nvSpPr>
        <p:spPr>
          <a:xfrm>
            <a:off x="6018543" y="4245378"/>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266102" y="4248921"/>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333975" y="5517740"/>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961295" y="5517746"/>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15659" y="1326267"/>
            <a:ext cx="634807" cy="369332"/>
          </a:xfrm>
          <a:prstGeom prst="rect">
            <a:avLst/>
          </a:prstGeom>
          <a:noFill/>
        </p:spPr>
        <p:txBody>
          <a:bodyPr wrap="square" rtlCol="0">
            <a:spAutoFit/>
          </a:bodyPr>
          <a:lstStyle/>
          <a:p>
            <a:r>
              <a:rPr lang="en-US" dirty="0" smtClean="0"/>
              <a:t>15a.</a:t>
            </a:r>
            <a:endParaRPr lang="en-US" dirty="0"/>
          </a:p>
        </p:txBody>
      </p:sp>
      <p:sp>
        <p:nvSpPr>
          <p:cNvPr id="32" name="TextBox 31"/>
          <p:cNvSpPr txBox="1"/>
          <p:nvPr/>
        </p:nvSpPr>
        <p:spPr>
          <a:xfrm>
            <a:off x="9490933" y="1315634"/>
            <a:ext cx="634807" cy="369332"/>
          </a:xfrm>
          <a:prstGeom prst="rect">
            <a:avLst/>
          </a:prstGeom>
          <a:noFill/>
        </p:spPr>
        <p:txBody>
          <a:bodyPr wrap="square" rtlCol="0">
            <a:spAutoFit/>
          </a:bodyPr>
          <a:lstStyle/>
          <a:p>
            <a:r>
              <a:rPr lang="en-US" dirty="0" smtClean="0"/>
              <a:t>15b.</a:t>
            </a:r>
            <a:endParaRPr lang="en-US" dirty="0"/>
          </a:p>
        </p:txBody>
      </p:sp>
      <p:sp>
        <p:nvSpPr>
          <p:cNvPr id="33" name="TextBox 32"/>
          <p:cNvSpPr txBox="1"/>
          <p:nvPr/>
        </p:nvSpPr>
        <p:spPr>
          <a:xfrm>
            <a:off x="4405027" y="2133888"/>
            <a:ext cx="634807" cy="369332"/>
          </a:xfrm>
          <a:prstGeom prst="rect">
            <a:avLst/>
          </a:prstGeom>
          <a:noFill/>
        </p:spPr>
        <p:txBody>
          <a:bodyPr wrap="square" rtlCol="0">
            <a:spAutoFit/>
          </a:bodyPr>
          <a:lstStyle/>
          <a:p>
            <a:r>
              <a:rPr lang="en-US" dirty="0" smtClean="0"/>
              <a:t>16a.</a:t>
            </a:r>
            <a:endParaRPr lang="en-US" dirty="0"/>
          </a:p>
        </p:txBody>
      </p:sp>
      <p:sp>
        <p:nvSpPr>
          <p:cNvPr id="34" name="TextBox 33"/>
          <p:cNvSpPr txBox="1"/>
          <p:nvPr/>
        </p:nvSpPr>
        <p:spPr>
          <a:xfrm>
            <a:off x="9480301" y="2123255"/>
            <a:ext cx="634807" cy="369332"/>
          </a:xfrm>
          <a:prstGeom prst="rect">
            <a:avLst/>
          </a:prstGeom>
          <a:noFill/>
        </p:spPr>
        <p:txBody>
          <a:bodyPr wrap="square" rtlCol="0">
            <a:spAutoFit/>
          </a:bodyPr>
          <a:lstStyle/>
          <a:p>
            <a:r>
              <a:rPr lang="en-US" dirty="0" smtClean="0"/>
              <a:t>16b.</a:t>
            </a:r>
            <a:endParaRPr lang="en-US" dirty="0"/>
          </a:p>
        </p:txBody>
      </p:sp>
      <p:sp>
        <p:nvSpPr>
          <p:cNvPr id="35" name="TextBox 34"/>
          <p:cNvSpPr txBox="1"/>
          <p:nvPr/>
        </p:nvSpPr>
        <p:spPr>
          <a:xfrm>
            <a:off x="4394395" y="2955288"/>
            <a:ext cx="634807" cy="369332"/>
          </a:xfrm>
          <a:prstGeom prst="rect">
            <a:avLst/>
          </a:prstGeom>
          <a:noFill/>
        </p:spPr>
        <p:txBody>
          <a:bodyPr wrap="square" rtlCol="0">
            <a:spAutoFit/>
          </a:bodyPr>
          <a:lstStyle/>
          <a:p>
            <a:r>
              <a:rPr lang="en-US" dirty="0" smtClean="0"/>
              <a:t>17a.</a:t>
            </a:r>
            <a:endParaRPr lang="en-US" dirty="0"/>
          </a:p>
        </p:txBody>
      </p:sp>
      <p:sp>
        <p:nvSpPr>
          <p:cNvPr id="36" name="TextBox 35"/>
          <p:cNvSpPr txBox="1"/>
          <p:nvPr/>
        </p:nvSpPr>
        <p:spPr>
          <a:xfrm>
            <a:off x="9469669" y="2944655"/>
            <a:ext cx="634807" cy="369332"/>
          </a:xfrm>
          <a:prstGeom prst="rect">
            <a:avLst/>
          </a:prstGeom>
          <a:noFill/>
        </p:spPr>
        <p:txBody>
          <a:bodyPr wrap="square" rtlCol="0">
            <a:spAutoFit/>
          </a:bodyPr>
          <a:lstStyle/>
          <a:p>
            <a:r>
              <a:rPr lang="en-US" dirty="0" smtClean="0"/>
              <a:t>17b.</a:t>
            </a:r>
            <a:endParaRPr lang="en-US" dirty="0"/>
          </a:p>
        </p:txBody>
      </p:sp>
      <p:sp>
        <p:nvSpPr>
          <p:cNvPr id="37" name="TextBox 36"/>
          <p:cNvSpPr txBox="1"/>
          <p:nvPr/>
        </p:nvSpPr>
        <p:spPr>
          <a:xfrm>
            <a:off x="176793" y="3796869"/>
            <a:ext cx="634807" cy="369332"/>
          </a:xfrm>
          <a:prstGeom prst="rect">
            <a:avLst/>
          </a:prstGeom>
          <a:noFill/>
        </p:spPr>
        <p:txBody>
          <a:bodyPr wrap="square" rtlCol="0">
            <a:spAutoFit/>
          </a:bodyPr>
          <a:lstStyle/>
          <a:p>
            <a:r>
              <a:rPr lang="en-US" dirty="0" smtClean="0"/>
              <a:t>18a.</a:t>
            </a:r>
            <a:endParaRPr lang="en-US" dirty="0"/>
          </a:p>
        </p:txBody>
      </p:sp>
      <p:sp>
        <p:nvSpPr>
          <p:cNvPr id="38" name="TextBox 37"/>
          <p:cNvSpPr txBox="1"/>
          <p:nvPr/>
        </p:nvSpPr>
        <p:spPr>
          <a:xfrm>
            <a:off x="9494474" y="3786236"/>
            <a:ext cx="634807" cy="369332"/>
          </a:xfrm>
          <a:prstGeom prst="rect">
            <a:avLst/>
          </a:prstGeom>
          <a:noFill/>
        </p:spPr>
        <p:txBody>
          <a:bodyPr wrap="square" rtlCol="0">
            <a:spAutoFit/>
          </a:bodyPr>
          <a:lstStyle/>
          <a:p>
            <a:r>
              <a:rPr lang="en-US" dirty="0" smtClean="0"/>
              <a:t>18b.</a:t>
            </a:r>
            <a:endParaRPr lang="en-US" dirty="0"/>
          </a:p>
        </p:txBody>
      </p:sp>
      <p:sp>
        <p:nvSpPr>
          <p:cNvPr id="39" name="TextBox 38"/>
          <p:cNvSpPr txBox="1"/>
          <p:nvPr/>
        </p:nvSpPr>
        <p:spPr>
          <a:xfrm>
            <a:off x="180331" y="4970001"/>
            <a:ext cx="634807" cy="369332"/>
          </a:xfrm>
          <a:prstGeom prst="rect">
            <a:avLst/>
          </a:prstGeom>
          <a:noFill/>
        </p:spPr>
        <p:txBody>
          <a:bodyPr wrap="square" rtlCol="0">
            <a:spAutoFit/>
          </a:bodyPr>
          <a:lstStyle/>
          <a:p>
            <a:r>
              <a:rPr lang="en-US" dirty="0" smtClean="0"/>
              <a:t>19a.</a:t>
            </a:r>
            <a:endParaRPr lang="en-US" dirty="0"/>
          </a:p>
        </p:txBody>
      </p:sp>
      <p:sp>
        <p:nvSpPr>
          <p:cNvPr id="40" name="TextBox 39"/>
          <p:cNvSpPr txBox="1"/>
          <p:nvPr/>
        </p:nvSpPr>
        <p:spPr>
          <a:xfrm>
            <a:off x="9498012" y="4959368"/>
            <a:ext cx="634807" cy="369332"/>
          </a:xfrm>
          <a:prstGeom prst="rect">
            <a:avLst/>
          </a:prstGeom>
          <a:noFill/>
        </p:spPr>
        <p:txBody>
          <a:bodyPr wrap="square" rtlCol="0">
            <a:spAutoFit/>
          </a:bodyPr>
          <a:lstStyle/>
          <a:p>
            <a:r>
              <a:rPr lang="en-US" dirty="0" smtClean="0"/>
              <a:t>19b.</a:t>
            </a:r>
            <a:endParaRPr lang="en-US" dirty="0"/>
          </a:p>
        </p:txBody>
      </p:sp>
      <p:sp>
        <p:nvSpPr>
          <p:cNvPr id="2" name="Slide Number Placeholder 1"/>
          <p:cNvSpPr>
            <a:spLocks noGrp="1"/>
          </p:cNvSpPr>
          <p:nvPr>
            <p:ph type="sldNum" sz="quarter" idx="12"/>
          </p:nvPr>
        </p:nvSpPr>
        <p:spPr/>
        <p:txBody>
          <a:bodyPr/>
          <a:lstStyle/>
          <a:p>
            <a:fld id="{DA776C46-10C5-4740-99D6-35440904B56D}" type="slidenum">
              <a:rPr lang="en-US" smtClean="0"/>
              <a:t>11</a:t>
            </a:fld>
            <a:endParaRPr lang="en-US" dirty="0"/>
          </a:p>
        </p:txBody>
      </p:sp>
    </p:spTree>
    <p:extLst>
      <p:ext uri="{BB962C8B-B14F-4D97-AF65-F5344CB8AC3E}">
        <p14:creationId xmlns:p14="http://schemas.microsoft.com/office/powerpoint/2010/main" val="4221999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4" name="Group 13"/>
          <p:cNvGrpSpPr/>
          <p:nvPr/>
        </p:nvGrpSpPr>
        <p:grpSpPr>
          <a:xfrm>
            <a:off x="5114264" y="4274295"/>
            <a:ext cx="3136605" cy="519436"/>
            <a:chOff x="5421207" y="5600282"/>
            <a:chExt cx="3136605" cy="519436"/>
          </a:xfrm>
        </p:grpSpPr>
        <p:cxnSp>
          <p:nvCxnSpPr>
            <p:cNvPr id="76" name="Straight Connector 75"/>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12" name="Table 11"/>
          <p:cNvGraphicFramePr>
            <a:graphicFrameLocks noGrp="1"/>
          </p:cNvGraphicFramePr>
          <p:nvPr>
            <p:extLst/>
          </p:nvPr>
        </p:nvGraphicFramePr>
        <p:xfrm>
          <a:off x="5440723" y="4091735"/>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aphicFrame>
        <p:nvGraphicFramePr>
          <p:cNvPr id="5" name="Table 4"/>
          <p:cNvGraphicFramePr>
            <a:graphicFrameLocks noGrp="1"/>
          </p:cNvGraphicFramePr>
          <p:nvPr>
            <p:extLst/>
          </p:nvPr>
        </p:nvGraphicFramePr>
        <p:xfrm>
          <a:off x="170119" y="935819"/>
          <a:ext cx="11823408" cy="521716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dirty="0" smtClean="0"/>
                        <a:t>Context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Number Line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Absolute Value Notation</a:t>
                      </a:r>
                    </a:p>
                  </a:txBody>
                  <a:tcPr/>
                </a:tc>
                <a:extLst>
                  <a:ext uri="{0D108BD9-81ED-4DB2-BD59-A6C34878D82A}">
                    <a16:rowId xmlns:a16="http://schemas.microsoft.com/office/drawing/2014/main" val="1313614853"/>
                  </a:ext>
                </a:extLst>
              </a:tr>
              <a:tr h="370840">
                <a:tc>
                  <a:txBody>
                    <a:bodyPr/>
                    <a:lstStyle/>
                    <a:p>
                      <a:pPr algn="l"/>
                      <a:r>
                        <a:rPr lang="en-US" sz="1600" dirty="0" smtClean="0"/>
                        <a:t>A seagull could be at 5</a:t>
                      </a:r>
                      <a:r>
                        <a:rPr lang="en-US" sz="1600" baseline="0" dirty="0" smtClean="0"/>
                        <a:t> ½ meters above sea level and dives to a fish at 5 ½ meters below sea level.</a:t>
                      </a:r>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92200702"/>
                  </a:ext>
                </a:extLst>
              </a:tr>
              <a:tr h="370840">
                <a:tc>
                  <a:txBody>
                    <a:bodyPr/>
                    <a:lstStyle/>
                    <a:p>
                      <a:pPr algn="l"/>
                      <a:r>
                        <a:rPr lang="en-US" sz="1600" dirty="0" smtClean="0"/>
                        <a:t>A ship deck and hull (bottom of the ship) could be a distance of 4 meters from sea</a:t>
                      </a:r>
                      <a:r>
                        <a:rPr lang="en-US" sz="1600" baseline="0" dirty="0" smtClean="0"/>
                        <a:t> level. </a:t>
                      </a:r>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939860989"/>
                  </a:ext>
                </a:extLst>
              </a:tr>
              <a:tr h="370840">
                <a:tc>
                  <a:txBody>
                    <a:bodyPr/>
                    <a:lstStyle/>
                    <a:p>
                      <a:pPr algn="l"/>
                      <a:r>
                        <a:rPr lang="en-US" sz="1600" dirty="0" smtClean="0"/>
                        <a:t>A sailfish</a:t>
                      </a:r>
                      <a:r>
                        <a:rPr lang="en-US" sz="1600" baseline="0" dirty="0" smtClean="0"/>
                        <a:t> can start at 2.25 meters below sea level and jump up to 2.25 meters out of the water. </a:t>
                      </a:r>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286040694"/>
                  </a:ext>
                </a:extLst>
              </a:tr>
              <a:tr h="37084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8742058"/>
                  </a:ext>
                </a:extLst>
              </a:tr>
              <a:tr h="37084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258409354"/>
                  </a:ext>
                </a:extLst>
              </a:tr>
            </a:tbl>
          </a:graphicData>
        </a:graphic>
      </p:graphicFrame>
      <p:sp>
        <p:nvSpPr>
          <p:cNvPr id="6" name="Rectangle 5"/>
          <p:cNvSpPr/>
          <p:nvPr/>
        </p:nvSpPr>
        <p:spPr>
          <a:xfrm>
            <a:off x="9653" y="494193"/>
            <a:ext cx="1768241" cy="369332"/>
          </a:xfrm>
          <a:prstGeom prst="rect">
            <a:avLst/>
          </a:prstGeom>
        </p:spPr>
        <p:txBody>
          <a:bodyPr wrap="none">
            <a:spAutoFit/>
          </a:bodyPr>
          <a:lstStyle/>
          <a:p>
            <a:r>
              <a:rPr lang="en-US" dirty="0"/>
              <a:t>Worksheet </a:t>
            </a:r>
            <a:r>
              <a:rPr lang="en-US" dirty="0" smtClean="0"/>
              <a:t>4a.3a</a:t>
            </a:r>
            <a:endParaRPr lang="en-US" dirty="0"/>
          </a:p>
        </p:txBody>
      </p:sp>
      <p:grpSp>
        <p:nvGrpSpPr>
          <p:cNvPr id="21" name="Group 20"/>
          <p:cNvGrpSpPr/>
          <p:nvPr/>
        </p:nvGrpSpPr>
        <p:grpSpPr>
          <a:xfrm>
            <a:off x="5117803" y="5553751"/>
            <a:ext cx="3136605" cy="519436"/>
            <a:chOff x="5421207" y="5600282"/>
            <a:chExt cx="3136605" cy="519436"/>
          </a:xfrm>
        </p:grpSpPr>
        <p:cxnSp>
          <p:nvCxnSpPr>
            <p:cNvPr id="22" name="Straight Connector 21"/>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24" name="TextBox 23"/>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25" name="TextBox 24"/>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26" name="Table 25"/>
          <p:cNvGraphicFramePr>
            <a:graphicFrameLocks noGrp="1"/>
          </p:cNvGraphicFramePr>
          <p:nvPr>
            <p:extLst/>
          </p:nvPr>
        </p:nvGraphicFramePr>
        <p:xfrm>
          <a:off x="5444262" y="5371191"/>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sp>
        <p:nvSpPr>
          <p:cNvPr id="27" name="Oval 26"/>
          <p:cNvSpPr/>
          <p:nvPr/>
        </p:nvSpPr>
        <p:spPr>
          <a:xfrm>
            <a:off x="6018543" y="4245378"/>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266102" y="4248921"/>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333975" y="5517740"/>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961295" y="5517746"/>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15659" y="1326267"/>
            <a:ext cx="634807" cy="369332"/>
          </a:xfrm>
          <a:prstGeom prst="rect">
            <a:avLst/>
          </a:prstGeom>
          <a:noFill/>
        </p:spPr>
        <p:txBody>
          <a:bodyPr wrap="square" rtlCol="0">
            <a:spAutoFit/>
          </a:bodyPr>
          <a:lstStyle/>
          <a:p>
            <a:r>
              <a:rPr lang="en-US" dirty="0" smtClean="0"/>
              <a:t>15a.</a:t>
            </a:r>
            <a:endParaRPr lang="en-US" dirty="0"/>
          </a:p>
        </p:txBody>
      </p:sp>
      <p:sp>
        <p:nvSpPr>
          <p:cNvPr id="32" name="TextBox 31"/>
          <p:cNvSpPr txBox="1"/>
          <p:nvPr/>
        </p:nvSpPr>
        <p:spPr>
          <a:xfrm>
            <a:off x="9490933" y="1315634"/>
            <a:ext cx="634807" cy="369332"/>
          </a:xfrm>
          <a:prstGeom prst="rect">
            <a:avLst/>
          </a:prstGeom>
          <a:noFill/>
        </p:spPr>
        <p:txBody>
          <a:bodyPr wrap="square" rtlCol="0">
            <a:spAutoFit/>
          </a:bodyPr>
          <a:lstStyle/>
          <a:p>
            <a:r>
              <a:rPr lang="en-US" dirty="0" smtClean="0"/>
              <a:t>15b.</a:t>
            </a:r>
            <a:endParaRPr lang="en-US" dirty="0"/>
          </a:p>
        </p:txBody>
      </p:sp>
      <p:sp>
        <p:nvSpPr>
          <p:cNvPr id="33" name="TextBox 32"/>
          <p:cNvSpPr txBox="1"/>
          <p:nvPr/>
        </p:nvSpPr>
        <p:spPr>
          <a:xfrm>
            <a:off x="4405027" y="2133888"/>
            <a:ext cx="634807" cy="369332"/>
          </a:xfrm>
          <a:prstGeom prst="rect">
            <a:avLst/>
          </a:prstGeom>
          <a:noFill/>
        </p:spPr>
        <p:txBody>
          <a:bodyPr wrap="square" rtlCol="0">
            <a:spAutoFit/>
          </a:bodyPr>
          <a:lstStyle/>
          <a:p>
            <a:r>
              <a:rPr lang="en-US" dirty="0" smtClean="0"/>
              <a:t>16a.</a:t>
            </a:r>
            <a:endParaRPr lang="en-US" dirty="0"/>
          </a:p>
        </p:txBody>
      </p:sp>
      <p:sp>
        <p:nvSpPr>
          <p:cNvPr id="34" name="TextBox 33"/>
          <p:cNvSpPr txBox="1"/>
          <p:nvPr/>
        </p:nvSpPr>
        <p:spPr>
          <a:xfrm>
            <a:off x="9480301" y="2123255"/>
            <a:ext cx="634807" cy="369332"/>
          </a:xfrm>
          <a:prstGeom prst="rect">
            <a:avLst/>
          </a:prstGeom>
          <a:noFill/>
        </p:spPr>
        <p:txBody>
          <a:bodyPr wrap="square" rtlCol="0">
            <a:spAutoFit/>
          </a:bodyPr>
          <a:lstStyle/>
          <a:p>
            <a:r>
              <a:rPr lang="en-US" dirty="0" smtClean="0"/>
              <a:t>16b.</a:t>
            </a:r>
            <a:endParaRPr lang="en-US" dirty="0"/>
          </a:p>
        </p:txBody>
      </p:sp>
      <p:sp>
        <p:nvSpPr>
          <p:cNvPr id="35" name="TextBox 34"/>
          <p:cNvSpPr txBox="1"/>
          <p:nvPr/>
        </p:nvSpPr>
        <p:spPr>
          <a:xfrm>
            <a:off x="4394395" y="2955288"/>
            <a:ext cx="634807" cy="369332"/>
          </a:xfrm>
          <a:prstGeom prst="rect">
            <a:avLst/>
          </a:prstGeom>
          <a:noFill/>
        </p:spPr>
        <p:txBody>
          <a:bodyPr wrap="square" rtlCol="0">
            <a:spAutoFit/>
          </a:bodyPr>
          <a:lstStyle/>
          <a:p>
            <a:r>
              <a:rPr lang="en-US" dirty="0" smtClean="0"/>
              <a:t>17a.</a:t>
            </a:r>
            <a:endParaRPr lang="en-US" dirty="0"/>
          </a:p>
        </p:txBody>
      </p:sp>
      <p:sp>
        <p:nvSpPr>
          <p:cNvPr id="36" name="TextBox 35"/>
          <p:cNvSpPr txBox="1"/>
          <p:nvPr/>
        </p:nvSpPr>
        <p:spPr>
          <a:xfrm>
            <a:off x="9469669" y="2944655"/>
            <a:ext cx="634807" cy="369332"/>
          </a:xfrm>
          <a:prstGeom prst="rect">
            <a:avLst/>
          </a:prstGeom>
          <a:noFill/>
        </p:spPr>
        <p:txBody>
          <a:bodyPr wrap="square" rtlCol="0">
            <a:spAutoFit/>
          </a:bodyPr>
          <a:lstStyle/>
          <a:p>
            <a:r>
              <a:rPr lang="en-US" dirty="0" smtClean="0"/>
              <a:t>17b.</a:t>
            </a:r>
            <a:endParaRPr lang="en-US" dirty="0"/>
          </a:p>
        </p:txBody>
      </p:sp>
      <p:sp>
        <p:nvSpPr>
          <p:cNvPr id="37" name="TextBox 36"/>
          <p:cNvSpPr txBox="1"/>
          <p:nvPr/>
        </p:nvSpPr>
        <p:spPr>
          <a:xfrm>
            <a:off x="176793" y="3796869"/>
            <a:ext cx="634807" cy="369332"/>
          </a:xfrm>
          <a:prstGeom prst="rect">
            <a:avLst/>
          </a:prstGeom>
          <a:noFill/>
        </p:spPr>
        <p:txBody>
          <a:bodyPr wrap="square" rtlCol="0">
            <a:spAutoFit/>
          </a:bodyPr>
          <a:lstStyle/>
          <a:p>
            <a:r>
              <a:rPr lang="en-US" dirty="0" smtClean="0"/>
              <a:t>18a.</a:t>
            </a:r>
            <a:endParaRPr lang="en-US" dirty="0"/>
          </a:p>
        </p:txBody>
      </p:sp>
      <p:sp>
        <p:nvSpPr>
          <p:cNvPr id="38" name="TextBox 37"/>
          <p:cNvSpPr txBox="1"/>
          <p:nvPr/>
        </p:nvSpPr>
        <p:spPr>
          <a:xfrm>
            <a:off x="9494474" y="3786236"/>
            <a:ext cx="634807" cy="369332"/>
          </a:xfrm>
          <a:prstGeom prst="rect">
            <a:avLst/>
          </a:prstGeom>
          <a:noFill/>
        </p:spPr>
        <p:txBody>
          <a:bodyPr wrap="square" rtlCol="0">
            <a:spAutoFit/>
          </a:bodyPr>
          <a:lstStyle/>
          <a:p>
            <a:r>
              <a:rPr lang="en-US" dirty="0" smtClean="0"/>
              <a:t>18b.</a:t>
            </a:r>
            <a:endParaRPr lang="en-US" dirty="0"/>
          </a:p>
        </p:txBody>
      </p:sp>
      <p:sp>
        <p:nvSpPr>
          <p:cNvPr id="39" name="TextBox 38"/>
          <p:cNvSpPr txBox="1"/>
          <p:nvPr/>
        </p:nvSpPr>
        <p:spPr>
          <a:xfrm>
            <a:off x="180331" y="4970001"/>
            <a:ext cx="634807" cy="369332"/>
          </a:xfrm>
          <a:prstGeom prst="rect">
            <a:avLst/>
          </a:prstGeom>
          <a:noFill/>
        </p:spPr>
        <p:txBody>
          <a:bodyPr wrap="square" rtlCol="0">
            <a:spAutoFit/>
          </a:bodyPr>
          <a:lstStyle/>
          <a:p>
            <a:r>
              <a:rPr lang="en-US" dirty="0" smtClean="0"/>
              <a:t>19a.</a:t>
            </a:r>
            <a:endParaRPr lang="en-US" dirty="0"/>
          </a:p>
        </p:txBody>
      </p:sp>
      <p:sp>
        <p:nvSpPr>
          <p:cNvPr id="40" name="TextBox 39"/>
          <p:cNvSpPr txBox="1"/>
          <p:nvPr/>
        </p:nvSpPr>
        <p:spPr>
          <a:xfrm>
            <a:off x="9498012" y="4959368"/>
            <a:ext cx="634807" cy="369332"/>
          </a:xfrm>
          <a:prstGeom prst="rect">
            <a:avLst/>
          </a:prstGeom>
          <a:noFill/>
        </p:spPr>
        <p:txBody>
          <a:bodyPr wrap="square" rtlCol="0">
            <a:spAutoFit/>
          </a:bodyPr>
          <a:lstStyle/>
          <a:p>
            <a:r>
              <a:rPr lang="en-US" dirty="0" smtClean="0"/>
              <a:t>19b.</a:t>
            </a:r>
            <a:endParaRPr lang="en-US" dirty="0"/>
          </a:p>
        </p:txBody>
      </p:sp>
      <p:sp>
        <p:nvSpPr>
          <p:cNvPr id="2" name="Slide Number Placeholder 1"/>
          <p:cNvSpPr>
            <a:spLocks noGrp="1"/>
          </p:cNvSpPr>
          <p:nvPr>
            <p:ph type="sldNum" sz="quarter" idx="12"/>
          </p:nvPr>
        </p:nvSpPr>
        <p:spPr/>
        <p:txBody>
          <a:bodyPr/>
          <a:lstStyle/>
          <a:p>
            <a:fld id="{DA776C46-10C5-4740-99D6-35440904B56D}" type="slidenum">
              <a:rPr lang="en-US" smtClean="0"/>
              <a:t>12</a:t>
            </a:fld>
            <a:endParaRPr lang="en-US" dirty="0"/>
          </a:p>
        </p:txBody>
      </p:sp>
      <p:grpSp>
        <p:nvGrpSpPr>
          <p:cNvPr id="397" name="SMARTInkShape-Group91"/>
          <p:cNvGrpSpPr/>
          <p:nvPr/>
        </p:nvGrpSpPr>
        <p:grpSpPr>
          <a:xfrm>
            <a:off x="5350943" y="3115743"/>
            <a:ext cx="1007525" cy="469953"/>
            <a:chOff x="5350943" y="3115743"/>
            <a:chExt cx="1007525" cy="469953"/>
          </a:xfrm>
        </p:grpSpPr>
        <p:sp>
          <p:nvSpPr>
            <p:cNvPr id="390" name="SMARTInkShape-804"/>
            <p:cNvSpPr/>
            <p:nvPr/>
          </p:nvSpPr>
          <p:spPr>
            <a:xfrm>
              <a:off x="5554133" y="3420637"/>
              <a:ext cx="92615" cy="165059"/>
            </a:xfrm>
            <a:custGeom>
              <a:avLst/>
              <a:gdLst/>
              <a:ahLst/>
              <a:cxnLst/>
              <a:rect l="0" t="0" r="0" b="0"/>
              <a:pathLst>
                <a:path w="92615" h="165059">
                  <a:moveTo>
                    <a:pt x="0" y="33763"/>
                  </a:moveTo>
                  <a:lnTo>
                    <a:pt x="0" y="25645"/>
                  </a:lnTo>
                  <a:lnTo>
                    <a:pt x="7290" y="18037"/>
                  </a:lnTo>
                  <a:lnTo>
                    <a:pt x="12614" y="17187"/>
                  </a:lnTo>
                  <a:lnTo>
                    <a:pt x="14053" y="16127"/>
                  </a:lnTo>
                  <a:lnTo>
                    <a:pt x="15654" y="12441"/>
                  </a:lnTo>
                  <a:lnTo>
                    <a:pt x="17021" y="11081"/>
                  </a:lnTo>
                  <a:lnTo>
                    <a:pt x="21049" y="9571"/>
                  </a:lnTo>
                  <a:lnTo>
                    <a:pt x="40318" y="7443"/>
                  </a:lnTo>
                  <a:lnTo>
                    <a:pt x="48218" y="2551"/>
                  </a:lnTo>
                  <a:lnTo>
                    <a:pt x="59315" y="420"/>
                  </a:lnTo>
                  <a:lnTo>
                    <a:pt x="66071" y="0"/>
                  </a:lnTo>
                  <a:lnTo>
                    <a:pt x="76724" y="6611"/>
                  </a:lnTo>
                  <a:lnTo>
                    <a:pt x="84529" y="8332"/>
                  </a:lnTo>
                  <a:lnTo>
                    <a:pt x="84667" y="28583"/>
                  </a:lnTo>
                  <a:lnTo>
                    <a:pt x="83726" y="30310"/>
                  </a:lnTo>
                  <a:lnTo>
                    <a:pt x="82159" y="31461"/>
                  </a:lnTo>
                  <a:lnTo>
                    <a:pt x="77908" y="33680"/>
                  </a:lnTo>
                  <a:lnTo>
                    <a:pt x="35784" y="66063"/>
                  </a:lnTo>
                  <a:lnTo>
                    <a:pt x="27486" y="73139"/>
                  </a:lnTo>
                  <a:lnTo>
                    <a:pt x="18509" y="75707"/>
                  </a:lnTo>
                  <a:lnTo>
                    <a:pt x="8469" y="84560"/>
                  </a:lnTo>
                  <a:lnTo>
                    <a:pt x="8467" y="84563"/>
                  </a:lnTo>
                  <a:lnTo>
                    <a:pt x="16584" y="76445"/>
                  </a:lnTo>
                  <a:lnTo>
                    <a:pt x="56797" y="76096"/>
                  </a:lnTo>
                  <a:lnTo>
                    <a:pt x="71357" y="82855"/>
                  </a:lnTo>
                  <a:lnTo>
                    <a:pt x="87223" y="95998"/>
                  </a:lnTo>
                  <a:lnTo>
                    <a:pt x="90507" y="101562"/>
                  </a:lnTo>
                  <a:lnTo>
                    <a:pt x="92614" y="112798"/>
                  </a:lnTo>
                  <a:lnTo>
                    <a:pt x="88485" y="125750"/>
                  </a:lnTo>
                  <a:lnTo>
                    <a:pt x="77721" y="141164"/>
                  </a:lnTo>
                  <a:lnTo>
                    <a:pt x="68723" y="150798"/>
                  </a:lnTo>
                  <a:lnTo>
                    <a:pt x="55944" y="156334"/>
                  </a:lnTo>
                  <a:lnTo>
                    <a:pt x="23256" y="165058"/>
                  </a:lnTo>
                  <a:lnTo>
                    <a:pt x="0" y="1607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805"/>
            <p:cNvSpPr/>
            <p:nvPr/>
          </p:nvSpPr>
          <p:spPr>
            <a:xfrm>
              <a:off x="5350943" y="3471333"/>
              <a:ext cx="76191" cy="16935"/>
            </a:xfrm>
            <a:custGeom>
              <a:avLst/>
              <a:gdLst/>
              <a:ahLst/>
              <a:cxnLst/>
              <a:rect l="0" t="0" r="0" b="0"/>
              <a:pathLst>
                <a:path w="76191" h="16935">
                  <a:moveTo>
                    <a:pt x="8457" y="16934"/>
                  </a:moveTo>
                  <a:lnTo>
                    <a:pt x="0" y="16934"/>
                  </a:lnTo>
                  <a:lnTo>
                    <a:pt x="8354" y="8570"/>
                  </a:lnTo>
                  <a:lnTo>
                    <a:pt x="49907" y="8467"/>
                  </a:lnTo>
                  <a:lnTo>
                    <a:pt x="54474" y="8467"/>
                  </a:lnTo>
                  <a:lnTo>
                    <a:pt x="7619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806"/>
            <p:cNvSpPr/>
            <p:nvPr/>
          </p:nvSpPr>
          <p:spPr>
            <a:xfrm>
              <a:off x="5613400" y="3115743"/>
              <a:ext cx="16934" cy="177791"/>
            </a:xfrm>
            <a:custGeom>
              <a:avLst/>
              <a:gdLst/>
              <a:ahLst/>
              <a:cxnLst/>
              <a:rect l="0" t="0" r="0" b="0"/>
              <a:pathLst>
                <a:path w="16934" h="177791">
                  <a:moveTo>
                    <a:pt x="8467" y="8457"/>
                  </a:moveTo>
                  <a:lnTo>
                    <a:pt x="8" y="0"/>
                  </a:lnTo>
                  <a:lnTo>
                    <a:pt x="0" y="12848"/>
                  </a:lnTo>
                  <a:lnTo>
                    <a:pt x="941" y="14206"/>
                  </a:lnTo>
                  <a:lnTo>
                    <a:pt x="2508" y="15112"/>
                  </a:lnTo>
                  <a:lnTo>
                    <a:pt x="4494" y="15716"/>
                  </a:lnTo>
                  <a:lnTo>
                    <a:pt x="5818" y="17059"/>
                  </a:lnTo>
                  <a:lnTo>
                    <a:pt x="7289" y="21060"/>
                  </a:lnTo>
                  <a:lnTo>
                    <a:pt x="8463" y="62082"/>
                  </a:lnTo>
                  <a:lnTo>
                    <a:pt x="8467" y="104064"/>
                  </a:lnTo>
                  <a:lnTo>
                    <a:pt x="8467" y="137922"/>
                  </a:lnTo>
                  <a:lnTo>
                    <a:pt x="10975" y="143765"/>
                  </a:lnTo>
                  <a:lnTo>
                    <a:pt x="14286" y="149498"/>
                  </a:lnTo>
                  <a:lnTo>
                    <a:pt x="16148" y="158955"/>
                  </a:lnTo>
                  <a:lnTo>
                    <a:pt x="16933" y="1777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807"/>
            <p:cNvSpPr/>
            <p:nvPr/>
          </p:nvSpPr>
          <p:spPr>
            <a:xfrm>
              <a:off x="6186020" y="3412128"/>
              <a:ext cx="172448" cy="118473"/>
            </a:xfrm>
            <a:custGeom>
              <a:avLst/>
              <a:gdLst/>
              <a:ahLst/>
              <a:cxnLst/>
              <a:rect l="0" t="0" r="0" b="0"/>
              <a:pathLst>
                <a:path w="172448" h="118473">
                  <a:moveTo>
                    <a:pt x="28513" y="16872"/>
                  </a:moveTo>
                  <a:lnTo>
                    <a:pt x="41093" y="5235"/>
                  </a:lnTo>
                  <a:lnTo>
                    <a:pt x="47588" y="2292"/>
                  </a:lnTo>
                  <a:lnTo>
                    <a:pt x="64799" y="249"/>
                  </a:lnTo>
                  <a:lnTo>
                    <a:pt x="80940" y="0"/>
                  </a:lnTo>
                  <a:lnTo>
                    <a:pt x="87249" y="2474"/>
                  </a:lnTo>
                  <a:lnTo>
                    <a:pt x="90248" y="4451"/>
                  </a:lnTo>
                  <a:lnTo>
                    <a:pt x="92248" y="6710"/>
                  </a:lnTo>
                  <a:lnTo>
                    <a:pt x="94470" y="11729"/>
                  </a:lnTo>
                  <a:lnTo>
                    <a:pt x="95719" y="19842"/>
                  </a:lnTo>
                  <a:lnTo>
                    <a:pt x="91596" y="32699"/>
                  </a:lnTo>
                  <a:lnTo>
                    <a:pt x="64546" y="69495"/>
                  </a:lnTo>
                  <a:lnTo>
                    <a:pt x="23376" y="106910"/>
                  </a:lnTo>
                  <a:lnTo>
                    <a:pt x="16508" y="108630"/>
                  </a:lnTo>
                  <a:lnTo>
                    <a:pt x="8126" y="110335"/>
                  </a:lnTo>
                  <a:lnTo>
                    <a:pt x="0" y="114702"/>
                  </a:lnTo>
                  <a:lnTo>
                    <a:pt x="97" y="114077"/>
                  </a:lnTo>
                  <a:lnTo>
                    <a:pt x="2517" y="110809"/>
                  </a:lnTo>
                  <a:lnTo>
                    <a:pt x="43730" y="110026"/>
                  </a:lnTo>
                  <a:lnTo>
                    <a:pt x="81084" y="110007"/>
                  </a:lnTo>
                  <a:lnTo>
                    <a:pt x="118408" y="110006"/>
                  </a:lnTo>
                  <a:lnTo>
                    <a:pt x="172447" y="1184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808"/>
            <p:cNvSpPr/>
            <p:nvPr/>
          </p:nvSpPr>
          <p:spPr>
            <a:xfrm>
              <a:off x="6062133" y="3454400"/>
              <a:ext cx="101601" cy="1"/>
            </a:xfrm>
            <a:custGeom>
              <a:avLst/>
              <a:gdLst/>
              <a:ahLst/>
              <a:cxnLst/>
              <a:rect l="0" t="0" r="0" b="0"/>
              <a:pathLst>
                <a:path w="101601" h="1">
                  <a:moveTo>
                    <a:pt x="0" y="0"/>
                  </a:moveTo>
                  <a:lnTo>
                    <a:pt x="37118" y="0"/>
                  </a:lnTo>
                  <a:lnTo>
                    <a:pt x="1016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809"/>
            <p:cNvSpPr/>
            <p:nvPr/>
          </p:nvSpPr>
          <p:spPr>
            <a:xfrm>
              <a:off x="6206067" y="3149600"/>
              <a:ext cx="25401" cy="143934"/>
            </a:xfrm>
            <a:custGeom>
              <a:avLst/>
              <a:gdLst/>
              <a:ahLst/>
              <a:cxnLst/>
              <a:rect l="0" t="0" r="0" b="0"/>
              <a:pathLst>
                <a:path w="25401" h="143934">
                  <a:moveTo>
                    <a:pt x="0" y="0"/>
                  </a:moveTo>
                  <a:lnTo>
                    <a:pt x="4494" y="0"/>
                  </a:lnTo>
                  <a:lnTo>
                    <a:pt x="9209" y="2509"/>
                  </a:lnTo>
                  <a:lnTo>
                    <a:pt x="11784" y="4495"/>
                  </a:lnTo>
                  <a:lnTo>
                    <a:pt x="14644" y="9210"/>
                  </a:lnTo>
                  <a:lnTo>
                    <a:pt x="24089" y="49039"/>
                  </a:lnTo>
                  <a:lnTo>
                    <a:pt x="25284" y="89661"/>
                  </a:lnTo>
                  <a:lnTo>
                    <a:pt x="25400" y="143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810"/>
            <p:cNvSpPr/>
            <p:nvPr/>
          </p:nvSpPr>
          <p:spPr>
            <a:xfrm>
              <a:off x="6028267" y="3168236"/>
              <a:ext cx="84130" cy="74319"/>
            </a:xfrm>
            <a:custGeom>
              <a:avLst/>
              <a:gdLst/>
              <a:ahLst/>
              <a:cxnLst/>
              <a:rect l="0" t="0" r="0" b="0"/>
              <a:pathLst>
                <a:path w="84130" h="74319">
                  <a:moveTo>
                    <a:pt x="16933" y="57564"/>
                  </a:moveTo>
                  <a:lnTo>
                    <a:pt x="25390" y="57564"/>
                  </a:lnTo>
                  <a:lnTo>
                    <a:pt x="20902" y="57564"/>
                  </a:lnTo>
                  <a:lnTo>
                    <a:pt x="16188" y="55055"/>
                  </a:lnTo>
                  <a:lnTo>
                    <a:pt x="5497" y="45780"/>
                  </a:lnTo>
                  <a:lnTo>
                    <a:pt x="2443" y="40411"/>
                  </a:lnTo>
                  <a:lnTo>
                    <a:pt x="482" y="29298"/>
                  </a:lnTo>
                  <a:lnTo>
                    <a:pt x="2723" y="23678"/>
                  </a:lnTo>
                  <a:lnTo>
                    <a:pt x="4637" y="20862"/>
                  </a:lnTo>
                  <a:lnTo>
                    <a:pt x="6855" y="18985"/>
                  </a:lnTo>
                  <a:lnTo>
                    <a:pt x="29443" y="9741"/>
                  </a:lnTo>
                  <a:lnTo>
                    <a:pt x="68931" y="6880"/>
                  </a:lnTo>
                  <a:lnTo>
                    <a:pt x="72294" y="8723"/>
                  </a:lnTo>
                  <a:lnTo>
                    <a:pt x="78540" y="15788"/>
                  </a:lnTo>
                  <a:lnTo>
                    <a:pt x="81944" y="22691"/>
                  </a:lnTo>
                  <a:lnTo>
                    <a:pt x="84129" y="34787"/>
                  </a:lnTo>
                  <a:lnTo>
                    <a:pt x="79410" y="43051"/>
                  </a:lnTo>
                  <a:lnTo>
                    <a:pt x="65546" y="59192"/>
                  </a:lnTo>
                  <a:lnTo>
                    <a:pt x="57040" y="62991"/>
                  </a:lnTo>
                  <a:lnTo>
                    <a:pt x="52137" y="64004"/>
                  </a:lnTo>
                  <a:lnTo>
                    <a:pt x="47928" y="63739"/>
                  </a:lnTo>
                  <a:lnTo>
                    <a:pt x="26915" y="54069"/>
                  </a:lnTo>
                  <a:lnTo>
                    <a:pt x="15395" y="46076"/>
                  </a:lnTo>
                  <a:lnTo>
                    <a:pt x="6025" y="33255"/>
                  </a:lnTo>
                  <a:lnTo>
                    <a:pt x="1785" y="22034"/>
                  </a:lnTo>
                  <a:lnTo>
                    <a:pt x="3071" y="18826"/>
                  </a:lnTo>
                  <a:lnTo>
                    <a:pt x="9518" y="12752"/>
                  </a:lnTo>
                  <a:lnTo>
                    <a:pt x="28047" y="2128"/>
                  </a:lnTo>
                  <a:lnTo>
                    <a:pt x="35356" y="0"/>
                  </a:lnTo>
                  <a:lnTo>
                    <a:pt x="53749" y="3296"/>
                  </a:lnTo>
                  <a:lnTo>
                    <a:pt x="68085" y="10231"/>
                  </a:lnTo>
                  <a:lnTo>
                    <a:pt x="78289" y="18244"/>
                  </a:lnTo>
                  <a:lnTo>
                    <a:pt x="81833" y="23782"/>
                  </a:lnTo>
                  <a:lnTo>
                    <a:pt x="82777" y="26576"/>
                  </a:lnTo>
                  <a:lnTo>
                    <a:pt x="81318" y="34698"/>
                  </a:lnTo>
                  <a:lnTo>
                    <a:pt x="75208" y="47339"/>
                  </a:lnTo>
                  <a:lnTo>
                    <a:pt x="69174" y="53960"/>
                  </a:lnTo>
                  <a:lnTo>
                    <a:pt x="44601" y="68750"/>
                  </a:lnTo>
                  <a:lnTo>
                    <a:pt x="32553" y="72794"/>
                  </a:lnTo>
                  <a:lnTo>
                    <a:pt x="23562" y="71232"/>
                  </a:lnTo>
                  <a:lnTo>
                    <a:pt x="10431" y="65063"/>
                  </a:lnTo>
                  <a:lnTo>
                    <a:pt x="6954" y="62563"/>
                  </a:lnTo>
                  <a:lnTo>
                    <a:pt x="4636" y="59016"/>
                  </a:lnTo>
                  <a:lnTo>
                    <a:pt x="2061" y="50056"/>
                  </a:lnTo>
                  <a:lnTo>
                    <a:pt x="2314" y="45973"/>
                  </a:lnTo>
                  <a:lnTo>
                    <a:pt x="5105" y="38929"/>
                  </a:lnTo>
                  <a:lnTo>
                    <a:pt x="11990" y="32662"/>
                  </a:lnTo>
                  <a:lnTo>
                    <a:pt x="31334" y="19059"/>
                  </a:lnTo>
                  <a:lnTo>
                    <a:pt x="40894" y="16932"/>
                  </a:lnTo>
                  <a:lnTo>
                    <a:pt x="48906" y="18496"/>
                  </a:lnTo>
                  <a:lnTo>
                    <a:pt x="56543" y="21386"/>
                  </a:lnTo>
                  <a:lnTo>
                    <a:pt x="66209" y="22670"/>
                  </a:lnTo>
                  <a:lnTo>
                    <a:pt x="69539" y="24894"/>
                  </a:lnTo>
                  <a:lnTo>
                    <a:pt x="71759" y="28258"/>
                  </a:lnTo>
                  <a:lnTo>
                    <a:pt x="73240" y="32382"/>
                  </a:lnTo>
                  <a:lnTo>
                    <a:pt x="73286" y="36072"/>
                  </a:lnTo>
                  <a:lnTo>
                    <a:pt x="64155" y="56185"/>
                  </a:lnTo>
                  <a:lnTo>
                    <a:pt x="56221" y="67608"/>
                  </a:lnTo>
                  <a:lnTo>
                    <a:pt x="48192" y="71435"/>
                  </a:lnTo>
                  <a:lnTo>
                    <a:pt x="18426" y="74318"/>
                  </a:lnTo>
                  <a:lnTo>
                    <a:pt x="14166" y="72496"/>
                  </a:lnTo>
                  <a:lnTo>
                    <a:pt x="0" y="575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09" name="SMARTInkShape-Group92"/>
          <p:cNvGrpSpPr/>
          <p:nvPr/>
        </p:nvGrpSpPr>
        <p:grpSpPr>
          <a:xfrm>
            <a:off x="5223933" y="3098800"/>
            <a:ext cx="3335868" cy="448734"/>
            <a:chOff x="5223933" y="3098800"/>
            <a:chExt cx="3335868" cy="448734"/>
          </a:xfrm>
        </p:grpSpPr>
        <p:sp>
          <p:nvSpPr>
            <p:cNvPr id="398" name="SMARTInkShape-811"/>
            <p:cNvSpPr/>
            <p:nvPr/>
          </p:nvSpPr>
          <p:spPr>
            <a:xfrm>
              <a:off x="8424333" y="3193141"/>
              <a:ext cx="135468" cy="66527"/>
            </a:xfrm>
            <a:custGeom>
              <a:avLst/>
              <a:gdLst/>
              <a:ahLst/>
              <a:cxnLst/>
              <a:rect l="0" t="0" r="0" b="0"/>
              <a:pathLst>
                <a:path w="135468" h="66527">
                  <a:moveTo>
                    <a:pt x="135467" y="15726"/>
                  </a:moveTo>
                  <a:lnTo>
                    <a:pt x="130972" y="11231"/>
                  </a:lnTo>
                  <a:lnTo>
                    <a:pt x="126257" y="9024"/>
                  </a:lnTo>
                  <a:lnTo>
                    <a:pt x="112792" y="6551"/>
                  </a:lnTo>
                  <a:lnTo>
                    <a:pt x="103260" y="0"/>
                  </a:lnTo>
                  <a:lnTo>
                    <a:pt x="101765" y="538"/>
                  </a:lnTo>
                  <a:lnTo>
                    <a:pt x="95169" y="4850"/>
                  </a:lnTo>
                  <a:lnTo>
                    <a:pt x="87255" y="7486"/>
                  </a:lnTo>
                  <a:lnTo>
                    <a:pt x="48811" y="35221"/>
                  </a:lnTo>
                  <a:lnTo>
                    <a:pt x="23460" y="57541"/>
                  </a:lnTo>
                  <a:lnTo>
                    <a:pt x="0" y="665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812"/>
            <p:cNvSpPr/>
            <p:nvPr/>
          </p:nvSpPr>
          <p:spPr>
            <a:xfrm>
              <a:off x="5283200" y="3107267"/>
              <a:ext cx="3234189" cy="110067"/>
            </a:xfrm>
            <a:custGeom>
              <a:avLst/>
              <a:gdLst/>
              <a:ahLst/>
              <a:cxnLst/>
              <a:rect l="0" t="0" r="0" b="0"/>
              <a:pathLst>
                <a:path w="3234189" h="110067">
                  <a:moveTo>
                    <a:pt x="0" y="101600"/>
                  </a:moveTo>
                  <a:lnTo>
                    <a:pt x="40878" y="101600"/>
                  </a:lnTo>
                  <a:lnTo>
                    <a:pt x="79102" y="109282"/>
                  </a:lnTo>
                  <a:lnTo>
                    <a:pt x="116244" y="109963"/>
                  </a:lnTo>
                  <a:lnTo>
                    <a:pt x="156826" y="110046"/>
                  </a:lnTo>
                  <a:lnTo>
                    <a:pt x="189928" y="110062"/>
                  </a:lnTo>
                  <a:lnTo>
                    <a:pt x="227651" y="110066"/>
                  </a:lnTo>
                  <a:lnTo>
                    <a:pt x="262708" y="110066"/>
                  </a:lnTo>
                  <a:lnTo>
                    <a:pt x="293896" y="110066"/>
                  </a:lnTo>
                  <a:lnTo>
                    <a:pt x="330000" y="110066"/>
                  </a:lnTo>
                  <a:lnTo>
                    <a:pt x="365994" y="110066"/>
                  </a:lnTo>
                  <a:lnTo>
                    <a:pt x="400490" y="110066"/>
                  </a:lnTo>
                  <a:lnTo>
                    <a:pt x="441254" y="110066"/>
                  </a:lnTo>
                  <a:lnTo>
                    <a:pt x="478822" y="105572"/>
                  </a:lnTo>
                  <a:lnTo>
                    <a:pt x="511784" y="102384"/>
                  </a:lnTo>
                  <a:lnTo>
                    <a:pt x="553137" y="101755"/>
                  </a:lnTo>
                  <a:lnTo>
                    <a:pt x="589249" y="101630"/>
                  </a:lnTo>
                  <a:lnTo>
                    <a:pt x="626044" y="101609"/>
                  </a:lnTo>
                  <a:lnTo>
                    <a:pt x="663161" y="101601"/>
                  </a:lnTo>
                  <a:lnTo>
                    <a:pt x="698638" y="101600"/>
                  </a:lnTo>
                  <a:lnTo>
                    <a:pt x="732460" y="101600"/>
                  </a:lnTo>
                  <a:lnTo>
                    <a:pt x="772159" y="101600"/>
                  </a:lnTo>
                  <a:lnTo>
                    <a:pt x="807343" y="101600"/>
                  </a:lnTo>
                  <a:lnTo>
                    <a:pt x="847888" y="101600"/>
                  </a:lnTo>
                  <a:lnTo>
                    <a:pt x="881418" y="101600"/>
                  </a:lnTo>
                  <a:lnTo>
                    <a:pt x="921143" y="101600"/>
                  </a:lnTo>
                  <a:lnTo>
                    <a:pt x="959250" y="100659"/>
                  </a:lnTo>
                  <a:lnTo>
                    <a:pt x="993959" y="95781"/>
                  </a:lnTo>
                  <a:lnTo>
                    <a:pt x="1024835" y="93918"/>
                  </a:lnTo>
                  <a:lnTo>
                    <a:pt x="1062937" y="94307"/>
                  </a:lnTo>
                  <a:lnTo>
                    <a:pt x="1102135" y="99021"/>
                  </a:lnTo>
                  <a:lnTo>
                    <a:pt x="1144127" y="101090"/>
                  </a:lnTo>
                  <a:lnTo>
                    <a:pt x="1179709" y="101449"/>
                  </a:lnTo>
                  <a:lnTo>
                    <a:pt x="1215025" y="101555"/>
                  </a:lnTo>
                  <a:lnTo>
                    <a:pt x="1252242" y="101591"/>
                  </a:lnTo>
                  <a:lnTo>
                    <a:pt x="1288590" y="101599"/>
                  </a:lnTo>
                  <a:lnTo>
                    <a:pt x="1323666" y="101600"/>
                  </a:lnTo>
                  <a:lnTo>
                    <a:pt x="1362759" y="101600"/>
                  </a:lnTo>
                  <a:lnTo>
                    <a:pt x="1400339" y="101600"/>
                  </a:lnTo>
                  <a:lnTo>
                    <a:pt x="1434364" y="101600"/>
                  </a:lnTo>
                  <a:lnTo>
                    <a:pt x="1469220" y="101600"/>
                  </a:lnTo>
                  <a:lnTo>
                    <a:pt x="1504947" y="101600"/>
                  </a:lnTo>
                  <a:lnTo>
                    <a:pt x="1534347" y="101600"/>
                  </a:lnTo>
                  <a:lnTo>
                    <a:pt x="1575461" y="101600"/>
                  </a:lnTo>
                  <a:lnTo>
                    <a:pt x="1609176" y="101600"/>
                  </a:lnTo>
                  <a:lnTo>
                    <a:pt x="1638056" y="101600"/>
                  </a:lnTo>
                  <a:lnTo>
                    <a:pt x="1669707" y="101600"/>
                  </a:lnTo>
                  <a:lnTo>
                    <a:pt x="1709224" y="101600"/>
                  </a:lnTo>
                  <a:lnTo>
                    <a:pt x="1742884" y="101600"/>
                  </a:lnTo>
                  <a:lnTo>
                    <a:pt x="1772741" y="101600"/>
                  </a:lnTo>
                  <a:lnTo>
                    <a:pt x="1804825" y="101600"/>
                  </a:lnTo>
                  <a:lnTo>
                    <a:pt x="1841139" y="97105"/>
                  </a:lnTo>
                  <a:lnTo>
                    <a:pt x="1883256" y="94310"/>
                  </a:lnTo>
                  <a:lnTo>
                    <a:pt x="1915092" y="93656"/>
                  </a:lnTo>
                  <a:lnTo>
                    <a:pt x="1957222" y="93288"/>
                  </a:lnTo>
                  <a:lnTo>
                    <a:pt x="1995105" y="93179"/>
                  </a:lnTo>
                  <a:lnTo>
                    <a:pt x="2032043" y="93146"/>
                  </a:lnTo>
                  <a:lnTo>
                    <a:pt x="2064938" y="93137"/>
                  </a:lnTo>
                  <a:lnTo>
                    <a:pt x="2094617" y="92194"/>
                  </a:lnTo>
                  <a:lnTo>
                    <a:pt x="2126623" y="88639"/>
                  </a:lnTo>
                  <a:lnTo>
                    <a:pt x="2162890" y="85844"/>
                  </a:lnTo>
                  <a:lnTo>
                    <a:pt x="2204995" y="85015"/>
                  </a:lnTo>
                  <a:lnTo>
                    <a:pt x="2236827" y="84822"/>
                  </a:lnTo>
                  <a:lnTo>
                    <a:pt x="2278956" y="84712"/>
                  </a:lnTo>
                  <a:lnTo>
                    <a:pt x="2316838" y="84680"/>
                  </a:lnTo>
                  <a:lnTo>
                    <a:pt x="2347684" y="84672"/>
                  </a:lnTo>
                  <a:lnTo>
                    <a:pt x="2380207" y="84669"/>
                  </a:lnTo>
                  <a:lnTo>
                    <a:pt x="2416768" y="80172"/>
                  </a:lnTo>
                  <a:lnTo>
                    <a:pt x="2458958" y="77377"/>
                  </a:lnTo>
                  <a:lnTo>
                    <a:pt x="2488302" y="76723"/>
                  </a:lnTo>
                  <a:lnTo>
                    <a:pt x="2526250" y="76355"/>
                  </a:lnTo>
                  <a:lnTo>
                    <a:pt x="2562894" y="76246"/>
                  </a:lnTo>
                  <a:lnTo>
                    <a:pt x="2601973" y="76213"/>
                  </a:lnTo>
                  <a:lnTo>
                    <a:pt x="2636445" y="73695"/>
                  </a:lnTo>
                  <a:lnTo>
                    <a:pt x="2676448" y="69500"/>
                  </a:lnTo>
                  <a:lnTo>
                    <a:pt x="2713073" y="68256"/>
                  </a:lnTo>
                  <a:lnTo>
                    <a:pt x="2746817" y="67888"/>
                  </a:lnTo>
                  <a:lnTo>
                    <a:pt x="2786604" y="67779"/>
                  </a:lnTo>
                  <a:lnTo>
                    <a:pt x="2828706" y="67742"/>
                  </a:lnTo>
                  <a:lnTo>
                    <a:pt x="2868658" y="66794"/>
                  </a:lnTo>
                  <a:lnTo>
                    <a:pt x="2907769" y="61032"/>
                  </a:lnTo>
                  <a:lnTo>
                    <a:pt x="2947829" y="59499"/>
                  </a:lnTo>
                  <a:lnTo>
                    <a:pt x="2984555" y="61821"/>
                  </a:lnTo>
                  <a:lnTo>
                    <a:pt x="3014980" y="66565"/>
                  </a:lnTo>
                  <a:lnTo>
                    <a:pt x="3052104" y="67502"/>
                  </a:lnTo>
                  <a:lnTo>
                    <a:pt x="3088388" y="67702"/>
                  </a:lnTo>
                  <a:lnTo>
                    <a:pt x="3125709" y="67729"/>
                  </a:lnTo>
                  <a:lnTo>
                    <a:pt x="3160913" y="67732"/>
                  </a:lnTo>
                  <a:lnTo>
                    <a:pt x="3201416" y="67733"/>
                  </a:lnTo>
                  <a:lnTo>
                    <a:pt x="3234188" y="67733"/>
                  </a:lnTo>
                  <a:lnTo>
                    <a:pt x="3229749" y="67733"/>
                  </a:lnTo>
                  <a:lnTo>
                    <a:pt x="3225047" y="65224"/>
                  </a:lnTo>
                  <a:lnTo>
                    <a:pt x="3219821" y="61914"/>
                  </a:lnTo>
                  <a:lnTo>
                    <a:pt x="3203783" y="54772"/>
                  </a:lnTo>
                  <a:lnTo>
                    <a:pt x="3166831" y="34215"/>
                  </a:lnTo>
                  <a:lnTo>
                    <a:pt x="3125991" y="12771"/>
                  </a:lnTo>
                  <a:lnTo>
                    <a:pt x="3114648" y="9439"/>
                  </a:lnTo>
                  <a:lnTo>
                    <a:pt x="30988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813"/>
            <p:cNvSpPr/>
            <p:nvPr/>
          </p:nvSpPr>
          <p:spPr>
            <a:xfrm>
              <a:off x="7967133" y="3107267"/>
              <a:ext cx="33868" cy="177801"/>
            </a:xfrm>
            <a:custGeom>
              <a:avLst/>
              <a:gdLst/>
              <a:ahLst/>
              <a:cxnLst/>
              <a:rect l="0" t="0" r="0" b="0"/>
              <a:pathLst>
                <a:path w="33868" h="177801">
                  <a:moveTo>
                    <a:pt x="0" y="0"/>
                  </a:moveTo>
                  <a:lnTo>
                    <a:pt x="4495" y="4494"/>
                  </a:lnTo>
                  <a:lnTo>
                    <a:pt x="6702" y="9210"/>
                  </a:lnTo>
                  <a:lnTo>
                    <a:pt x="8421" y="49797"/>
                  </a:lnTo>
                  <a:lnTo>
                    <a:pt x="10962" y="69944"/>
                  </a:lnTo>
                  <a:lnTo>
                    <a:pt x="16409" y="112026"/>
                  </a:lnTo>
                  <a:lnTo>
                    <a:pt x="33867" y="177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814"/>
            <p:cNvSpPr/>
            <p:nvPr/>
          </p:nvSpPr>
          <p:spPr>
            <a:xfrm>
              <a:off x="8001000" y="3403600"/>
              <a:ext cx="131471" cy="143934"/>
            </a:xfrm>
            <a:custGeom>
              <a:avLst/>
              <a:gdLst/>
              <a:ahLst/>
              <a:cxnLst/>
              <a:rect l="0" t="0" r="0" b="0"/>
              <a:pathLst>
                <a:path w="131471" h="143934">
                  <a:moveTo>
                    <a:pt x="0" y="0"/>
                  </a:moveTo>
                  <a:lnTo>
                    <a:pt x="36194" y="0"/>
                  </a:lnTo>
                  <a:lnTo>
                    <a:pt x="72293" y="941"/>
                  </a:lnTo>
                  <a:lnTo>
                    <a:pt x="90017" y="7290"/>
                  </a:lnTo>
                  <a:lnTo>
                    <a:pt x="91056" y="8623"/>
                  </a:lnTo>
                  <a:lnTo>
                    <a:pt x="92210" y="12612"/>
                  </a:lnTo>
                  <a:lnTo>
                    <a:pt x="92859" y="20148"/>
                  </a:lnTo>
                  <a:lnTo>
                    <a:pt x="90503" y="25574"/>
                  </a:lnTo>
                  <a:lnTo>
                    <a:pt x="87261" y="31122"/>
                  </a:lnTo>
                  <a:lnTo>
                    <a:pt x="85820" y="36723"/>
                  </a:lnTo>
                  <a:lnTo>
                    <a:pt x="80162" y="42349"/>
                  </a:lnTo>
                  <a:lnTo>
                    <a:pt x="39353" y="63971"/>
                  </a:lnTo>
                  <a:lnTo>
                    <a:pt x="34081" y="67586"/>
                  </a:lnTo>
                  <a:lnTo>
                    <a:pt x="38425" y="63195"/>
                  </a:lnTo>
                  <a:lnTo>
                    <a:pt x="45613" y="61013"/>
                  </a:lnTo>
                  <a:lnTo>
                    <a:pt x="86675" y="59335"/>
                  </a:lnTo>
                  <a:lnTo>
                    <a:pt x="98641" y="60228"/>
                  </a:lnTo>
                  <a:lnTo>
                    <a:pt x="108438" y="63771"/>
                  </a:lnTo>
                  <a:lnTo>
                    <a:pt x="116555" y="70990"/>
                  </a:lnTo>
                  <a:lnTo>
                    <a:pt x="122358" y="80469"/>
                  </a:lnTo>
                  <a:lnTo>
                    <a:pt x="131470" y="112075"/>
                  </a:lnTo>
                  <a:lnTo>
                    <a:pt x="129614" y="119740"/>
                  </a:lnTo>
                  <a:lnTo>
                    <a:pt x="123280" y="129344"/>
                  </a:lnTo>
                  <a:lnTo>
                    <a:pt x="110951" y="138147"/>
                  </a:lnTo>
                  <a:lnTo>
                    <a:pt x="90887" y="142219"/>
                  </a:lnTo>
                  <a:lnTo>
                    <a:pt x="56941" y="143594"/>
                  </a:lnTo>
                  <a:lnTo>
                    <a:pt x="8467" y="143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815"/>
            <p:cNvSpPr/>
            <p:nvPr/>
          </p:nvSpPr>
          <p:spPr>
            <a:xfrm>
              <a:off x="7442200" y="3386773"/>
              <a:ext cx="194734" cy="143828"/>
            </a:xfrm>
            <a:custGeom>
              <a:avLst/>
              <a:gdLst/>
              <a:ahLst/>
              <a:cxnLst/>
              <a:rect l="0" t="0" r="0" b="0"/>
              <a:pathLst>
                <a:path w="194734" h="143828">
                  <a:moveTo>
                    <a:pt x="0" y="16827"/>
                  </a:moveTo>
                  <a:lnTo>
                    <a:pt x="4494" y="12332"/>
                  </a:lnTo>
                  <a:lnTo>
                    <a:pt x="9210" y="10125"/>
                  </a:lnTo>
                  <a:lnTo>
                    <a:pt x="49798" y="1705"/>
                  </a:lnTo>
                  <a:lnTo>
                    <a:pt x="90253" y="0"/>
                  </a:lnTo>
                  <a:lnTo>
                    <a:pt x="99065" y="2450"/>
                  </a:lnTo>
                  <a:lnTo>
                    <a:pt x="120255" y="14341"/>
                  </a:lnTo>
                  <a:lnTo>
                    <a:pt x="124003" y="19799"/>
                  </a:lnTo>
                  <a:lnTo>
                    <a:pt x="120650" y="30378"/>
                  </a:lnTo>
                  <a:lnTo>
                    <a:pt x="113202" y="47183"/>
                  </a:lnTo>
                  <a:lnTo>
                    <a:pt x="109579" y="56659"/>
                  </a:lnTo>
                  <a:lnTo>
                    <a:pt x="81306" y="96199"/>
                  </a:lnTo>
                  <a:lnTo>
                    <a:pt x="59161" y="122503"/>
                  </a:lnTo>
                  <a:lnTo>
                    <a:pt x="44810" y="131551"/>
                  </a:lnTo>
                  <a:lnTo>
                    <a:pt x="37790" y="134608"/>
                  </a:lnTo>
                  <a:lnTo>
                    <a:pt x="27218" y="142427"/>
                  </a:lnTo>
                  <a:lnTo>
                    <a:pt x="26612" y="141953"/>
                  </a:lnTo>
                  <a:lnTo>
                    <a:pt x="25939" y="138918"/>
                  </a:lnTo>
                  <a:lnTo>
                    <a:pt x="26700" y="137732"/>
                  </a:lnTo>
                  <a:lnTo>
                    <a:pt x="28148" y="136941"/>
                  </a:lnTo>
                  <a:lnTo>
                    <a:pt x="37189" y="135829"/>
                  </a:lnTo>
                  <a:lnTo>
                    <a:pt x="77288" y="135378"/>
                  </a:lnTo>
                  <a:lnTo>
                    <a:pt x="103767" y="132855"/>
                  </a:lnTo>
                  <a:lnTo>
                    <a:pt x="131400" y="128071"/>
                  </a:lnTo>
                  <a:lnTo>
                    <a:pt x="194733" y="1438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816"/>
            <p:cNvSpPr/>
            <p:nvPr/>
          </p:nvSpPr>
          <p:spPr>
            <a:xfrm>
              <a:off x="7476067" y="3124200"/>
              <a:ext cx="25401" cy="160868"/>
            </a:xfrm>
            <a:custGeom>
              <a:avLst/>
              <a:gdLst/>
              <a:ahLst/>
              <a:cxnLst/>
              <a:rect l="0" t="0" r="0" b="0"/>
              <a:pathLst>
                <a:path w="25401" h="160868">
                  <a:moveTo>
                    <a:pt x="0" y="0"/>
                  </a:moveTo>
                  <a:lnTo>
                    <a:pt x="940" y="21201"/>
                  </a:lnTo>
                  <a:lnTo>
                    <a:pt x="7682" y="48871"/>
                  </a:lnTo>
                  <a:lnTo>
                    <a:pt x="9175" y="67789"/>
                  </a:lnTo>
                  <a:lnTo>
                    <a:pt x="23098" y="108718"/>
                  </a:lnTo>
                  <a:lnTo>
                    <a:pt x="25400" y="160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817"/>
            <p:cNvSpPr/>
            <p:nvPr/>
          </p:nvSpPr>
          <p:spPr>
            <a:xfrm>
              <a:off x="7578956" y="3162839"/>
              <a:ext cx="91845" cy="70936"/>
            </a:xfrm>
            <a:custGeom>
              <a:avLst/>
              <a:gdLst/>
              <a:ahLst/>
              <a:cxnLst/>
              <a:rect l="0" t="0" r="0" b="0"/>
              <a:pathLst>
                <a:path w="91845" h="70936">
                  <a:moveTo>
                    <a:pt x="24111" y="46028"/>
                  </a:moveTo>
                  <a:lnTo>
                    <a:pt x="24111" y="37664"/>
                  </a:lnTo>
                  <a:lnTo>
                    <a:pt x="28988" y="37581"/>
                  </a:lnTo>
                  <a:lnTo>
                    <a:pt x="26906" y="37570"/>
                  </a:lnTo>
                  <a:lnTo>
                    <a:pt x="25974" y="38508"/>
                  </a:lnTo>
                  <a:lnTo>
                    <a:pt x="24356" y="44852"/>
                  </a:lnTo>
                  <a:lnTo>
                    <a:pt x="16842" y="53214"/>
                  </a:lnTo>
                  <a:lnTo>
                    <a:pt x="8459" y="54382"/>
                  </a:lnTo>
                  <a:lnTo>
                    <a:pt x="0" y="47195"/>
                  </a:lnTo>
                  <a:lnTo>
                    <a:pt x="511" y="45865"/>
                  </a:lnTo>
                  <a:lnTo>
                    <a:pt x="10608" y="34346"/>
                  </a:lnTo>
                  <a:lnTo>
                    <a:pt x="15915" y="31428"/>
                  </a:lnTo>
                  <a:lnTo>
                    <a:pt x="26700" y="29786"/>
                  </a:lnTo>
                  <a:lnTo>
                    <a:pt x="51988" y="29135"/>
                  </a:lnTo>
                  <a:lnTo>
                    <a:pt x="53985" y="30062"/>
                  </a:lnTo>
                  <a:lnTo>
                    <a:pt x="55316" y="31621"/>
                  </a:lnTo>
                  <a:lnTo>
                    <a:pt x="56204" y="33601"/>
                  </a:lnTo>
                  <a:lnTo>
                    <a:pt x="57735" y="34921"/>
                  </a:lnTo>
                  <a:lnTo>
                    <a:pt x="61946" y="36387"/>
                  </a:lnTo>
                  <a:lnTo>
                    <a:pt x="63445" y="37719"/>
                  </a:lnTo>
                  <a:lnTo>
                    <a:pt x="65112" y="41708"/>
                  </a:lnTo>
                  <a:lnTo>
                    <a:pt x="64615" y="44089"/>
                  </a:lnTo>
                  <a:lnTo>
                    <a:pt x="59421" y="51934"/>
                  </a:lnTo>
                  <a:lnTo>
                    <a:pt x="46507" y="65817"/>
                  </a:lnTo>
                  <a:lnTo>
                    <a:pt x="38454" y="68934"/>
                  </a:lnTo>
                  <a:lnTo>
                    <a:pt x="17955" y="70935"/>
                  </a:lnTo>
                  <a:lnTo>
                    <a:pt x="14362" y="70159"/>
                  </a:lnTo>
                  <a:lnTo>
                    <a:pt x="11967" y="68700"/>
                  </a:lnTo>
                  <a:lnTo>
                    <a:pt x="3628" y="55106"/>
                  </a:lnTo>
                  <a:lnTo>
                    <a:pt x="168" y="39728"/>
                  </a:lnTo>
                  <a:lnTo>
                    <a:pt x="1867" y="31312"/>
                  </a:lnTo>
                  <a:lnTo>
                    <a:pt x="8113" y="21285"/>
                  </a:lnTo>
                  <a:lnTo>
                    <a:pt x="18651" y="9469"/>
                  </a:lnTo>
                  <a:lnTo>
                    <a:pt x="26701" y="6261"/>
                  </a:lnTo>
                  <a:lnTo>
                    <a:pt x="42705" y="4201"/>
                  </a:lnTo>
                  <a:lnTo>
                    <a:pt x="56483" y="8339"/>
                  </a:lnTo>
                  <a:lnTo>
                    <a:pt x="67987" y="15523"/>
                  </a:lnTo>
                  <a:lnTo>
                    <a:pt x="71834" y="20868"/>
                  </a:lnTo>
                  <a:lnTo>
                    <a:pt x="72859" y="23609"/>
                  </a:lnTo>
                  <a:lnTo>
                    <a:pt x="71489" y="31674"/>
                  </a:lnTo>
                  <a:lnTo>
                    <a:pt x="65430" y="44283"/>
                  </a:lnTo>
                  <a:lnTo>
                    <a:pt x="59408" y="50897"/>
                  </a:lnTo>
                  <a:lnTo>
                    <a:pt x="46381" y="58968"/>
                  </a:lnTo>
                  <a:lnTo>
                    <a:pt x="35203" y="61778"/>
                  </a:lnTo>
                  <a:lnTo>
                    <a:pt x="25591" y="62435"/>
                  </a:lnTo>
                  <a:lnTo>
                    <a:pt x="17556" y="60219"/>
                  </a:lnTo>
                  <a:lnTo>
                    <a:pt x="14097" y="58311"/>
                  </a:lnTo>
                  <a:lnTo>
                    <a:pt x="11791" y="56098"/>
                  </a:lnTo>
                  <a:lnTo>
                    <a:pt x="9228" y="51131"/>
                  </a:lnTo>
                  <a:lnTo>
                    <a:pt x="7785" y="43045"/>
                  </a:lnTo>
                  <a:lnTo>
                    <a:pt x="11851" y="30197"/>
                  </a:lnTo>
                  <a:lnTo>
                    <a:pt x="19015" y="18969"/>
                  </a:lnTo>
                  <a:lnTo>
                    <a:pt x="36623" y="6746"/>
                  </a:lnTo>
                  <a:lnTo>
                    <a:pt x="47232" y="974"/>
                  </a:lnTo>
                  <a:lnTo>
                    <a:pt x="51755" y="0"/>
                  </a:lnTo>
                  <a:lnTo>
                    <a:pt x="55711" y="290"/>
                  </a:lnTo>
                  <a:lnTo>
                    <a:pt x="71789" y="4187"/>
                  </a:lnTo>
                  <a:lnTo>
                    <a:pt x="77600" y="7990"/>
                  </a:lnTo>
                  <a:lnTo>
                    <a:pt x="79526" y="11261"/>
                  </a:lnTo>
                  <a:lnTo>
                    <a:pt x="82617" y="27523"/>
                  </a:lnTo>
                  <a:lnTo>
                    <a:pt x="82870" y="30869"/>
                  </a:lnTo>
                  <a:lnTo>
                    <a:pt x="78732" y="44568"/>
                  </a:lnTo>
                  <a:lnTo>
                    <a:pt x="71592" y="52591"/>
                  </a:lnTo>
                  <a:lnTo>
                    <a:pt x="51677" y="65407"/>
                  </a:lnTo>
                  <a:lnTo>
                    <a:pt x="30711" y="69644"/>
                  </a:lnTo>
                  <a:lnTo>
                    <a:pt x="19831" y="68126"/>
                  </a:lnTo>
                  <a:lnTo>
                    <a:pt x="8418" y="61983"/>
                  </a:lnTo>
                  <a:lnTo>
                    <a:pt x="5182" y="59486"/>
                  </a:lnTo>
                  <a:lnTo>
                    <a:pt x="3966" y="56882"/>
                  </a:lnTo>
                  <a:lnTo>
                    <a:pt x="4095" y="54204"/>
                  </a:lnTo>
                  <a:lnTo>
                    <a:pt x="11064" y="38654"/>
                  </a:lnTo>
                  <a:lnTo>
                    <a:pt x="18625" y="30834"/>
                  </a:lnTo>
                  <a:lnTo>
                    <a:pt x="23276" y="27432"/>
                  </a:lnTo>
                  <a:lnTo>
                    <a:pt x="35969" y="23652"/>
                  </a:lnTo>
                  <a:lnTo>
                    <a:pt x="62620" y="21225"/>
                  </a:lnTo>
                  <a:lnTo>
                    <a:pt x="91844" y="29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818"/>
            <p:cNvSpPr/>
            <p:nvPr/>
          </p:nvSpPr>
          <p:spPr>
            <a:xfrm>
              <a:off x="6815667" y="3141136"/>
              <a:ext cx="16934" cy="160865"/>
            </a:xfrm>
            <a:custGeom>
              <a:avLst/>
              <a:gdLst/>
              <a:ahLst/>
              <a:cxnLst/>
              <a:rect l="0" t="0" r="0" b="0"/>
              <a:pathLst>
                <a:path w="16934" h="160865">
                  <a:moveTo>
                    <a:pt x="0" y="8464"/>
                  </a:moveTo>
                  <a:lnTo>
                    <a:pt x="0" y="0"/>
                  </a:lnTo>
                  <a:lnTo>
                    <a:pt x="0" y="40368"/>
                  </a:lnTo>
                  <a:lnTo>
                    <a:pt x="0" y="70904"/>
                  </a:lnTo>
                  <a:lnTo>
                    <a:pt x="2508" y="76353"/>
                  </a:lnTo>
                  <a:lnTo>
                    <a:pt x="4494" y="79124"/>
                  </a:lnTo>
                  <a:lnTo>
                    <a:pt x="8117" y="98758"/>
                  </a:lnTo>
                  <a:lnTo>
                    <a:pt x="8436" y="113132"/>
                  </a:lnTo>
                  <a:lnTo>
                    <a:pt x="10961" y="118640"/>
                  </a:lnTo>
                  <a:lnTo>
                    <a:pt x="14279" y="124224"/>
                  </a:lnTo>
                  <a:lnTo>
                    <a:pt x="15753" y="129841"/>
                  </a:lnTo>
                  <a:lnTo>
                    <a:pt x="15206" y="132656"/>
                  </a:lnTo>
                  <a:lnTo>
                    <a:pt x="12088" y="138292"/>
                  </a:lnTo>
                  <a:lnTo>
                    <a:pt x="11822" y="142053"/>
                  </a:lnTo>
                  <a:lnTo>
                    <a:pt x="16933" y="1608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819"/>
            <p:cNvSpPr/>
            <p:nvPr/>
          </p:nvSpPr>
          <p:spPr>
            <a:xfrm>
              <a:off x="6790267" y="3403600"/>
              <a:ext cx="118502" cy="108881"/>
            </a:xfrm>
            <a:custGeom>
              <a:avLst/>
              <a:gdLst/>
              <a:ahLst/>
              <a:cxnLst/>
              <a:rect l="0" t="0" r="0" b="0"/>
              <a:pathLst>
                <a:path w="118502" h="108881">
                  <a:moveTo>
                    <a:pt x="16933" y="0"/>
                  </a:moveTo>
                  <a:lnTo>
                    <a:pt x="8816" y="0"/>
                  </a:lnTo>
                  <a:lnTo>
                    <a:pt x="8466" y="42235"/>
                  </a:lnTo>
                  <a:lnTo>
                    <a:pt x="8466" y="82997"/>
                  </a:lnTo>
                  <a:lnTo>
                    <a:pt x="25020" y="101217"/>
                  </a:lnTo>
                  <a:lnTo>
                    <a:pt x="29782" y="101486"/>
                  </a:lnTo>
                  <a:lnTo>
                    <a:pt x="31144" y="102465"/>
                  </a:lnTo>
                  <a:lnTo>
                    <a:pt x="32051" y="104058"/>
                  </a:lnTo>
                  <a:lnTo>
                    <a:pt x="32656" y="106061"/>
                  </a:lnTo>
                  <a:lnTo>
                    <a:pt x="34000" y="107396"/>
                  </a:lnTo>
                  <a:lnTo>
                    <a:pt x="38002" y="108880"/>
                  </a:lnTo>
                  <a:lnTo>
                    <a:pt x="40387" y="108335"/>
                  </a:lnTo>
                  <a:lnTo>
                    <a:pt x="45544" y="105220"/>
                  </a:lnTo>
                  <a:lnTo>
                    <a:pt x="47296" y="104954"/>
                  </a:lnTo>
                  <a:lnTo>
                    <a:pt x="48464" y="105718"/>
                  </a:lnTo>
                  <a:lnTo>
                    <a:pt x="49243" y="107167"/>
                  </a:lnTo>
                  <a:lnTo>
                    <a:pt x="50702" y="107193"/>
                  </a:lnTo>
                  <a:lnTo>
                    <a:pt x="59805" y="102984"/>
                  </a:lnTo>
                  <a:lnTo>
                    <a:pt x="73448" y="100842"/>
                  </a:lnTo>
                  <a:lnTo>
                    <a:pt x="84498" y="92993"/>
                  </a:lnTo>
                  <a:lnTo>
                    <a:pt x="99010" y="79703"/>
                  </a:lnTo>
                  <a:lnTo>
                    <a:pt x="104525" y="77757"/>
                  </a:lnTo>
                  <a:lnTo>
                    <a:pt x="106372" y="76297"/>
                  </a:lnTo>
                  <a:lnTo>
                    <a:pt x="108424" y="72167"/>
                  </a:lnTo>
                  <a:lnTo>
                    <a:pt x="109580" y="64552"/>
                  </a:lnTo>
                  <a:lnTo>
                    <a:pt x="110683" y="62790"/>
                  </a:lnTo>
                  <a:lnTo>
                    <a:pt x="112359" y="61616"/>
                  </a:lnTo>
                  <a:lnTo>
                    <a:pt x="114418" y="60833"/>
                  </a:lnTo>
                  <a:lnTo>
                    <a:pt x="115789" y="59370"/>
                  </a:lnTo>
                  <a:lnTo>
                    <a:pt x="117314" y="55236"/>
                  </a:lnTo>
                  <a:lnTo>
                    <a:pt x="118501" y="35508"/>
                  </a:lnTo>
                  <a:lnTo>
                    <a:pt x="114029" y="29858"/>
                  </a:lnTo>
                  <a:lnTo>
                    <a:pt x="109319" y="27382"/>
                  </a:lnTo>
                  <a:lnTo>
                    <a:pt x="106745" y="26721"/>
                  </a:lnTo>
                  <a:lnTo>
                    <a:pt x="105031" y="25340"/>
                  </a:lnTo>
                  <a:lnTo>
                    <a:pt x="97557" y="13731"/>
                  </a:lnTo>
                  <a:lnTo>
                    <a:pt x="92591" y="10807"/>
                  </a:lnTo>
                  <a:lnTo>
                    <a:pt x="81737" y="8929"/>
                  </a:lnTo>
                  <a:lnTo>
                    <a:pt x="40687" y="8470"/>
                  </a:lnTo>
                  <a:lnTo>
                    <a:pt x="22681" y="8467"/>
                  </a:lnTo>
                  <a:lnTo>
                    <a:pt x="0" y="16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820"/>
            <p:cNvSpPr/>
            <p:nvPr/>
          </p:nvSpPr>
          <p:spPr>
            <a:xfrm>
              <a:off x="5232400" y="3242733"/>
              <a:ext cx="135468" cy="33868"/>
            </a:xfrm>
            <a:custGeom>
              <a:avLst/>
              <a:gdLst/>
              <a:ahLst/>
              <a:cxnLst/>
              <a:rect l="0" t="0" r="0" b="0"/>
              <a:pathLst>
                <a:path w="135468" h="33868">
                  <a:moveTo>
                    <a:pt x="0" y="0"/>
                  </a:moveTo>
                  <a:lnTo>
                    <a:pt x="8990" y="0"/>
                  </a:lnTo>
                  <a:lnTo>
                    <a:pt x="11638" y="941"/>
                  </a:lnTo>
                  <a:lnTo>
                    <a:pt x="13403" y="2509"/>
                  </a:lnTo>
                  <a:lnTo>
                    <a:pt x="14580" y="4495"/>
                  </a:lnTo>
                  <a:lnTo>
                    <a:pt x="25225" y="11785"/>
                  </a:lnTo>
                  <a:lnTo>
                    <a:pt x="61171" y="20976"/>
                  </a:lnTo>
                  <a:lnTo>
                    <a:pt x="135467" y="33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821"/>
            <p:cNvSpPr/>
            <p:nvPr/>
          </p:nvSpPr>
          <p:spPr>
            <a:xfrm>
              <a:off x="5223933" y="3098800"/>
              <a:ext cx="143935" cy="101601"/>
            </a:xfrm>
            <a:custGeom>
              <a:avLst/>
              <a:gdLst/>
              <a:ahLst/>
              <a:cxnLst/>
              <a:rect l="0" t="0" r="0" b="0"/>
              <a:pathLst>
                <a:path w="143935" h="101601">
                  <a:moveTo>
                    <a:pt x="0" y="101600"/>
                  </a:moveTo>
                  <a:lnTo>
                    <a:pt x="11785" y="82526"/>
                  </a:lnTo>
                  <a:lnTo>
                    <a:pt x="24397" y="73579"/>
                  </a:lnTo>
                  <a:lnTo>
                    <a:pt x="63894" y="56462"/>
                  </a:lnTo>
                  <a:lnTo>
                    <a:pt x="104363" y="29008"/>
                  </a:lnTo>
                  <a:lnTo>
                    <a:pt x="14393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8" name="SMARTInkShape-Group93"/>
          <p:cNvGrpSpPr/>
          <p:nvPr/>
        </p:nvGrpSpPr>
        <p:grpSpPr>
          <a:xfrm>
            <a:off x="5151322" y="1456267"/>
            <a:ext cx="3645546" cy="541867"/>
            <a:chOff x="5151322" y="1456267"/>
            <a:chExt cx="3645546" cy="541867"/>
          </a:xfrm>
        </p:grpSpPr>
        <p:sp>
          <p:nvSpPr>
            <p:cNvPr id="410" name="SMARTInkShape-822"/>
            <p:cNvSpPr/>
            <p:nvPr/>
          </p:nvSpPr>
          <p:spPr>
            <a:xfrm>
              <a:off x="8052498" y="1517400"/>
              <a:ext cx="91931" cy="86538"/>
            </a:xfrm>
            <a:custGeom>
              <a:avLst/>
              <a:gdLst/>
              <a:ahLst/>
              <a:cxnLst/>
              <a:rect l="0" t="0" r="0" b="0"/>
              <a:pathLst>
                <a:path w="91931" h="86538">
                  <a:moveTo>
                    <a:pt x="16235" y="65867"/>
                  </a:moveTo>
                  <a:lnTo>
                    <a:pt x="16235" y="58577"/>
                  </a:lnTo>
                  <a:lnTo>
                    <a:pt x="16235" y="65772"/>
                  </a:lnTo>
                  <a:lnTo>
                    <a:pt x="7246" y="65839"/>
                  </a:lnTo>
                  <a:lnTo>
                    <a:pt x="4599" y="64907"/>
                  </a:lnTo>
                  <a:lnTo>
                    <a:pt x="2834" y="63345"/>
                  </a:lnTo>
                  <a:lnTo>
                    <a:pt x="1656" y="61364"/>
                  </a:lnTo>
                  <a:lnTo>
                    <a:pt x="0" y="49585"/>
                  </a:lnTo>
                  <a:lnTo>
                    <a:pt x="4630" y="39502"/>
                  </a:lnTo>
                  <a:lnTo>
                    <a:pt x="13943" y="26688"/>
                  </a:lnTo>
                  <a:lnTo>
                    <a:pt x="39603" y="12026"/>
                  </a:lnTo>
                  <a:lnTo>
                    <a:pt x="51486" y="8208"/>
                  </a:lnTo>
                  <a:lnTo>
                    <a:pt x="54788" y="8613"/>
                  </a:lnTo>
                  <a:lnTo>
                    <a:pt x="60964" y="11571"/>
                  </a:lnTo>
                  <a:lnTo>
                    <a:pt x="69731" y="18525"/>
                  </a:lnTo>
                  <a:lnTo>
                    <a:pt x="72937" y="26325"/>
                  </a:lnTo>
                  <a:lnTo>
                    <a:pt x="73792" y="31039"/>
                  </a:lnTo>
                  <a:lnTo>
                    <a:pt x="72233" y="41294"/>
                  </a:lnTo>
                  <a:lnTo>
                    <a:pt x="66067" y="55136"/>
                  </a:lnTo>
                  <a:lnTo>
                    <a:pt x="55555" y="68242"/>
                  </a:lnTo>
                  <a:lnTo>
                    <a:pt x="31506" y="85583"/>
                  </a:lnTo>
                  <a:lnTo>
                    <a:pt x="28298" y="86537"/>
                  </a:lnTo>
                  <a:lnTo>
                    <a:pt x="25217" y="86232"/>
                  </a:lnTo>
                  <a:lnTo>
                    <a:pt x="19286" y="83385"/>
                  </a:lnTo>
                  <a:lnTo>
                    <a:pt x="13514" y="78983"/>
                  </a:lnTo>
                  <a:lnTo>
                    <a:pt x="10322" y="73891"/>
                  </a:lnTo>
                  <a:lnTo>
                    <a:pt x="9471" y="71217"/>
                  </a:lnTo>
                  <a:lnTo>
                    <a:pt x="12767" y="49473"/>
                  </a:lnTo>
                  <a:lnTo>
                    <a:pt x="22219" y="34749"/>
                  </a:lnTo>
                  <a:lnTo>
                    <a:pt x="51649" y="7585"/>
                  </a:lnTo>
                  <a:lnTo>
                    <a:pt x="64985" y="934"/>
                  </a:lnTo>
                  <a:lnTo>
                    <a:pt x="68491" y="0"/>
                  </a:lnTo>
                  <a:lnTo>
                    <a:pt x="71768" y="319"/>
                  </a:lnTo>
                  <a:lnTo>
                    <a:pt x="77920" y="3181"/>
                  </a:lnTo>
                  <a:lnTo>
                    <a:pt x="86671" y="10082"/>
                  </a:lnTo>
                  <a:lnTo>
                    <a:pt x="89873" y="17869"/>
                  </a:lnTo>
                  <a:lnTo>
                    <a:pt x="91930" y="33703"/>
                  </a:lnTo>
                  <a:lnTo>
                    <a:pt x="87791" y="47452"/>
                  </a:lnTo>
                  <a:lnTo>
                    <a:pt x="80606" y="58947"/>
                  </a:lnTo>
                  <a:lnTo>
                    <a:pt x="68025" y="72806"/>
                  </a:lnTo>
                  <a:lnTo>
                    <a:pt x="57753" y="78358"/>
                  </a:lnTo>
                  <a:lnTo>
                    <a:pt x="40325" y="81923"/>
                  </a:lnTo>
                  <a:lnTo>
                    <a:pt x="33840" y="79901"/>
                  </a:lnTo>
                  <a:lnTo>
                    <a:pt x="30794" y="78046"/>
                  </a:lnTo>
                  <a:lnTo>
                    <a:pt x="28764" y="74927"/>
                  </a:lnTo>
                  <a:lnTo>
                    <a:pt x="26507" y="66444"/>
                  </a:lnTo>
                  <a:lnTo>
                    <a:pt x="28013" y="56402"/>
                  </a:lnTo>
                  <a:lnTo>
                    <a:pt x="34150" y="42680"/>
                  </a:lnTo>
                  <a:lnTo>
                    <a:pt x="48487" y="18046"/>
                  </a:lnTo>
                  <a:lnTo>
                    <a:pt x="49966" y="17053"/>
                  </a:lnTo>
                  <a:lnTo>
                    <a:pt x="54118" y="15949"/>
                  </a:lnTo>
                  <a:lnTo>
                    <a:pt x="56543" y="17537"/>
                  </a:lnTo>
                  <a:lnTo>
                    <a:pt x="71809" y="37242"/>
                  </a:lnTo>
                  <a:lnTo>
                    <a:pt x="74407" y="45992"/>
                  </a:lnTo>
                  <a:lnTo>
                    <a:pt x="75459" y="68684"/>
                  </a:lnTo>
                  <a:lnTo>
                    <a:pt x="73592" y="71508"/>
                  </a:lnTo>
                  <a:lnTo>
                    <a:pt x="66500" y="77154"/>
                  </a:lnTo>
                  <a:lnTo>
                    <a:pt x="54568" y="77782"/>
                  </a:lnTo>
                  <a:lnTo>
                    <a:pt x="29926" y="74535"/>
                  </a:lnTo>
                  <a:lnTo>
                    <a:pt x="28185" y="73527"/>
                  </a:lnTo>
                  <a:lnTo>
                    <a:pt x="33169" y="57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823"/>
            <p:cNvSpPr/>
            <p:nvPr/>
          </p:nvSpPr>
          <p:spPr>
            <a:xfrm>
              <a:off x="5173133" y="1507067"/>
              <a:ext cx="3623656" cy="76097"/>
            </a:xfrm>
            <a:custGeom>
              <a:avLst/>
              <a:gdLst/>
              <a:ahLst/>
              <a:cxnLst/>
              <a:rect l="0" t="0" r="0" b="0"/>
              <a:pathLst>
                <a:path w="3623656" h="76097">
                  <a:moveTo>
                    <a:pt x="0" y="50800"/>
                  </a:moveTo>
                  <a:lnTo>
                    <a:pt x="40372" y="50800"/>
                  </a:lnTo>
                  <a:lnTo>
                    <a:pt x="82630" y="50800"/>
                  </a:lnTo>
                  <a:lnTo>
                    <a:pt x="124180" y="50800"/>
                  </a:lnTo>
                  <a:lnTo>
                    <a:pt x="163340" y="50800"/>
                  </a:lnTo>
                  <a:lnTo>
                    <a:pt x="205551" y="50800"/>
                  </a:lnTo>
                  <a:lnTo>
                    <a:pt x="243580" y="50800"/>
                  </a:lnTo>
                  <a:lnTo>
                    <a:pt x="284966" y="50800"/>
                  </a:lnTo>
                  <a:lnTo>
                    <a:pt x="321894" y="50800"/>
                  </a:lnTo>
                  <a:lnTo>
                    <a:pt x="359213" y="50800"/>
                  </a:lnTo>
                  <a:lnTo>
                    <a:pt x="375590" y="49859"/>
                  </a:lnTo>
                  <a:lnTo>
                    <a:pt x="409243" y="43118"/>
                  </a:lnTo>
                  <a:lnTo>
                    <a:pt x="448736" y="42379"/>
                  </a:lnTo>
                  <a:lnTo>
                    <a:pt x="490126" y="42337"/>
                  </a:lnTo>
                  <a:lnTo>
                    <a:pt x="527048" y="42334"/>
                  </a:lnTo>
                  <a:lnTo>
                    <a:pt x="564096" y="42333"/>
                  </a:lnTo>
                  <a:lnTo>
                    <a:pt x="599009" y="42333"/>
                  </a:lnTo>
                  <a:lnTo>
                    <a:pt x="634371" y="42333"/>
                  </a:lnTo>
                  <a:lnTo>
                    <a:pt x="671042" y="42333"/>
                  </a:lnTo>
                  <a:lnTo>
                    <a:pt x="703902" y="42333"/>
                  </a:lnTo>
                  <a:lnTo>
                    <a:pt x="743427" y="42333"/>
                  </a:lnTo>
                  <a:lnTo>
                    <a:pt x="781467" y="42333"/>
                  </a:lnTo>
                  <a:lnTo>
                    <a:pt x="816165" y="41392"/>
                  </a:lnTo>
                  <a:lnTo>
                    <a:pt x="847037" y="36514"/>
                  </a:lnTo>
                  <a:lnTo>
                    <a:pt x="885138" y="34651"/>
                  </a:lnTo>
                  <a:lnTo>
                    <a:pt x="926217" y="34099"/>
                  </a:lnTo>
                  <a:lnTo>
                    <a:pt x="966297" y="33935"/>
                  </a:lnTo>
                  <a:lnTo>
                    <a:pt x="998765" y="33887"/>
                  </a:lnTo>
                  <a:lnTo>
                    <a:pt x="1035457" y="33872"/>
                  </a:lnTo>
                  <a:lnTo>
                    <a:pt x="1066921" y="33868"/>
                  </a:lnTo>
                  <a:lnTo>
                    <a:pt x="1106138" y="33867"/>
                  </a:lnTo>
                  <a:lnTo>
                    <a:pt x="1136965" y="33867"/>
                  </a:lnTo>
                  <a:lnTo>
                    <a:pt x="1177591" y="33866"/>
                  </a:lnTo>
                  <a:lnTo>
                    <a:pt x="1214884" y="33866"/>
                  </a:lnTo>
                  <a:lnTo>
                    <a:pt x="1237364" y="31358"/>
                  </a:lnTo>
                  <a:lnTo>
                    <a:pt x="1269424" y="27165"/>
                  </a:lnTo>
                  <a:lnTo>
                    <a:pt x="1297965" y="26184"/>
                  </a:lnTo>
                  <a:lnTo>
                    <a:pt x="1326331" y="25748"/>
                  </a:lnTo>
                  <a:lnTo>
                    <a:pt x="1359633" y="25555"/>
                  </a:lnTo>
                  <a:lnTo>
                    <a:pt x="1391682" y="25469"/>
                  </a:lnTo>
                  <a:lnTo>
                    <a:pt x="1424065" y="26361"/>
                  </a:lnTo>
                  <a:lnTo>
                    <a:pt x="1452303" y="29903"/>
                  </a:lnTo>
                  <a:lnTo>
                    <a:pt x="1483668" y="32105"/>
                  </a:lnTo>
                  <a:lnTo>
                    <a:pt x="1525534" y="33344"/>
                  </a:lnTo>
                  <a:lnTo>
                    <a:pt x="1563339" y="33712"/>
                  </a:lnTo>
                  <a:lnTo>
                    <a:pt x="1602762" y="33821"/>
                  </a:lnTo>
                  <a:lnTo>
                    <a:pt x="1639843" y="33853"/>
                  </a:lnTo>
                  <a:lnTo>
                    <a:pt x="1671442" y="33860"/>
                  </a:lnTo>
                  <a:lnTo>
                    <a:pt x="1707436" y="33864"/>
                  </a:lnTo>
                  <a:lnTo>
                    <a:pt x="1746744" y="33865"/>
                  </a:lnTo>
                  <a:lnTo>
                    <a:pt x="1774457" y="33866"/>
                  </a:lnTo>
                  <a:lnTo>
                    <a:pt x="1816776" y="33866"/>
                  </a:lnTo>
                  <a:lnTo>
                    <a:pt x="1858163" y="33866"/>
                  </a:lnTo>
                  <a:lnTo>
                    <a:pt x="1898649" y="33866"/>
                  </a:lnTo>
                  <a:lnTo>
                    <a:pt x="1936045" y="33866"/>
                  </a:lnTo>
                  <a:lnTo>
                    <a:pt x="1977855" y="33866"/>
                  </a:lnTo>
                  <a:lnTo>
                    <a:pt x="2019094" y="33866"/>
                  </a:lnTo>
                  <a:lnTo>
                    <a:pt x="2050724" y="33866"/>
                  </a:lnTo>
                  <a:lnTo>
                    <a:pt x="2083596" y="33866"/>
                  </a:lnTo>
                  <a:lnTo>
                    <a:pt x="2119530" y="33866"/>
                  </a:lnTo>
                  <a:lnTo>
                    <a:pt x="2153687" y="33866"/>
                  </a:lnTo>
                  <a:lnTo>
                    <a:pt x="2191606" y="34807"/>
                  </a:lnTo>
                  <a:lnTo>
                    <a:pt x="2221469" y="38361"/>
                  </a:lnTo>
                  <a:lnTo>
                    <a:pt x="2253557" y="40568"/>
                  </a:lnTo>
                  <a:lnTo>
                    <a:pt x="2295829" y="41810"/>
                  </a:lnTo>
                  <a:lnTo>
                    <a:pt x="2333755" y="42178"/>
                  </a:lnTo>
                  <a:lnTo>
                    <a:pt x="2373213" y="42287"/>
                  </a:lnTo>
                  <a:lnTo>
                    <a:pt x="2412814" y="42319"/>
                  </a:lnTo>
                  <a:lnTo>
                    <a:pt x="2446784" y="43268"/>
                  </a:lnTo>
                  <a:lnTo>
                    <a:pt x="2480697" y="46825"/>
                  </a:lnTo>
                  <a:lnTo>
                    <a:pt x="2518039" y="49622"/>
                  </a:lnTo>
                  <a:lnTo>
                    <a:pt x="2545291" y="50276"/>
                  </a:lnTo>
                  <a:lnTo>
                    <a:pt x="2576219" y="50567"/>
                  </a:lnTo>
                  <a:lnTo>
                    <a:pt x="2608779" y="50696"/>
                  </a:lnTo>
                  <a:lnTo>
                    <a:pt x="2645360" y="50769"/>
                  </a:lnTo>
                  <a:lnTo>
                    <a:pt x="2687556" y="50791"/>
                  </a:lnTo>
                  <a:lnTo>
                    <a:pt x="2719411" y="50796"/>
                  </a:lnTo>
                  <a:lnTo>
                    <a:pt x="2759043" y="50798"/>
                  </a:lnTo>
                  <a:lnTo>
                    <a:pt x="2792737" y="50799"/>
                  </a:lnTo>
                  <a:lnTo>
                    <a:pt x="2830942" y="53308"/>
                  </a:lnTo>
                  <a:lnTo>
                    <a:pt x="2865154" y="57501"/>
                  </a:lnTo>
                  <a:lnTo>
                    <a:pt x="2892417" y="58482"/>
                  </a:lnTo>
                  <a:lnTo>
                    <a:pt x="2923349" y="58918"/>
                  </a:lnTo>
                  <a:lnTo>
                    <a:pt x="2954517" y="59163"/>
                  </a:lnTo>
                  <a:lnTo>
                    <a:pt x="2993648" y="59236"/>
                  </a:lnTo>
                  <a:lnTo>
                    <a:pt x="3022276" y="59253"/>
                  </a:lnTo>
                  <a:lnTo>
                    <a:pt x="3057313" y="59262"/>
                  </a:lnTo>
                  <a:lnTo>
                    <a:pt x="3099490" y="59266"/>
                  </a:lnTo>
                  <a:lnTo>
                    <a:pt x="3128270" y="59266"/>
                  </a:lnTo>
                  <a:lnTo>
                    <a:pt x="3166172" y="59266"/>
                  </a:lnTo>
                  <a:lnTo>
                    <a:pt x="3196844" y="59266"/>
                  </a:lnTo>
                  <a:lnTo>
                    <a:pt x="3235721" y="59266"/>
                  </a:lnTo>
                  <a:lnTo>
                    <a:pt x="3277515" y="59266"/>
                  </a:lnTo>
                  <a:lnTo>
                    <a:pt x="3317407" y="59266"/>
                  </a:lnTo>
                  <a:lnTo>
                    <a:pt x="3356505" y="59266"/>
                  </a:lnTo>
                  <a:lnTo>
                    <a:pt x="3391893" y="59266"/>
                  </a:lnTo>
                  <a:lnTo>
                    <a:pt x="3433239" y="60207"/>
                  </a:lnTo>
                  <a:lnTo>
                    <a:pt x="3472078" y="66556"/>
                  </a:lnTo>
                  <a:lnTo>
                    <a:pt x="3505943" y="67384"/>
                  </a:lnTo>
                  <a:lnTo>
                    <a:pt x="3541274" y="67630"/>
                  </a:lnTo>
                  <a:lnTo>
                    <a:pt x="3573404" y="68653"/>
                  </a:lnTo>
                  <a:lnTo>
                    <a:pt x="3613530" y="75850"/>
                  </a:lnTo>
                  <a:lnTo>
                    <a:pt x="3620711" y="76096"/>
                  </a:lnTo>
                  <a:lnTo>
                    <a:pt x="3621719" y="75190"/>
                  </a:lnTo>
                  <a:lnTo>
                    <a:pt x="3622838" y="71674"/>
                  </a:lnTo>
                  <a:lnTo>
                    <a:pt x="3623655" y="60789"/>
                  </a:lnTo>
                  <a:lnTo>
                    <a:pt x="3611941" y="47616"/>
                  </a:lnTo>
                  <a:lnTo>
                    <a:pt x="3593356" y="36617"/>
                  </a:lnTo>
                  <a:lnTo>
                    <a:pt x="3555345" y="22568"/>
                  </a:lnTo>
                  <a:lnTo>
                    <a:pt x="3513580" y="15166"/>
                  </a:lnTo>
                  <a:lnTo>
                    <a:pt x="3476262" y="6546"/>
                  </a:lnTo>
                  <a:lnTo>
                    <a:pt x="3437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824"/>
            <p:cNvSpPr/>
            <p:nvPr/>
          </p:nvSpPr>
          <p:spPr>
            <a:xfrm>
              <a:off x="8644467" y="1600200"/>
              <a:ext cx="152401" cy="50801"/>
            </a:xfrm>
            <a:custGeom>
              <a:avLst/>
              <a:gdLst/>
              <a:ahLst/>
              <a:cxnLst/>
              <a:rect l="0" t="0" r="0" b="0"/>
              <a:pathLst>
                <a:path w="152401" h="50801">
                  <a:moveTo>
                    <a:pt x="152400" y="0"/>
                  </a:moveTo>
                  <a:lnTo>
                    <a:pt x="139787" y="0"/>
                  </a:lnTo>
                  <a:lnTo>
                    <a:pt x="134877" y="2509"/>
                  </a:lnTo>
                  <a:lnTo>
                    <a:pt x="132251" y="4495"/>
                  </a:lnTo>
                  <a:lnTo>
                    <a:pt x="124316" y="6701"/>
                  </a:lnTo>
                  <a:lnTo>
                    <a:pt x="109272" y="10452"/>
                  </a:lnTo>
                  <a:lnTo>
                    <a:pt x="78639" y="25574"/>
                  </a:lnTo>
                  <a:lnTo>
                    <a:pt x="69758" y="31122"/>
                  </a:lnTo>
                  <a:lnTo>
                    <a:pt x="46503" y="40671"/>
                  </a:lnTo>
                  <a:lnTo>
                    <a:pt x="0"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825"/>
            <p:cNvSpPr/>
            <p:nvPr/>
          </p:nvSpPr>
          <p:spPr>
            <a:xfrm>
              <a:off x="5151322" y="1608667"/>
              <a:ext cx="191146" cy="8467"/>
            </a:xfrm>
            <a:custGeom>
              <a:avLst/>
              <a:gdLst/>
              <a:ahLst/>
              <a:cxnLst/>
              <a:rect l="0" t="0" r="0" b="0"/>
              <a:pathLst>
                <a:path w="191146" h="8467">
                  <a:moveTo>
                    <a:pt x="4878" y="8466"/>
                  </a:moveTo>
                  <a:lnTo>
                    <a:pt x="0" y="3588"/>
                  </a:lnTo>
                  <a:lnTo>
                    <a:pt x="2083" y="5671"/>
                  </a:lnTo>
                  <a:lnTo>
                    <a:pt x="8653" y="7224"/>
                  </a:lnTo>
                  <a:lnTo>
                    <a:pt x="46175" y="7362"/>
                  </a:lnTo>
                  <a:lnTo>
                    <a:pt x="85891" y="1733"/>
                  </a:lnTo>
                  <a:lnTo>
                    <a:pt x="119820" y="513"/>
                  </a:lnTo>
                  <a:lnTo>
                    <a:pt x="19114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826"/>
            <p:cNvSpPr/>
            <p:nvPr/>
          </p:nvSpPr>
          <p:spPr>
            <a:xfrm>
              <a:off x="6960680" y="1456267"/>
              <a:ext cx="23144" cy="211667"/>
            </a:xfrm>
            <a:custGeom>
              <a:avLst/>
              <a:gdLst/>
              <a:ahLst/>
              <a:cxnLst/>
              <a:rect l="0" t="0" r="0" b="0"/>
              <a:pathLst>
                <a:path w="23144" h="211667">
                  <a:moveTo>
                    <a:pt x="15853" y="0"/>
                  </a:moveTo>
                  <a:lnTo>
                    <a:pt x="15853" y="4494"/>
                  </a:lnTo>
                  <a:lnTo>
                    <a:pt x="23143" y="27192"/>
                  </a:lnTo>
                  <a:lnTo>
                    <a:pt x="17328" y="51885"/>
                  </a:lnTo>
                  <a:lnTo>
                    <a:pt x="4387" y="90605"/>
                  </a:lnTo>
                  <a:lnTo>
                    <a:pt x="0" y="127441"/>
                  </a:lnTo>
                  <a:lnTo>
                    <a:pt x="7387" y="211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827"/>
            <p:cNvSpPr/>
            <p:nvPr/>
          </p:nvSpPr>
          <p:spPr>
            <a:xfrm>
              <a:off x="5233577" y="1828800"/>
              <a:ext cx="134291" cy="25401"/>
            </a:xfrm>
            <a:custGeom>
              <a:avLst/>
              <a:gdLst/>
              <a:ahLst/>
              <a:cxnLst/>
              <a:rect l="0" t="0" r="0" b="0"/>
              <a:pathLst>
                <a:path w="134291" h="25401">
                  <a:moveTo>
                    <a:pt x="7290" y="25400"/>
                  </a:moveTo>
                  <a:lnTo>
                    <a:pt x="0" y="18110"/>
                  </a:lnTo>
                  <a:lnTo>
                    <a:pt x="548" y="17718"/>
                  </a:lnTo>
                  <a:lnTo>
                    <a:pt x="10697" y="14580"/>
                  </a:lnTo>
                  <a:lnTo>
                    <a:pt x="41456" y="2302"/>
                  </a:lnTo>
                  <a:lnTo>
                    <a:pt x="81751" y="202"/>
                  </a:lnTo>
                  <a:lnTo>
                    <a:pt x="121238" y="27"/>
                  </a:lnTo>
                  <a:lnTo>
                    <a:pt x="13429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828"/>
            <p:cNvSpPr/>
            <p:nvPr/>
          </p:nvSpPr>
          <p:spPr>
            <a:xfrm>
              <a:off x="5892800" y="1794933"/>
              <a:ext cx="101601" cy="8468"/>
            </a:xfrm>
            <a:custGeom>
              <a:avLst/>
              <a:gdLst/>
              <a:ahLst/>
              <a:cxnLst/>
              <a:rect l="0" t="0" r="0" b="0"/>
              <a:pathLst>
                <a:path w="101601" h="8468">
                  <a:moveTo>
                    <a:pt x="0" y="8467"/>
                  </a:moveTo>
                  <a:lnTo>
                    <a:pt x="16323" y="7526"/>
                  </a:lnTo>
                  <a:lnTo>
                    <a:pt x="53198" y="785"/>
                  </a:lnTo>
                  <a:lnTo>
                    <a:pt x="1016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829"/>
            <p:cNvSpPr/>
            <p:nvPr/>
          </p:nvSpPr>
          <p:spPr>
            <a:xfrm>
              <a:off x="8297342" y="1820333"/>
              <a:ext cx="164099" cy="177801"/>
            </a:xfrm>
            <a:custGeom>
              <a:avLst/>
              <a:gdLst/>
              <a:ahLst/>
              <a:cxnLst/>
              <a:rect l="0" t="0" r="0" b="0"/>
              <a:pathLst>
                <a:path w="164099" h="177801">
                  <a:moveTo>
                    <a:pt x="8458" y="0"/>
                  </a:moveTo>
                  <a:lnTo>
                    <a:pt x="8458" y="16280"/>
                  </a:lnTo>
                  <a:lnTo>
                    <a:pt x="5949" y="23855"/>
                  </a:lnTo>
                  <a:lnTo>
                    <a:pt x="3963" y="27192"/>
                  </a:lnTo>
                  <a:lnTo>
                    <a:pt x="1168" y="40879"/>
                  </a:lnTo>
                  <a:lnTo>
                    <a:pt x="94" y="80788"/>
                  </a:lnTo>
                  <a:lnTo>
                    <a:pt x="0" y="122908"/>
                  </a:lnTo>
                  <a:lnTo>
                    <a:pt x="4488" y="140735"/>
                  </a:lnTo>
                  <a:lnTo>
                    <a:pt x="11777" y="153439"/>
                  </a:lnTo>
                  <a:lnTo>
                    <a:pt x="16316" y="155915"/>
                  </a:lnTo>
                  <a:lnTo>
                    <a:pt x="43877" y="159889"/>
                  </a:lnTo>
                  <a:lnTo>
                    <a:pt x="84862" y="159797"/>
                  </a:lnTo>
                  <a:lnTo>
                    <a:pt x="108237" y="154070"/>
                  </a:lnTo>
                  <a:lnTo>
                    <a:pt x="123839" y="147355"/>
                  </a:lnTo>
                  <a:lnTo>
                    <a:pt x="143618" y="143066"/>
                  </a:lnTo>
                  <a:lnTo>
                    <a:pt x="152569" y="135395"/>
                  </a:lnTo>
                  <a:lnTo>
                    <a:pt x="162896" y="120498"/>
                  </a:lnTo>
                  <a:lnTo>
                    <a:pt x="164098" y="115140"/>
                  </a:lnTo>
                  <a:lnTo>
                    <a:pt x="162925" y="104169"/>
                  </a:lnTo>
                  <a:lnTo>
                    <a:pt x="159268" y="95529"/>
                  </a:lnTo>
                  <a:lnTo>
                    <a:pt x="149255" y="82318"/>
                  </a:lnTo>
                  <a:lnTo>
                    <a:pt x="145597" y="81220"/>
                  </a:lnTo>
                  <a:lnTo>
                    <a:pt x="120824" y="84027"/>
                  </a:lnTo>
                  <a:lnTo>
                    <a:pt x="99763" y="93467"/>
                  </a:lnTo>
                  <a:lnTo>
                    <a:pt x="57600" y="128126"/>
                  </a:lnTo>
                  <a:lnTo>
                    <a:pt x="46328" y="135173"/>
                  </a:lnTo>
                  <a:lnTo>
                    <a:pt x="40027" y="143490"/>
                  </a:lnTo>
                  <a:lnTo>
                    <a:pt x="38911" y="148341"/>
                  </a:lnTo>
                  <a:lnTo>
                    <a:pt x="42325" y="177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830"/>
            <p:cNvSpPr/>
            <p:nvPr/>
          </p:nvSpPr>
          <p:spPr>
            <a:xfrm>
              <a:off x="5494867" y="1456267"/>
              <a:ext cx="16924" cy="186267"/>
            </a:xfrm>
            <a:custGeom>
              <a:avLst/>
              <a:gdLst/>
              <a:ahLst/>
              <a:cxnLst/>
              <a:rect l="0" t="0" r="0" b="0"/>
              <a:pathLst>
                <a:path w="16924" h="186267">
                  <a:moveTo>
                    <a:pt x="0" y="0"/>
                  </a:moveTo>
                  <a:lnTo>
                    <a:pt x="7289" y="0"/>
                  </a:lnTo>
                  <a:lnTo>
                    <a:pt x="12612" y="8989"/>
                  </a:lnTo>
                  <a:lnTo>
                    <a:pt x="15653" y="19074"/>
                  </a:lnTo>
                  <a:lnTo>
                    <a:pt x="16857" y="55794"/>
                  </a:lnTo>
                  <a:lnTo>
                    <a:pt x="16923" y="96462"/>
                  </a:lnTo>
                  <a:lnTo>
                    <a:pt x="9642" y="135236"/>
                  </a:lnTo>
                  <a:lnTo>
                    <a:pt x="8466" y="186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831"/>
            <p:cNvSpPr/>
            <p:nvPr/>
          </p:nvSpPr>
          <p:spPr>
            <a:xfrm>
              <a:off x="8331200" y="1498949"/>
              <a:ext cx="8468" cy="194385"/>
            </a:xfrm>
            <a:custGeom>
              <a:avLst/>
              <a:gdLst/>
              <a:ahLst/>
              <a:cxnLst/>
              <a:rect l="0" t="0" r="0" b="0"/>
              <a:pathLst>
                <a:path w="8468" h="194385">
                  <a:moveTo>
                    <a:pt x="0" y="8118"/>
                  </a:moveTo>
                  <a:lnTo>
                    <a:pt x="0" y="0"/>
                  </a:lnTo>
                  <a:lnTo>
                    <a:pt x="0" y="40133"/>
                  </a:lnTo>
                  <a:lnTo>
                    <a:pt x="0" y="81368"/>
                  </a:lnTo>
                  <a:lnTo>
                    <a:pt x="0" y="122118"/>
                  </a:lnTo>
                  <a:lnTo>
                    <a:pt x="940" y="152743"/>
                  </a:lnTo>
                  <a:lnTo>
                    <a:pt x="8467" y="1943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832"/>
            <p:cNvSpPr/>
            <p:nvPr/>
          </p:nvSpPr>
          <p:spPr>
            <a:xfrm>
              <a:off x="5401734" y="1778000"/>
              <a:ext cx="135360" cy="152401"/>
            </a:xfrm>
            <a:custGeom>
              <a:avLst/>
              <a:gdLst/>
              <a:ahLst/>
              <a:cxnLst/>
              <a:rect l="0" t="0" r="0" b="0"/>
              <a:pathLst>
                <a:path w="135360" h="152401">
                  <a:moveTo>
                    <a:pt x="25399" y="0"/>
                  </a:moveTo>
                  <a:lnTo>
                    <a:pt x="17282" y="0"/>
                  </a:lnTo>
                  <a:lnTo>
                    <a:pt x="16935" y="15653"/>
                  </a:lnTo>
                  <a:lnTo>
                    <a:pt x="9643" y="24111"/>
                  </a:lnTo>
                  <a:lnTo>
                    <a:pt x="8815" y="29513"/>
                  </a:lnTo>
                  <a:lnTo>
                    <a:pt x="8468" y="62099"/>
                  </a:lnTo>
                  <a:lnTo>
                    <a:pt x="5959" y="67738"/>
                  </a:lnTo>
                  <a:lnTo>
                    <a:pt x="2648" y="73380"/>
                  </a:lnTo>
                  <a:lnTo>
                    <a:pt x="522" y="84667"/>
                  </a:lnTo>
                  <a:lnTo>
                    <a:pt x="0" y="121632"/>
                  </a:lnTo>
                  <a:lnTo>
                    <a:pt x="2508" y="127123"/>
                  </a:lnTo>
                  <a:lnTo>
                    <a:pt x="5817" y="132699"/>
                  </a:lnTo>
                  <a:lnTo>
                    <a:pt x="7289" y="138313"/>
                  </a:lnTo>
                  <a:lnTo>
                    <a:pt x="8622" y="140187"/>
                  </a:lnTo>
                  <a:lnTo>
                    <a:pt x="10452" y="141436"/>
                  </a:lnTo>
                  <a:lnTo>
                    <a:pt x="12613" y="142268"/>
                  </a:lnTo>
                  <a:lnTo>
                    <a:pt x="14052" y="143764"/>
                  </a:lnTo>
                  <a:lnTo>
                    <a:pt x="16553" y="151077"/>
                  </a:lnTo>
                  <a:lnTo>
                    <a:pt x="19273" y="151812"/>
                  </a:lnTo>
                  <a:lnTo>
                    <a:pt x="54802" y="152399"/>
                  </a:lnTo>
                  <a:lnTo>
                    <a:pt x="59791" y="149891"/>
                  </a:lnTo>
                  <a:lnTo>
                    <a:pt x="65144" y="146581"/>
                  </a:lnTo>
                  <a:lnTo>
                    <a:pt x="73447" y="143777"/>
                  </a:lnTo>
                  <a:lnTo>
                    <a:pt x="110434" y="120503"/>
                  </a:lnTo>
                  <a:lnTo>
                    <a:pt x="113134" y="119847"/>
                  </a:lnTo>
                  <a:lnTo>
                    <a:pt x="114934" y="118468"/>
                  </a:lnTo>
                  <a:lnTo>
                    <a:pt x="118407" y="112974"/>
                  </a:lnTo>
                  <a:lnTo>
                    <a:pt x="122553" y="111359"/>
                  </a:lnTo>
                  <a:lnTo>
                    <a:pt x="124035" y="109987"/>
                  </a:lnTo>
                  <a:lnTo>
                    <a:pt x="125682" y="105955"/>
                  </a:lnTo>
                  <a:lnTo>
                    <a:pt x="126609" y="98396"/>
                  </a:lnTo>
                  <a:lnTo>
                    <a:pt x="127679" y="96641"/>
                  </a:lnTo>
                  <a:lnTo>
                    <a:pt x="129334" y="95472"/>
                  </a:lnTo>
                  <a:lnTo>
                    <a:pt x="131378" y="94692"/>
                  </a:lnTo>
                  <a:lnTo>
                    <a:pt x="132741" y="93232"/>
                  </a:lnTo>
                  <a:lnTo>
                    <a:pt x="135107" y="85981"/>
                  </a:lnTo>
                  <a:lnTo>
                    <a:pt x="135359" y="80561"/>
                  </a:lnTo>
                  <a:lnTo>
                    <a:pt x="134454" y="79108"/>
                  </a:lnTo>
                  <a:lnTo>
                    <a:pt x="132910" y="78138"/>
                  </a:lnTo>
                  <a:lnTo>
                    <a:pt x="130940" y="77492"/>
                  </a:lnTo>
                  <a:lnTo>
                    <a:pt x="129626" y="76121"/>
                  </a:lnTo>
                  <a:lnTo>
                    <a:pt x="127344" y="69024"/>
                  </a:lnTo>
                  <a:lnTo>
                    <a:pt x="127102" y="63621"/>
                  </a:lnTo>
                  <a:lnTo>
                    <a:pt x="126127" y="62170"/>
                  </a:lnTo>
                  <a:lnTo>
                    <a:pt x="124535" y="61202"/>
                  </a:lnTo>
                  <a:lnTo>
                    <a:pt x="119719" y="59649"/>
                  </a:lnTo>
                  <a:lnTo>
                    <a:pt x="112007" y="53523"/>
                  </a:lnTo>
                  <a:lnTo>
                    <a:pt x="106852" y="52010"/>
                  </a:lnTo>
                  <a:lnTo>
                    <a:pt x="105102" y="52547"/>
                  </a:lnTo>
                  <a:lnTo>
                    <a:pt x="103933" y="53847"/>
                  </a:lnTo>
                  <a:lnTo>
                    <a:pt x="103156" y="55653"/>
                  </a:lnTo>
                  <a:lnTo>
                    <a:pt x="101696" y="56858"/>
                  </a:lnTo>
                  <a:lnTo>
                    <a:pt x="97566" y="58196"/>
                  </a:lnTo>
                  <a:lnTo>
                    <a:pt x="87250" y="59996"/>
                  </a:lnTo>
                  <a:lnTo>
                    <a:pt x="69396" y="74666"/>
                  </a:lnTo>
                  <a:lnTo>
                    <a:pt x="54329" y="90552"/>
                  </a:lnTo>
                  <a:lnTo>
                    <a:pt x="48988" y="101647"/>
                  </a:lnTo>
                  <a:lnTo>
                    <a:pt x="43647" y="108404"/>
                  </a:lnTo>
                  <a:lnTo>
                    <a:pt x="42722" y="114069"/>
                  </a:lnTo>
                  <a:lnTo>
                    <a:pt x="42335" y="138647"/>
                  </a:lnTo>
                  <a:lnTo>
                    <a:pt x="43275" y="140409"/>
                  </a:lnTo>
                  <a:lnTo>
                    <a:pt x="44843" y="141584"/>
                  </a:lnTo>
                  <a:lnTo>
                    <a:pt x="49623" y="143469"/>
                  </a:lnTo>
                  <a:lnTo>
                    <a:pt x="59266"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833"/>
            <p:cNvSpPr/>
            <p:nvPr/>
          </p:nvSpPr>
          <p:spPr>
            <a:xfrm>
              <a:off x="6019800" y="1464733"/>
              <a:ext cx="25187" cy="203201"/>
            </a:xfrm>
            <a:custGeom>
              <a:avLst/>
              <a:gdLst/>
              <a:ahLst/>
              <a:cxnLst/>
              <a:rect l="0" t="0" r="0" b="0"/>
              <a:pathLst>
                <a:path w="25187" h="203201">
                  <a:moveTo>
                    <a:pt x="0" y="0"/>
                  </a:moveTo>
                  <a:lnTo>
                    <a:pt x="4494" y="0"/>
                  </a:lnTo>
                  <a:lnTo>
                    <a:pt x="9210" y="2509"/>
                  </a:lnTo>
                  <a:lnTo>
                    <a:pt x="14441" y="5819"/>
                  </a:lnTo>
                  <a:lnTo>
                    <a:pt x="19904" y="7290"/>
                  </a:lnTo>
                  <a:lnTo>
                    <a:pt x="21735" y="9564"/>
                  </a:lnTo>
                  <a:lnTo>
                    <a:pt x="23771" y="17108"/>
                  </a:lnTo>
                  <a:lnTo>
                    <a:pt x="25186" y="51938"/>
                  </a:lnTo>
                  <a:lnTo>
                    <a:pt x="22828" y="76538"/>
                  </a:lnTo>
                  <a:lnTo>
                    <a:pt x="13603" y="114628"/>
                  </a:lnTo>
                  <a:lnTo>
                    <a:pt x="9480" y="156507"/>
                  </a:lnTo>
                  <a:lnTo>
                    <a:pt x="8467" y="203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834"/>
            <p:cNvSpPr/>
            <p:nvPr/>
          </p:nvSpPr>
          <p:spPr>
            <a:xfrm>
              <a:off x="6062133" y="1769533"/>
              <a:ext cx="125223" cy="133556"/>
            </a:xfrm>
            <a:custGeom>
              <a:avLst/>
              <a:gdLst/>
              <a:ahLst/>
              <a:cxnLst/>
              <a:rect l="0" t="0" r="0" b="0"/>
              <a:pathLst>
                <a:path w="125223" h="133556">
                  <a:moveTo>
                    <a:pt x="76200" y="0"/>
                  </a:moveTo>
                  <a:lnTo>
                    <a:pt x="56298" y="0"/>
                  </a:lnTo>
                  <a:lnTo>
                    <a:pt x="39308" y="4878"/>
                  </a:lnTo>
                  <a:lnTo>
                    <a:pt x="28999" y="2805"/>
                  </a:lnTo>
                  <a:lnTo>
                    <a:pt x="10170" y="8191"/>
                  </a:lnTo>
                  <a:lnTo>
                    <a:pt x="393" y="8460"/>
                  </a:lnTo>
                  <a:lnTo>
                    <a:pt x="10" y="36487"/>
                  </a:lnTo>
                  <a:lnTo>
                    <a:pt x="1889" y="39377"/>
                  </a:lnTo>
                  <a:lnTo>
                    <a:pt x="11639" y="47938"/>
                  </a:lnTo>
                  <a:lnTo>
                    <a:pt x="16237" y="57589"/>
                  </a:lnTo>
                  <a:lnTo>
                    <a:pt x="16727" y="63264"/>
                  </a:lnTo>
                  <a:lnTo>
                    <a:pt x="17737" y="64754"/>
                  </a:lnTo>
                  <a:lnTo>
                    <a:pt x="19350" y="65747"/>
                  </a:lnTo>
                  <a:lnTo>
                    <a:pt x="25544" y="67472"/>
                  </a:lnTo>
                  <a:lnTo>
                    <a:pt x="37080" y="67699"/>
                  </a:lnTo>
                  <a:lnTo>
                    <a:pt x="42507" y="65210"/>
                  </a:lnTo>
                  <a:lnTo>
                    <a:pt x="57408" y="54231"/>
                  </a:lnTo>
                  <a:lnTo>
                    <a:pt x="74440" y="48969"/>
                  </a:lnTo>
                  <a:lnTo>
                    <a:pt x="81063" y="45283"/>
                  </a:lnTo>
                  <a:lnTo>
                    <a:pt x="87140" y="43645"/>
                  </a:lnTo>
                  <a:lnTo>
                    <a:pt x="111681" y="49738"/>
                  </a:lnTo>
                  <a:lnTo>
                    <a:pt x="117997" y="55346"/>
                  </a:lnTo>
                  <a:lnTo>
                    <a:pt x="122998" y="63169"/>
                  </a:lnTo>
                  <a:lnTo>
                    <a:pt x="125222" y="69781"/>
                  </a:lnTo>
                  <a:lnTo>
                    <a:pt x="123701" y="78364"/>
                  </a:lnTo>
                  <a:lnTo>
                    <a:pt x="110565" y="103700"/>
                  </a:lnTo>
                  <a:lnTo>
                    <a:pt x="99762" y="118633"/>
                  </a:lnTo>
                  <a:lnTo>
                    <a:pt x="81613" y="129016"/>
                  </a:lnTo>
                  <a:lnTo>
                    <a:pt x="67351" y="133555"/>
                  </a:lnTo>
                  <a:lnTo>
                    <a:pt x="0"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835"/>
            <p:cNvSpPr/>
            <p:nvPr/>
          </p:nvSpPr>
          <p:spPr>
            <a:xfrm>
              <a:off x="7848600" y="1507067"/>
              <a:ext cx="8468" cy="152401"/>
            </a:xfrm>
            <a:custGeom>
              <a:avLst/>
              <a:gdLst/>
              <a:ahLst/>
              <a:cxnLst/>
              <a:rect l="0" t="0" r="0" b="0"/>
              <a:pathLst>
                <a:path w="8468" h="152401">
                  <a:moveTo>
                    <a:pt x="0" y="0"/>
                  </a:moveTo>
                  <a:lnTo>
                    <a:pt x="0" y="7289"/>
                  </a:lnTo>
                  <a:lnTo>
                    <a:pt x="7290" y="27437"/>
                  </a:lnTo>
                  <a:lnTo>
                    <a:pt x="8364" y="64160"/>
                  </a:lnTo>
                  <a:lnTo>
                    <a:pt x="8458" y="106001"/>
                  </a:lnTo>
                  <a:lnTo>
                    <a:pt x="8467"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SMARTInkShape-836"/>
            <p:cNvSpPr/>
            <p:nvPr/>
          </p:nvSpPr>
          <p:spPr>
            <a:xfrm>
              <a:off x="7797800" y="1778000"/>
              <a:ext cx="141788" cy="168825"/>
            </a:xfrm>
            <a:custGeom>
              <a:avLst/>
              <a:gdLst/>
              <a:ahLst/>
              <a:cxnLst/>
              <a:rect l="0" t="0" r="0" b="0"/>
              <a:pathLst>
                <a:path w="141788" h="168825">
                  <a:moveTo>
                    <a:pt x="84667" y="0"/>
                  </a:moveTo>
                  <a:lnTo>
                    <a:pt x="80172" y="4495"/>
                  </a:lnTo>
                  <a:lnTo>
                    <a:pt x="75457" y="6701"/>
                  </a:lnTo>
                  <a:lnTo>
                    <a:pt x="61991" y="9175"/>
                  </a:lnTo>
                  <a:lnTo>
                    <a:pt x="52652" y="14216"/>
                  </a:lnTo>
                  <a:lnTo>
                    <a:pt x="10386" y="16886"/>
                  </a:lnTo>
                  <a:lnTo>
                    <a:pt x="16" y="16933"/>
                  </a:lnTo>
                  <a:lnTo>
                    <a:pt x="0" y="53635"/>
                  </a:lnTo>
                  <a:lnTo>
                    <a:pt x="2509" y="59272"/>
                  </a:lnTo>
                  <a:lnTo>
                    <a:pt x="5819" y="64914"/>
                  </a:lnTo>
                  <a:lnTo>
                    <a:pt x="7944" y="76201"/>
                  </a:lnTo>
                  <a:lnTo>
                    <a:pt x="8118" y="79023"/>
                  </a:lnTo>
                  <a:lnTo>
                    <a:pt x="10820" y="84667"/>
                  </a:lnTo>
                  <a:lnTo>
                    <a:pt x="15725" y="91461"/>
                  </a:lnTo>
                  <a:lnTo>
                    <a:pt x="18905" y="92390"/>
                  </a:lnTo>
                  <a:lnTo>
                    <a:pt x="21070" y="92638"/>
                  </a:lnTo>
                  <a:lnTo>
                    <a:pt x="23454" y="90922"/>
                  </a:lnTo>
                  <a:lnTo>
                    <a:pt x="48941" y="62215"/>
                  </a:lnTo>
                  <a:lnTo>
                    <a:pt x="64887" y="52489"/>
                  </a:lnTo>
                  <a:lnTo>
                    <a:pt x="86558" y="50948"/>
                  </a:lnTo>
                  <a:lnTo>
                    <a:pt x="110688" y="60029"/>
                  </a:lnTo>
                  <a:lnTo>
                    <a:pt x="116125" y="62598"/>
                  </a:lnTo>
                  <a:lnTo>
                    <a:pt x="124675" y="70468"/>
                  </a:lnTo>
                  <a:lnTo>
                    <a:pt x="134778" y="87985"/>
                  </a:lnTo>
                  <a:lnTo>
                    <a:pt x="141220" y="108541"/>
                  </a:lnTo>
                  <a:lnTo>
                    <a:pt x="141787" y="120678"/>
                  </a:lnTo>
                  <a:lnTo>
                    <a:pt x="136817" y="137147"/>
                  </a:lnTo>
                  <a:lnTo>
                    <a:pt x="123984" y="154700"/>
                  </a:lnTo>
                  <a:lnTo>
                    <a:pt x="115653" y="163534"/>
                  </a:lnTo>
                  <a:lnTo>
                    <a:pt x="105024" y="166756"/>
                  </a:lnTo>
                  <a:lnTo>
                    <a:pt x="79699" y="168824"/>
                  </a:lnTo>
                  <a:lnTo>
                    <a:pt x="25400"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837"/>
            <p:cNvSpPr/>
            <p:nvPr/>
          </p:nvSpPr>
          <p:spPr>
            <a:xfrm>
              <a:off x="5723621" y="1507595"/>
              <a:ext cx="98631" cy="90834"/>
            </a:xfrm>
            <a:custGeom>
              <a:avLst/>
              <a:gdLst/>
              <a:ahLst/>
              <a:cxnLst/>
              <a:rect l="0" t="0" r="0" b="0"/>
              <a:pathLst>
                <a:path w="98631" h="90834">
                  <a:moveTo>
                    <a:pt x="59112" y="58738"/>
                  </a:moveTo>
                  <a:lnTo>
                    <a:pt x="67579" y="58738"/>
                  </a:lnTo>
                  <a:lnTo>
                    <a:pt x="59216" y="67102"/>
                  </a:lnTo>
                  <a:lnTo>
                    <a:pt x="34900" y="67205"/>
                  </a:lnTo>
                  <a:lnTo>
                    <a:pt x="34503" y="66264"/>
                  </a:lnTo>
                  <a:lnTo>
                    <a:pt x="33816" y="59915"/>
                  </a:lnTo>
                  <a:lnTo>
                    <a:pt x="34723" y="59523"/>
                  </a:lnTo>
                  <a:lnTo>
                    <a:pt x="38238" y="59087"/>
                  </a:lnTo>
                  <a:lnTo>
                    <a:pt x="39552" y="58030"/>
                  </a:lnTo>
                  <a:lnTo>
                    <a:pt x="42076" y="50630"/>
                  </a:lnTo>
                  <a:lnTo>
                    <a:pt x="42170" y="43013"/>
                  </a:lnTo>
                  <a:lnTo>
                    <a:pt x="43114" y="42611"/>
                  </a:lnTo>
                  <a:lnTo>
                    <a:pt x="79251" y="41805"/>
                  </a:lnTo>
                  <a:lnTo>
                    <a:pt x="91942" y="46300"/>
                  </a:lnTo>
                  <a:lnTo>
                    <a:pt x="95110" y="48565"/>
                  </a:lnTo>
                  <a:lnTo>
                    <a:pt x="98630" y="53590"/>
                  </a:lnTo>
                  <a:lnTo>
                    <a:pt x="98628" y="56246"/>
                  </a:lnTo>
                  <a:lnTo>
                    <a:pt x="96117" y="61707"/>
                  </a:lnTo>
                  <a:lnTo>
                    <a:pt x="89414" y="70071"/>
                  </a:lnTo>
                  <a:lnTo>
                    <a:pt x="76975" y="78507"/>
                  </a:lnTo>
                  <a:lnTo>
                    <a:pt x="65869" y="82470"/>
                  </a:lnTo>
                  <a:lnTo>
                    <a:pt x="52125" y="83644"/>
                  </a:lnTo>
                  <a:lnTo>
                    <a:pt x="44091" y="81410"/>
                  </a:lnTo>
                  <a:lnTo>
                    <a:pt x="22501" y="68727"/>
                  </a:lnTo>
                  <a:lnTo>
                    <a:pt x="11994" y="56576"/>
                  </a:lnTo>
                  <a:lnTo>
                    <a:pt x="5872" y="53074"/>
                  </a:lnTo>
                  <a:lnTo>
                    <a:pt x="4803" y="51199"/>
                  </a:lnTo>
                  <a:lnTo>
                    <a:pt x="5032" y="49008"/>
                  </a:lnTo>
                  <a:lnTo>
                    <a:pt x="6127" y="46607"/>
                  </a:lnTo>
                  <a:lnTo>
                    <a:pt x="7795" y="45006"/>
                  </a:lnTo>
                  <a:lnTo>
                    <a:pt x="12159" y="43228"/>
                  </a:lnTo>
                  <a:lnTo>
                    <a:pt x="45550" y="41842"/>
                  </a:lnTo>
                  <a:lnTo>
                    <a:pt x="55593" y="44330"/>
                  </a:lnTo>
                  <a:lnTo>
                    <a:pt x="69706" y="53593"/>
                  </a:lnTo>
                  <a:lnTo>
                    <a:pt x="70879" y="57189"/>
                  </a:lnTo>
                  <a:lnTo>
                    <a:pt x="69672" y="66203"/>
                  </a:lnTo>
                  <a:lnTo>
                    <a:pt x="63705" y="77361"/>
                  </a:lnTo>
                  <a:lnTo>
                    <a:pt x="51483" y="86625"/>
                  </a:lnTo>
                  <a:lnTo>
                    <a:pt x="35947" y="90833"/>
                  </a:lnTo>
                  <a:lnTo>
                    <a:pt x="27493" y="89309"/>
                  </a:lnTo>
                  <a:lnTo>
                    <a:pt x="17444" y="83162"/>
                  </a:lnTo>
                  <a:lnTo>
                    <a:pt x="11430" y="77119"/>
                  </a:lnTo>
                  <a:lnTo>
                    <a:pt x="5621" y="68162"/>
                  </a:lnTo>
                  <a:lnTo>
                    <a:pt x="4636" y="63139"/>
                  </a:lnTo>
                  <a:lnTo>
                    <a:pt x="8114" y="28168"/>
                  </a:lnTo>
                  <a:lnTo>
                    <a:pt x="10733" y="23828"/>
                  </a:lnTo>
                  <a:lnTo>
                    <a:pt x="12747" y="21354"/>
                  </a:lnTo>
                  <a:lnTo>
                    <a:pt x="17496" y="18604"/>
                  </a:lnTo>
                  <a:lnTo>
                    <a:pt x="27967" y="17057"/>
                  </a:lnTo>
                  <a:lnTo>
                    <a:pt x="32705" y="16840"/>
                  </a:lnTo>
                  <a:lnTo>
                    <a:pt x="40477" y="19107"/>
                  </a:lnTo>
                  <a:lnTo>
                    <a:pt x="56067" y="30872"/>
                  </a:lnTo>
                  <a:lnTo>
                    <a:pt x="61835" y="36319"/>
                  </a:lnTo>
                  <a:lnTo>
                    <a:pt x="62809" y="40029"/>
                  </a:lnTo>
                  <a:lnTo>
                    <a:pt x="59785" y="55903"/>
                  </a:lnTo>
                  <a:lnTo>
                    <a:pt x="54817" y="62393"/>
                  </a:lnTo>
                  <a:lnTo>
                    <a:pt x="49991" y="65066"/>
                  </a:lnTo>
                  <a:lnTo>
                    <a:pt x="47387" y="65779"/>
                  </a:lnTo>
                  <a:lnTo>
                    <a:pt x="44710" y="65314"/>
                  </a:lnTo>
                  <a:lnTo>
                    <a:pt x="39228" y="62288"/>
                  </a:lnTo>
                  <a:lnTo>
                    <a:pt x="30851" y="50801"/>
                  </a:lnTo>
                  <a:lnTo>
                    <a:pt x="18763" y="18301"/>
                  </a:lnTo>
                  <a:lnTo>
                    <a:pt x="18102" y="14847"/>
                  </a:lnTo>
                  <a:lnTo>
                    <a:pt x="18602" y="11603"/>
                  </a:lnTo>
                  <a:lnTo>
                    <a:pt x="24185" y="1255"/>
                  </a:lnTo>
                  <a:lnTo>
                    <a:pt x="27283" y="264"/>
                  </a:lnTo>
                  <a:lnTo>
                    <a:pt x="29425" y="0"/>
                  </a:lnTo>
                  <a:lnTo>
                    <a:pt x="41432" y="4123"/>
                  </a:lnTo>
                  <a:lnTo>
                    <a:pt x="44503" y="6335"/>
                  </a:lnTo>
                  <a:lnTo>
                    <a:pt x="55925" y="22156"/>
                  </a:lnTo>
                  <a:lnTo>
                    <a:pt x="57696" y="27741"/>
                  </a:lnTo>
                  <a:lnTo>
                    <a:pt x="58989" y="51921"/>
                  </a:lnTo>
                  <a:lnTo>
                    <a:pt x="54040" y="60726"/>
                  </a:lnTo>
                  <a:lnTo>
                    <a:pt x="46510" y="69029"/>
                  </a:lnTo>
                  <a:lnTo>
                    <a:pt x="35584" y="74797"/>
                  </a:lnTo>
                  <a:lnTo>
                    <a:pt x="25278" y="75413"/>
                  </a:lnTo>
                  <a:lnTo>
                    <a:pt x="18047" y="73048"/>
                  </a:lnTo>
                  <a:lnTo>
                    <a:pt x="5741" y="63865"/>
                  </a:lnTo>
                  <a:lnTo>
                    <a:pt x="2465" y="55999"/>
                  </a:lnTo>
                  <a:lnTo>
                    <a:pt x="0" y="23562"/>
                  </a:lnTo>
                  <a:lnTo>
                    <a:pt x="1829" y="20235"/>
                  </a:lnTo>
                  <a:lnTo>
                    <a:pt x="8881" y="14031"/>
                  </a:lnTo>
                  <a:lnTo>
                    <a:pt x="15777" y="10646"/>
                  </a:lnTo>
                  <a:lnTo>
                    <a:pt x="32364" y="8473"/>
                  </a:lnTo>
                  <a:lnTo>
                    <a:pt x="48261" y="12592"/>
                  </a:lnTo>
                  <a:lnTo>
                    <a:pt x="51878" y="14803"/>
                  </a:lnTo>
                  <a:lnTo>
                    <a:pt x="55897" y="19770"/>
                  </a:lnTo>
                  <a:lnTo>
                    <a:pt x="58158" y="27855"/>
                  </a:lnTo>
                  <a:lnTo>
                    <a:pt x="58830" y="36208"/>
                  </a:lnTo>
                  <a:lnTo>
                    <a:pt x="56479" y="41826"/>
                  </a:lnTo>
                  <a:lnTo>
                    <a:pt x="54534" y="44641"/>
                  </a:lnTo>
                  <a:lnTo>
                    <a:pt x="42808" y="53098"/>
                  </a:lnTo>
                  <a:lnTo>
                    <a:pt x="25246" y="58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838"/>
            <p:cNvSpPr/>
            <p:nvPr/>
          </p:nvSpPr>
          <p:spPr>
            <a:xfrm>
              <a:off x="5181600" y="1481667"/>
              <a:ext cx="152401" cy="67734"/>
            </a:xfrm>
            <a:custGeom>
              <a:avLst/>
              <a:gdLst/>
              <a:ahLst/>
              <a:cxnLst/>
              <a:rect l="0" t="0" r="0" b="0"/>
              <a:pathLst>
                <a:path w="152401" h="67734">
                  <a:moveTo>
                    <a:pt x="0" y="67733"/>
                  </a:moveTo>
                  <a:lnTo>
                    <a:pt x="4494" y="67733"/>
                  </a:lnTo>
                  <a:lnTo>
                    <a:pt x="42936" y="53292"/>
                  </a:lnTo>
                  <a:lnTo>
                    <a:pt x="77580" y="34973"/>
                  </a:lnTo>
                  <a:lnTo>
                    <a:pt x="111189" y="17450"/>
                  </a:lnTo>
                  <a:lnTo>
                    <a:pt x="117151" y="11519"/>
                  </a:lnTo>
                  <a:lnTo>
                    <a:pt x="126071" y="5746"/>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839"/>
            <p:cNvSpPr/>
            <p:nvPr/>
          </p:nvSpPr>
          <p:spPr>
            <a:xfrm>
              <a:off x="6934269" y="1794933"/>
              <a:ext cx="125074" cy="121954"/>
            </a:xfrm>
            <a:custGeom>
              <a:avLst/>
              <a:gdLst/>
              <a:ahLst/>
              <a:cxnLst/>
              <a:rect l="0" t="0" r="0" b="0"/>
              <a:pathLst>
                <a:path w="125074" h="121954">
                  <a:moveTo>
                    <a:pt x="8398" y="16934"/>
                  </a:moveTo>
                  <a:lnTo>
                    <a:pt x="3904" y="21428"/>
                  </a:lnTo>
                  <a:lnTo>
                    <a:pt x="1697" y="28652"/>
                  </a:lnTo>
                  <a:lnTo>
                    <a:pt x="0" y="68819"/>
                  </a:lnTo>
                  <a:lnTo>
                    <a:pt x="878" y="103329"/>
                  </a:lnTo>
                  <a:lnTo>
                    <a:pt x="4429" y="111149"/>
                  </a:lnTo>
                  <a:lnTo>
                    <a:pt x="16211" y="120840"/>
                  </a:lnTo>
                  <a:lnTo>
                    <a:pt x="21133" y="121953"/>
                  </a:lnTo>
                  <a:lnTo>
                    <a:pt x="37989" y="119024"/>
                  </a:lnTo>
                  <a:lnTo>
                    <a:pt x="76684" y="106938"/>
                  </a:lnTo>
                  <a:lnTo>
                    <a:pt x="106818" y="93093"/>
                  </a:lnTo>
                  <a:lnTo>
                    <a:pt x="110701" y="90284"/>
                  </a:lnTo>
                  <a:lnTo>
                    <a:pt x="120659" y="72848"/>
                  </a:lnTo>
                  <a:lnTo>
                    <a:pt x="125073" y="58796"/>
                  </a:lnTo>
                  <a:lnTo>
                    <a:pt x="121087" y="46828"/>
                  </a:lnTo>
                  <a:lnTo>
                    <a:pt x="107693" y="25138"/>
                  </a:lnTo>
                  <a:lnTo>
                    <a:pt x="90170" y="6917"/>
                  </a:lnTo>
                  <a:lnTo>
                    <a:pt x="82998" y="3074"/>
                  </a:lnTo>
                  <a:lnTo>
                    <a:pt x="676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2" name="SMARTInkShape-Group94"/>
          <p:cNvGrpSpPr/>
          <p:nvPr/>
        </p:nvGrpSpPr>
        <p:grpSpPr>
          <a:xfrm>
            <a:off x="9922933" y="1524000"/>
            <a:ext cx="1701801" cy="465668"/>
            <a:chOff x="9922933" y="1524000"/>
            <a:chExt cx="1701801" cy="465668"/>
          </a:xfrm>
        </p:grpSpPr>
        <p:sp>
          <p:nvSpPr>
            <p:cNvPr id="429" name="SMARTInkShape-840"/>
            <p:cNvSpPr/>
            <p:nvPr/>
          </p:nvSpPr>
          <p:spPr>
            <a:xfrm>
              <a:off x="10532550" y="1524000"/>
              <a:ext cx="16918" cy="406401"/>
            </a:xfrm>
            <a:custGeom>
              <a:avLst/>
              <a:gdLst/>
              <a:ahLst/>
              <a:cxnLst/>
              <a:rect l="0" t="0" r="0" b="0"/>
              <a:pathLst>
                <a:path w="16918" h="406401">
                  <a:moveTo>
                    <a:pt x="16917" y="0"/>
                  </a:moveTo>
                  <a:lnTo>
                    <a:pt x="12421" y="0"/>
                  </a:lnTo>
                  <a:lnTo>
                    <a:pt x="11098" y="941"/>
                  </a:lnTo>
                  <a:lnTo>
                    <a:pt x="10215" y="2509"/>
                  </a:lnTo>
                  <a:lnTo>
                    <a:pt x="9626" y="4495"/>
                  </a:lnTo>
                  <a:lnTo>
                    <a:pt x="10175" y="5819"/>
                  </a:lnTo>
                  <a:lnTo>
                    <a:pt x="11480" y="6701"/>
                  </a:lnTo>
                  <a:lnTo>
                    <a:pt x="13293" y="7290"/>
                  </a:lnTo>
                  <a:lnTo>
                    <a:pt x="15306" y="15469"/>
                  </a:lnTo>
                  <a:lnTo>
                    <a:pt x="16706" y="47785"/>
                  </a:lnTo>
                  <a:lnTo>
                    <a:pt x="16853" y="80428"/>
                  </a:lnTo>
                  <a:lnTo>
                    <a:pt x="14396" y="120205"/>
                  </a:lnTo>
                  <a:lnTo>
                    <a:pt x="9625" y="155030"/>
                  </a:lnTo>
                  <a:lnTo>
                    <a:pt x="2865" y="196542"/>
                  </a:lnTo>
                  <a:lnTo>
                    <a:pt x="363" y="234819"/>
                  </a:lnTo>
                  <a:lnTo>
                    <a:pt x="57" y="275367"/>
                  </a:lnTo>
                  <a:lnTo>
                    <a:pt x="0" y="308463"/>
                  </a:lnTo>
                  <a:lnTo>
                    <a:pt x="8450" y="406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841"/>
            <p:cNvSpPr/>
            <p:nvPr/>
          </p:nvSpPr>
          <p:spPr>
            <a:xfrm>
              <a:off x="9922933" y="1608667"/>
              <a:ext cx="42335" cy="381001"/>
            </a:xfrm>
            <a:custGeom>
              <a:avLst/>
              <a:gdLst/>
              <a:ahLst/>
              <a:cxnLst/>
              <a:rect l="0" t="0" r="0" b="0"/>
              <a:pathLst>
                <a:path w="42335" h="381001">
                  <a:moveTo>
                    <a:pt x="42334" y="0"/>
                  </a:moveTo>
                  <a:lnTo>
                    <a:pt x="41393" y="16323"/>
                  </a:lnTo>
                  <a:lnTo>
                    <a:pt x="35043" y="56329"/>
                  </a:lnTo>
                  <a:lnTo>
                    <a:pt x="28282" y="93494"/>
                  </a:lnTo>
                  <a:lnTo>
                    <a:pt x="25970" y="131078"/>
                  </a:lnTo>
                  <a:lnTo>
                    <a:pt x="24534" y="171751"/>
                  </a:lnTo>
                  <a:lnTo>
                    <a:pt x="19604" y="207470"/>
                  </a:lnTo>
                  <a:lnTo>
                    <a:pt x="16785" y="242304"/>
                  </a:lnTo>
                  <a:lnTo>
                    <a:pt x="10389" y="282769"/>
                  </a:lnTo>
                  <a:lnTo>
                    <a:pt x="7779" y="309599"/>
                  </a:lnTo>
                  <a:lnTo>
                    <a:pt x="0" y="381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842"/>
            <p:cNvSpPr/>
            <p:nvPr/>
          </p:nvSpPr>
          <p:spPr>
            <a:xfrm>
              <a:off x="10253133" y="1701800"/>
              <a:ext cx="160868" cy="59268"/>
            </a:xfrm>
            <a:custGeom>
              <a:avLst/>
              <a:gdLst/>
              <a:ahLst/>
              <a:cxnLst/>
              <a:rect l="0" t="0" r="0" b="0"/>
              <a:pathLst>
                <a:path w="160868" h="59268">
                  <a:moveTo>
                    <a:pt x="0" y="59267"/>
                  </a:moveTo>
                  <a:lnTo>
                    <a:pt x="0" y="54772"/>
                  </a:lnTo>
                  <a:lnTo>
                    <a:pt x="1881" y="53448"/>
                  </a:lnTo>
                  <a:lnTo>
                    <a:pt x="36815" y="41745"/>
                  </a:lnTo>
                  <a:lnTo>
                    <a:pt x="75648" y="23267"/>
                  </a:lnTo>
                  <a:lnTo>
                    <a:pt x="111295" y="8778"/>
                  </a:lnTo>
                  <a:lnTo>
                    <a:pt x="1608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843"/>
            <p:cNvSpPr/>
            <p:nvPr/>
          </p:nvSpPr>
          <p:spPr>
            <a:xfrm>
              <a:off x="10303933" y="1803788"/>
              <a:ext cx="177801" cy="101190"/>
            </a:xfrm>
            <a:custGeom>
              <a:avLst/>
              <a:gdLst/>
              <a:ahLst/>
              <a:cxnLst/>
              <a:rect l="0" t="0" r="0" b="0"/>
              <a:pathLst>
                <a:path w="177801" h="101190">
                  <a:moveTo>
                    <a:pt x="0" y="25012"/>
                  </a:moveTo>
                  <a:lnTo>
                    <a:pt x="4496" y="20517"/>
                  </a:lnTo>
                  <a:lnTo>
                    <a:pt x="6702" y="15802"/>
                  </a:lnTo>
                  <a:lnTo>
                    <a:pt x="7291" y="13227"/>
                  </a:lnTo>
                  <a:lnTo>
                    <a:pt x="8624" y="11511"/>
                  </a:lnTo>
                  <a:lnTo>
                    <a:pt x="12613" y="9604"/>
                  </a:lnTo>
                  <a:lnTo>
                    <a:pt x="47413" y="923"/>
                  </a:lnTo>
                  <a:lnTo>
                    <a:pt x="60250" y="0"/>
                  </a:lnTo>
                  <a:lnTo>
                    <a:pt x="66916" y="2293"/>
                  </a:lnTo>
                  <a:lnTo>
                    <a:pt x="70011" y="4222"/>
                  </a:lnTo>
                  <a:lnTo>
                    <a:pt x="72075" y="6448"/>
                  </a:lnTo>
                  <a:lnTo>
                    <a:pt x="74367" y="11430"/>
                  </a:lnTo>
                  <a:lnTo>
                    <a:pt x="75657" y="24019"/>
                  </a:lnTo>
                  <a:lnTo>
                    <a:pt x="63574" y="62953"/>
                  </a:lnTo>
                  <a:lnTo>
                    <a:pt x="56048" y="76496"/>
                  </a:lnTo>
                  <a:lnTo>
                    <a:pt x="39258" y="94379"/>
                  </a:lnTo>
                  <a:lnTo>
                    <a:pt x="32184" y="98175"/>
                  </a:lnTo>
                  <a:lnTo>
                    <a:pt x="17090" y="101189"/>
                  </a:lnTo>
                  <a:lnTo>
                    <a:pt x="16979" y="96711"/>
                  </a:lnTo>
                  <a:lnTo>
                    <a:pt x="17905" y="95389"/>
                  </a:lnTo>
                  <a:lnTo>
                    <a:pt x="19462" y="94508"/>
                  </a:lnTo>
                  <a:lnTo>
                    <a:pt x="21442" y="93920"/>
                  </a:lnTo>
                  <a:lnTo>
                    <a:pt x="28722" y="88599"/>
                  </a:lnTo>
                  <a:lnTo>
                    <a:pt x="65253" y="77772"/>
                  </a:lnTo>
                  <a:lnTo>
                    <a:pt x="86443" y="70853"/>
                  </a:lnTo>
                  <a:lnTo>
                    <a:pt x="121393" y="65529"/>
                  </a:lnTo>
                  <a:lnTo>
                    <a:pt x="141442" y="62775"/>
                  </a:lnTo>
                  <a:lnTo>
                    <a:pt x="177800" y="673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844"/>
            <p:cNvSpPr/>
            <p:nvPr/>
          </p:nvSpPr>
          <p:spPr>
            <a:xfrm>
              <a:off x="10295467" y="1583267"/>
              <a:ext cx="1" cy="59267"/>
            </a:xfrm>
            <a:custGeom>
              <a:avLst/>
              <a:gdLst/>
              <a:ahLst/>
              <a:cxnLst/>
              <a:rect l="0" t="0" r="0" b="0"/>
              <a:pathLst>
                <a:path w="1" h="59267">
                  <a:moveTo>
                    <a:pt x="0" y="0"/>
                  </a:moveTo>
                  <a:lnTo>
                    <a:pt x="0" y="41196"/>
                  </a:lnTo>
                  <a:lnTo>
                    <a:pt x="0" y="59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845"/>
            <p:cNvSpPr/>
            <p:nvPr/>
          </p:nvSpPr>
          <p:spPr>
            <a:xfrm>
              <a:off x="10041479" y="1693333"/>
              <a:ext cx="177262" cy="211668"/>
            </a:xfrm>
            <a:custGeom>
              <a:avLst/>
              <a:gdLst/>
              <a:ahLst/>
              <a:cxnLst/>
              <a:rect l="0" t="0" r="0" b="0"/>
              <a:pathLst>
                <a:path w="177262" h="211668">
                  <a:moveTo>
                    <a:pt x="118521" y="0"/>
                  </a:moveTo>
                  <a:lnTo>
                    <a:pt x="111231" y="0"/>
                  </a:lnTo>
                  <a:lnTo>
                    <a:pt x="73075" y="12613"/>
                  </a:lnTo>
                  <a:lnTo>
                    <a:pt x="32121" y="22499"/>
                  </a:lnTo>
                  <a:lnTo>
                    <a:pt x="32" y="25399"/>
                  </a:lnTo>
                  <a:lnTo>
                    <a:pt x="0" y="29895"/>
                  </a:lnTo>
                  <a:lnTo>
                    <a:pt x="2503" y="34610"/>
                  </a:lnTo>
                  <a:lnTo>
                    <a:pt x="5811" y="39842"/>
                  </a:lnTo>
                  <a:lnTo>
                    <a:pt x="7671" y="49017"/>
                  </a:lnTo>
                  <a:lnTo>
                    <a:pt x="8386" y="85180"/>
                  </a:lnTo>
                  <a:lnTo>
                    <a:pt x="9374" y="102798"/>
                  </a:lnTo>
                  <a:lnTo>
                    <a:pt x="16136" y="117969"/>
                  </a:lnTo>
                  <a:lnTo>
                    <a:pt x="16571" y="122359"/>
                  </a:lnTo>
                  <a:lnTo>
                    <a:pt x="17628" y="123906"/>
                  </a:lnTo>
                  <a:lnTo>
                    <a:pt x="19274" y="124938"/>
                  </a:lnTo>
                  <a:lnTo>
                    <a:pt x="21311" y="125625"/>
                  </a:lnTo>
                  <a:lnTo>
                    <a:pt x="23611" y="125143"/>
                  </a:lnTo>
                  <a:lnTo>
                    <a:pt x="32321" y="119590"/>
                  </a:lnTo>
                  <a:lnTo>
                    <a:pt x="66604" y="90276"/>
                  </a:lnTo>
                  <a:lnTo>
                    <a:pt x="106370" y="78184"/>
                  </a:lnTo>
                  <a:lnTo>
                    <a:pt x="125110" y="76592"/>
                  </a:lnTo>
                  <a:lnTo>
                    <a:pt x="133367" y="78883"/>
                  </a:lnTo>
                  <a:lnTo>
                    <a:pt x="145810" y="87970"/>
                  </a:lnTo>
                  <a:lnTo>
                    <a:pt x="158906" y="102579"/>
                  </a:lnTo>
                  <a:lnTo>
                    <a:pt x="171759" y="124372"/>
                  </a:lnTo>
                  <a:lnTo>
                    <a:pt x="176000" y="141169"/>
                  </a:lnTo>
                  <a:lnTo>
                    <a:pt x="177261" y="158062"/>
                  </a:lnTo>
                  <a:lnTo>
                    <a:pt x="173135" y="174983"/>
                  </a:lnTo>
                  <a:lnTo>
                    <a:pt x="165957" y="187418"/>
                  </a:lnTo>
                  <a:lnTo>
                    <a:pt x="130444" y="205876"/>
                  </a:lnTo>
                  <a:lnTo>
                    <a:pt x="99657" y="210523"/>
                  </a:lnTo>
                  <a:lnTo>
                    <a:pt x="42321" y="211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SMARTInkShape-846"/>
            <p:cNvSpPr/>
            <p:nvPr/>
          </p:nvSpPr>
          <p:spPr>
            <a:xfrm>
              <a:off x="11117073" y="1643710"/>
              <a:ext cx="167176" cy="202024"/>
            </a:xfrm>
            <a:custGeom>
              <a:avLst/>
              <a:gdLst/>
              <a:ahLst/>
              <a:cxnLst/>
              <a:rect l="0" t="0" r="0" b="0"/>
              <a:pathLst>
                <a:path w="167176" h="202024">
                  <a:moveTo>
                    <a:pt x="126660" y="7290"/>
                  </a:moveTo>
                  <a:lnTo>
                    <a:pt x="119370" y="0"/>
                  </a:lnTo>
                  <a:lnTo>
                    <a:pt x="118978" y="549"/>
                  </a:lnTo>
                  <a:lnTo>
                    <a:pt x="118542" y="3667"/>
                  </a:lnTo>
                  <a:lnTo>
                    <a:pt x="117485" y="4874"/>
                  </a:lnTo>
                  <a:lnTo>
                    <a:pt x="75264" y="20728"/>
                  </a:lnTo>
                  <a:lnTo>
                    <a:pt x="35259" y="24087"/>
                  </a:lnTo>
                  <a:lnTo>
                    <a:pt x="1368" y="24222"/>
                  </a:lnTo>
                  <a:lnTo>
                    <a:pt x="4663" y="24223"/>
                  </a:lnTo>
                  <a:lnTo>
                    <a:pt x="5816" y="25164"/>
                  </a:lnTo>
                  <a:lnTo>
                    <a:pt x="7823" y="31513"/>
                  </a:lnTo>
                  <a:lnTo>
                    <a:pt x="2248" y="39217"/>
                  </a:lnTo>
                  <a:lnTo>
                    <a:pt x="810" y="44371"/>
                  </a:lnTo>
                  <a:lnTo>
                    <a:pt x="0" y="57056"/>
                  </a:lnTo>
                  <a:lnTo>
                    <a:pt x="2320" y="64843"/>
                  </a:lnTo>
                  <a:lnTo>
                    <a:pt x="5545" y="72380"/>
                  </a:lnTo>
                  <a:lnTo>
                    <a:pt x="7788" y="89007"/>
                  </a:lnTo>
                  <a:lnTo>
                    <a:pt x="16236" y="99998"/>
                  </a:lnTo>
                  <a:lnTo>
                    <a:pt x="29102" y="93580"/>
                  </a:lnTo>
                  <a:lnTo>
                    <a:pt x="70377" y="61843"/>
                  </a:lnTo>
                  <a:lnTo>
                    <a:pt x="81657" y="59202"/>
                  </a:lnTo>
                  <a:lnTo>
                    <a:pt x="91293" y="58584"/>
                  </a:lnTo>
                  <a:lnTo>
                    <a:pt x="101848" y="63327"/>
                  </a:lnTo>
                  <a:lnTo>
                    <a:pt x="140805" y="90618"/>
                  </a:lnTo>
                  <a:lnTo>
                    <a:pt x="153220" y="102013"/>
                  </a:lnTo>
                  <a:lnTo>
                    <a:pt x="162856" y="120336"/>
                  </a:lnTo>
                  <a:lnTo>
                    <a:pt x="167175" y="134650"/>
                  </a:lnTo>
                  <a:lnTo>
                    <a:pt x="165677" y="144171"/>
                  </a:lnTo>
                  <a:lnTo>
                    <a:pt x="160934" y="154674"/>
                  </a:lnTo>
                  <a:lnTo>
                    <a:pt x="137258" y="182350"/>
                  </a:lnTo>
                  <a:lnTo>
                    <a:pt x="116317" y="194731"/>
                  </a:lnTo>
                  <a:lnTo>
                    <a:pt x="96733" y="199863"/>
                  </a:lnTo>
                  <a:lnTo>
                    <a:pt x="41994" y="2020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SMARTInkShape-847"/>
            <p:cNvSpPr/>
            <p:nvPr/>
          </p:nvSpPr>
          <p:spPr>
            <a:xfrm>
              <a:off x="11379200" y="1803400"/>
              <a:ext cx="160868" cy="110068"/>
            </a:xfrm>
            <a:custGeom>
              <a:avLst/>
              <a:gdLst/>
              <a:ahLst/>
              <a:cxnLst/>
              <a:rect l="0" t="0" r="0" b="0"/>
              <a:pathLst>
                <a:path w="160868" h="110068">
                  <a:moveTo>
                    <a:pt x="0" y="16933"/>
                  </a:moveTo>
                  <a:lnTo>
                    <a:pt x="0" y="12439"/>
                  </a:lnTo>
                  <a:lnTo>
                    <a:pt x="940" y="11115"/>
                  </a:lnTo>
                  <a:lnTo>
                    <a:pt x="2509" y="10232"/>
                  </a:lnTo>
                  <a:lnTo>
                    <a:pt x="8624" y="8699"/>
                  </a:lnTo>
                  <a:lnTo>
                    <a:pt x="21317" y="8469"/>
                  </a:lnTo>
                  <a:lnTo>
                    <a:pt x="22678" y="7528"/>
                  </a:lnTo>
                  <a:lnTo>
                    <a:pt x="23585" y="5959"/>
                  </a:lnTo>
                  <a:lnTo>
                    <a:pt x="24190" y="3973"/>
                  </a:lnTo>
                  <a:lnTo>
                    <a:pt x="25534" y="2649"/>
                  </a:lnTo>
                  <a:lnTo>
                    <a:pt x="32583" y="349"/>
                  </a:lnTo>
                  <a:lnTo>
                    <a:pt x="71837" y="0"/>
                  </a:lnTo>
                  <a:lnTo>
                    <a:pt x="73292" y="941"/>
                  </a:lnTo>
                  <a:lnTo>
                    <a:pt x="74261" y="2509"/>
                  </a:lnTo>
                  <a:lnTo>
                    <a:pt x="75818" y="7290"/>
                  </a:lnTo>
                  <a:lnTo>
                    <a:pt x="78539" y="7944"/>
                  </a:lnTo>
                  <a:lnTo>
                    <a:pt x="80581" y="8118"/>
                  </a:lnTo>
                  <a:lnTo>
                    <a:pt x="81943" y="9175"/>
                  </a:lnTo>
                  <a:lnTo>
                    <a:pt x="83456" y="12858"/>
                  </a:lnTo>
                  <a:lnTo>
                    <a:pt x="84665" y="40768"/>
                  </a:lnTo>
                  <a:lnTo>
                    <a:pt x="78848" y="48783"/>
                  </a:lnTo>
                  <a:lnTo>
                    <a:pt x="76548" y="57700"/>
                  </a:lnTo>
                  <a:lnTo>
                    <a:pt x="39152" y="96314"/>
                  </a:lnTo>
                  <a:lnTo>
                    <a:pt x="33707" y="99251"/>
                  </a:lnTo>
                  <a:lnTo>
                    <a:pt x="22545" y="101136"/>
                  </a:lnTo>
                  <a:lnTo>
                    <a:pt x="20675" y="102231"/>
                  </a:lnTo>
                  <a:lnTo>
                    <a:pt x="19426" y="103902"/>
                  </a:lnTo>
                  <a:lnTo>
                    <a:pt x="17425" y="108849"/>
                  </a:lnTo>
                  <a:lnTo>
                    <a:pt x="14644" y="109526"/>
                  </a:lnTo>
                  <a:lnTo>
                    <a:pt x="32" y="110067"/>
                  </a:lnTo>
                  <a:lnTo>
                    <a:pt x="8120" y="110067"/>
                  </a:lnTo>
                  <a:lnTo>
                    <a:pt x="15156" y="104248"/>
                  </a:lnTo>
                  <a:lnTo>
                    <a:pt x="22891" y="102384"/>
                  </a:lnTo>
                  <a:lnTo>
                    <a:pt x="45167" y="101631"/>
                  </a:lnTo>
                  <a:lnTo>
                    <a:pt x="50804" y="99105"/>
                  </a:lnTo>
                  <a:lnTo>
                    <a:pt x="56447" y="95787"/>
                  </a:lnTo>
                  <a:lnTo>
                    <a:pt x="65853" y="93920"/>
                  </a:lnTo>
                  <a:lnTo>
                    <a:pt x="90467" y="92262"/>
                  </a:lnTo>
                  <a:lnTo>
                    <a:pt x="114856" y="85457"/>
                  </a:lnTo>
                  <a:lnTo>
                    <a:pt x="157103" y="84668"/>
                  </a:lnTo>
                  <a:lnTo>
                    <a:pt x="160867" y="84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848"/>
            <p:cNvSpPr/>
            <p:nvPr/>
          </p:nvSpPr>
          <p:spPr>
            <a:xfrm>
              <a:off x="11590867" y="1524143"/>
              <a:ext cx="33867" cy="440125"/>
            </a:xfrm>
            <a:custGeom>
              <a:avLst/>
              <a:gdLst/>
              <a:ahLst/>
              <a:cxnLst/>
              <a:rect l="0" t="0" r="0" b="0"/>
              <a:pathLst>
                <a:path w="33867" h="440125">
                  <a:moveTo>
                    <a:pt x="0" y="25257"/>
                  </a:moveTo>
                  <a:lnTo>
                    <a:pt x="13500" y="10816"/>
                  </a:lnTo>
                  <a:lnTo>
                    <a:pt x="15405" y="5355"/>
                  </a:lnTo>
                  <a:lnTo>
                    <a:pt x="16856" y="3522"/>
                  </a:lnTo>
                  <a:lnTo>
                    <a:pt x="24089" y="340"/>
                  </a:lnTo>
                  <a:lnTo>
                    <a:pt x="29506" y="0"/>
                  </a:lnTo>
                  <a:lnTo>
                    <a:pt x="30958" y="893"/>
                  </a:lnTo>
                  <a:lnTo>
                    <a:pt x="31925" y="2429"/>
                  </a:lnTo>
                  <a:lnTo>
                    <a:pt x="33004" y="7586"/>
                  </a:lnTo>
                  <a:lnTo>
                    <a:pt x="33816" y="47495"/>
                  </a:lnTo>
                  <a:lnTo>
                    <a:pt x="33857" y="83899"/>
                  </a:lnTo>
                  <a:lnTo>
                    <a:pt x="27163" y="124266"/>
                  </a:lnTo>
                  <a:lnTo>
                    <a:pt x="25748" y="157912"/>
                  </a:lnTo>
                  <a:lnTo>
                    <a:pt x="21008" y="194280"/>
                  </a:lnTo>
                  <a:lnTo>
                    <a:pt x="16797" y="231253"/>
                  </a:lnTo>
                  <a:lnTo>
                    <a:pt x="11353" y="266706"/>
                  </a:lnTo>
                  <a:lnTo>
                    <a:pt x="10263" y="299579"/>
                  </a:lnTo>
                  <a:lnTo>
                    <a:pt x="15337" y="333514"/>
                  </a:lnTo>
                  <a:lnTo>
                    <a:pt x="16619" y="371401"/>
                  </a:lnTo>
                  <a:lnTo>
                    <a:pt x="23631" y="406061"/>
                  </a:lnTo>
                  <a:lnTo>
                    <a:pt x="33866" y="4401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849"/>
            <p:cNvSpPr/>
            <p:nvPr/>
          </p:nvSpPr>
          <p:spPr>
            <a:xfrm>
              <a:off x="11345333" y="1718733"/>
              <a:ext cx="127001" cy="16935"/>
            </a:xfrm>
            <a:custGeom>
              <a:avLst/>
              <a:gdLst/>
              <a:ahLst/>
              <a:cxnLst/>
              <a:rect l="0" t="0" r="0" b="0"/>
              <a:pathLst>
                <a:path w="127001" h="16935">
                  <a:moveTo>
                    <a:pt x="0" y="16934"/>
                  </a:moveTo>
                  <a:lnTo>
                    <a:pt x="8364" y="8570"/>
                  </a:lnTo>
                  <a:lnTo>
                    <a:pt x="15748" y="8476"/>
                  </a:lnTo>
                  <a:lnTo>
                    <a:pt x="23458" y="2650"/>
                  </a:lnTo>
                  <a:lnTo>
                    <a:pt x="32313" y="349"/>
                  </a:lnTo>
                  <a:lnTo>
                    <a:pt x="72013" y="1"/>
                  </a:lnTo>
                  <a:lnTo>
                    <a:pt x="112544" y="0"/>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850"/>
            <p:cNvSpPr/>
            <p:nvPr/>
          </p:nvSpPr>
          <p:spPr>
            <a:xfrm>
              <a:off x="11379200" y="1541037"/>
              <a:ext cx="8468" cy="93031"/>
            </a:xfrm>
            <a:custGeom>
              <a:avLst/>
              <a:gdLst/>
              <a:ahLst/>
              <a:cxnLst/>
              <a:rect l="0" t="0" r="0" b="0"/>
              <a:pathLst>
                <a:path w="8468" h="93031">
                  <a:moveTo>
                    <a:pt x="0" y="16830"/>
                  </a:moveTo>
                  <a:lnTo>
                    <a:pt x="0" y="0"/>
                  </a:lnTo>
                  <a:lnTo>
                    <a:pt x="0" y="39663"/>
                  </a:lnTo>
                  <a:lnTo>
                    <a:pt x="0" y="54705"/>
                  </a:lnTo>
                  <a:lnTo>
                    <a:pt x="2509" y="59691"/>
                  </a:lnTo>
                  <a:lnTo>
                    <a:pt x="7290" y="66061"/>
                  </a:lnTo>
                  <a:lnTo>
                    <a:pt x="8235" y="74079"/>
                  </a:lnTo>
                  <a:lnTo>
                    <a:pt x="8467" y="930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851"/>
            <p:cNvSpPr/>
            <p:nvPr/>
          </p:nvSpPr>
          <p:spPr>
            <a:xfrm>
              <a:off x="10828867" y="1536055"/>
              <a:ext cx="50801" cy="402813"/>
            </a:xfrm>
            <a:custGeom>
              <a:avLst/>
              <a:gdLst/>
              <a:ahLst/>
              <a:cxnLst/>
              <a:rect l="0" t="0" r="0" b="0"/>
              <a:pathLst>
                <a:path w="50801" h="402813">
                  <a:moveTo>
                    <a:pt x="50800" y="4878"/>
                  </a:moveTo>
                  <a:lnTo>
                    <a:pt x="50800" y="0"/>
                  </a:lnTo>
                  <a:lnTo>
                    <a:pt x="50800" y="2083"/>
                  </a:lnTo>
                  <a:lnTo>
                    <a:pt x="49859" y="3015"/>
                  </a:lnTo>
                  <a:lnTo>
                    <a:pt x="46304" y="4050"/>
                  </a:lnTo>
                  <a:lnTo>
                    <a:pt x="44981" y="5267"/>
                  </a:lnTo>
                  <a:lnTo>
                    <a:pt x="43509" y="9128"/>
                  </a:lnTo>
                  <a:lnTo>
                    <a:pt x="41461" y="50604"/>
                  </a:lnTo>
                  <a:lnTo>
                    <a:pt x="35050" y="89992"/>
                  </a:lnTo>
                  <a:lnTo>
                    <a:pt x="27322" y="129428"/>
                  </a:lnTo>
                  <a:lnTo>
                    <a:pt x="19833" y="171415"/>
                  </a:lnTo>
                  <a:lnTo>
                    <a:pt x="12819" y="213505"/>
                  </a:lnTo>
                  <a:lnTo>
                    <a:pt x="9756" y="245539"/>
                  </a:lnTo>
                  <a:lnTo>
                    <a:pt x="4353" y="283357"/>
                  </a:lnTo>
                  <a:lnTo>
                    <a:pt x="1290" y="324353"/>
                  </a:lnTo>
                  <a:lnTo>
                    <a:pt x="0" y="402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852"/>
            <p:cNvSpPr/>
            <p:nvPr/>
          </p:nvSpPr>
          <p:spPr>
            <a:xfrm>
              <a:off x="10913533" y="1744133"/>
              <a:ext cx="135468" cy="8468"/>
            </a:xfrm>
            <a:custGeom>
              <a:avLst/>
              <a:gdLst/>
              <a:ahLst/>
              <a:cxnLst/>
              <a:rect l="0" t="0" r="0" b="0"/>
              <a:pathLst>
                <a:path w="135468" h="8468">
                  <a:moveTo>
                    <a:pt x="0" y="8467"/>
                  </a:moveTo>
                  <a:lnTo>
                    <a:pt x="4496" y="3972"/>
                  </a:lnTo>
                  <a:lnTo>
                    <a:pt x="9209" y="1766"/>
                  </a:lnTo>
                  <a:lnTo>
                    <a:pt x="43885" y="155"/>
                  </a:lnTo>
                  <a:lnTo>
                    <a:pt x="79052" y="21"/>
                  </a:lnTo>
                  <a:lnTo>
                    <a:pt x="135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6" name="SMARTInkShape-Group95"/>
          <p:cNvGrpSpPr/>
          <p:nvPr/>
        </p:nvGrpSpPr>
        <p:grpSpPr>
          <a:xfrm>
            <a:off x="5410200" y="2370667"/>
            <a:ext cx="2819185" cy="499534"/>
            <a:chOff x="5410200" y="2370667"/>
            <a:chExt cx="2819185" cy="499534"/>
          </a:xfrm>
        </p:grpSpPr>
        <p:sp>
          <p:nvSpPr>
            <p:cNvPr id="443" name="SMARTInkShape-853"/>
            <p:cNvSpPr/>
            <p:nvPr/>
          </p:nvSpPr>
          <p:spPr>
            <a:xfrm>
              <a:off x="5452533" y="2413000"/>
              <a:ext cx="203201" cy="84668"/>
            </a:xfrm>
            <a:custGeom>
              <a:avLst/>
              <a:gdLst/>
              <a:ahLst/>
              <a:cxnLst/>
              <a:rect l="0" t="0" r="0" b="0"/>
              <a:pathLst>
                <a:path w="203201" h="84668">
                  <a:moveTo>
                    <a:pt x="0" y="84667"/>
                  </a:moveTo>
                  <a:lnTo>
                    <a:pt x="0" y="80172"/>
                  </a:lnTo>
                  <a:lnTo>
                    <a:pt x="941" y="78848"/>
                  </a:lnTo>
                  <a:lnTo>
                    <a:pt x="2509" y="77965"/>
                  </a:lnTo>
                  <a:lnTo>
                    <a:pt x="14442" y="75492"/>
                  </a:lnTo>
                  <a:lnTo>
                    <a:pt x="56499" y="52359"/>
                  </a:lnTo>
                  <a:lnTo>
                    <a:pt x="97084" y="36512"/>
                  </a:lnTo>
                  <a:lnTo>
                    <a:pt x="107120" y="33161"/>
                  </a:lnTo>
                  <a:lnTo>
                    <a:pt x="144660" y="14947"/>
                  </a:lnTo>
                  <a:lnTo>
                    <a:pt x="2032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854"/>
            <p:cNvSpPr/>
            <p:nvPr/>
          </p:nvSpPr>
          <p:spPr>
            <a:xfrm>
              <a:off x="8077200" y="2514600"/>
              <a:ext cx="135468" cy="50801"/>
            </a:xfrm>
            <a:custGeom>
              <a:avLst/>
              <a:gdLst/>
              <a:ahLst/>
              <a:cxnLst/>
              <a:rect l="0" t="0" r="0" b="0"/>
              <a:pathLst>
                <a:path w="135468" h="50801">
                  <a:moveTo>
                    <a:pt x="135467" y="0"/>
                  </a:moveTo>
                  <a:lnTo>
                    <a:pt x="120059" y="0"/>
                  </a:lnTo>
                  <a:lnTo>
                    <a:pt x="81563" y="12612"/>
                  </a:lnTo>
                  <a:lnTo>
                    <a:pt x="39660" y="31122"/>
                  </a:lnTo>
                  <a:lnTo>
                    <a:pt x="0"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5" name="SMARTInkShape-855"/>
            <p:cNvSpPr/>
            <p:nvPr/>
          </p:nvSpPr>
          <p:spPr>
            <a:xfrm>
              <a:off x="5461000" y="2429933"/>
              <a:ext cx="2768385" cy="76201"/>
            </a:xfrm>
            <a:custGeom>
              <a:avLst/>
              <a:gdLst/>
              <a:ahLst/>
              <a:cxnLst/>
              <a:rect l="0" t="0" r="0" b="0"/>
              <a:pathLst>
                <a:path w="2768385" h="76201">
                  <a:moveTo>
                    <a:pt x="0" y="76200"/>
                  </a:moveTo>
                  <a:lnTo>
                    <a:pt x="40588" y="76200"/>
                  </a:lnTo>
                  <a:lnTo>
                    <a:pt x="49083" y="75259"/>
                  </a:lnTo>
                  <a:lnTo>
                    <a:pt x="88848" y="68518"/>
                  </a:lnTo>
                  <a:lnTo>
                    <a:pt x="130222" y="67837"/>
                  </a:lnTo>
                  <a:lnTo>
                    <a:pt x="169203" y="67754"/>
                  </a:lnTo>
                  <a:lnTo>
                    <a:pt x="205775" y="67740"/>
                  </a:lnTo>
                  <a:lnTo>
                    <a:pt x="237202" y="67735"/>
                  </a:lnTo>
                  <a:lnTo>
                    <a:pt x="273586" y="67734"/>
                  </a:lnTo>
                  <a:lnTo>
                    <a:pt x="311979" y="67734"/>
                  </a:lnTo>
                  <a:lnTo>
                    <a:pt x="352272" y="67734"/>
                  </a:lnTo>
                  <a:lnTo>
                    <a:pt x="386511" y="67734"/>
                  </a:lnTo>
                  <a:lnTo>
                    <a:pt x="427627" y="67734"/>
                  </a:lnTo>
                  <a:lnTo>
                    <a:pt x="460836" y="67734"/>
                  </a:lnTo>
                  <a:lnTo>
                    <a:pt x="494653" y="67734"/>
                  </a:lnTo>
                  <a:lnTo>
                    <a:pt x="530242" y="67734"/>
                  </a:lnTo>
                  <a:lnTo>
                    <a:pt x="570545" y="67734"/>
                  </a:lnTo>
                  <a:lnTo>
                    <a:pt x="607077" y="67734"/>
                  </a:lnTo>
                  <a:lnTo>
                    <a:pt x="642719" y="67734"/>
                  </a:lnTo>
                  <a:lnTo>
                    <a:pt x="679486" y="67734"/>
                  </a:lnTo>
                  <a:lnTo>
                    <a:pt x="719325" y="67734"/>
                  </a:lnTo>
                  <a:lnTo>
                    <a:pt x="755104" y="67734"/>
                  </a:lnTo>
                  <a:lnTo>
                    <a:pt x="793007" y="67734"/>
                  </a:lnTo>
                  <a:lnTo>
                    <a:pt x="826376" y="65225"/>
                  </a:lnTo>
                  <a:lnTo>
                    <a:pt x="859156" y="61032"/>
                  </a:lnTo>
                  <a:lnTo>
                    <a:pt x="898658" y="59790"/>
                  </a:lnTo>
                  <a:lnTo>
                    <a:pt x="940153" y="59422"/>
                  </a:lnTo>
                  <a:lnTo>
                    <a:pt x="974711" y="61822"/>
                  </a:lnTo>
                  <a:lnTo>
                    <a:pt x="1016729" y="66566"/>
                  </a:lnTo>
                  <a:lnTo>
                    <a:pt x="1058687" y="67503"/>
                  </a:lnTo>
                  <a:lnTo>
                    <a:pt x="1096799" y="67665"/>
                  </a:lnTo>
                  <a:lnTo>
                    <a:pt x="1135060" y="67714"/>
                  </a:lnTo>
                  <a:lnTo>
                    <a:pt x="1176309" y="67729"/>
                  </a:lnTo>
                  <a:lnTo>
                    <a:pt x="1205781" y="67732"/>
                  </a:lnTo>
                  <a:lnTo>
                    <a:pt x="1237695" y="67733"/>
                  </a:lnTo>
                  <a:lnTo>
                    <a:pt x="1269418" y="67734"/>
                  </a:lnTo>
                  <a:lnTo>
                    <a:pt x="1308712" y="67734"/>
                  </a:lnTo>
                  <a:lnTo>
                    <a:pt x="1337378" y="67734"/>
                  </a:lnTo>
                  <a:lnTo>
                    <a:pt x="1377452" y="67734"/>
                  </a:lnTo>
                  <a:lnTo>
                    <a:pt x="1415668" y="67734"/>
                  </a:lnTo>
                  <a:lnTo>
                    <a:pt x="1443868" y="67734"/>
                  </a:lnTo>
                  <a:lnTo>
                    <a:pt x="1475215" y="67734"/>
                  </a:lnTo>
                  <a:lnTo>
                    <a:pt x="1511113" y="63239"/>
                  </a:lnTo>
                  <a:lnTo>
                    <a:pt x="1553108" y="60444"/>
                  </a:lnTo>
                  <a:lnTo>
                    <a:pt x="1584915" y="59790"/>
                  </a:lnTo>
                  <a:lnTo>
                    <a:pt x="1624520" y="59422"/>
                  </a:lnTo>
                  <a:lnTo>
                    <a:pt x="1663747" y="59297"/>
                  </a:lnTo>
                  <a:lnTo>
                    <a:pt x="1705577" y="59276"/>
                  </a:lnTo>
                  <a:lnTo>
                    <a:pt x="1737346" y="59271"/>
                  </a:lnTo>
                  <a:lnTo>
                    <a:pt x="1769339" y="59269"/>
                  </a:lnTo>
                  <a:lnTo>
                    <a:pt x="1799237" y="59268"/>
                  </a:lnTo>
                  <a:lnTo>
                    <a:pt x="1833525" y="59267"/>
                  </a:lnTo>
                  <a:lnTo>
                    <a:pt x="1875042" y="59267"/>
                  </a:lnTo>
                  <a:lnTo>
                    <a:pt x="1904229" y="59267"/>
                  </a:lnTo>
                  <a:lnTo>
                    <a:pt x="1942088" y="59267"/>
                  </a:lnTo>
                  <a:lnTo>
                    <a:pt x="1976196" y="59267"/>
                  </a:lnTo>
                  <a:lnTo>
                    <a:pt x="2003436" y="59267"/>
                  </a:lnTo>
                  <a:lnTo>
                    <a:pt x="2034357" y="59267"/>
                  </a:lnTo>
                  <a:lnTo>
                    <a:pt x="2070014" y="59267"/>
                  </a:lnTo>
                  <a:lnTo>
                    <a:pt x="2107443" y="59267"/>
                  </a:lnTo>
                  <a:lnTo>
                    <a:pt x="2137027" y="59267"/>
                  </a:lnTo>
                  <a:lnTo>
                    <a:pt x="2177890" y="59267"/>
                  </a:lnTo>
                  <a:lnTo>
                    <a:pt x="2212887" y="59267"/>
                  </a:lnTo>
                  <a:lnTo>
                    <a:pt x="2248030" y="59267"/>
                  </a:lnTo>
                  <a:lnTo>
                    <a:pt x="2289684" y="63762"/>
                  </a:lnTo>
                  <a:lnTo>
                    <a:pt x="2331934" y="66557"/>
                  </a:lnTo>
                  <a:lnTo>
                    <a:pt x="2372563" y="67501"/>
                  </a:lnTo>
                  <a:lnTo>
                    <a:pt x="2408649" y="67664"/>
                  </a:lnTo>
                  <a:lnTo>
                    <a:pt x="2442652" y="67714"/>
                  </a:lnTo>
                  <a:lnTo>
                    <a:pt x="2482409" y="67729"/>
                  </a:lnTo>
                  <a:lnTo>
                    <a:pt x="2515096" y="67733"/>
                  </a:lnTo>
                  <a:lnTo>
                    <a:pt x="2550864" y="67734"/>
                  </a:lnTo>
                  <a:lnTo>
                    <a:pt x="2587685" y="67734"/>
                  </a:lnTo>
                  <a:lnTo>
                    <a:pt x="2625557" y="67734"/>
                  </a:lnTo>
                  <a:lnTo>
                    <a:pt x="2664527" y="67734"/>
                  </a:lnTo>
                  <a:lnTo>
                    <a:pt x="2700378" y="67734"/>
                  </a:lnTo>
                  <a:lnTo>
                    <a:pt x="2738220" y="67734"/>
                  </a:lnTo>
                  <a:lnTo>
                    <a:pt x="2768384" y="67734"/>
                  </a:lnTo>
                  <a:lnTo>
                    <a:pt x="2760857" y="60974"/>
                  </a:lnTo>
                  <a:lnTo>
                    <a:pt x="2720430" y="39468"/>
                  </a:lnTo>
                  <a:lnTo>
                    <a:pt x="2682244" y="22574"/>
                  </a:lnTo>
                  <a:lnTo>
                    <a:pt x="26331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SMARTInkShape-856"/>
            <p:cNvSpPr/>
            <p:nvPr/>
          </p:nvSpPr>
          <p:spPr>
            <a:xfrm>
              <a:off x="6858000" y="2396067"/>
              <a:ext cx="1" cy="211667"/>
            </a:xfrm>
            <a:custGeom>
              <a:avLst/>
              <a:gdLst/>
              <a:ahLst/>
              <a:cxnLst/>
              <a:rect l="0" t="0" r="0" b="0"/>
              <a:pathLst>
                <a:path w="1" h="211667">
                  <a:moveTo>
                    <a:pt x="0" y="0"/>
                  </a:moveTo>
                  <a:lnTo>
                    <a:pt x="0" y="37117"/>
                  </a:lnTo>
                  <a:lnTo>
                    <a:pt x="0" y="78293"/>
                  </a:lnTo>
                  <a:lnTo>
                    <a:pt x="0" y="119504"/>
                  </a:lnTo>
                  <a:lnTo>
                    <a:pt x="0" y="211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SMARTInkShape-857"/>
            <p:cNvSpPr/>
            <p:nvPr/>
          </p:nvSpPr>
          <p:spPr>
            <a:xfrm>
              <a:off x="7687733" y="2700867"/>
              <a:ext cx="1" cy="169334"/>
            </a:xfrm>
            <a:custGeom>
              <a:avLst/>
              <a:gdLst/>
              <a:ahLst/>
              <a:cxnLst/>
              <a:rect l="0" t="0" r="0" b="0"/>
              <a:pathLst>
                <a:path w="1" h="169334">
                  <a:moveTo>
                    <a:pt x="0" y="0"/>
                  </a:moveTo>
                  <a:lnTo>
                    <a:pt x="0" y="37117"/>
                  </a:lnTo>
                  <a:lnTo>
                    <a:pt x="0" y="77352"/>
                  </a:lnTo>
                  <a:lnTo>
                    <a:pt x="0" y="112802"/>
                  </a:lnTo>
                  <a:lnTo>
                    <a:pt x="0" y="169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SMARTInkShape-858"/>
            <p:cNvSpPr/>
            <p:nvPr/>
          </p:nvSpPr>
          <p:spPr>
            <a:xfrm>
              <a:off x="7569200" y="2700867"/>
              <a:ext cx="169334" cy="67734"/>
            </a:xfrm>
            <a:custGeom>
              <a:avLst/>
              <a:gdLst/>
              <a:ahLst/>
              <a:cxnLst/>
              <a:rect l="0" t="0" r="0" b="0"/>
              <a:pathLst>
                <a:path w="169334" h="67734">
                  <a:moveTo>
                    <a:pt x="25400" y="0"/>
                  </a:moveTo>
                  <a:lnTo>
                    <a:pt x="25400" y="29512"/>
                  </a:lnTo>
                  <a:lnTo>
                    <a:pt x="22892" y="34440"/>
                  </a:lnTo>
                  <a:lnTo>
                    <a:pt x="19582" y="39766"/>
                  </a:lnTo>
                  <a:lnTo>
                    <a:pt x="18111" y="45268"/>
                  </a:lnTo>
                  <a:lnTo>
                    <a:pt x="16777" y="47112"/>
                  </a:lnTo>
                  <a:lnTo>
                    <a:pt x="14948" y="48341"/>
                  </a:lnTo>
                  <a:lnTo>
                    <a:pt x="12788" y="49161"/>
                  </a:lnTo>
                  <a:lnTo>
                    <a:pt x="11347" y="50648"/>
                  </a:lnTo>
                  <a:lnTo>
                    <a:pt x="7779" y="59327"/>
                  </a:lnTo>
                  <a:lnTo>
                    <a:pt x="0" y="67733"/>
                  </a:lnTo>
                  <a:lnTo>
                    <a:pt x="8117" y="67733"/>
                  </a:lnTo>
                  <a:lnTo>
                    <a:pt x="15157" y="61914"/>
                  </a:lnTo>
                  <a:lnTo>
                    <a:pt x="22888" y="60051"/>
                  </a:lnTo>
                  <a:lnTo>
                    <a:pt x="62090" y="59269"/>
                  </a:lnTo>
                  <a:lnTo>
                    <a:pt x="103954" y="59266"/>
                  </a:lnTo>
                  <a:lnTo>
                    <a:pt x="145684" y="59266"/>
                  </a:lnTo>
                  <a:lnTo>
                    <a:pt x="169333" y="59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9" name="SMARTInkShape-859"/>
            <p:cNvSpPr/>
            <p:nvPr/>
          </p:nvSpPr>
          <p:spPr>
            <a:xfrm>
              <a:off x="6807200" y="2726267"/>
              <a:ext cx="134465" cy="121887"/>
            </a:xfrm>
            <a:custGeom>
              <a:avLst/>
              <a:gdLst/>
              <a:ahLst/>
              <a:cxnLst/>
              <a:rect l="0" t="0" r="0" b="0"/>
              <a:pathLst>
                <a:path w="134465" h="121887">
                  <a:moveTo>
                    <a:pt x="8467" y="25400"/>
                  </a:moveTo>
                  <a:lnTo>
                    <a:pt x="3973" y="29894"/>
                  </a:lnTo>
                  <a:lnTo>
                    <a:pt x="1766" y="37118"/>
                  </a:lnTo>
                  <a:lnTo>
                    <a:pt x="69" y="74271"/>
                  </a:lnTo>
                  <a:lnTo>
                    <a:pt x="9" y="101938"/>
                  </a:lnTo>
                  <a:lnTo>
                    <a:pt x="1887" y="105588"/>
                  </a:lnTo>
                  <a:lnTo>
                    <a:pt x="8992" y="112152"/>
                  </a:lnTo>
                  <a:lnTo>
                    <a:pt x="23570" y="121137"/>
                  </a:lnTo>
                  <a:lnTo>
                    <a:pt x="36816" y="121886"/>
                  </a:lnTo>
                  <a:lnTo>
                    <a:pt x="75648" y="112215"/>
                  </a:lnTo>
                  <a:lnTo>
                    <a:pt x="94956" y="103281"/>
                  </a:lnTo>
                  <a:lnTo>
                    <a:pt x="124046" y="82995"/>
                  </a:lnTo>
                  <a:lnTo>
                    <a:pt x="127853" y="77907"/>
                  </a:lnTo>
                  <a:lnTo>
                    <a:pt x="133210" y="59145"/>
                  </a:lnTo>
                  <a:lnTo>
                    <a:pt x="134464" y="50432"/>
                  </a:lnTo>
                  <a:lnTo>
                    <a:pt x="130004" y="40915"/>
                  </a:lnTo>
                  <a:lnTo>
                    <a:pt x="122691" y="32296"/>
                  </a:lnTo>
                  <a:lnTo>
                    <a:pt x="88276" y="12401"/>
                  </a:lnTo>
                  <a:lnTo>
                    <a:pt x="47122" y="211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860"/>
            <p:cNvSpPr/>
            <p:nvPr/>
          </p:nvSpPr>
          <p:spPr>
            <a:xfrm>
              <a:off x="7645401" y="2379133"/>
              <a:ext cx="25400" cy="203201"/>
            </a:xfrm>
            <a:custGeom>
              <a:avLst/>
              <a:gdLst/>
              <a:ahLst/>
              <a:cxnLst/>
              <a:rect l="0" t="0" r="0" b="0"/>
              <a:pathLst>
                <a:path w="25400" h="203201">
                  <a:moveTo>
                    <a:pt x="25399" y="0"/>
                  </a:moveTo>
                  <a:lnTo>
                    <a:pt x="16963" y="0"/>
                  </a:lnTo>
                  <a:lnTo>
                    <a:pt x="16935" y="11785"/>
                  </a:lnTo>
                  <a:lnTo>
                    <a:pt x="14425" y="17154"/>
                  </a:lnTo>
                  <a:lnTo>
                    <a:pt x="11114" y="22676"/>
                  </a:lnTo>
                  <a:lnTo>
                    <a:pt x="8988" y="33886"/>
                  </a:lnTo>
                  <a:lnTo>
                    <a:pt x="8569" y="45160"/>
                  </a:lnTo>
                  <a:lnTo>
                    <a:pt x="6003" y="50802"/>
                  </a:lnTo>
                  <a:lnTo>
                    <a:pt x="2668" y="56445"/>
                  </a:lnTo>
                  <a:lnTo>
                    <a:pt x="526" y="67734"/>
                  </a:lnTo>
                  <a:lnTo>
                    <a:pt x="3" y="108302"/>
                  </a:lnTo>
                  <a:lnTo>
                    <a:pt x="0" y="121007"/>
                  </a:lnTo>
                  <a:lnTo>
                    <a:pt x="2507" y="126845"/>
                  </a:lnTo>
                  <a:lnTo>
                    <a:pt x="4493" y="129719"/>
                  </a:lnTo>
                  <a:lnTo>
                    <a:pt x="7288" y="142753"/>
                  </a:lnTo>
                  <a:lnTo>
                    <a:pt x="8445" y="181668"/>
                  </a:lnTo>
                  <a:lnTo>
                    <a:pt x="8466" y="203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SMARTInkShape-861"/>
            <p:cNvSpPr/>
            <p:nvPr/>
          </p:nvSpPr>
          <p:spPr>
            <a:xfrm>
              <a:off x="5977570" y="2370667"/>
              <a:ext cx="16831" cy="220134"/>
            </a:xfrm>
            <a:custGeom>
              <a:avLst/>
              <a:gdLst/>
              <a:ahLst/>
              <a:cxnLst/>
              <a:rect l="0" t="0" r="0" b="0"/>
              <a:pathLst>
                <a:path w="16831" h="220134">
                  <a:moveTo>
                    <a:pt x="8363" y="0"/>
                  </a:moveTo>
                  <a:lnTo>
                    <a:pt x="1074" y="0"/>
                  </a:lnTo>
                  <a:lnTo>
                    <a:pt x="681" y="940"/>
                  </a:lnTo>
                  <a:lnTo>
                    <a:pt x="0" y="11784"/>
                  </a:lnTo>
                  <a:lnTo>
                    <a:pt x="2451" y="17153"/>
                  </a:lnTo>
                  <a:lnTo>
                    <a:pt x="4420" y="19902"/>
                  </a:lnTo>
                  <a:lnTo>
                    <a:pt x="7195" y="32760"/>
                  </a:lnTo>
                  <a:lnTo>
                    <a:pt x="8209" y="72895"/>
                  </a:lnTo>
                  <a:lnTo>
                    <a:pt x="5809" y="94663"/>
                  </a:lnTo>
                  <a:lnTo>
                    <a:pt x="676" y="129849"/>
                  </a:lnTo>
                  <a:lnTo>
                    <a:pt x="2560" y="163938"/>
                  </a:lnTo>
                  <a:lnTo>
                    <a:pt x="16830"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2" name="SMARTInkShape-862"/>
            <p:cNvSpPr/>
            <p:nvPr/>
          </p:nvSpPr>
          <p:spPr>
            <a:xfrm>
              <a:off x="5698067" y="2734733"/>
              <a:ext cx="169334" cy="1"/>
            </a:xfrm>
            <a:custGeom>
              <a:avLst/>
              <a:gdLst/>
              <a:ahLst/>
              <a:cxnLst/>
              <a:rect l="0" t="0" r="0" b="0"/>
              <a:pathLst>
                <a:path w="169334" h="1">
                  <a:moveTo>
                    <a:pt x="0" y="0"/>
                  </a:moveTo>
                  <a:lnTo>
                    <a:pt x="38998" y="0"/>
                  </a:lnTo>
                  <a:lnTo>
                    <a:pt x="79547" y="0"/>
                  </a:lnTo>
                  <a:lnTo>
                    <a:pt x="121424" y="0"/>
                  </a:lnTo>
                  <a:lnTo>
                    <a:pt x="1693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SMARTInkShape-863"/>
            <p:cNvSpPr/>
            <p:nvPr/>
          </p:nvSpPr>
          <p:spPr>
            <a:xfrm>
              <a:off x="5909870" y="2717800"/>
              <a:ext cx="118398" cy="67333"/>
            </a:xfrm>
            <a:custGeom>
              <a:avLst/>
              <a:gdLst/>
              <a:ahLst/>
              <a:cxnLst/>
              <a:rect l="0" t="0" r="0" b="0"/>
              <a:pathLst>
                <a:path w="118398" h="67333">
                  <a:moveTo>
                    <a:pt x="16797" y="0"/>
                  </a:moveTo>
                  <a:lnTo>
                    <a:pt x="21292" y="4495"/>
                  </a:lnTo>
                  <a:lnTo>
                    <a:pt x="23498" y="9210"/>
                  </a:lnTo>
                  <a:lnTo>
                    <a:pt x="24914" y="19903"/>
                  </a:lnTo>
                  <a:lnTo>
                    <a:pt x="22599" y="25465"/>
                  </a:lnTo>
                  <a:lnTo>
                    <a:pt x="20665" y="28266"/>
                  </a:lnTo>
                  <a:lnTo>
                    <a:pt x="14798" y="49040"/>
                  </a:lnTo>
                  <a:lnTo>
                    <a:pt x="12642" y="52449"/>
                  </a:lnTo>
                  <a:lnTo>
                    <a:pt x="7739" y="56237"/>
                  </a:lnTo>
                  <a:lnTo>
                    <a:pt x="5113" y="57247"/>
                  </a:lnTo>
                  <a:lnTo>
                    <a:pt x="3363" y="58861"/>
                  </a:lnTo>
                  <a:lnTo>
                    <a:pt x="0" y="67332"/>
                  </a:lnTo>
                  <a:lnTo>
                    <a:pt x="6651" y="61835"/>
                  </a:lnTo>
                  <a:lnTo>
                    <a:pt x="11659" y="60408"/>
                  </a:lnTo>
                  <a:lnTo>
                    <a:pt x="53436" y="59286"/>
                  </a:lnTo>
                  <a:lnTo>
                    <a:pt x="118397" y="59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4" name="SMARTInkShape-864"/>
            <p:cNvSpPr/>
            <p:nvPr/>
          </p:nvSpPr>
          <p:spPr>
            <a:xfrm>
              <a:off x="5994400" y="2683933"/>
              <a:ext cx="16934" cy="160868"/>
            </a:xfrm>
            <a:custGeom>
              <a:avLst/>
              <a:gdLst/>
              <a:ahLst/>
              <a:cxnLst/>
              <a:rect l="0" t="0" r="0" b="0"/>
              <a:pathLst>
                <a:path w="16934" h="160868">
                  <a:moveTo>
                    <a:pt x="0" y="0"/>
                  </a:moveTo>
                  <a:lnTo>
                    <a:pt x="0" y="36182"/>
                  </a:lnTo>
                  <a:lnTo>
                    <a:pt x="6702" y="76505"/>
                  </a:lnTo>
                  <a:lnTo>
                    <a:pt x="8117" y="114622"/>
                  </a:lnTo>
                  <a:lnTo>
                    <a:pt x="16933" y="160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5" name="SMARTInkShape-865"/>
            <p:cNvSpPr/>
            <p:nvPr/>
          </p:nvSpPr>
          <p:spPr>
            <a:xfrm>
              <a:off x="5410200" y="2540000"/>
              <a:ext cx="220134" cy="16934"/>
            </a:xfrm>
            <a:custGeom>
              <a:avLst/>
              <a:gdLst/>
              <a:ahLst/>
              <a:cxnLst/>
              <a:rect l="0" t="0" r="0" b="0"/>
              <a:pathLst>
                <a:path w="220134" h="16934">
                  <a:moveTo>
                    <a:pt x="0" y="16933"/>
                  </a:moveTo>
                  <a:lnTo>
                    <a:pt x="4494" y="12439"/>
                  </a:lnTo>
                  <a:lnTo>
                    <a:pt x="9210" y="10232"/>
                  </a:lnTo>
                  <a:lnTo>
                    <a:pt x="47340" y="4075"/>
                  </a:lnTo>
                  <a:lnTo>
                    <a:pt x="88827" y="805"/>
                  </a:lnTo>
                  <a:lnTo>
                    <a:pt x="119138" y="239"/>
                  </a:lnTo>
                  <a:lnTo>
                    <a:pt x="156133" y="71"/>
                  </a:lnTo>
                  <a:lnTo>
                    <a:pt x="2201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2" name="SMARTInkShape-Group96"/>
          <p:cNvGrpSpPr/>
          <p:nvPr/>
        </p:nvGrpSpPr>
        <p:grpSpPr>
          <a:xfrm>
            <a:off x="10041498" y="2328333"/>
            <a:ext cx="533370" cy="482601"/>
            <a:chOff x="10041498" y="2328333"/>
            <a:chExt cx="533370" cy="482601"/>
          </a:xfrm>
        </p:grpSpPr>
        <p:sp>
          <p:nvSpPr>
            <p:cNvPr id="457" name="SMARTInkShape-866"/>
            <p:cNvSpPr/>
            <p:nvPr/>
          </p:nvSpPr>
          <p:spPr>
            <a:xfrm>
              <a:off x="10557933" y="2328333"/>
              <a:ext cx="16935" cy="474135"/>
            </a:xfrm>
            <a:custGeom>
              <a:avLst/>
              <a:gdLst/>
              <a:ahLst/>
              <a:cxnLst/>
              <a:rect l="0" t="0" r="0" b="0"/>
              <a:pathLst>
                <a:path w="16935" h="474135">
                  <a:moveTo>
                    <a:pt x="0" y="0"/>
                  </a:moveTo>
                  <a:lnTo>
                    <a:pt x="0" y="38977"/>
                  </a:lnTo>
                  <a:lnTo>
                    <a:pt x="6702" y="81066"/>
                  </a:lnTo>
                  <a:lnTo>
                    <a:pt x="8235" y="121056"/>
                  </a:lnTo>
                  <a:lnTo>
                    <a:pt x="8399" y="154820"/>
                  </a:lnTo>
                  <a:lnTo>
                    <a:pt x="8455" y="192041"/>
                  </a:lnTo>
                  <a:lnTo>
                    <a:pt x="8463" y="225294"/>
                  </a:lnTo>
                  <a:lnTo>
                    <a:pt x="8466" y="258038"/>
                  </a:lnTo>
                  <a:lnTo>
                    <a:pt x="8467" y="297530"/>
                  </a:lnTo>
                  <a:lnTo>
                    <a:pt x="8467" y="339531"/>
                  </a:lnTo>
                  <a:lnTo>
                    <a:pt x="1766" y="378606"/>
                  </a:lnTo>
                  <a:lnTo>
                    <a:pt x="1724" y="393106"/>
                  </a:lnTo>
                  <a:lnTo>
                    <a:pt x="7394" y="434950"/>
                  </a:lnTo>
                  <a:lnTo>
                    <a:pt x="16934" y="4741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SMARTInkShape-867"/>
            <p:cNvSpPr/>
            <p:nvPr/>
          </p:nvSpPr>
          <p:spPr>
            <a:xfrm>
              <a:off x="10439750" y="2548467"/>
              <a:ext cx="25051" cy="203201"/>
            </a:xfrm>
            <a:custGeom>
              <a:avLst/>
              <a:gdLst/>
              <a:ahLst/>
              <a:cxnLst/>
              <a:rect l="0" t="0" r="0" b="0"/>
              <a:pathLst>
                <a:path w="25051" h="203201">
                  <a:moveTo>
                    <a:pt x="8117" y="0"/>
                  </a:moveTo>
                  <a:lnTo>
                    <a:pt x="826" y="0"/>
                  </a:lnTo>
                  <a:lnTo>
                    <a:pt x="0" y="8989"/>
                  </a:lnTo>
                  <a:lnTo>
                    <a:pt x="6970" y="47095"/>
                  </a:lnTo>
                  <a:lnTo>
                    <a:pt x="13710" y="82018"/>
                  </a:lnTo>
                  <a:lnTo>
                    <a:pt x="16204" y="123980"/>
                  </a:lnTo>
                  <a:lnTo>
                    <a:pt x="17450" y="166088"/>
                  </a:lnTo>
                  <a:lnTo>
                    <a:pt x="25050" y="203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SMARTInkShape-868"/>
            <p:cNvSpPr/>
            <p:nvPr/>
          </p:nvSpPr>
          <p:spPr>
            <a:xfrm>
              <a:off x="10329375" y="2548467"/>
              <a:ext cx="135426" cy="118520"/>
            </a:xfrm>
            <a:custGeom>
              <a:avLst/>
              <a:gdLst/>
              <a:ahLst/>
              <a:cxnLst/>
              <a:rect l="0" t="0" r="0" b="0"/>
              <a:pathLst>
                <a:path w="135426" h="118520">
                  <a:moveTo>
                    <a:pt x="25358" y="0"/>
                  </a:moveTo>
                  <a:lnTo>
                    <a:pt x="25358" y="40878"/>
                  </a:lnTo>
                  <a:lnTo>
                    <a:pt x="24418" y="62359"/>
                  </a:lnTo>
                  <a:lnTo>
                    <a:pt x="13575" y="90346"/>
                  </a:lnTo>
                  <a:lnTo>
                    <a:pt x="2401" y="109327"/>
                  </a:lnTo>
                  <a:lnTo>
                    <a:pt x="0" y="118373"/>
                  </a:lnTo>
                  <a:lnTo>
                    <a:pt x="19035" y="118519"/>
                  </a:lnTo>
                  <a:lnTo>
                    <a:pt x="59420" y="110589"/>
                  </a:lnTo>
                  <a:lnTo>
                    <a:pt x="135425" y="1100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SMARTInkShape-869"/>
            <p:cNvSpPr/>
            <p:nvPr/>
          </p:nvSpPr>
          <p:spPr>
            <a:xfrm>
              <a:off x="10117667" y="2633133"/>
              <a:ext cx="160867" cy="8468"/>
            </a:xfrm>
            <a:custGeom>
              <a:avLst/>
              <a:gdLst/>
              <a:ahLst/>
              <a:cxnLst/>
              <a:rect l="0" t="0" r="0" b="0"/>
              <a:pathLst>
                <a:path w="160867" h="8468">
                  <a:moveTo>
                    <a:pt x="0" y="8467"/>
                  </a:moveTo>
                  <a:lnTo>
                    <a:pt x="41504" y="8467"/>
                  </a:lnTo>
                  <a:lnTo>
                    <a:pt x="76036" y="7526"/>
                  </a:lnTo>
                  <a:lnTo>
                    <a:pt x="1608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SMARTInkShape-870"/>
            <p:cNvSpPr/>
            <p:nvPr/>
          </p:nvSpPr>
          <p:spPr>
            <a:xfrm>
              <a:off x="10041498" y="2362200"/>
              <a:ext cx="25370" cy="448734"/>
            </a:xfrm>
            <a:custGeom>
              <a:avLst/>
              <a:gdLst/>
              <a:ahLst/>
              <a:cxnLst/>
              <a:rect l="0" t="0" r="0" b="0"/>
              <a:pathLst>
                <a:path w="25370" h="448734">
                  <a:moveTo>
                    <a:pt x="8435" y="0"/>
                  </a:moveTo>
                  <a:lnTo>
                    <a:pt x="1145" y="0"/>
                  </a:lnTo>
                  <a:lnTo>
                    <a:pt x="753" y="941"/>
                  </a:lnTo>
                  <a:lnTo>
                    <a:pt x="0" y="24397"/>
                  </a:lnTo>
                  <a:lnTo>
                    <a:pt x="2488" y="32166"/>
                  </a:lnTo>
                  <a:lnTo>
                    <a:pt x="11755" y="53809"/>
                  </a:lnTo>
                  <a:lnTo>
                    <a:pt x="16225" y="96038"/>
                  </a:lnTo>
                  <a:lnTo>
                    <a:pt x="16701" y="127861"/>
                  </a:lnTo>
                  <a:lnTo>
                    <a:pt x="16843" y="161122"/>
                  </a:lnTo>
                  <a:lnTo>
                    <a:pt x="16890" y="197083"/>
                  </a:lnTo>
                  <a:lnTo>
                    <a:pt x="16900" y="236764"/>
                  </a:lnTo>
                  <a:lnTo>
                    <a:pt x="16901" y="272517"/>
                  </a:lnTo>
                  <a:lnTo>
                    <a:pt x="14393" y="307900"/>
                  </a:lnTo>
                  <a:lnTo>
                    <a:pt x="10201" y="342094"/>
                  </a:lnTo>
                  <a:lnTo>
                    <a:pt x="8784" y="382304"/>
                  </a:lnTo>
                  <a:lnTo>
                    <a:pt x="25369" y="448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7" name="SMARTInkShape-Group97"/>
          <p:cNvGrpSpPr/>
          <p:nvPr/>
        </p:nvGrpSpPr>
        <p:grpSpPr>
          <a:xfrm>
            <a:off x="11066235" y="2302933"/>
            <a:ext cx="465366" cy="499535"/>
            <a:chOff x="11066235" y="2302933"/>
            <a:chExt cx="465366" cy="499535"/>
          </a:xfrm>
        </p:grpSpPr>
        <p:sp>
          <p:nvSpPr>
            <p:cNvPr id="463" name="SMARTInkShape-871"/>
            <p:cNvSpPr/>
            <p:nvPr/>
          </p:nvSpPr>
          <p:spPr>
            <a:xfrm>
              <a:off x="11501322" y="2302933"/>
              <a:ext cx="30279" cy="499535"/>
            </a:xfrm>
            <a:custGeom>
              <a:avLst/>
              <a:gdLst/>
              <a:ahLst/>
              <a:cxnLst/>
              <a:rect l="0" t="0" r="0" b="0"/>
              <a:pathLst>
                <a:path w="30279" h="499535">
                  <a:moveTo>
                    <a:pt x="4878" y="0"/>
                  </a:moveTo>
                  <a:lnTo>
                    <a:pt x="382" y="0"/>
                  </a:lnTo>
                  <a:lnTo>
                    <a:pt x="0" y="941"/>
                  </a:lnTo>
                  <a:lnTo>
                    <a:pt x="3635" y="9210"/>
                  </a:lnTo>
                  <a:lnTo>
                    <a:pt x="4769" y="46394"/>
                  </a:lnTo>
                  <a:lnTo>
                    <a:pt x="4856" y="83797"/>
                  </a:lnTo>
                  <a:lnTo>
                    <a:pt x="10692" y="123240"/>
                  </a:lnTo>
                  <a:lnTo>
                    <a:pt x="12821" y="156117"/>
                  </a:lnTo>
                  <a:lnTo>
                    <a:pt x="13191" y="189877"/>
                  </a:lnTo>
                  <a:lnTo>
                    <a:pt x="13314" y="229941"/>
                  </a:lnTo>
                  <a:lnTo>
                    <a:pt x="20042" y="268601"/>
                  </a:lnTo>
                  <a:lnTo>
                    <a:pt x="21461" y="306535"/>
                  </a:lnTo>
                  <a:lnTo>
                    <a:pt x="21743" y="346745"/>
                  </a:lnTo>
                  <a:lnTo>
                    <a:pt x="24306" y="387439"/>
                  </a:lnTo>
                  <a:lnTo>
                    <a:pt x="29099" y="427428"/>
                  </a:lnTo>
                  <a:lnTo>
                    <a:pt x="30278" y="499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SMARTInkShape-872"/>
            <p:cNvSpPr/>
            <p:nvPr/>
          </p:nvSpPr>
          <p:spPr>
            <a:xfrm>
              <a:off x="11353800" y="2523067"/>
              <a:ext cx="15653" cy="220134"/>
            </a:xfrm>
            <a:custGeom>
              <a:avLst/>
              <a:gdLst/>
              <a:ahLst/>
              <a:cxnLst/>
              <a:rect l="0" t="0" r="0" b="0"/>
              <a:pathLst>
                <a:path w="15653" h="220134">
                  <a:moveTo>
                    <a:pt x="0" y="0"/>
                  </a:moveTo>
                  <a:lnTo>
                    <a:pt x="940" y="21201"/>
                  </a:lnTo>
                  <a:lnTo>
                    <a:pt x="8624" y="60508"/>
                  </a:lnTo>
                  <a:lnTo>
                    <a:pt x="15652" y="101763"/>
                  </a:lnTo>
                  <a:lnTo>
                    <a:pt x="12058" y="136037"/>
                  </a:lnTo>
                  <a:lnTo>
                    <a:pt x="9175" y="170421"/>
                  </a:lnTo>
                  <a:lnTo>
                    <a:pt x="8467"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SMARTInkShape-873"/>
            <p:cNvSpPr/>
            <p:nvPr/>
          </p:nvSpPr>
          <p:spPr>
            <a:xfrm>
              <a:off x="11227281" y="2531533"/>
              <a:ext cx="168853" cy="118535"/>
            </a:xfrm>
            <a:custGeom>
              <a:avLst/>
              <a:gdLst/>
              <a:ahLst/>
              <a:cxnLst/>
              <a:rect l="0" t="0" r="0" b="0"/>
              <a:pathLst>
                <a:path w="168853" h="118535">
                  <a:moveTo>
                    <a:pt x="24919" y="0"/>
                  </a:moveTo>
                  <a:lnTo>
                    <a:pt x="24919" y="41377"/>
                  </a:lnTo>
                  <a:lnTo>
                    <a:pt x="22410" y="78625"/>
                  </a:lnTo>
                  <a:lnTo>
                    <a:pt x="15708" y="97301"/>
                  </a:lnTo>
                  <a:lnTo>
                    <a:pt x="0" y="117963"/>
                  </a:lnTo>
                  <a:lnTo>
                    <a:pt x="4157" y="118365"/>
                  </a:lnTo>
                  <a:lnTo>
                    <a:pt x="43402" y="105023"/>
                  </a:lnTo>
                  <a:lnTo>
                    <a:pt x="84391" y="102051"/>
                  </a:lnTo>
                  <a:lnTo>
                    <a:pt x="106455" y="102630"/>
                  </a:lnTo>
                  <a:lnTo>
                    <a:pt x="148286" y="109722"/>
                  </a:lnTo>
                  <a:lnTo>
                    <a:pt x="168852"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874"/>
            <p:cNvSpPr/>
            <p:nvPr/>
          </p:nvSpPr>
          <p:spPr>
            <a:xfrm>
              <a:off x="11066235" y="2345267"/>
              <a:ext cx="16633" cy="457201"/>
            </a:xfrm>
            <a:custGeom>
              <a:avLst/>
              <a:gdLst/>
              <a:ahLst/>
              <a:cxnLst/>
              <a:rect l="0" t="0" r="0" b="0"/>
              <a:pathLst>
                <a:path w="16633" h="457201">
                  <a:moveTo>
                    <a:pt x="16632" y="0"/>
                  </a:moveTo>
                  <a:lnTo>
                    <a:pt x="16632" y="40050"/>
                  </a:lnTo>
                  <a:lnTo>
                    <a:pt x="16632" y="79523"/>
                  </a:lnTo>
                  <a:lnTo>
                    <a:pt x="16632" y="111051"/>
                  </a:lnTo>
                  <a:lnTo>
                    <a:pt x="16632" y="149185"/>
                  </a:lnTo>
                  <a:lnTo>
                    <a:pt x="16632" y="187861"/>
                  </a:lnTo>
                  <a:lnTo>
                    <a:pt x="16632" y="222748"/>
                  </a:lnTo>
                  <a:lnTo>
                    <a:pt x="9871" y="262216"/>
                  </a:lnTo>
                  <a:lnTo>
                    <a:pt x="3132" y="299813"/>
                  </a:lnTo>
                  <a:lnTo>
                    <a:pt x="715" y="336144"/>
                  </a:lnTo>
                  <a:lnTo>
                    <a:pt x="0" y="375339"/>
                  </a:lnTo>
                  <a:lnTo>
                    <a:pt x="727" y="411203"/>
                  </a:lnTo>
                  <a:lnTo>
                    <a:pt x="8165" y="457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1" name="SMARTInkShape-Group98"/>
          <p:cNvGrpSpPr/>
          <p:nvPr/>
        </p:nvGrpSpPr>
        <p:grpSpPr>
          <a:xfrm>
            <a:off x="9702800" y="3191933"/>
            <a:ext cx="2015068" cy="482601"/>
            <a:chOff x="9702800" y="3191933"/>
            <a:chExt cx="2015068" cy="482601"/>
          </a:xfrm>
        </p:grpSpPr>
        <p:sp>
          <p:nvSpPr>
            <p:cNvPr id="468" name="SMARTInkShape-875"/>
            <p:cNvSpPr/>
            <p:nvPr/>
          </p:nvSpPr>
          <p:spPr>
            <a:xfrm>
              <a:off x="11662571" y="3234267"/>
              <a:ext cx="55297" cy="440267"/>
            </a:xfrm>
            <a:custGeom>
              <a:avLst/>
              <a:gdLst/>
              <a:ahLst/>
              <a:cxnLst/>
              <a:rect l="0" t="0" r="0" b="0"/>
              <a:pathLst>
                <a:path w="55297" h="440267">
                  <a:moveTo>
                    <a:pt x="4496" y="0"/>
                  </a:moveTo>
                  <a:lnTo>
                    <a:pt x="0" y="4494"/>
                  </a:lnTo>
                  <a:lnTo>
                    <a:pt x="304" y="14227"/>
                  </a:lnTo>
                  <a:lnTo>
                    <a:pt x="5825" y="52499"/>
                  </a:lnTo>
                  <a:lnTo>
                    <a:pt x="17789" y="89009"/>
                  </a:lnTo>
                  <a:lnTo>
                    <a:pt x="25203" y="123885"/>
                  </a:lnTo>
                  <a:lnTo>
                    <a:pt x="29909" y="156314"/>
                  </a:lnTo>
                  <a:lnTo>
                    <a:pt x="36380" y="190980"/>
                  </a:lnTo>
                  <a:lnTo>
                    <a:pt x="43315" y="224561"/>
                  </a:lnTo>
                  <a:lnTo>
                    <a:pt x="46132" y="266686"/>
                  </a:lnTo>
                  <a:lnTo>
                    <a:pt x="49132" y="301032"/>
                  </a:lnTo>
                  <a:lnTo>
                    <a:pt x="54078" y="342417"/>
                  </a:lnTo>
                  <a:lnTo>
                    <a:pt x="54936" y="380125"/>
                  </a:lnTo>
                  <a:lnTo>
                    <a:pt x="55296" y="440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SMARTInkShape-876"/>
            <p:cNvSpPr/>
            <p:nvPr/>
          </p:nvSpPr>
          <p:spPr>
            <a:xfrm>
              <a:off x="11438467" y="3378549"/>
              <a:ext cx="143258" cy="202852"/>
            </a:xfrm>
            <a:custGeom>
              <a:avLst/>
              <a:gdLst/>
              <a:ahLst/>
              <a:cxnLst/>
              <a:rect l="0" t="0" r="0" b="0"/>
              <a:pathLst>
                <a:path w="143258" h="202852">
                  <a:moveTo>
                    <a:pt x="127000" y="8118"/>
                  </a:moveTo>
                  <a:lnTo>
                    <a:pt x="127000" y="0"/>
                  </a:lnTo>
                  <a:lnTo>
                    <a:pt x="127000" y="4249"/>
                  </a:lnTo>
                  <a:lnTo>
                    <a:pt x="124490" y="8907"/>
                  </a:lnTo>
                  <a:lnTo>
                    <a:pt x="122504" y="11466"/>
                  </a:lnTo>
                  <a:lnTo>
                    <a:pt x="81260" y="30726"/>
                  </a:lnTo>
                  <a:lnTo>
                    <a:pt x="41884" y="44811"/>
                  </a:lnTo>
                  <a:lnTo>
                    <a:pt x="15063" y="49956"/>
                  </a:lnTo>
                  <a:lnTo>
                    <a:pt x="14" y="50451"/>
                  </a:lnTo>
                  <a:lnTo>
                    <a:pt x="0" y="91402"/>
                  </a:lnTo>
                  <a:lnTo>
                    <a:pt x="0" y="112171"/>
                  </a:lnTo>
                  <a:lnTo>
                    <a:pt x="940" y="114175"/>
                  </a:lnTo>
                  <a:lnTo>
                    <a:pt x="2509" y="115512"/>
                  </a:lnTo>
                  <a:lnTo>
                    <a:pt x="6760" y="116997"/>
                  </a:lnTo>
                  <a:lnTo>
                    <a:pt x="11783" y="117657"/>
                  </a:lnTo>
                  <a:lnTo>
                    <a:pt x="34674" y="108905"/>
                  </a:lnTo>
                  <a:lnTo>
                    <a:pt x="46454" y="104653"/>
                  </a:lnTo>
                  <a:lnTo>
                    <a:pt x="87676" y="101550"/>
                  </a:lnTo>
                  <a:lnTo>
                    <a:pt x="122901" y="101291"/>
                  </a:lnTo>
                  <a:lnTo>
                    <a:pt x="128030" y="103159"/>
                  </a:lnTo>
                  <a:lnTo>
                    <a:pt x="136238" y="110252"/>
                  </a:lnTo>
                  <a:lnTo>
                    <a:pt x="140513" y="117167"/>
                  </a:lnTo>
                  <a:lnTo>
                    <a:pt x="142411" y="124317"/>
                  </a:lnTo>
                  <a:lnTo>
                    <a:pt x="143257" y="133767"/>
                  </a:lnTo>
                  <a:lnTo>
                    <a:pt x="141124" y="141730"/>
                  </a:lnTo>
                  <a:lnTo>
                    <a:pt x="127595" y="163496"/>
                  </a:lnTo>
                  <a:lnTo>
                    <a:pt x="103239" y="182305"/>
                  </a:lnTo>
                  <a:lnTo>
                    <a:pt x="66183" y="195302"/>
                  </a:lnTo>
                  <a:lnTo>
                    <a:pt x="16933" y="2028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877"/>
            <p:cNvSpPr/>
            <p:nvPr/>
          </p:nvSpPr>
          <p:spPr>
            <a:xfrm>
              <a:off x="11218682" y="3403600"/>
              <a:ext cx="177452" cy="177687"/>
            </a:xfrm>
            <a:custGeom>
              <a:avLst/>
              <a:gdLst/>
              <a:ahLst/>
              <a:cxnLst/>
              <a:rect l="0" t="0" r="0" b="0"/>
              <a:pathLst>
                <a:path w="177452" h="177687">
                  <a:moveTo>
                    <a:pt x="8118" y="25400"/>
                  </a:moveTo>
                  <a:lnTo>
                    <a:pt x="828" y="25400"/>
                  </a:lnTo>
                  <a:lnTo>
                    <a:pt x="437" y="24459"/>
                  </a:lnTo>
                  <a:lnTo>
                    <a:pt x="0" y="20905"/>
                  </a:lnTo>
                  <a:lnTo>
                    <a:pt x="823" y="19581"/>
                  </a:lnTo>
                  <a:lnTo>
                    <a:pt x="2314" y="18698"/>
                  </a:lnTo>
                  <a:lnTo>
                    <a:pt x="4249" y="18110"/>
                  </a:lnTo>
                  <a:lnTo>
                    <a:pt x="5541" y="16777"/>
                  </a:lnTo>
                  <a:lnTo>
                    <a:pt x="6973" y="12788"/>
                  </a:lnTo>
                  <a:lnTo>
                    <a:pt x="8295" y="11347"/>
                  </a:lnTo>
                  <a:lnTo>
                    <a:pt x="16673" y="7779"/>
                  </a:lnTo>
                  <a:lnTo>
                    <a:pt x="23761" y="1210"/>
                  </a:lnTo>
                  <a:lnTo>
                    <a:pt x="29165" y="359"/>
                  </a:lnTo>
                  <a:lnTo>
                    <a:pt x="70210" y="1"/>
                  </a:lnTo>
                  <a:lnTo>
                    <a:pt x="78674" y="0"/>
                  </a:lnTo>
                  <a:lnTo>
                    <a:pt x="80555" y="941"/>
                  </a:lnTo>
                  <a:lnTo>
                    <a:pt x="81809" y="2509"/>
                  </a:lnTo>
                  <a:lnTo>
                    <a:pt x="82644" y="4495"/>
                  </a:lnTo>
                  <a:lnTo>
                    <a:pt x="84144" y="5819"/>
                  </a:lnTo>
                  <a:lnTo>
                    <a:pt x="93307" y="10452"/>
                  </a:lnTo>
                  <a:lnTo>
                    <a:pt x="108077" y="23844"/>
                  </a:lnTo>
                  <a:lnTo>
                    <a:pt x="108989" y="27217"/>
                  </a:lnTo>
                  <a:lnTo>
                    <a:pt x="109718" y="67748"/>
                  </a:lnTo>
                  <a:lnTo>
                    <a:pt x="109718" y="70565"/>
                  </a:lnTo>
                  <a:lnTo>
                    <a:pt x="107209" y="76204"/>
                  </a:lnTo>
                  <a:lnTo>
                    <a:pt x="96218" y="90312"/>
                  </a:lnTo>
                  <a:lnTo>
                    <a:pt x="90954" y="101600"/>
                  </a:lnTo>
                  <a:lnTo>
                    <a:pt x="71075" y="124178"/>
                  </a:lnTo>
                  <a:lnTo>
                    <a:pt x="65605" y="135467"/>
                  </a:lnTo>
                  <a:lnTo>
                    <a:pt x="55744" y="146756"/>
                  </a:lnTo>
                  <a:lnTo>
                    <a:pt x="50294" y="149892"/>
                  </a:lnTo>
                  <a:lnTo>
                    <a:pt x="44738" y="152226"/>
                  </a:lnTo>
                  <a:lnTo>
                    <a:pt x="36319" y="157888"/>
                  </a:lnTo>
                  <a:lnTo>
                    <a:pt x="27866" y="160925"/>
                  </a:lnTo>
                  <a:lnTo>
                    <a:pt x="18255" y="168040"/>
                  </a:lnTo>
                  <a:lnTo>
                    <a:pt x="17327" y="171267"/>
                  </a:lnTo>
                  <a:lnTo>
                    <a:pt x="16597" y="177686"/>
                  </a:lnTo>
                  <a:lnTo>
                    <a:pt x="16589" y="173272"/>
                  </a:lnTo>
                  <a:lnTo>
                    <a:pt x="17528" y="171959"/>
                  </a:lnTo>
                  <a:lnTo>
                    <a:pt x="21081" y="170500"/>
                  </a:lnTo>
                  <a:lnTo>
                    <a:pt x="45079" y="168461"/>
                  </a:lnTo>
                  <a:lnTo>
                    <a:pt x="61405" y="162053"/>
                  </a:lnTo>
                  <a:lnTo>
                    <a:pt x="99744" y="160898"/>
                  </a:lnTo>
                  <a:lnTo>
                    <a:pt x="140702" y="160867"/>
                  </a:lnTo>
                  <a:lnTo>
                    <a:pt x="165539" y="168549"/>
                  </a:lnTo>
                  <a:lnTo>
                    <a:pt x="177451" y="169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SMARTInkShape-878"/>
            <p:cNvSpPr/>
            <p:nvPr/>
          </p:nvSpPr>
          <p:spPr>
            <a:xfrm>
              <a:off x="11159067" y="3530600"/>
              <a:ext cx="8467" cy="25401"/>
            </a:xfrm>
            <a:custGeom>
              <a:avLst/>
              <a:gdLst/>
              <a:ahLst/>
              <a:cxnLst/>
              <a:rect l="0" t="0" r="0" b="0"/>
              <a:pathLst>
                <a:path w="8467" h="25401">
                  <a:moveTo>
                    <a:pt x="8466" y="0"/>
                  </a:moveTo>
                  <a:lnTo>
                    <a:pt x="8466" y="7289"/>
                  </a:lnTo>
                  <a:lnTo>
                    <a:pt x="7526" y="7682"/>
                  </a:lnTo>
                  <a:lnTo>
                    <a:pt x="348" y="8436"/>
                  </a:lnTo>
                  <a:lnTo>
                    <a:pt x="0" y="25051"/>
                  </a:lnTo>
                  <a:lnTo>
                    <a:pt x="8466" y="25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SMARTInkShape-879"/>
            <p:cNvSpPr/>
            <p:nvPr/>
          </p:nvSpPr>
          <p:spPr>
            <a:xfrm>
              <a:off x="10930467" y="3395167"/>
              <a:ext cx="152401" cy="169301"/>
            </a:xfrm>
            <a:custGeom>
              <a:avLst/>
              <a:gdLst/>
              <a:ahLst/>
              <a:cxnLst/>
              <a:rect l="0" t="0" r="0" b="0"/>
              <a:pathLst>
                <a:path w="152401" h="169301">
                  <a:moveTo>
                    <a:pt x="0" y="42300"/>
                  </a:moveTo>
                  <a:lnTo>
                    <a:pt x="0" y="37805"/>
                  </a:lnTo>
                  <a:lnTo>
                    <a:pt x="940" y="36481"/>
                  </a:lnTo>
                  <a:lnTo>
                    <a:pt x="2509" y="35598"/>
                  </a:lnTo>
                  <a:lnTo>
                    <a:pt x="4496" y="35010"/>
                  </a:lnTo>
                  <a:lnTo>
                    <a:pt x="16856" y="25279"/>
                  </a:lnTo>
                  <a:lnTo>
                    <a:pt x="29506" y="12787"/>
                  </a:lnTo>
                  <a:lnTo>
                    <a:pt x="34437" y="10368"/>
                  </a:lnTo>
                  <a:lnTo>
                    <a:pt x="37068" y="9723"/>
                  </a:lnTo>
                  <a:lnTo>
                    <a:pt x="50850" y="1901"/>
                  </a:lnTo>
                  <a:lnTo>
                    <a:pt x="87140" y="0"/>
                  </a:lnTo>
                  <a:lnTo>
                    <a:pt x="92979" y="2490"/>
                  </a:lnTo>
                  <a:lnTo>
                    <a:pt x="98709" y="5792"/>
                  </a:lnTo>
                  <a:lnTo>
                    <a:pt x="110054" y="7911"/>
                  </a:lnTo>
                  <a:lnTo>
                    <a:pt x="112880" y="8085"/>
                  </a:lnTo>
                  <a:lnTo>
                    <a:pt x="114765" y="9142"/>
                  </a:lnTo>
                  <a:lnTo>
                    <a:pt x="116021" y="10787"/>
                  </a:lnTo>
                  <a:lnTo>
                    <a:pt x="116858" y="12825"/>
                  </a:lnTo>
                  <a:lnTo>
                    <a:pt x="118356" y="14183"/>
                  </a:lnTo>
                  <a:lnTo>
                    <a:pt x="127522" y="18872"/>
                  </a:lnTo>
                  <a:lnTo>
                    <a:pt x="130169" y="21036"/>
                  </a:lnTo>
                  <a:lnTo>
                    <a:pt x="133114" y="25950"/>
                  </a:lnTo>
                  <a:lnTo>
                    <a:pt x="135361" y="31270"/>
                  </a:lnTo>
                  <a:lnTo>
                    <a:pt x="142618" y="40661"/>
                  </a:lnTo>
                  <a:lnTo>
                    <a:pt x="143543" y="46309"/>
                  </a:lnTo>
                  <a:lnTo>
                    <a:pt x="143818" y="53940"/>
                  </a:lnTo>
                  <a:lnTo>
                    <a:pt x="141374" y="59389"/>
                  </a:lnTo>
                  <a:lnTo>
                    <a:pt x="138089" y="64947"/>
                  </a:lnTo>
                  <a:lnTo>
                    <a:pt x="135304" y="73364"/>
                  </a:lnTo>
                  <a:lnTo>
                    <a:pt x="104398" y="112089"/>
                  </a:lnTo>
                  <a:lnTo>
                    <a:pt x="95948" y="118482"/>
                  </a:lnTo>
                  <a:lnTo>
                    <a:pt x="61288" y="158730"/>
                  </a:lnTo>
                  <a:lnTo>
                    <a:pt x="57656" y="159898"/>
                  </a:lnTo>
                  <a:lnTo>
                    <a:pt x="55371" y="160210"/>
                  </a:lnTo>
                  <a:lnTo>
                    <a:pt x="53848" y="161358"/>
                  </a:lnTo>
                  <a:lnTo>
                    <a:pt x="50977" y="168752"/>
                  </a:lnTo>
                  <a:lnTo>
                    <a:pt x="50801" y="169290"/>
                  </a:lnTo>
                  <a:lnTo>
                    <a:pt x="50801" y="169293"/>
                  </a:lnTo>
                  <a:lnTo>
                    <a:pt x="50801" y="169296"/>
                  </a:lnTo>
                  <a:lnTo>
                    <a:pt x="50800" y="169297"/>
                  </a:lnTo>
                  <a:lnTo>
                    <a:pt x="50800" y="169300"/>
                  </a:lnTo>
                  <a:lnTo>
                    <a:pt x="55296" y="169300"/>
                  </a:lnTo>
                  <a:lnTo>
                    <a:pt x="56618" y="168359"/>
                  </a:lnTo>
                  <a:lnTo>
                    <a:pt x="57501" y="166791"/>
                  </a:lnTo>
                  <a:lnTo>
                    <a:pt x="58090" y="164805"/>
                  </a:lnTo>
                  <a:lnTo>
                    <a:pt x="59423" y="163481"/>
                  </a:lnTo>
                  <a:lnTo>
                    <a:pt x="66452" y="161182"/>
                  </a:lnTo>
                  <a:lnTo>
                    <a:pt x="80313" y="160842"/>
                  </a:lnTo>
                  <a:lnTo>
                    <a:pt x="85241" y="158329"/>
                  </a:lnTo>
                  <a:lnTo>
                    <a:pt x="90566" y="155016"/>
                  </a:lnTo>
                  <a:lnTo>
                    <a:pt x="99793" y="153152"/>
                  </a:lnTo>
                  <a:lnTo>
                    <a:pt x="141041" y="152373"/>
                  </a:lnTo>
                  <a:lnTo>
                    <a:pt x="152400" y="1523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SMARTInkShape-880"/>
            <p:cNvSpPr/>
            <p:nvPr/>
          </p:nvSpPr>
          <p:spPr>
            <a:xfrm>
              <a:off x="10828867" y="3191933"/>
              <a:ext cx="42334" cy="448735"/>
            </a:xfrm>
            <a:custGeom>
              <a:avLst/>
              <a:gdLst/>
              <a:ahLst/>
              <a:cxnLst/>
              <a:rect l="0" t="0" r="0" b="0"/>
              <a:pathLst>
                <a:path w="42334" h="448735">
                  <a:moveTo>
                    <a:pt x="0" y="0"/>
                  </a:moveTo>
                  <a:lnTo>
                    <a:pt x="0" y="4495"/>
                  </a:lnTo>
                  <a:lnTo>
                    <a:pt x="8623" y="43877"/>
                  </a:lnTo>
                  <a:lnTo>
                    <a:pt x="15652" y="84870"/>
                  </a:lnTo>
                  <a:lnTo>
                    <a:pt x="16681" y="123452"/>
                  </a:lnTo>
                  <a:lnTo>
                    <a:pt x="16899" y="161701"/>
                  </a:lnTo>
                  <a:lnTo>
                    <a:pt x="16924" y="195503"/>
                  </a:lnTo>
                  <a:lnTo>
                    <a:pt x="16931" y="231610"/>
                  </a:lnTo>
                  <a:lnTo>
                    <a:pt x="16933" y="266913"/>
                  </a:lnTo>
                  <a:lnTo>
                    <a:pt x="17873" y="301623"/>
                  </a:lnTo>
                  <a:lnTo>
                    <a:pt x="23634" y="342046"/>
                  </a:lnTo>
                  <a:lnTo>
                    <a:pt x="26108" y="381445"/>
                  </a:lnTo>
                  <a:lnTo>
                    <a:pt x="42333" y="448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4" name="SMARTInkShape-881"/>
            <p:cNvSpPr/>
            <p:nvPr/>
          </p:nvSpPr>
          <p:spPr>
            <a:xfrm>
              <a:off x="10414000" y="3268133"/>
              <a:ext cx="50801" cy="397935"/>
            </a:xfrm>
            <a:custGeom>
              <a:avLst/>
              <a:gdLst/>
              <a:ahLst/>
              <a:cxnLst/>
              <a:rect l="0" t="0" r="0" b="0"/>
              <a:pathLst>
                <a:path w="50801" h="397935">
                  <a:moveTo>
                    <a:pt x="0" y="0"/>
                  </a:moveTo>
                  <a:lnTo>
                    <a:pt x="940" y="25157"/>
                  </a:lnTo>
                  <a:lnTo>
                    <a:pt x="11783" y="60536"/>
                  </a:lnTo>
                  <a:lnTo>
                    <a:pt x="15916" y="97321"/>
                  </a:lnTo>
                  <a:lnTo>
                    <a:pt x="21292" y="133533"/>
                  </a:lnTo>
                  <a:lnTo>
                    <a:pt x="24184" y="173777"/>
                  </a:lnTo>
                  <a:lnTo>
                    <a:pt x="26101" y="212789"/>
                  </a:lnTo>
                  <a:lnTo>
                    <a:pt x="32054" y="249762"/>
                  </a:lnTo>
                  <a:lnTo>
                    <a:pt x="38003" y="284730"/>
                  </a:lnTo>
                  <a:lnTo>
                    <a:pt x="41477" y="325992"/>
                  </a:lnTo>
                  <a:lnTo>
                    <a:pt x="50800" y="397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5" name="SMARTInkShape-882"/>
            <p:cNvSpPr/>
            <p:nvPr/>
          </p:nvSpPr>
          <p:spPr>
            <a:xfrm>
              <a:off x="10261600" y="3454400"/>
              <a:ext cx="139133" cy="152401"/>
            </a:xfrm>
            <a:custGeom>
              <a:avLst/>
              <a:gdLst/>
              <a:ahLst/>
              <a:cxnLst/>
              <a:rect l="0" t="0" r="0" b="0"/>
              <a:pathLst>
                <a:path w="139133" h="152401">
                  <a:moveTo>
                    <a:pt x="101600" y="0"/>
                  </a:moveTo>
                  <a:lnTo>
                    <a:pt x="97104" y="0"/>
                  </a:lnTo>
                  <a:lnTo>
                    <a:pt x="92389" y="2509"/>
                  </a:lnTo>
                  <a:lnTo>
                    <a:pt x="78925" y="13501"/>
                  </a:lnTo>
                  <a:lnTo>
                    <a:pt x="70526" y="15916"/>
                  </a:lnTo>
                  <a:lnTo>
                    <a:pt x="64898" y="16482"/>
                  </a:lnTo>
                  <a:lnTo>
                    <a:pt x="63020" y="17573"/>
                  </a:lnTo>
                  <a:lnTo>
                    <a:pt x="61770" y="19241"/>
                  </a:lnTo>
                  <a:lnTo>
                    <a:pt x="60935" y="21294"/>
                  </a:lnTo>
                  <a:lnTo>
                    <a:pt x="58498" y="22663"/>
                  </a:lnTo>
                  <a:lnTo>
                    <a:pt x="19506" y="29788"/>
                  </a:lnTo>
                  <a:lnTo>
                    <a:pt x="16" y="33864"/>
                  </a:lnTo>
                  <a:lnTo>
                    <a:pt x="0" y="70568"/>
                  </a:lnTo>
                  <a:lnTo>
                    <a:pt x="2509" y="76205"/>
                  </a:lnTo>
                  <a:lnTo>
                    <a:pt x="12613" y="88666"/>
                  </a:lnTo>
                  <a:lnTo>
                    <a:pt x="17521" y="91148"/>
                  </a:lnTo>
                  <a:lnTo>
                    <a:pt x="20150" y="91810"/>
                  </a:lnTo>
                  <a:lnTo>
                    <a:pt x="22839" y="91310"/>
                  </a:lnTo>
                  <a:lnTo>
                    <a:pt x="46294" y="79555"/>
                  </a:lnTo>
                  <a:lnTo>
                    <a:pt x="84733" y="69695"/>
                  </a:lnTo>
                  <a:lnTo>
                    <a:pt x="107256" y="68121"/>
                  </a:lnTo>
                  <a:lnTo>
                    <a:pt x="116030" y="70414"/>
                  </a:lnTo>
                  <a:lnTo>
                    <a:pt x="126259" y="74486"/>
                  </a:lnTo>
                  <a:lnTo>
                    <a:pt x="129328" y="75057"/>
                  </a:lnTo>
                  <a:lnTo>
                    <a:pt x="138141" y="80356"/>
                  </a:lnTo>
                  <a:lnTo>
                    <a:pt x="139132" y="83674"/>
                  </a:lnTo>
                  <a:lnTo>
                    <a:pt x="136135" y="107857"/>
                  </a:lnTo>
                  <a:lnTo>
                    <a:pt x="128238" y="118806"/>
                  </a:lnTo>
                  <a:lnTo>
                    <a:pt x="98940" y="140032"/>
                  </a:lnTo>
                  <a:lnTo>
                    <a:pt x="87563" y="146276"/>
                  </a:lnTo>
                  <a:lnTo>
                    <a:pt x="25400"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SMARTInkShape-883"/>
            <p:cNvSpPr/>
            <p:nvPr/>
          </p:nvSpPr>
          <p:spPr>
            <a:xfrm>
              <a:off x="10109200" y="3464189"/>
              <a:ext cx="110068" cy="166254"/>
            </a:xfrm>
            <a:custGeom>
              <a:avLst/>
              <a:gdLst/>
              <a:ahLst/>
              <a:cxnLst/>
              <a:rect l="0" t="0" r="0" b="0"/>
              <a:pathLst>
                <a:path w="110068" h="166254">
                  <a:moveTo>
                    <a:pt x="0" y="41011"/>
                  </a:moveTo>
                  <a:lnTo>
                    <a:pt x="0" y="29227"/>
                  </a:lnTo>
                  <a:lnTo>
                    <a:pt x="2509" y="23857"/>
                  </a:lnTo>
                  <a:lnTo>
                    <a:pt x="4494" y="21109"/>
                  </a:lnTo>
                  <a:lnTo>
                    <a:pt x="16280" y="12745"/>
                  </a:lnTo>
                  <a:lnTo>
                    <a:pt x="48899" y="662"/>
                  </a:lnTo>
                  <a:lnTo>
                    <a:pt x="52356" y="0"/>
                  </a:lnTo>
                  <a:lnTo>
                    <a:pt x="61214" y="1774"/>
                  </a:lnTo>
                  <a:lnTo>
                    <a:pt x="74268" y="8062"/>
                  </a:lnTo>
                  <a:lnTo>
                    <a:pt x="80985" y="14137"/>
                  </a:lnTo>
                  <a:lnTo>
                    <a:pt x="87107" y="23109"/>
                  </a:lnTo>
                  <a:lnTo>
                    <a:pt x="91347" y="38738"/>
                  </a:lnTo>
                  <a:lnTo>
                    <a:pt x="92604" y="55285"/>
                  </a:lnTo>
                  <a:lnTo>
                    <a:pt x="83986" y="76598"/>
                  </a:lnTo>
                  <a:lnTo>
                    <a:pt x="58805" y="117437"/>
                  </a:lnTo>
                  <a:lnTo>
                    <a:pt x="47772" y="132363"/>
                  </a:lnTo>
                  <a:lnTo>
                    <a:pt x="30376" y="149611"/>
                  </a:lnTo>
                  <a:lnTo>
                    <a:pt x="27611" y="156070"/>
                  </a:lnTo>
                  <a:lnTo>
                    <a:pt x="25691" y="166253"/>
                  </a:lnTo>
                  <a:lnTo>
                    <a:pt x="67663" y="157490"/>
                  </a:lnTo>
                  <a:lnTo>
                    <a:pt x="110067" y="1426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7" name="SMARTInkShape-884"/>
            <p:cNvSpPr/>
            <p:nvPr/>
          </p:nvSpPr>
          <p:spPr>
            <a:xfrm>
              <a:off x="10083800" y="3606800"/>
              <a:ext cx="1" cy="8468"/>
            </a:xfrm>
            <a:custGeom>
              <a:avLst/>
              <a:gdLst/>
              <a:ahLst/>
              <a:cxnLst/>
              <a:rect l="0" t="0" r="0" b="0"/>
              <a:pathLst>
                <a:path w="1" h="8468">
                  <a:moveTo>
                    <a:pt x="0" y="0"/>
                  </a:moveTo>
                  <a:lnTo>
                    <a:pt x="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8" name="SMARTInkShape-885"/>
            <p:cNvSpPr/>
            <p:nvPr/>
          </p:nvSpPr>
          <p:spPr>
            <a:xfrm>
              <a:off x="9906000" y="3463361"/>
              <a:ext cx="118534" cy="167358"/>
            </a:xfrm>
            <a:custGeom>
              <a:avLst/>
              <a:gdLst/>
              <a:ahLst/>
              <a:cxnLst/>
              <a:rect l="0" t="0" r="0" b="0"/>
              <a:pathLst>
                <a:path w="118534" h="167358">
                  <a:moveTo>
                    <a:pt x="0" y="41839"/>
                  </a:moveTo>
                  <a:lnTo>
                    <a:pt x="0" y="37344"/>
                  </a:lnTo>
                  <a:lnTo>
                    <a:pt x="2509" y="32629"/>
                  </a:lnTo>
                  <a:lnTo>
                    <a:pt x="11785" y="21937"/>
                  </a:lnTo>
                  <a:lnTo>
                    <a:pt x="35555" y="5137"/>
                  </a:lnTo>
                  <a:lnTo>
                    <a:pt x="44338" y="2008"/>
                  </a:lnTo>
                  <a:lnTo>
                    <a:pt x="60813" y="0"/>
                  </a:lnTo>
                  <a:lnTo>
                    <a:pt x="67167" y="2234"/>
                  </a:lnTo>
                  <a:lnTo>
                    <a:pt x="70176" y="4147"/>
                  </a:lnTo>
                  <a:lnTo>
                    <a:pt x="78910" y="15828"/>
                  </a:lnTo>
                  <a:lnTo>
                    <a:pt x="82962" y="26710"/>
                  </a:lnTo>
                  <a:lnTo>
                    <a:pt x="84518" y="63646"/>
                  </a:lnTo>
                  <a:lnTo>
                    <a:pt x="80128" y="85617"/>
                  </a:lnTo>
                  <a:lnTo>
                    <a:pt x="63457" y="117383"/>
                  </a:lnTo>
                  <a:lnTo>
                    <a:pt x="37676" y="152541"/>
                  </a:lnTo>
                  <a:lnTo>
                    <a:pt x="29456" y="158993"/>
                  </a:lnTo>
                  <a:lnTo>
                    <a:pt x="25934" y="167357"/>
                  </a:lnTo>
                  <a:lnTo>
                    <a:pt x="33205" y="162727"/>
                  </a:lnTo>
                  <a:lnTo>
                    <a:pt x="62526" y="153820"/>
                  </a:lnTo>
                  <a:lnTo>
                    <a:pt x="118533" y="1349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SMARTInkShape-886"/>
            <p:cNvSpPr/>
            <p:nvPr/>
          </p:nvSpPr>
          <p:spPr>
            <a:xfrm>
              <a:off x="9770533" y="3522143"/>
              <a:ext cx="84668" cy="8458"/>
            </a:xfrm>
            <a:custGeom>
              <a:avLst/>
              <a:gdLst/>
              <a:ahLst/>
              <a:cxnLst/>
              <a:rect l="0" t="0" r="0" b="0"/>
              <a:pathLst>
                <a:path w="84668" h="8458">
                  <a:moveTo>
                    <a:pt x="0" y="8457"/>
                  </a:moveTo>
                  <a:lnTo>
                    <a:pt x="0" y="3962"/>
                  </a:lnTo>
                  <a:lnTo>
                    <a:pt x="941" y="2638"/>
                  </a:lnTo>
                  <a:lnTo>
                    <a:pt x="2510" y="1756"/>
                  </a:lnTo>
                  <a:lnTo>
                    <a:pt x="11785" y="339"/>
                  </a:lnTo>
                  <a:lnTo>
                    <a:pt x="29412" y="0"/>
                  </a:lnTo>
                  <a:lnTo>
                    <a:pt x="34396" y="2503"/>
                  </a:lnTo>
                  <a:lnTo>
                    <a:pt x="40766" y="7281"/>
                  </a:lnTo>
                  <a:lnTo>
                    <a:pt x="48783" y="8225"/>
                  </a:lnTo>
                  <a:lnTo>
                    <a:pt x="84667" y="84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SMARTInkShape-887"/>
            <p:cNvSpPr/>
            <p:nvPr/>
          </p:nvSpPr>
          <p:spPr>
            <a:xfrm>
              <a:off x="9702800" y="3310498"/>
              <a:ext cx="8468" cy="364036"/>
            </a:xfrm>
            <a:custGeom>
              <a:avLst/>
              <a:gdLst/>
              <a:ahLst/>
              <a:cxnLst/>
              <a:rect l="0" t="0" r="0" b="0"/>
              <a:pathLst>
                <a:path w="8468" h="364036">
                  <a:moveTo>
                    <a:pt x="0" y="8435"/>
                  </a:moveTo>
                  <a:lnTo>
                    <a:pt x="0" y="0"/>
                  </a:lnTo>
                  <a:lnTo>
                    <a:pt x="0" y="4473"/>
                  </a:lnTo>
                  <a:lnTo>
                    <a:pt x="940" y="5794"/>
                  </a:lnTo>
                  <a:lnTo>
                    <a:pt x="4495" y="7261"/>
                  </a:lnTo>
                  <a:lnTo>
                    <a:pt x="5819" y="8594"/>
                  </a:lnTo>
                  <a:lnTo>
                    <a:pt x="7290" y="12582"/>
                  </a:lnTo>
                  <a:lnTo>
                    <a:pt x="8399" y="47414"/>
                  </a:lnTo>
                  <a:lnTo>
                    <a:pt x="8455" y="86202"/>
                  </a:lnTo>
                  <a:lnTo>
                    <a:pt x="8465" y="122890"/>
                  </a:lnTo>
                  <a:lnTo>
                    <a:pt x="8467" y="155744"/>
                  </a:lnTo>
                  <a:lnTo>
                    <a:pt x="7526" y="197621"/>
                  </a:lnTo>
                  <a:lnTo>
                    <a:pt x="1765" y="238170"/>
                  </a:lnTo>
                  <a:lnTo>
                    <a:pt x="232" y="276173"/>
                  </a:lnTo>
                  <a:lnTo>
                    <a:pt x="0" y="3640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6" name="SMARTInkShape-Group99"/>
          <p:cNvGrpSpPr/>
          <p:nvPr/>
        </p:nvGrpSpPr>
        <p:grpSpPr>
          <a:xfrm>
            <a:off x="9812912" y="4148667"/>
            <a:ext cx="482556" cy="465667"/>
            <a:chOff x="9812912" y="4148667"/>
            <a:chExt cx="482556" cy="465667"/>
          </a:xfrm>
        </p:grpSpPr>
        <p:sp>
          <p:nvSpPr>
            <p:cNvPr id="482" name="SMARTInkShape-888"/>
            <p:cNvSpPr/>
            <p:nvPr/>
          </p:nvSpPr>
          <p:spPr>
            <a:xfrm>
              <a:off x="10270067" y="4148667"/>
              <a:ext cx="25401" cy="457201"/>
            </a:xfrm>
            <a:custGeom>
              <a:avLst/>
              <a:gdLst/>
              <a:ahLst/>
              <a:cxnLst/>
              <a:rect l="0" t="0" r="0" b="0"/>
              <a:pathLst>
                <a:path w="25401" h="457201">
                  <a:moveTo>
                    <a:pt x="0" y="0"/>
                  </a:moveTo>
                  <a:lnTo>
                    <a:pt x="940" y="14459"/>
                  </a:lnTo>
                  <a:lnTo>
                    <a:pt x="11783" y="51589"/>
                  </a:lnTo>
                  <a:lnTo>
                    <a:pt x="16255" y="82343"/>
                  </a:lnTo>
                  <a:lnTo>
                    <a:pt x="16732" y="114396"/>
                  </a:lnTo>
                  <a:lnTo>
                    <a:pt x="16874" y="153682"/>
                  </a:lnTo>
                  <a:lnTo>
                    <a:pt x="16921" y="195614"/>
                  </a:lnTo>
                  <a:lnTo>
                    <a:pt x="16929" y="233878"/>
                  </a:lnTo>
                  <a:lnTo>
                    <a:pt x="16932" y="274101"/>
                  </a:lnTo>
                  <a:lnTo>
                    <a:pt x="17873" y="315773"/>
                  </a:lnTo>
                  <a:lnTo>
                    <a:pt x="22752" y="355507"/>
                  </a:lnTo>
                  <a:lnTo>
                    <a:pt x="25400" y="457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SMARTInkShape-889"/>
            <p:cNvSpPr/>
            <p:nvPr/>
          </p:nvSpPr>
          <p:spPr>
            <a:xfrm>
              <a:off x="10075333" y="4301067"/>
              <a:ext cx="129657" cy="190896"/>
            </a:xfrm>
            <a:custGeom>
              <a:avLst/>
              <a:gdLst/>
              <a:ahLst/>
              <a:cxnLst/>
              <a:rect l="0" t="0" r="0" b="0"/>
              <a:pathLst>
                <a:path w="129657" h="190896">
                  <a:moveTo>
                    <a:pt x="0" y="33866"/>
                  </a:moveTo>
                  <a:lnTo>
                    <a:pt x="0" y="18141"/>
                  </a:lnTo>
                  <a:lnTo>
                    <a:pt x="941" y="17738"/>
                  </a:lnTo>
                  <a:lnTo>
                    <a:pt x="4495" y="17291"/>
                  </a:lnTo>
                  <a:lnTo>
                    <a:pt x="5819" y="16231"/>
                  </a:lnTo>
                  <a:lnTo>
                    <a:pt x="7291" y="12545"/>
                  </a:lnTo>
                  <a:lnTo>
                    <a:pt x="8624" y="11185"/>
                  </a:lnTo>
                  <a:lnTo>
                    <a:pt x="17521" y="6494"/>
                  </a:lnTo>
                  <a:lnTo>
                    <a:pt x="23844" y="1283"/>
                  </a:lnTo>
                  <a:lnTo>
                    <a:pt x="29434" y="380"/>
                  </a:lnTo>
                  <a:lnTo>
                    <a:pt x="66441" y="0"/>
                  </a:lnTo>
                  <a:lnTo>
                    <a:pt x="66872" y="940"/>
                  </a:lnTo>
                  <a:lnTo>
                    <a:pt x="67350" y="4494"/>
                  </a:lnTo>
                  <a:lnTo>
                    <a:pt x="68419" y="5818"/>
                  </a:lnTo>
                  <a:lnTo>
                    <a:pt x="72115" y="7289"/>
                  </a:lnTo>
                  <a:lnTo>
                    <a:pt x="73477" y="8622"/>
                  </a:lnTo>
                  <a:lnTo>
                    <a:pt x="74989" y="12612"/>
                  </a:lnTo>
                  <a:lnTo>
                    <a:pt x="76335" y="14053"/>
                  </a:lnTo>
                  <a:lnTo>
                    <a:pt x="80336" y="15652"/>
                  </a:lnTo>
                  <a:lnTo>
                    <a:pt x="81780" y="17020"/>
                  </a:lnTo>
                  <a:lnTo>
                    <a:pt x="83384" y="21049"/>
                  </a:lnTo>
                  <a:lnTo>
                    <a:pt x="84657" y="41020"/>
                  </a:lnTo>
                  <a:lnTo>
                    <a:pt x="78846" y="48833"/>
                  </a:lnTo>
                  <a:lnTo>
                    <a:pt x="76549" y="57706"/>
                  </a:lnTo>
                  <a:lnTo>
                    <a:pt x="70451" y="65718"/>
                  </a:lnTo>
                  <a:lnTo>
                    <a:pt x="68943" y="70914"/>
                  </a:lnTo>
                  <a:lnTo>
                    <a:pt x="67598" y="72676"/>
                  </a:lnTo>
                  <a:lnTo>
                    <a:pt x="61212" y="77037"/>
                  </a:lnTo>
                  <a:lnTo>
                    <a:pt x="52422" y="88469"/>
                  </a:lnTo>
                  <a:lnTo>
                    <a:pt x="39260" y="97291"/>
                  </a:lnTo>
                  <a:lnTo>
                    <a:pt x="25577" y="101550"/>
                  </a:lnTo>
                  <a:lnTo>
                    <a:pt x="29947" y="101585"/>
                  </a:lnTo>
                  <a:lnTo>
                    <a:pt x="45670" y="96719"/>
                  </a:lnTo>
                  <a:lnTo>
                    <a:pt x="56700" y="98795"/>
                  </a:lnTo>
                  <a:lnTo>
                    <a:pt x="71468" y="96169"/>
                  </a:lnTo>
                  <a:lnTo>
                    <a:pt x="93314" y="102757"/>
                  </a:lnTo>
                  <a:lnTo>
                    <a:pt x="124507" y="118635"/>
                  </a:lnTo>
                  <a:lnTo>
                    <a:pt x="128160" y="121423"/>
                  </a:lnTo>
                  <a:lnTo>
                    <a:pt x="129656" y="125164"/>
                  </a:lnTo>
                  <a:lnTo>
                    <a:pt x="127538" y="145584"/>
                  </a:lnTo>
                  <a:lnTo>
                    <a:pt x="118170" y="159369"/>
                  </a:lnTo>
                  <a:lnTo>
                    <a:pt x="79920" y="180242"/>
                  </a:lnTo>
                  <a:lnTo>
                    <a:pt x="56622" y="190895"/>
                  </a:lnTo>
                  <a:lnTo>
                    <a:pt x="33867" y="186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SMARTInkShape-890"/>
            <p:cNvSpPr/>
            <p:nvPr/>
          </p:nvSpPr>
          <p:spPr>
            <a:xfrm>
              <a:off x="9914467" y="4402667"/>
              <a:ext cx="110067" cy="8467"/>
            </a:xfrm>
            <a:custGeom>
              <a:avLst/>
              <a:gdLst/>
              <a:ahLst/>
              <a:cxnLst/>
              <a:rect l="0" t="0" r="0" b="0"/>
              <a:pathLst>
                <a:path w="110067" h="8467">
                  <a:moveTo>
                    <a:pt x="8466" y="8466"/>
                  </a:moveTo>
                  <a:lnTo>
                    <a:pt x="1" y="8466"/>
                  </a:lnTo>
                  <a:lnTo>
                    <a:pt x="0" y="3972"/>
                  </a:lnTo>
                  <a:lnTo>
                    <a:pt x="940" y="2647"/>
                  </a:lnTo>
                  <a:lnTo>
                    <a:pt x="2509" y="1765"/>
                  </a:lnTo>
                  <a:lnTo>
                    <a:pt x="8623" y="232"/>
                  </a:lnTo>
                  <a:lnTo>
                    <a:pt x="50804" y="0"/>
                  </a:lnTo>
                  <a:lnTo>
                    <a:pt x="93133" y="0"/>
                  </a:lnTo>
                  <a:lnTo>
                    <a:pt x="1100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SMARTInkShape-891"/>
            <p:cNvSpPr/>
            <p:nvPr/>
          </p:nvSpPr>
          <p:spPr>
            <a:xfrm>
              <a:off x="9812912" y="4191003"/>
              <a:ext cx="16105" cy="423331"/>
            </a:xfrm>
            <a:custGeom>
              <a:avLst/>
              <a:gdLst/>
              <a:ahLst/>
              <a:cxnLst/>
              <a:rect l="0" t="0" r="0" b="0"/>
              <a:pathLst>
                <a:path w="16105" h="423331">
                  <a:moveTo>
                    <a:pt x="8421" y="16930"/>
                  </a:moveTo>
                  <a:lnTo>
                    <a:pt x="8421" y="0"/>
                  </a:lnTo>
                  <a:lnTo>
                    <a:pt x="8421" y="41288"/>
                  </a:lnTo>
                  <a:lnTo>
                    <a:pt x="8421" y="80067"/>
                  </a:lnTo>
                  <a:lnTo>
                    <a:pt x="9362" y="96263"/>
                  </a:lnTo>
                  <a:lnTo>
                    <a:pt x="16104" y="129846"/>
                  </a:lnTo>
                  <a:lnTo>
                    <a:pt x="15880" y="163688"/>
                  </a:lnTo>
                  <a:lnTo>
                    <a:pt x="9201" y="203372"/>
                  </a:lnTo>
                  <a:lnTo>
                    <a:pt x="8489" y="240594"/>
                  </a:lnTo>
                  <a:lnTo>
                    <a:pt x="5927" y="271627"/>
                  </a:lnTo>
                  <a:lnTo>
                    <a:pt x="480" y="312581"/>
                  </a:lnTo>
                  <a:lnTo>
                    <a:pt x="0" y="353772"/>
                  </a:lnTo>
                  <a:lnTo>
                    <a:pt x="2474" y="374498"/>
                  </a:lnTo>
                  <a:lnTo>
                    <a:pt x="8421" y="4233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0" name="SMARTInkShape-Group100"/>
          <p:cNvGrpSpPr/>
          <p:nvPr/>
        </p:nvGrpSpPr>
        <p:grpSpPr>
          <a:xfrm>
            <a:off x="10900571" y="4132911"/>
            <a:ext cx="504030" cy="481423"/>
            <a:chOff x="10900571" y="4132911"/>
            <a:chExt cx="504030" cy="481423"/>
          </a:xfrm>
        </p:grpSpPr>
        <p:sp>
          <p:nvSpPr>
            <p:cNvPr id="487" name="SMARTInkShape-892"/>
            <p:cNvSpPr/>
            <p:nvPr/>
          </p:nvSpPr>
          <p:spPr>
            <a:xfrm>
              <a:off x="11353821" y="4132911"/>
              <a:ext cx="50780" cy="430623"/>
            </a:xfrm>
            <a:custGeom>
              <a:avLst/>
              <a:gdLst/>
              <a:ahLst/>
              <a:cxnLst/>
              <a:rect l="0" t="0" r="0" b="0"/>
              <a:pathLst>
                <a:path w="50780" h="430623">
                  <a:moveTo>
                    <a:pt x="8446" y="7289"/>
                  </a:moveTo>
                  <a:lnTo>
                    <a:pt x="1155" y="0"/>
                  </a:lnTo>
                  <a:lnTo>
                    <a:pt x="211" y="11633"/>
                  </a:lnTo>
                  <a:lnTo>
                    <a:pt x="0" y="49090"/>
                  </a:lnTo>
                  <a:lnTo>
                    <a:pt x="2491" y="88401"/>
                  </a:lnTo>
                  <a:lnTo>
                    <a:pt x="6680" y="127278"/>
                  </a:lnTo>
                  <a:lnTo>
                    <a:pt x="10432" y="166078"/>
                  </a:lnTo>
                  <a:lnTo>
                    <a:pt x="20127" y="208407"/>
                  </a:lnTo>
                  <a:lnTo>
                    <a:pt x="28316" y="244261"/>
                  </a:lnTo>
                  <a:lnTo>
                    <a:pt x="32207" y="284675"/>
                  </a:lnTo>
                  <a:lnTo>
                    <a:pt x="33361" y="317450"/>
                  </a:lnTo>
                  <a:lnTo>
                    <a:pt x="38197" y="354025"/>
                  </a:lnTo>
                  <a:lnTo>
                    <a:pt x="42439" y="390126"/>
                  </a:lnTo>
                  <a:lnTo>
                    <a:pt x="50779" y="4306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SMARTInkShape-893"/>
            <p:cNvSpPr/>
            <p:nvPr/>
          </p:nvSpPr>
          <p:spPr>
            <a:xfrm>
              <a:off x="11057467" y="4301084"/>
              <a:ext cx="174626" cy="173862"/>
            </a:xfrm>
            <a:custGeom>
              <a:avLst/>
              <a:gdLst/>
              <a:ahLst/>
              <a:cxnLst/>
              <a:rect l="0" t="0" r="0" b="0"/>
              <a:pathLst>
                <a:path w="174626" h="173862">
                  <a:moveTo>
                    <a:pt x="0" y="16916"/>
                  </a:moveTo>
                  <a:lnTo>
                    <a:pt x="0" y="5132"/>
                  </a:lnTo>
                  <a:lnTo>
                    <a:pt x="940" y="3416"/>
                  </a:lnTo>
                  <a:lnTo>
                    <a:pt x="2509" y="2272"/>
                  </a:lnTo>
                  <a:lnTo>
                    <a:pt x="4496" y="1509"/>
                  </a:lnTo>
                  <a:lnTo>
                    <a:pt x="45740" y="72"/>
                  </a:lnTo>
                  <a:lnTo>
                    <a:pt x="79381" y="0"/>
                  </a:lnTo>
                  <a:lnTo>
                    <a:pt x="97369" y="931"/>
                  </a:lnTo>
                  <a:lnTo>
                    <a:pt x="108500" y="4481"/>
                  </a:lnTo>
                  <a:lnTo>
                    <a:pt x="136725" y="27175"/>
                  </a:lnTo>
                  <a:lnTo>
                    <a:pt x="140729" y="35901"/>
                  </a:lnTo>
                  <a:lnTo>
                    <a:pt x="141797" y="40861"/>
                  </a:lnTo>
                  <a:lnTo>
                    <a:pt x="141568" y="45108"/>
                  </a:lnTo>
                  <a:lnTo>
                    <a:pt x="138805" y="52337"/>
                  </a:lnTo>
                  <a:lnTo>
                    <a:pt x="122971" y="66191"/>
                  </a:lnTo>
                  <a:lnTo>
                    <a:pt x="84137" y="84077"/>
                  </a:lnTo>
                  <a:lnTo>
                    <a:pt x="55190" y="91330"/>
                  </a:lnTo>
                  <a:lnTo>
                    <a:pt x="36172" y="92959"/>
                  </a:lnTo>
                  <a:lnTo>
                    <a:pt x="36345" y="93012"/>
                  </a:lnTo>
                  <a:lnTo>
                    <a:pt x="74762" y="93115"/>
                  </a:lnTo>
                  <a:lnTo>
                    <a:pt x="102047" y="94057"/>
                  </a:lnTo>
                  <a:lnTo>
                    <a:pt x="143793" y="110270"/>
                  </a:lnTo>
                  <a:lnTo>
                    <a:pt x="160825" y="121090"/>
                  </a:lnTo>
                  <a:lnTo>
                    <a:pt x="170256" y="130008"/>
                  </a:lnTo>
                  <a:lnTo>
                    <a:pt x="174447" y="137108"/>
                  </a:lnTo>
                  <a:lnTo>
                    <a:pt x="174625" y="140318"/>
                  </a:lnTo>
                  <a:lnTo>
                    <a:pt x="172312" y="146393"/>
                  </a:lnTo>
                  <a:lnTo>
                    <a:pt x="165722" y="155103"/>
                  </a:lnTo>
                  <a:lnTo>
                    <a:pt x="153316" y="163641"/>
                  </a:lnTo>
                  <a:lnTo>
                    <a:pt x="119690" y="169136"/>
                  </a:lnTo>
                  <a:lnTo>
                    <a:pt x="93476" y="173861"/>
                  </a:lnTo>
                  <a:lnTo>
                    <a:pt x="50800" y="1693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9" name="SMARTInkShape-894"/>
            <p:cNvSpPr/>
            <p:nvPr/>
          </p:nvSpPr>
          <p:spPr>
            <a:xfrm>
              <a:off x="10900571" y="4157133"/>
              <a:ext cx="12963" cy="457201"/>
            </a:xfrm>
            <a:custGeom>
              <a:avLst/>
              <a:gdLst/>
              <a:ahLst/>
              <a:cxnLst/>
              <a:rect l="0" t="0" r="0" b="0"/>
              <a:pathLst>
                <a:path w="12963" h="457201">
                  <a:moveTo>
                    <a:pt x="4496" y="0"/>
                  </a:moveTo>
                  <a:lnTo>
                    <a:pt x="4496" y="36194"/>
                  </a:lnTo>
                  <a:lnTo>
                    <a:pt x="4496" y="70702"/>
                  </a:lnTo>
                  <a:lnTo>
                    <a:pt x="0" y="108981"/>
                  </a:lnTo>
                  <a:lnTo>
                    <a:pt x="2631" y="149538"/>
                  </a:lnTo>
                  <a:lnTo>
                    <a:pt x="4128" y="188211"/>
                  </a:lnTo>
                  <a:lnTo>
                    <a:pt x="4422" y="222817"/>
                  </a:lnTo>
                  <a:lnTo>
                    <a:pt x="4474" y="255318"/>
                  </a:lnTo>
                  <a:lnTo>
                    <a:pt x="4490" y="290244"/>
                  </a:lnTo>
                  <a:lnTo>
                    <a:pt x="4494" y="329938"/>
                  </a:lnTo>
                  <a:lnTo>
                    <a:pt x="4496" y="362004"/>
                  </a:lnTo>
                  <a:lnTo>
                    <a:pt x="4496" y="401533"/>
                  </a:lnTo>
                  <a:lnTo>
                    <a:pt x="12962" y="457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7" name="SMARTInkShape-Group101"/>
          <p:cNvGrpSpPr/>
          <p:nvPr/>
        </p:nvGrpSpPr>
        <p:grpSpPr>
          <a:xfrm>
            <a:off x="9787467" y="5240867"/>
            <a:ext cx="711201" cy="541867"/>
            <a:chOff x="9787467" y="5240867"/>
            <a:chExt cx="711201" cy="541867"/>
          </a:xfrm>
        </p:grpSpPr>
        <p:sp>
          <p:nvSpPr>
            <p:cNvPr id="491" name="SMARTInkShape-895"/>
            <p:cNvSpPr/>
            <p:nvPr/>
          </p:nvSpPr>
          <p:spPr>
            <a:xfrm>
              <a:off x="10024533" y="5422255"/>
              <a:ext cx="33868" cy="250413"/>
            </a:xfrm>
            <a:custGeom>
              <a:avLst/>
              <a:gdLst/>
              <a:ahLst/>
              <a:cxnLst/>
              <a:rect l="0" t="0" r="0" b="0"/>
              <a:pathLst>
                <a:path w="33868" h="250413">
                  <a:moveTo>
                    <a:pt x="0" y="4878"/>
                  </a:moveTo>
                  <a:lnTo>
                    <a:pt x="0" y="383"/>
                  </a:lnTo>
                  <a:lnTo>
                    <a:pt x="941" y="0"/>
                  </a:lnTo>
                  <a:lnTo>
                    <a:pt x="4495" y="2083"/>
                  </a:lnTo>
                  <a:lnTo>
                    <a:pt x="5819" y="3955"/>
                  </a:lnTo>
                  <a:lnTo>
                    <a:pt x="7291" y="8545"/>
                  </a:lnTo>
                  <a:lnTo>
                    <a:pt x="8421" y="49973"/>
                  </a:lnTo>
                  <a:lnTo>
                    <a:pt x="10962" y="73430"/>
                  </a:lnTo>
                  <a:lnTo>
                    <a:pt x="15754" y="106640"/>
                  </a:lnTo>
                  <a:lnTo>
                    <a:pt x="23461" y="147136"/>
                  </a:lnTo>
                  <a:lnTo>
                    <a:pt x="31532" y="188863"/>
                  </a:lnTo>
                  <a:lnTo>
                    <a:pt x="33867" y="2504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SMARTInkShape-896"/>
            <p:cNvSpPr/>
            <p:nvPr/>
          </p:nvSpPr>
          <p:spPr>
            <a:xfrm>
              <a:off x="10127720" y="5638811"/>
              <a:ext cx="47537" cy="16923"/>
            </a:xfrm>
            <a:custGeom>
              <a:avLst/>
              <a:gdLst/>
              <a:ahLst/>
              <a:cxnLst/>
              <a:rect l="0" t="0" r="0" b="0"/>
              <a:pathLst>
                <a:path w="47537" h="16923">
                  <a:moveTo>
                    <a:pt x="23813" y="16922"/>
                  </a:moveTo>
                  <a:lnTo>
                    <a:pt x="32249" y="8486"/>
                  </a:lnTo>
                  <a:lnTo>
                    <a:pt x="32280" y="16819"/>
                  </a:lnTo>
                  <a:lnTo>
                    <a:pt x="3769" y="16922"/>
                  </a:lnTo>
                  <a:lnTo>
                    <a:pt x="1983" y="15981"/>
                  </a:lnTo>
                  <a:lnTo>
                    <a:pt x="794" y="14414"/>
                  </a:lnTo>
                  <a:lnTo>
                    <a:pt x="0" y="12427"/>
                  </a:lnTo>
                  <a:lnTo>
                    <a:pt x="1352" y="10163"/>
                  </a:lnTo>
                  <a:lnTo>
                    <a:pt x="7873" y="5138"/>
                  </a:lnTo>
                  <a:lnTo>
                    <a:pt x="17627" y="1515"/>
                  </a:lnTo>
                  <a:lnTo>
                    <a:pt x="47536" y="0"/>
                  </a:lnTo>
                  <a:lnTo>
                    <a:pt x="47154" y="937"/>
                  </a:lnTo>
                  <a:lnTo>
                    <a:pt x="43064" y="6750"/>
                  </a:lnTo>
                  <a:lnTo>
                    <a:pt x="41777" y="11774"/>
                  </a:lnTo>
                  <a:lnTo>
                    <a:pt x="40493" y="13490"/>
                  </a:lnTo>
                  <a:lnTo>
                    <a:pt x="36556" y="15397"/>
                  </a:lnTo>
                  <a:lnTo>
                    <a:pt x="32280" y="169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SMARTInkShape-897"/>
            <p:cNvSpPr/>
            <p:nvPr/>
          </p:nvSpPr>
          <p:spPr>
            <a:xfrm>
              <a:off x="9863667" y="5554133"/>
              <a:ext cx="127001" cy="16935"/>
            </a:xfrm>
            <a:custGeom>
              <a:avLst/>
              <a:gdLst/>
              <a:ahLst/>
              <a:cxnLst/>
              <a:rect l="0" t="0" r="0" b="0"/>
              <a:pathLst>
                <a:path w="127001" h="16935">
                  <a:moveTo>
                    <a:pt x="0" y="16934"/>
                  </a:moveTo>
                  <a:lnTo>
                    <a:pt x="15912" y="10233"/>
                  </a:lnTo>
                  <a:lnTo>
                    <a:pt x="56390" y="6112"/>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4" name="SMARTInkShape-898"/>
            <p:cNvSpPr/>
            <p:nvPr/>
          </p:nvSpPr>
          <p:spPr>
            <a:xfrm>
              <a:off x="9787467" y="5376333"/>
              <a:ext cx="8467" cy="406401"/>
            </a:xfrm>
            <a:custGeom>
              <a:avLst/>
              <a:gdLst/>
              <a:ahLst/>
              <a:cxnLst/>
              <a:rect l="0" t="0" r="0" b="0"/>
              <a:pathLst>
                <a:path w="8467" h="406401">
                  <a:moveTo>
                    <a:pt x="0" y="0"/>
                  </a:moveTo>
                  <a:lnTo>
                    <a:pt x="0" y="38774"/>
                  </a:lnTo>
                  <a:lnTo>
                    <a:pt x="0" y="80220"/>
                  </a:lnTo>
                  <a:lnTo>
                    <a:pt x="0" y="117376"/>
                  </a:lnTo>
                  <a:lnTo>
                    <a:pt x="0" y="156667"/>
                  </a:lnTo>
                  <a:lnTo>
                    <a:pt x="0" y="198454"/>
                  </a:lnTo>
                  <a:lnTo>
                    <a:pt x="0" y="240625"/>
                  </a:lnTo>
                  <a:lnTo>
                    <a:pt x="0" y="273553"/>
                  </a:lnTo>
                  <a:lnTo>
                    <a:pt x="0" y="314342"/>
                  </a:lnTo>
                  <a:lnTo>
                    <a:pt x="0" y="349646"/>
                  </a:lnTo>
                  <a:lnTo>
                    <a:pt x="8466" y="406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5" name="SMARTInkShape-899"/>
            <p:cNvSpPr/>
            <p:nvPr/>
          </p:nvSpPr>
          <p:spPr>
            <a:xfrm>
              <a:off x="10253133" y="5410549"/>
              <a:ext cx="148738" cy="236612"/>
            </a:xfrm>
            <a:custGeom>
              <a:avLst/>
              <a:gdLst/>
              <a:ahLst/>
              <a:cxnLst/>
              <a:rect l="0" t="0" r="0" b="0"/>
              <a:pathLst>
                <a:path w="148738" h="236612">
                  <a:moveTo>
                    <a:pt x="110067" y="8118"/>
                  </a:moveTo>
                  <a:lnTo>
                    <a:pt x="118185" y="0"/>
                  </a:lnTo>
                  <a:lnTo>
                    <a:pt x="98622" y="19563"/>
                  </a:lnTo>
                  <a:lnTo>
                    <a:pt x="90555" y="22612"/>
                  </a:lnTo>
                  <a:lnTo>
                    <a:pt x="81639" y="24907"/>
                  </a:lnTo>
                  <a:lnTo>
                    <a:pt x="70390" y="30548"/>
                  </a:lnTo>
                  <a:lnTo>
                    <a:pt x="32769" y="33466"/>
                  </a:lnTo>
                  <a:lnTo>
                    <a:pt x="403" y="33518"/>
                  </a:lnTo>
                  <a:lnTo>
                    <a:pt x="2" y="74155"/>
                  </a:lnTo>
                  <a:lnTo>
                    <a:pt x="0" y="116308"/>
                  </a:lnTo>
                  <a:lnTo>
                    <a:pt x="0" y="128082"/>
                  </a:lnTo>
                  <a:lnTo>
                    <a:pt x="2510" y="134500"/>
                  </a:lnTo>
                  <a:lnTo>
                    <a:pt x="7291" y="141790"/>
                  </a:lnTo>
                  <a:lnTo>
                    <a:pt x="17108" y="143053"/>
                  </a:lnTo>
                  <a:lnTo>
                    <a:pt x="24222" y="140839"/>
                  </a:lnTo>
                  <a:lnTo>
                    <a:pt x="31961" y="136248"/>
                  </a:lnTo>
                  <a:lnTo>
                    <a:pt x="40250" y="134401"/>
                  </a:lnTo>
                  <a:lnTo>
                    <a:pt x="57952" y="119467"/>
                  </a:lnTo>
                  <a:lnTo>
                    <a:pt x="63372" y="118564"/>
                  </a:lnTo>
                  <a:lnTo>
                    <a:pt x="104805" y="118184"/>
                  </a:lnTo>
                  <a:lnTo>
                    <a:pt x="108507" y="118184"/>
                  </a:lnTo>
                  <a:lnTo>
                    <a:pt x="116519" y="124003"/>
                  </a:lnTo>
                  <a:lnTo>
                    <a:pt x="125434" y="126302"/>
                  </a:lnTo>
                  <a:lnTo>
                    <a:pt x="139573" y="139254"/>
                  </a:lnTo>
                  <a:lnTo>
                    <a:pt x="141995" y="144169"/>
                  </a:lnTo>
                  <a:lnTo>
                    <a:pt x="143550" y="150494"/>
                  </a:lnTo>
                  <a:lnTo>
                    <a:pt x="148315" y="156085"/>
                  </a:lnTo>
                  <a:lnTo>
                    <a:pt x="148737" y="158503"/>
                  </a:lnTo>
                  <a:lnTo>
                    <a:pt x="148075" y="161056"/>
                  </a:lnTo>
                  <a:lnTo>
                    <a:pt x="145774" y="166402"/>
                  </a:lnTo>
                  <a:lnTo>
                    <a:pt x="144177" y="175810"/>
                  </a:lnTo>
                  <a:lnTo>
                    <a:pt x="138162" y="183886"/>
                  </a:lnTo>
                  <a:lnTo>
                    <a:pt x="135327" y="191796"/>
                  </a:lnTo>
                  <a:lnTo>
                    <a:pt x="103240" y="226610"/>
                  </a:lnTo>
                  <a:lnTo>
                    <a:pt x="99820" y="227521"/>
                  </a:lnTo>
                  <a:lnTo>
                    <a:pt x="97591" y="227765"/>
                  </a:lnTo>
                  <a:lnTo>
                    <a:pt x="96105" y="228867"/>
                  </a:lnTo>
                  <a:lnTo>
                    <a:pt x="94455" y="232602"/>
                  </a:lnTo>
                  <a:lnTo>
                    <a:pt x="92131" y="233974"/>
                  </a:lnTo>
                  <a:lnTo>
                    <a:pt x="74791" y="236557"/>
                  </a:lnTo>
                  <a:lnTo>
                    <a:pt x="72436" y="236611"/>
                  </a:lnTo>
                  <a:lnTo>
                    <a:pt x="67316" y="234161"/>
                  </a:lnTo>
                  <a:lnTo>
                    <a:pt x="61903" y="230878"/>
                  </a:lnTo>
                  <a:lnTo>
                    <a:pt x="52448" y="228596"/>
                  </a:lnTo>
                  <a:lnTo>
                    <a:pt x="33867" y="2113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6" name="SMARTInkShape-900"/>
            <p:cNvSpPr/>
            <p:nvPr/>
          </p:nvSpPr>
          <p:spPr>
            <a:xfrm>
              <a:off x="10439400" y="5240867"/>
              <a:ext cx="59268" cy="491067"/>
            </a:xfrm>
            <a:custGeom>
              <a:avLst/>
              <a:gdLst/>
              <a:ahLst/>
              <a:cxnLst/>
              <a:rect l="0" t="0" r="0" b="0"/>
              <a:pathLst>
                <a:path w="59268" h="491067">
                  <a:moveTo>
                    <a:pt x="0" y="0"/>
                  </a:moveTo>
                  <a:lnTo>
                    <a:pt x="0" y="41218"/>
                  </a:lnTo>
                  <a:lnTo>
                    <a:pt x="0" y="83065"/>
                  </a:lnTo>
                  <a:lnTo>
                    <a:pt x="940" y="121427"/>
                  </a:lnTo>
                  <a:lnTo>
                    <a:pt x="8624" y="161047"/>
                  </a:lnTo>
                  <a:lnTo>
                    <a:pt x="16080" y="198263"/>
                  </a:lnTo>
                  <a:lnTo>
                    <a:pt x="19273" y="226788"/>
                  </a:lnTo>
                  <a:lnTo>
                    <a:pt x="31564" y="269009"/>
                  </a:lnTo>
                  <a:lnTo>
                    <a:pt x="39381" y="305661"/>
                  </a:lnTo>
                  <a:lnTo>
                    <a:pt x="46438" y="347246"/>
                  </a:lnTo>
                  <a:lnTo>
                    <a:pt x="50226" y="389481"/>
                  </a:lnTo>
                  <a:lnTo>
                    <a:pt x="53139" y="412362"/>
                  </a:lnTo>
                  <a:lnTo>
                    <a:pt x="57451" y="433566"/>
                  </a:lnTo>
                  <a:lnTo>
                    <a:pt x="58909" y="470510"/>
                  </a:lnTo>
                  <a:lnTo>
                    <a:pt x="59267" y="4910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3" name="SMARTInkShape-Group102"/>
          <p:cNvGrpSpPr/>
          <p:nvPr/>
        </p:nvGrpSpPr>
        <p:grpSpPr>
          <a:xfrm>
            <a:off x="10964333" y="5240867"/>
            <a:ext cx="736601" cy="618067"/>
            <a:chOff x="10964333" y="5240867"/>
            <a:chExt cx="736601" cy="618067"/>
          </a:xfrm>
        </p:grpSpPr>
        <p:sp>
          <p:nvSpPr>
            <p:cNvPr id="498" name="SMARTInkShape-901"/>
            <p:cNvSpPr/>
            <p:nvPr/>
          </p:nvSpPr>
          <p:spPr>
            <a:xfrm>
              <a:off x="11616267" y="5240867"/>
              <a:ext cx="84667" cy="499534"/>
            </a:xfrm>
            <a:custGeom>
              <a:avLst/>
              <a:gdLst/>
              <a:ahLst/>
              <a:cxnLst/>
              <a:rect l="0" t="0" r="0" b="0"/>
              <a:pathLst>
                <a:path w="84667" h="499534">
                  <a:moveTo>
                    <a:pt x="0" y="0"/>
                  </a:moveTo>
                  <a:lnTo>
                    <a:pt x="0" y="4495"/>
                  </a:lnTo>
                  <a:lnTo>
                    <a:pt x="10453" y="45127"/>
                  </a:lnTo>
                  <a:lnTo>
                    <a:pt x="15652" y="72258"/>
                  </a:lnTo>
                  <a:lnTo>
                    <a:pt x="16763" y="112346"/>
                  </a:lnTo>
                  <a:lnTo>
                    <a:pt x="16899" y="146579"/>
                  </a:lnTo>
                  <a:lnTo>
                    <a:pt x="16924" y="180569"/>
                  </a:lnTo>
                  <a:lnTo>
                    <a:pt x="17872" y="215070"/>
                  </a:lnTo>
                  <a:lnTo>
                    <a:pt x="23692" y="249153"/>
                  </a:lnTo>
                  <a:lnTo>
                    <a:pt x="30433" y="279846"/>
                  </a:lnTo>
                  <a:lnTo>
                    <a:pt x="33790" y="316952"/>
                  </a:lnTo>
                  <a:lnTo>
                    <a:pt x="40324" y="351256"/>
                  </a:lnTo>
                  <a:lnTo>
                    <a:pt x="50961" y="388608"/>
                  </a:lnTo>
                  <a:lnTo>
                    <a:pt x="60054" y="427749"/>
                  </a:lnTo>
                  <a:lnTo>
                    <a:pt x="71521" y="461121"/>
                  </a:lnTo>
                  <a:lnTo>
                    <a:pt x="84666" y="499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SMARTInkShape-902"/>
            <p:cNvSpPr/>
            <p:nvPr/>
          </p:nvSpPr>
          <p:spPr>
            <a:xfrm>
              <a:off x="11362267" y="5418667"/>
              <a:ext cx="152401" cy="194236"/>
            </a:xfrm>
            <a:custGeom>
              <a:avLst/>
              <a:gdLst/>
              <a:ahLst/>
              <a:cxnLst/>
              <a:rect l="0" t="0" r="0" b="0"/>
              <a:pathLst>
                <a:path w="152401" h="194236">
                  <a:moveTo>
                    <a:pt x="152400" y="0"/>
                  </a:moveTo>
                  <a:lnTo>
                    <a:pt x="140618" y="0"/>
                  </a:lnTo>
                  <a:lnTo>
                    <a:pt x="135247" y="2508"/>
                  </a:lnTo>
                  <a:lnTo>
                    <a:pt x="132496" y="4494"/>
                  </a:lnTo>
                  <a:lnTo>
                    <a:pt x="119639" y="7289"/>
                  </a:lnTo>
                  <a:lnTo>
                    <a:pt x="92906" y="10820"/>
                  </a:lnTo>
                  <a:lnTo>
                    <a:pt x="75004" y="15725"/>
                  </a:lnTo>
                  <a:lnTo>
                    <a:pt x="60899" y="16575"/>
                  </a:lnTo>
                  <a:lnTo>
                    <a:pt x="52780" y="14265"/>
                  </a:lnTo>
                  <a:lnTo>
                    <a:pt x="46035" y="11043"/>
                  </a:lnTo>
                  <a:lnTo>
                    <a:pt x="34023" y="8496"/>
                  </a:lnTo>
                  <a:lnTo>
                    <a:pt x="26591" y="15758"/>
                  </a:lnTo>
                  <a:lnTo>
                    <a:pt x="24694" y="29279"/>
                  </a:lnTo>
                  <a:lnTo>
                    <a:pt x="18746" y="41984"/>
                  </a:lnTo>
                  <a:lnTo>
                    <a:pt x="16946" y="84140"/>
                  </a:lnTo>
                  <a:lnTo>
                    <a:pt x="16942" y="87138"/>
                  </a:lnTo>
                  <a:lnTo>
                    <a:pt x="19445" y="92978"/>
                  </a:lnTo>
                  <a:lnTo>
                    <a:pt x="21431" y="95851"/>
                  </a:lnTo>
                  <a:lnTo>
                    <a:pt x="26145" y="99045"/>
                  </a:lnTo>
                  <a:lnTo>
                    <a:pt x="34088" y="100843"/>
                  </a:lnTo>
                  <a:lnTo>
                    <a:pt x="45200" y="101450"/>
                  </a:lnTo>
                  <a:lnTo>
                    <a:pt x="86131" y="93650"/>
                  </a:lnTo>
                  <a:lnTo>
                    <a:pt x="103039" y="93235"/>
                  </a:lnTo>
                  <a:lnTo>
                    <a:pt x="116973" y="97658"/>
                  </a:lnTo>
                  <a:lnTo>
                    <a:pt x="125053" y="104864"/>
                  </a:lnTo>
                  <a:lnTo>
                    <a:pt x="139914" y="123492"/>
                  </a:lnTo>
                  <a:lnTo>
                    <a:pt x="142742" y="132441"/>
                  </a:lnTo>
                  <a:lnTo>
                    <a:pt x="143886" y="162504"/>
                  </a:lnTo>
                  <a:lnTo>
                    <a:pt x="141404" y="168806"/>
                  </a:lnTo>
                  <a:lnTo>
                    <a:pt x="139427" y="171804"/>
                  </a:lnTo>
                  <a:lnTo>
                    <a:pt x="122729" y="183374"/>
                  </a:lnTo>
                  <a:lnTo>
                    <a:pt x="106816" y="190950"/>
                  </a:lnTo>
                  <a:lnTo>
                    <a:pt x="74471" y="194235"/>
                  </a:lnTo>
                  <a:lnTo>
                    <a:pt x="32538" y="182905"/>
                  </a:lnTo>
                  <a:lnTo>
                    <a:pt x="0" y="160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SMARTInkShape-903"/>
            <p:cNvSpPr/>
            <p:nvPr/>
          </p:nvSpPr>
          <p:spPr>
            <a:xfrm>
              <a:off x="11277600" y="5621867"/>
              <a:ext cx="1" cy="25297"/>
            </a:xfrm>
            <a:custGeom>
              <a:avLst/>
              <a:gdLst/>
              <a:ahLst/>
              <a:cxnLst/>
              <a:rect l="0" t="0" r="0" b="0"/>
              <a:pathLst>
                <a:path w="1" h="25297">
                  <a:moveTo>
                    <a:pt x="0" y="16933"/>
                  </a:moveTo>
                  <a:lnTo>
                    <a:pt x="0" y="2529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SMARTInkShape-904"/>
            <p:cNvSpPr/>
            <p:nvPr/>
          </p:nvSpPr>
          <p:spPr>
            <a:xfrm>
              <a:off x="11142133" y="5418667"/>
              <a:ext cx="25401" cy="211667"/>
            </a:xfrm>
            <a:custGeom>
              <a:avLst/>
              <a:gdLst/>
              <a:ahLst/>
              <a:cxnLst/>
              <a:rect l="0" t="0" r="0" b="0"/>
              <a:pathLst>
                <a:path w="25401" h="211667">
                  <a:moveTo>
                    <a:pt x="0" y="0"/>
                  </a:moveTo>
                  <a:lnTo>
                    <a:pt x="0" y="4494"/>
                  </a:lnTo>
                  <a:lnTo>
                    <a:pt x="2510" y="9208"/>
                  </a:lnTo>
                  <a:lnTo>
                    <a:pt x="4496" y="11784"/>
                  </a:lnTo>
                  <a:lnTo>
                    <a:pt x="7683" y="35253"/>
                  </a:lnTo>
                  <a:lnTo>
                    <a:pt x="9339" y="77189"/>
                  </a:lnTo>
                  <a:lnTo>
                    <a:pt x="16143" y="115449"/>
                  </a:lnTo>
                  <a:lnTo>
                    <a:pt x="21324" y="157603"/>
                  </a:lnTo>
                  <a:lnTo>
                    <a:pt x="25400" y="211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2" name="SMARTInkShape-905"/>
            <p:cNvSpPr/>
            <p:nvPr/>
          </p:nvSpPr>
          <p:spPr>
            <a:xfrm>
              <a:off x="10964333" y="5249333"/>
              <a:ext cx="50801" cy="609601"/>
            </a:xfrm>
            <a:custGeom>
              <a:avLst/>
              <a:gdLst/>
              <a:ahLst/>
              <a:cxnLst/>
              <a:rect l="0" t="0" r="0" b="0"/>
              <a:pathLst>
                <a:path w="50801" h="609601">
                  <a:moveTo>
                    <a:pt x="0" y="0"/>
                  </a:moveTo>
                  <a:lnTo>
                    <a:pt x="0" y="37010"/>
                  </a:lnTo>
                  <a:lnTo>
                    <a:pt x="2510" y="72422"/>
                  </a:lnTo>
                  <a:lnTo>
                    <a:pt x="6702" y="105498"/>
                  </a:lnTo>
                  <a:lnTo>
                    <a:pt x="7944" y="142580"/>
                  </a:lnTo>
                  <a:lnTo>
                    <a:pt x="8314" y="177400"/>
                  </a:lnTo>
                  <a:lnTo>
                    <a:pt x="10930" y="206531"/>
                  </a:lnTo>
                  <a:lnTo>
                    <a:pt x="15748" y="246714"/>
                  </a:lnTo>
                  <a:lnTo>
                    <a:pt x="16582" y="286230"/>
                  </a:lnTo>
                  <a:lnTo>
                    <a:pt x="21324" y="318740"/>
                  </a:lnTo>
                  <a:lnTo>
                    <a:pt x="24191" y="355236"/>
                  </a:lnTo>
                  <a:lnTo>
                    <a:pt x="29536" y="395839"/>
                  </a:lnTo>
                  <a:lnTo>
                    <a:pt x="33011" y="434244"/>
                  </a:lnTo>
                  <a:lnTo>
                    <a:pt x="34553" y="470886"/>
                  </a:lnTo>
                  <a:lnTo>
                    <a:pt x="39612" y="508710"/>
                  </a:lnTo>
                  <a:lnTo>
                    <a:pt x="41796" y="544795"/>
                  </a:lnTo>
                  <a:lnTo>
                    <a:pt x="50800" y="609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04" name="SMARTInkShape-906"/>
          <p:cNvSpPr/>
          <p:nvPr/>
        </p:nvSpPr>
        <p:spPr>
          <a:xfrm>
            <a:off x="9745133" y="5291770"/>
            <a:ext cx="16935" cy="194631"/>
          </a:xfrm>
          <a:custGeom>
            <a:avLst/>
            <a:gdLst/>
            <a:ahLst/>
            <a:cxnLst/>
            <a:rect l="0" t="0" r="0" b="0"/>
            <a:pathLst>
              <a:path w="16935" h="194631">
                <a:moveTo>
                  <a:pt x="0" y="8363"/>
                </a:moveTo>
                <a:lnTo>
                  <a:pt x="0" y="3869"/>
                </a:lnTo>
                <a:lnTo>
                  <a:pt x="941" y="2544"/>
                </a:lnTo>
                <a:lnTo>
                  <a:pt x="2510" y="1663"/>
                </a:lnTo>
                <a:lnTo>
                  <a:pt x="8119" y="0"/>
                </a:lnTo>
                <a:lnTo>
                  <a:pt x="8467" y="37793"/>
                </a:lnTo>
                <a:lnTo>
                  <a:pt x="8467" y="77317"/>
                </a:lnTo>
                <a:lnTo>
                  <a:pt x="8467" y="118590"/>
                </a:lnTo>
                <a:lnTo>
                  <a:pt x="16934" y="1946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18966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4" name="Group 13"/>
          <p:cNvGrpSpPr/>
          <p:nvPr/>
        </p:nvGrpSpPr>
        <p:grpSpPr>
          <a:xfrm>
            <a:off x="5114264" y="1796896"/>
            <a:ext cx="3136605" cy="519436"/>
            <a:chOff x="5421207" y="5600282"/>
            <a:chExt cx="3136605" cy="519436"/>
          </a:xfrm>
        </p:grpSpPr>
        <p:cxnSp>
          <p:nvCxnSpPr>
            <p:cNvPr id="76" name="Straight Connector 75"/>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12" name="Table 11"/>
          <p:cNvGraphicFramePr>
            <a:graphicFrameLocks noGrp="1"/>
          </p:cNvGraphicFramePr>
          <p:nvPr>
            <p:extLst/>
          </p:nvPr>
        </p:nvGraphicFramePr>
        <p:xfrm>
          <a:off x="5440723" y="1614336"/>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nvPr>
            </p:nvGraphicFramePr>
            <p:xfrm>
              <a:off x="170119" y="935819"/>
              <a:ext cx="11823408" cy="475996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dirty="0" smtClean="0"/>
                            <a:t>Context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Number Line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Absolute Value Notation</a:t>
                          </a:r>
                        </a:p>
                      </a:txBody>
                      <a:tcPr/>
                    </a:tc>
                    <a:extLst>
                      <a:ext uri="{0D108BD9-81ED-4DB2-BD59-A6C34878D82A}">
                        <a16:rowId xmlns:a16="http://schemas.microsoft.com/office/drawing/2014/main" val="1313614853"/>
                      </a:ext>
                    </a:extLst>
                  </a:tr>
                  <a:tr h="37084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92200702"/>
                      </a:ext>
                    </a:extLst>
                  </a:tr>
                  <a:tr h="37084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i="1" dirty="0" smtClean="0">
                            <a:latin typeface="Cambria Math" panose="02040503050406030204" pitchFamily="18" charset="0"/>
                          </a:endParaRPr>
                        </a:p>
                        <a:p>
                          <a:pPr algn="ct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2</m:t>
                                  </m:r>
                                </m:e>
                              </m:d>
                              <m:r>
                                <a:rPr lang="en-US" i="1" smtClean="0">
                                  <a:latin typeface="Cambria Math" panose="02040503050406030204" pitchFamily="18" charset="0"/>
                                </a:rPr>
                                <m:t>,</m:t>
                              </m:r>
                            </m:oMath>
                          </a14:m>
                          <a:r>
                            <a:rPr lang="en-US" dirty="0" smtClean="0"/>
                            <a:t>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−2</m:t>
                                  </m:r>
                                </m:e>
                              </m:d>
                            </m:oMath>
                          </a14:m>
                          <a:endParaRPr lang="en-US" dirty="0"/>
                        </a:p>
                      </a:txBody>
                      <a:tcPr/>
                    </a:tc>
                    <a:extLst>
                      <a:ext uri="{0D108BD9-81ED-4DB2-BD59-A6C34878D82A}">
                        <a16:rowId xmlns:a16="http://schemas.microsoft.com/office/drawing/2014/main" val="2939860989"/>
                      </a:ext>
                    </a:extLst>
                  </a:tr>
                  <a:tr h="37084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i="1" dirty="0" smtClean="0">
                            <a:latin typeface="Cambria Math" panose="02040503050406030204" pitchFamily="18" charset="0"/>
                          </a:endParaRPr>
                        </a:p>
                        <a:p>
                          <a:pPr algn="ct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3.5</m:t>
                                  </m:r>
                                </m:e>
                              </m:d>
                              <m:r>
                                <a:rPr lang="en-US" i="1" smtClean="0">
                                  <a:latin typeface="Cambria Math" panose="02040503050406030204" pitchFamily="18" charset="0"/>
                                </a:rPr>
                                <m:t>,</m:t>
                              </m:r>
                            </m:oMath>
                          </a14:m>
                          <a:r>
                            <a:rPr lang="en-US" dirty="0" smtClean="0"/>
                            <a:t>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−3.5</m:t>
                                  </m:r>
                                </m:e>
                              </m:d>
                            </m:oMath>
                          </a14:m>
                          <a:endParaRPr lang="en-US" dirty="0"/>
                        </a:p>
                      </a:txBody>
                      <a:tcPr/>
                    </a:tc>
                    <a:extLst>
                      <a:ext uri="{0D108BD9-81ED-4DB2-BD59-A6C34878D82A}">
                        <a16:rowId xmlns:a16="http://schemas.microsoft.com/office/drawing/2014/main" val="4286040694"/>
                      </a:ext>
                    </a:extLst>
                  </a:tr>
                  <a:tr h="37084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pPr algn="ctr"/>
                          <a:endParaRPr lang="en-US" i="1" dirty="0" smtClean="0">
                            <a:latin typeface="Cambria Math" panose="02040503050406030204" pitchFamily="18" charset="0"/>
                          </a:endParaRPr>
                        </a:p>
                        <a:p>
                          <a:pPr algn="ct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e>
                              </m:d>
                              <m:r>
                                <a:rPr lang="en-US" i="1" smtClean="0">
                                  <a:latin typeface="Cambria Math" panose="02040503050406030204" pitchFamily="18" charset="0"/>
                                </a:rPr>
                                <m:t>,</m:t>
                              </m:r>
                            </m:oMath>
                          </a14:m>
                          <a:r>
                            <a:rPr lang="en-US" dirty="0" smtClean="0"/>
                            <a:t>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 </m:t>
                                  </m:r>
                                </m:e>
                              </m:d>
                            </m:oMath>
                          </a14:m>
                          <a:endParaRPr lang="en-US" dirty="0"/>
                        </a:p>
                      </a:txBody>
                      <a:tcPr/>
                    </a:tc>
                    <a:extLst>
                      <a:ext uri="{0D108BD9-81ED-4DB2-BD59-A6C34878D82A}">
                        <a16:rowId xmlns:a16="http://schemas.microsoft.com/office/drawing/2014/main" val="28742058"/>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853260322"/>
                  </p:ext>
                </p:extLst>
              </p:nvPr>
            </p:nvGraphicFramePr>
            <p:xfrm>
              <a:off x="170119" y="935819"/>
              <a:ext cx="11823408" cy="475996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dirty="0" smtClean="0"/>
                            <a:t>Context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Number Line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Absolute Value Notation</a:t>
                          </a:r>
                        </a:p>
                      </a:txBody>
                      <a:tcPr/>
                    </a:tc>
                    <a:extLst>
                      <a:ext uri="{0D108BD9-81ED-4DB2-BD59-A6C34878D82A}">
                        <a16:rowId xmlns:a16="http://schemas.microsoft.com/office/drawing/2014/main" val="1313614853"/>
                      </a:ext>
                    </a:extLst>
                  </a:tr>
                  <a:tr h="106680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92200702"/>
                      </a:ext>
                    </a:extLst>
                  </a:tr>
                  <a:tr h="106680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endParaRPr lang="en-US"/>
                        </a:p>
                      </a:txBody>
                      <a:tcPr>
                        <a:blipFill>
                          <a:blip r:embed="rId3"/>
                          <a:stretch>
                            <a:fillRect l="-371359" t="-137714" r="-485" b="-213143"/>
                          </a:stretch>
                        </a:blipFill>
                      </a:tcPr>
                    </a:tc>
                    <a:extLst>
                      <a:ext uri="{0D108BD9-81ED-4DB2-BD59-A6C34878D82A}">
                        <a16:rowId xmlns:a16="http://schemas.microsoft.com/office/drawing/2014/main" val="2939860989"/>
                      </a:ext>
                    </a:extLst>
                  </a:tr>
                  <a:tr h="106680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endParaRPr lang="en-US"/>
                        </a:p>
                      </a:txBody>
                      <a:tcPr>
                        <a:blipFill>
                          <a:blip r:embed="rId3"/>
                          <a:stretch>
                            <a:fillRect l="-371359" t="-236364" r="-485" b="-111932"/>
                          </a:stretch>
                        </a:blipFill>
                      </a:tcPr>
                    </a:tc>
                    <a:extLst>
                      <a:ext uri="{0D108BD9-81ED-4DB2-BD59-A6C34878D82A}">
                        <a16:rowId xmlns:a16="http://schemas.microsoft.com/office/drawing/2014/main" val="4286040694"/>
                      </a:ext>
                    </a:extLst>
                  </a:tr>
                  <a:tr h="118872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endParaRPr lang="en-US"/>
                        </a:p>
                      </a:txBody>
                      <a:tcPr>
                        <a:blipFill>
                          <a:blip r:embed="rId3"/>
                          <a:stretch>
                            <a:fillRect l="-371359" t="-303590" r="-485" b="-1026"/>
                          </a:stretch>
                        </a:blipFill>
                      </a:tcPr>
                    </a:tc>
                    <a:extLst>
                      <a:ext uri="{0D108BD9-81ED-4DB2-BD59-A6C34878D82A}">
                        <a16:rowId xmlns:a16="http://schemas.microsoft.com/office/drawing/2014/main" val="28742058"/>
                      </a:ext>
                    </a:extLst>
                  </a:tr>
                </a:tbl>
              </a:graphicData>
            </a:graphic>
          </p:graphicFrame>
        </mc:Fallback>
      </mc:AlternateContent>
      <p:sp>
        <p:nvSpPr>
          <p:cNvPr id="6" name="Rectangle 5"/>
          <p:cNvSpPr/>
          <p:nvPr/>
        </p:nvSpPr>
        <p:spPr>
          <a:xfrm>
            <a:off x="9653" y="494193"/>
            <a:ext cx="1779461" cy="369332"/>
          </a:xfrm>
          <a:prstGeom prst="rect">
            <a:avLst/>
          </a:prstGeom>
        </p:spPr>
        <p:txBody>
          <a:bodyPr wrap="none">
            <a:spAutoFit/>
          </a:bodyPr>
          <a:lstStyle/>
          <a:p>
            <a:r>
              <a:rPr lang="en-US" dirty="0"/>
              <a:t>Worksheet </a:t>
            </a:r>
            <a:r>
              <a:rPr lang="en-US" dirty="0" smtClean="0"/>
              <a:t>4a.3b</a:t>
            </a:r>
            <a:endParaRPr lang="en-US" dirty="0"/>
          </a:p>
        </p:txBody>
      </p:sp>
      <p:sp>
        <p:nvSpPr>
          <p:cNvPr id="11" name="Oval 10"/>
          <p:cNvSpPr/>
          <p:nvPr/>
        </p:nvSpPr>
        <p:spPr>
          <a:xfrm>
            <a:off x="6489915" y="1760899"/>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798265" y="1760894"/>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6793" y="1319472"/>
            <a:ext cx="634807" cy="369332"/>
          </a:xfrm>
          <a:prstGeom prst="rect">
            <a:avLst/>
          </a:prstGeom>
          <a:noFill/>
        </p:spPr>
        <p:txBody>
          <a:bodyPr wrap="square" rtlCol="0">
            <a:spAutoFit/>
          </a:bodyPr>
          <a:lstStyle/>
          <a:p>
            <a:r>
              <a:rPr lang="en-US" dirty="0" smtClean="0"/>
              <a:t>20a.</a:t>
            </a:r>
            <a:endParaRPr lang="en-US" dirty="0"/>
          </a:p>
        </p:txBody>
      </p:sp>
      <p:sp>
        <p:nvSpPr>
          <p:cNvPr id="16" name="TextBox 15"/>
          <p:cNvSpPr txBox="1"/>
          <p:nvPr/>
        </p:nvSpPr>
        <p:spPr>
          <a:xfrm>
            <a:off x="9494474" y="1308839"/>
            <a:ext cx="634807" cy="369332"/>
          </a:xfrm>
          <a:prstGeom prst="rect">
            <a:avLst/>
          </a:prstGeom>
          <a:noFill/>
        </p:spPr>
        <p:txBody>
          <a:bodyPr wrap="square" rtlCol="0">
            <a:spAutoFit/>
          </a:bodyPr>
          <a:lstStyle/>
          <a:p>
            <a:r>
              <a:rPr lang="en-US" dirty="0" smtClean="0"/>
              <a:t>20b.</a:t>
            </a:r>
            <a:endParaRPr lang="en-US" dirty="0"/>
          </a:p>
        </p:txBody>
      </p:sp>
      <p:sp>
        <p:nvSpPr>
          <p:cNvPr id="17" name="TextBox 16"/>
          <p:cNvSpPr txBox="1"/>
          <p:nvPr/>
        </p:nvSpPr>
        <p:spPr>
          <a:xfrm>
            <a:off x="176793" y="2373899"/>
            <a:ext cx="634807" cy="369332"/>
          </a:xfrm>
          <a:prstGeom prst="rect">
            <a:avLst/>
          </a:prstGeom>
          <a:noFill/>
        </p:spPr>
        <p:txBody>
          <a:bodyPr wrap="square" rtlCol="0">
            <a:spAutoFit/>
          </a:bodyPr>
          <a:lstStyle/>
          <a:p>
            <a:r>
              <a:rPr lang="en-US" dirty="0" smtClean="0"/>
              <a:t>21a.</a:t>
            </a:r>
            <a:endParaRPr lang="en-US" dirty="0"/>
          </a:p>
        </p:txBody>
      </p:sp>
      <p:sp>
        <p:nvSpPr>
          <p:cNvPr id="18" name="TextBox 17"/>
          <p:cNvSpPr txBox="1"/>
          <p:nvPr/>
        </p:nvSpPr>
        <p:spPr>
          <a:xfrm>
            <a:off x="4401457" y="2363266"/>
            <a:ext cx="634807" cy="369332"/>
          </a:xfrm>
          <a:prstGeom prst="rect">
            <a:avLst/>
          </a:prstGeom>
          <a:noFill/>
        </p:spPr>
        <p:txBody>
          <a:bodyPr wrap="square" rtlCol="0">
            <a:spAutoFit/>
          </a:bodyPr>
          <a:lstStyle/>
          <a:p>
            <a:r>
              <a:rPr lang="en-US" dirty="0" smtClean="0"/>
              <a:t>21b.</a:t>
            </a:r>
            <a:endParaRPr lang="en-US" dirty="0"/>
          </a:p>
        </p:txBody>
      </p:sp>
      <p:sp>
        <p:nvSpPr>
          <p:cNvPr id="19" name="TextBox 18"/>
          <p:cNvSpPr txBox="1"/>
          <p:nvPr/>
        </p:nvSpPr>
        <p:spPr>
          <a:xfrm>
            <a:off x="169686" y="3450255"/>
            <a:ext cx="634807" cy="369332"/>
          </a:xfrm>
          <a:prstGeom prst="rect">
            <a:avLst/>
          </a:prstGeom>
          <a:noFill/>
        </p:spPr>
        <p:txBody>
          <a:bodyPr wrap="square" rtlCol="0">
            <a:spAutoFit/>
          </a:bodyPr>
          <a:lstStyle/>
          <a:p>
            <a:r>
              <a:rPr lang="en-US" dirty="0" smtClean="0"/>
              <a:t>22a.</a:t>
            </a:r>
            <a:endParaRPr lang="en-US" dirty="0"/>
          </a:p>
        </p:txBody>
      </p:sp>
      <p:sp>
        <p:nvSpPr>
          <p:cNvPr id="20" name="TextBox 19"/>
          <p:cNvSpPr txBox="1"/>
          <p:nvPr/>
        </p:nvSpPr>
        <p:spPr>
          <a:xfrm>
            <a:off x="4394350" y="3439622"/>
            <a:ext cx="634807" cy="369332"/>
          </a:xfrm>
          <a:prstGeom prst="rect">
            <a:avLst/>
          </a:prstGeom>
          <a:noFill/>
        </p:spPr>
        <p:txBody>
          <a:bodyPr wrap="square" rtlCol="0">
            <a:spAutoFit/>
          </a:bodyPr>
          <a:lstStyle/>
          <a:p>
            <a:r>
              <a:rPr lang="en-US" dirty="0" smtClean="0"/>
              <a:t>22b.</a:t>
            </a:r>
            <a:endParaRPr lang="en-US" dirty="0"/>
          </a:p>
        </p:txBody>
      </p:sp>
      <p:sp>
        <p:nvSpPr>
          <p:cNvPr id="21" name="TextBox 20"/>
          <p:cNvSpPr txBox="1"/>
          <p:nvPr/>
        </p:nvSpPr>
        <p:spPr>
          <a:xfrm>
            <a:off x="179886" y="4509417"/>
            <a:ext cx="634807" cy="369332"/>
          </a:xfrm>
          <a:prstGeom prst="rect">
            <a:avLst/>
          </a:prstGeom>
          <a:noFill/>
        </p:spPr>
        <p:txBody>
          <a:bodyPr wrap="square" rtlCol="0">
            <a:spAutoFit/>
          </a:bodyPr>
          <a:lstStyle/>
          <a:p>
            <a:r>
              <a:rPr lang="en-US" dirty="0" smtClean="0"/>
              <a:t>23a.</a:t>
            </a:r>
            <a:endParaRPr lang="en-US" dirty="0"/>
          </a:p>
        </p:txBody>
      </p:sp>
      <p:sp>
        <p:nvSpPr>
          <p:cNvPr id="22" name="TextBox 21"/>
          <p:cNvSpPr txBox="1"/>
          <p:nvPr/>
        </p:nvSpPr>
        <p:spPr>
          <a:xfrm>
            <a:off x="4404550" y="4498784"/>
            <a:ext cx="634807" cy="369332"/>
          </a:xfrm>
          <a:prstGeom prst="rect">
            <a:avLst/>
          </a:prstGeom>
          <a:noFill/>
        </p:spPr>
        <p:txBody>
          <a:bodyPr wrap="square" rtlCol="0">
            <a:spAutoFit/>
          </a:bodyPr>
          <a:lstStyle/>
          <a:p>
            <a:r>
              <a:rPr lang="en-US" dirty="0" smtClean="0"/>
              <a:t>23b.</a:t>
            </a:r>
            <a:endParaRPr lang="en-US" dirty="0"/>
          </a:p>
        </p:txBody>
      </p:sp>
      <p:sp>
        <p:nvSpPr>
          <p:cNvPr id="2" name="Slide Number Placeholder 1"/>
          <p:cNvSpPr>
            <a:spLocks noGrp="1"/>
          </p:cNvSpPr>
          <p:nvPr>
            <p:ph type="sldNum" sz="quarter" idx="12"/>
          </p:nvPr>
        </p:nvSpPr>
        <p:spPr/>
        <p:txBody>
          <a:bodyPr/>
          <a:lstStyle/>
          <a:p>
            <a:fld id="{DA776C46-10C5-4740-99D6-35440904B56D}" type="slidenum">
              <a:rPr lang="en-US" smtClean="0"/>
              <a:t>13</a:t>
            </a:fld>
            <a:endParaRPr lang="en-US" dirty="0"/>
          </a:p>
        </p:txBody>
      </p:sp>
      <p:grpSp>
        <p:nvGrpSpPr>
          <p:cNvPr id="172" name="SMARTInkShape-Group104"/>
          <p:cNvGrpSpPr/>
          <p:nvPr/>
        </p:nvGrpSpPr>
        <p:grpSpPr>
          <a:xfrm>
            <a:off x="7476067" y="3759200"/>
            <a:ext cx="668867" cy="575734"/>
            <a:chOff x="7476067" y="3759200"/>
            <a:chExt cx="668867" cy="575734"/>
          </a:xfrm>
        </p:grpSpPr>
        <p:sp>
          <p:nvSpPr>
            <p:cNvPr id="166" name="SMARTInkShape-907"/>
            <p:cNvSpPr/>
            <p:nvPr/>
          </p:nvSpPr>
          <p:spPr>
            <a:xfrm>
              <a:off x="7713808" y="3811785"/>
              <a:ext cx="112828" cy="106540"/>
            </a:xfrm>
            <a:custGeom>
              <a:avLst/>
              <a:gdLst/>
              <a:ahLst/>
              <a:cxnLst/>
              <a:rect l="0" t="0" r="0" b="0"/>
              <a:pathLst>
                <a:path w="112828" h="106540">
                  <a:moveTo>
                    <a:pt x="24725" y="57482"/>
                  </a:moveTo>
                  <a:lnTo>
                    <a:pt x="24725" y="65600"/>
                  </a:lnTo>
                  <a:lnTo>
                    <a:pt x="24725" y="37680"/>
                  </a:lnTo>
                  <a:lnTo>
                    <a:pt x="25666" y="35813"/>
                  </a:lnTo>
                  <a:lnTo>
                    <a:pt x="27234" y="34569"/>
                  </a:lnTo>
                  <a:lnTo>
                    <a:pt x="31485" y="32247"/>
                  </a:lnTo>
                  <a:lnTo>
                    <a:pt x="40133" y="24938"/>
                  </a:lnTo>
                  <a:lnTo>
                    <a:pt x="50196" y="24007"/>
                  </a:lnTo>
                  <a:lnTo>
                    <a:pt x="57370" y="26298"/>
                  </a:lnTo>
                  <a:lnTo>
                    <a:pt x="75418" y="40784"/>
                  </a:lnTo>
                  <a:lnTo>
                    <a:pt x="80182" y="46297"/>
                  </a:lnTo>
                  <a:lnTo>
                    <a:pt x="82298" y="51884"/>
                  </a:lnTo>
                  <a:lnTo>
                    <a:pt x="83843" y="71570"/>
                  </a:lnTo>
                  <a:lnTo>
                    <a:pt x="81417" y="75659"/>
                  </a:lnTo>
                  <a:lnTo>
                    <a:pt x="79454" y="78066"/>
                  </a:lnTo>
                  <a:lnTo>
                    <a:pt x="74762" y="80741"/>
                  </a:lnTo>
                  <a:lnTo>
                    <a:pt x="72194" y="81455"/>
                  </a:lnTo>
                  <a:lnTo>
                    <a:pt x="64324" y="79739"/>
                  </a:lnTo>
                  <a:lnTo>
                    <a:pt x="27388" y="62942"/>
                  </a:lnTo>
                  <a:lnTo>
                    <a:pt x="23679" y="59241"/>
                  </a:lnTo>
                  <a:lnTo>
                    <a:pt x="19556" y="50110"/>
                  </a:lnTo>
                  <a:lnTo>
                    <a:pt x="17236" y="38887"/>
                  </a:lnTo>
                  <a:lnTo>
                    <a:pt x="21710" y="30089"/>
                  </a:lnTo>
                  <a:lnTo>
                    <a:pt x="35419" y="13605"/>
                  </a:lnTo>
                  <a:lnTo>
                    <a:pt x="53294" y="4238"/>
                  </a:lnTo>
                  <a:lnTo>
                    <a:pt x="67474" y="0"/>
                  </a:lnTo>
                  <a:lnTo>
                    <a:pt x="71099" y="345"/>
                  </a:lnTo>
                  <a:lnTo>
                    <a:pt x="77635" y="3238"/>
                  </a:lnTo>
                  <a:lnTo>
                    <a:pt x="86603" y="10156"/>
                  </a:lnTo>
                  <a:lnTo>
                    <a:pt x="89856" y="17947"/>
                  </a:lnTo>
                  <a:lnTo>
                    <a:pt x="90723" y="22658"/>
                  </a:lnTo>
                  <a:lnTo>
                    <a:pt x="89179" y="32911"/>
                  </a:lnTo>
                  <a:lnTo>
                    <a:pt x="82793" y="54594"/>
                  </a:lnTo>
                  <a:lnTo>
                    <a:pt x="65008" y="75928"/>
                  </a:lnTo>
                  <a:lnTo>
                    <a:pt x="51504" y="85316"/>
                  </a:lnTo>
                  <a:lnTo>
                    <a:pt x="40082" y="89561"/>
                  </a:lnTo>
                  <a:lnTo>
                    <a:pt x="31236" y="88045"/>
                  </a:lnTo>
                  <a:lnTo>
                    <a:pt x="26244" y="86324"/>
                  </a:lnTo>
                  <a:lnTo>
                    <a:pt x="22916" y="83295"/>
                  </a:lnTo>
                  <a:lnTo>
                    <a:pt x="19218" y="74912"/>
                  </a:lnTo>
                  <a:lnTo>
                    <a:pt x="16519" y="50456"/>
                  </a:lnTo>
                  <a:lnTo>
                    <a:pt x="18882" y="42443"/>
                  </a:lnTo>
                  <a:lnTo>
                    <a:pt x="28066" y="29634"/>
                  </a:lnTo>
                  <a:lnTo>
                    <a:pt x="35931" y="26290"/>
                  </a:lnTo>
                  <a:lnTo>
                    <a:pt x="56311" y="24144"/>
                  </a:lnTo>
                  <a:lnTo>
                    <a:pt x="72863" y="28266"/>
                  </a:lnTo>
                  <a:lnTo>
                    <a:pt x="89684" y="35446"/>
                  </a:lnTo>
                  <a:lnTo>
                    <a:pt x="98438" y="43298"/>
                  </a:lnTo>
                  <a:lnTo>
                    <a:pt x="108655" y="60805"/>
                  </a:lnTo>
                  <a:lnTo>
                    <a:pt x="112827" y="74010"/>
                  </a:lnTo>
                  <a:lnTo>
                    <a:pt x="110030" y="93374"/>
                  </a:lnTo>
                  <a:lnTo>
                    <a:pt x="107935" y="96462"/>
                  </a:lnTo>
                  <a:lnTo>
                    <a:pt x="100592" y="102401"/>
                  </a:lnTo>
                  <a:lnTo>
                    <a:pt x="81385" y="106539"/>
                  </a:lnTo>
                  <a:lnTo>
                    <a:pt x="62315" y="103271"/>
                  </a:lnTo>
                  <a:lnTo>
                    <a:pt x="33195" y="92797"/>
                  </a:lnTo>
                  <a:lnTo>
                    <a:pt x="15214" y="78817"/>
                  </a:lnTo>
                  <a:lnTo>
                    <a:pt x="7015" y="68218"/>
                  </a:lnTo>
                  <a:lnTo>
                    <a:pt x="2743" y="57236"/>
                  </a:lnTo>
                  <a:lnTo>
                    <a:pt x="0" y="39350"/>
                  </a:lnTo>
                  <a:lnTo>
                    <a:pt x="1657" y="35987"/>
                  </a:lnTo>
                  <a:lnTo>
                    <a:pt x="8515" y="29741"/>
                  </a:lnTo>
                  <a:lnTo>
                    <a:pt x="17834" y="26338"/>
                  </a:lnTo>
                  <a:lnTo>
                    <a:pt x="43643" y="24153"/>
                  </a:lnTo>
                  <a:lnTo>
                    <a:pt x="54457" y="26363"/>
                  </a:lnTo>
                  <a:lnTo>
                    <a:pt x="73559" y="35446"/>
                  </a:lnTo>
                  <a:lnTo>
                    <a:pt x="81863" y="43298"/>
                  </a:lnTo>
                  <a:lnTo>
                    <a:pt x="85395" y="48026"/>
                  </a:lnTo>
                  <a:lnTo>
                    <a:pt x="86810" y="53059"/>
                  </a:lnTo>
                  <a:lnTo>
                    <a:pt x="84549" y="75726"/>
                  </a:lnTo>
                  <a:lnTo>
                    <a:pt x="81540" y="79052"/>
                  </a:lnTo>
                  <a:lnTo>
                    <a:pt x="70673" y="85256"/>
                  </a:lnTo>
                  <a:lnTo>
                    <a:pt x="48401" y="90145"/>
                  </a:lnTo>
                  <a:lnTo>
                    <a:pt x="40578" y="90813"/>
                  </a:lnTo>
                  <a:lnTo>
                    <a:pt x="37175" y="88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908"/>
            <p:cNvSpPr/>
            <p:nvPr/>
          </p:nvSpPr>
          <p:spPr>
            <a:xfrm>
              <a:off x="8111067" y="4114800"/>
              <a:ext cx="16934" cy="220134"/>
            </a:xfrm>
            <a:custGeom>
              <a:avLst/>
              <a:gdLst/>
              <a:ahLst/>
              <a:cxnLst/>
              <a:rect l="0" t="0" r="0" b="0"/>
              <a:pathLst>
                <a:path w="16934" h="220134">
                  <a:moveTo>
                    <a:pt x="0" y="0"/>
                  </a:moveTo>
                  <a:lnTo>
                    <a:pt x="940" y="22142"/>
                  </a:lnTo>
                  <a:lnTo>
                    <a:pt x="7289" y="59953"/>
                  </a:lnTo>
                  <a:lnTo>
                    <a:pt x="15013" y="97497"/>
                  </a:lnTo>
                  <a:lnTo>
                    <a:pt x="16554" y="134656"/>
                  </a:lnTo>
                  <a:lnTo>
                    <a:pt x="11981" y="175932"/>
                  </a:lnTo>
                  <a:lnTo>
                    <a:pt x="16933"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909"/>
            <p:cNvSpPr/>
            <p:nvPr/>
          </p:nvSpPr>
          <p:spPr>
            <a:xfrm>
              <a:off x="7993816" y="4149015"/>
              <a:ext cx="151118" cy="92532"/>
            </a:xfrm>
            <a:custGeom>
              <a:avLst/>
              <a:gdLst/>
              <a:ahLst/>
              <a:cxnLst/>
              <a:rect l="0" t="0" r="0" b="0"/>
              <a:pathLst>
                <a:path w="151118" h="92532">
                  <a:moveTo>
                    <a:pt x="15651" y="8118"/>
                  </a:moveTo>
                  <a:lnTo>
                    <a:pt x="15651" y="0"/>
                  </a:lnTo>
                  <a:lnTo>
                    <a:pt x="21470" y="12298"/>
                  </a:lnTo>
                  <a:lnTo>
                    <a:pt x="22940" y="18757"/>
                  </a:lnTo>
                  <a:lnTo>
                    <a:pt x="15969" y="60198"/>
                  </a:lnTo>
                  <a:lnTo>
                    <a:pt x="13284" y="66700"/>
                  </a:lnTo>
                  <a:lnTo>
                    <a:pt x="11250" y="69750"/>
                  </a:lnTo>
                  <a:lnTo>
                    <a:pt x="7047" y="86284"/>
                  </a:lnTo>
                  <a:lnTo>
                    <a:pt x="5210" y="88451"/>
                  </a:lnTo>
                  <a:lnTo>
                    <a:pt x="0" y="91929"/>
                  </a:lnTo>
                  <a:lnTo>
                    <a:pt x="513" y="92214"/>
                  </a:lnTo>
                  <a:lnTo>
                    <a:pt x="3592" y="92531"/>
                  </a:lnTo>
                  <a:lnTo>
                    <a:pt x="4790" y="91675"/>
                  </a:lnTo>
                  <a:lnTo>
                    <a:pt x="6120" y="88215"/>
                  </a:lnTo>
                  <a:lnTo>
                    <a:pt x="7416" y="86916"/>
                  </a:lnTo>
                  <a:lnTo>
                    <a:pt x="11364" y="85473"/>
                  </a:lnTo>
                  <a:lnTo>
                    <a:pt x="12792" y="84147"/>
                  </a:lnTo>
                  <a:lnTo>
                    <a:pt x="15274" y="77130"/>
                  </a:lnTo>
                  <a:lnTo>
                    <a:pt x="28155" y="75163"/>
                  </a:lnTo>
                  <a:lnTo>
                    <a:pt x="39634" y="70108"/>
                  </a:lnTo>
                  <a:lnTo>
                    <a:pt x="66857" y="67744"/>
                  </a:lnTo>
                  <a:lnTo>
                    <a:pt x="105068" y="74707"/>
                  </a:lnTo>
                  <a:lnTo>
                    <a:pt x="151117" y="758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910"/>
            <p:cNvSpPr/>
            <p:nvPr/>
          </p:nvSpPr>
          <p:spPr>
            <a:xfrm>
              <a:off x="8009467" y="3759200"/>
              <a:ext cx="33867" cy="228601"/>
            </a:xfrm>
            <a:custGeom>
              <a:avLst/>
              <a:gdLst/>
              <a:ahLst/>
              <a:cxnLst/>
              <a:rect l="0" t="0" r="0" b="0"/>
              <a:pathLst>
                <a:path w="33867" h="228601">
                  <a:moveTo>
                    <a:pt x="0" y="0"/>
                  </a:moveTo>
                  <a:lnTo>
                    <a:pt x="0" y="37669"/>
                  </a:lnTo>
                  <a:lnTo>
                    <a:pt x="2508" y="61969"/>
                  </a:lnTo>
                  <a:lnTo>
                    <a:pt x="17152" y="103603"/>
                  </a:lnTo>
                  <a:lnTo>
                    <a:pt x="22956" y="127593"/>
                  </a:lnTo>
                  <a:lnTo>
                    <a:pt x="24917" y="160984"/>
                  </a:lnTo>
                  <a:lnTo>
                    <a:pt x="33866"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911"/>
            <p:cNvSpPr/>
            <p:nvPr/>
          </p:nvSpPr>
          <p:spPr>
            <a:xfrm>
              <a:off x="7476067" y="4114800"/>
              <a:ext cx="138896" cy="168008"/>
            </a:xfrm>
            <a:custGeom>
              <a:avLst/>
              <a:gdLst/>
              <a:ahLst/>
              <a:cxnLst/>
              <a:rect l="0" t="0" r="0" b="0"/>
              <a:pathLst>
                <a:path w="138896" h="168008">
                  <a:moveTo>
                    <a:pt x="0" y="0"/>
                  </a:moveTo>
                  <a:lnTo>
                    <a:pt x="38609" y="0"/>
                  </a:lnTo>
                  <a:lnTo>
                    <a:pt x="73445" y="941"/>
                  </a:lnTo>
                  <a:lnTo>
                    <a:pt x="104575" y="8623"/>
                  </a:lnTo>
                  <a:lnTo>
                    <a:pt x="106406" y="10452"/>
                  </a:lnTo>
                  <a:lnTo>
                    <a:pt x="108440" y="14993"/>
                  </a:lnTo>
                  <a:lnTo>
                    <a:pt x="109344" y="20148"/>
                  </a:lnTo>
                  <a:lnTo>
                    <a:pt x="105358" y="32833"/>
                  </a:lnTo>
                  <a:lnTo>
                    <a:pt x="98253" y="40620"/>
                  </a:lnTo>
                  <a:lnTo>
                    <a:pt x="57254" y="64844"/>
                  </a:lnTo>
                  <a:lnTo>
                    <a:pt x="45291" y="72417"/>
                  </a:lnTo>
                  <a:lnTo>
                    <a:pt x="26286" y="76053"/>
                  </a:lnTo>
                  <a:lnTo>
                    <a:pt x="62432" y="76196"/>
                  </a:lnTo>
                  <a:lnTo>
                    <a:pt x="86998" y="77140"/>
                  </a:lnTo>
                  <a:lnTo>
                    <a:pt x="115646" y="87984"/>
                  </a:lnTo>
                  <a:lnTo>
                    <a:pt x="124462" y="95862"/>
                  </a:lnTo>
                  <a:lnTo>
                    <a:pt x="137788" y="111756"/>
                  </a:lnTo>
                  <a:lnTo>
                    <a:pt x="138895" y="115896"/>
                  </a:lnTo>
                  <a:lnTo>
                    <a:pt x="137617" y="125514"/>
                  </a:lnTo>
                  <a:lnTo>
                    <a:pt x="131609" y="137012"/>
                  </a:lnTo>
                  <a:lnTo>
                    <a:pt x="123871" y="146377"/>
                  </a:lnTo>
                  <a:lnTo>
                    <a:pt x="104421" y="159161"/>
                  </a:lnTo>
                  <a:lnTo>
                    <a:pt x="75484" y="168007"/>
                  </a:lnTo>
                  <a:lnTo>
                    <a:pt x="42333" y="160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912"/>
            <p:cNvSpPr/>
            <p:nvPr/>
          </p:nvSpPr>
          <p:spPr>
            <a:xfrm>
              <a:off x="7476067" y="3759200"/>
              <a:ext cx="42334" cy="237068"/>
            </a:xfrm>
            <a:custGeom>
              <a:avLst/>
              <a:gdLst/>
              <a:ahLst/>
              <a:cxnLst/>
              <a:rect l="0" t="0" r="0" b="0"/>
              <a:pathLst>
                <a:path w="42334" h="237068">
                  <a:moveTo>
                    <a:pt x="0" y="0"/>
                  </a:moveTo>
                  <a:lnTo>
                    <a:pt x="4494" y="4495"/>
                  </a:lnTo>
                  <a:lnTo>
                    <a:pt x="6700" y="9210"/>
                  </a:lnTo>
                  <a:lnTo>
                    <a:pt x="14216" y="46456"/>
                  </a:lnTo>
                  <a:lnTo>
                    <a:pt x="18905" y="79523"/>
                  </a:lnTo>
                  <a:lnTo>
                    <a:pt x="24116" y="117517"/>
                  </a:lnTo>
                  <a:lnTo>
                    <a:pt x="31932" y="155716"/>
                  </a:lnTo>
                  <a:lnTo>
                    <a:pt x="34552" y="194577"/>
                  </a:lnTo>
                  <a:lnTo>
                    <a:pt x="42333" y="237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1" name="SMARTInkShape-Group105"/>
          <p:cNvGrpSpPr/>
          <p:nvPr/>
        </p:nvGrpSpPr>
        <p:grpSpPr>
          <a:xfrm>
            <a:off x="5242044" y="3716867"/>
            <a:ext cx="946204" cy="626534"/>
            <a:chOff x="5242044" y="3716867"/>
            <a:chExt cx="946204" cy="626534"/>
          </a:xfrm>
        </p:grpSpPr>
        <p:sp>
          <p:nvSpPr>
            <p:cNvPr id="173" name="SMARTInkShape-913"/>
            <p:cNvSpPr/>
            <p:nvPr/>
          </p:nvSpPr>
          <p:spPr>
            <a:xfrm>
              <a:off x="5672667" y="3810000"/>
              <a:ext cx="126642" cy="76168"/>
            </a:xfrm>
            <a:custGeom>
              <a:avLst/>
              <a:gdLst/>
              <a:ahLst/>
              <a:cxnLst/>
              <a:rect l="0" t="0" r="0" b="0"/>
              <a:pathLst>
                <a:path w="126642" h="76168">
                  <a:moveTo>
                    <a:pt x="33866" y="42333"/>
                  </a:moveTo>
                  <a:lnTo>
                    <a:pt x="29372" y="42333"/>
                  </a:lnTo>
                  <a:lnTo>
                    <a:pt x="28047" y="43274"/>
                  </a:lnTo>
                  <a:lnTo>
                    <a:pt x="27165" y="44842"/>
                  </a:lnTo>
                  <a:lnTo>
                    <a:pt x="25430" y="50697"/>
                  </a:lnTo>
                  <a:lnTo>
                    <a:pt x="10" y="50800"/>
                  </a:lnTo>
                  <a:lnTo>
                    <a:pt x="0" y="37942"/>
                  </a:lnTo>
                  <a:lnTo>
                    <a:pt x="940" y="36583"/>
                  </a:lnTo>
                  <a:lnTo>
                    <a:pt x="2508" y="35678"/>
                  </a:lnTo>
                  <a:lnTo>
                    <a:pt x="7289" y="34225"/>
                  </a:lnTo>
                  <a:lnTo>
                    <a:pt x="14993" y="28118"/>
                  </a:lnTo>
                  <a:lnTo>
                    <a:pt x="22838" y="26205"/>
                  </a:lnTo>
                  <a:lnTo>
                    <a:pt x="64039" y="25400"/>
                  </a:lnTo>
                  <a:lnTo>
                    <a:pt x="80303" y="25400"/>
                  </a:lnTo>
                  <a:lnTo>
                    <a:pt x="81757" y="26341"/>
                  </a:lnTo>
                  <a:lnTo>
                    <a:pt x="82727" y="27908"/>
                  </a:lnTo>
                  <a:lnTo>
                    <a:pt x="84411" y="34023"/>
                  </a:lnTo>
                  <a:lnTo>
                    <a:pt x="84666" y="57953"/>
                  </a:lnTo>
                  <a:lnTo>
                    <a:pt x="83725" y="58391"/>
                  </a:lnTo>
                  <a:lnTo>
                    <a:pt x="80172" y="58877"/>
                  </a:lnTo>
                  <a:lnTo>
                    <a:pt x="75457" y="61602"/>
                  </a:lnTo>
                  <a:lnTo>
                    <a:pt x="69260" y="66522"/>
                  </a:lnTo>
                  <a:lnTo>
                    <a:pt x="68412" y="69703"/>
                  </a:lnTo>
                  <a:lnTo>
                    <a:pt x="68185" y="71869"/>
                  </a:lnTo>
                  <a:lnTo>
                    <a:pt x="67094" y="73312"/>
                  </a:lnTo>
                  <a:lnTo>
                    <a:pt x="63372" y="74917"/>
                  </a:lnTo>
                  <a:lnTo>
                    <a:pt x="43966" y="76167"/>
                  </a:lnTo>
                  <a:lnTo>
                    <a:pt x="35896" y="70375"/>
                  </a:lnTo>
                  <a:lnTo>
                    <a:pt x="26968" y="68081"/>
                  </a:lnTo>
                  <a:lnTo>
                    <a:pt x="18246" y="60474"/>
                  </a:lnTo>
                  <a:lnTo>
                    <a:pt x="17517" y="57295"/>
                  </a:lnTo>
                  <a:lnTo>
                    <a:pt x="17323" y="55130"/>
                  </a:lnTo>
                  <a:lnTo>
                    <a:pt x="14597" y="50216"/>
                  </a:lnTo>
                  <a:lnTo>
                    <a:pt x="9678" y="43890"/>
                  </a:lnTo>
                  <a:lnTo>
                    <a:pt x="8826" y="38300"/>
                  </a:lnTo>
                  <a:lnTo>
                    <a:pt x="11135" y="33328"/>
                  </a:lnTo>
                  <a:lnTo>
                    <a:pt x="15788" y="26966"/>
                  </a:lnTo>
                  <a:lnTo>
                    <a:pt x="17648" y="18950"/>
                  </a:lnTo>
                  <a:lnTo>
                    <a:pt x="21328" y="13753"/>
                  </a:lnTo>
                  <a:lnTo>
                    <a:pt x="26098" y="10816"/>
                  </a:lnTo>
                  <a:lnTo>
                    <a:pt x="31355" y="8570"/>
                  </a:lnTo>
                  <a:lnTo>
                    <a:pt x="39603" y="2958"/>
                  </a:lnTo>
                  <a:lnTo>
                    <a:pt x="48005" y="876"/>
                  </a:lnTo>
                  <a:lnTo>
                    <a:pt x="90311" y="2"/>
                  </a:lnTo>
                  <a:lnTo>
                    <a:pt x="108394" y="0"/>
                  </a:lnTo>
                  <a:lnTo>
                    <a:pt x="117210" y="7289"/>
                  </a:lnTo>
                  <a:lnTo>
                    <a:pt x="117945" y="10452"/>
                  </a:lnTo>
                  <a:lnTo>
                    <a:pt x="118141" y="12612"/>
                  </a:lnTo>
                  <a:lnTo>
                    <a:pt x="120867" y="17522"/>
                  </a:lnTo>
                  <a:lnTo>
                    <a:pt x="125788" y="23844"/>
                  </a:lnTo>
                  <a:lnTo>
                    <a:pt x="126641" y="29433"/>
                  </a:lnTo>
                  <a:lnTo>
                    <a:pt x="124331" y="34405"/>
                  </a:lnTo>
                  <a:lnTo>
                    <a:pt x="121110" y="39750"/>
                  </a:lnTo>
                  <a:lnTo>
                    <a:pt x="119678" y="45262"/>
                  </a:lnTo>
                  <a:lnTo>
                    <a:pt x="118356" y="47108"/>
                  </a:lnTo>
                  <a:lnTo>
                    <a:pt x="116534" y="48339"/>
                  </a:lnTo>
                  <a:lnTo>
                    <a:pt x="112000" y="50647"/>
                  </a:lnTo>
                  <a:lnTo>
                    <a:pt x="83299" y="70023"/>
                  </a:lnTo>
                  <a:lnTo>
                    <a:pt x="59554" y="74980"/>
                  </a:lnTo>
                  <a:lnTo>
                    <a:pt x="48105" y="74717"/>
                  </a:lnTo>
                  <a:lnTo>
                    <a:pt x="36745" y="71464"/>
                  </a:lnTo>
                  <a:lnTo>
                    <a:pt x="27933" y="64374"/>
                  </a:lnTo>
                  <a:lnTo>
                    <a:pt x="14612" y="48987"/>
                  </a:lnTo>
                  <a:lnTo>
                    <a:pt x="13505" y="45829"/>
                  </a:lnTo>
                  <a:lnTo>
                    <a:pt x="13706" y="42782"/>
                  </a:lnTo>
                  <a:lnTo>
                    <a:pt x="16439" y="36888"/>
                  </a:lnTo>
                  <a:lnTo>
                    <a:pt x="20790" y="31133"/>
                  </a:lnTo>
                  <a:lnTo>
                    <a:pt x="33023" y="22604"/>
                  </a:lnTo>
                  <a:lnTo>
                    <a:pt x="59832" y="12235"/>
                  </a:lnTo>
                  <a:lnTo>
                    <a:pt x="72374" y="10141"/>
                  </a:lnTo>
                  <a:lnTo>
                    <a:pt x="84220" y="11719"/>
                  </a:lnTo>
                  <a:lnTo>
                    <a:pt x="98959" y="17897"/>
                  </a:lnTo>
                  <a:lnTo>
                    <a:pt x="106071" y="23947"/>
                  </a:lnTo>
                  <a:lnTo>
                    <a:pt x="112367" y="32907"/>
                  </a:lnTo>
                  <a:lnTo>
                    <a:pt x="113482" y="36990"/>
                  </a:lnTo>
                  <a:lnTo>
                    <a:pt x="113285" y="40653"/>
                  </a:lnTo>
                  <a:lnTo>
                    <a:pt x="112211" y="44035"/>
                  </a:lnTo>
                  <a:lnTo>
                    <a:pt x="101712" y="57785"/>
                  </a:lnTo>
                  <a:lnTo>
                    <a:pt x="86686" y="69280"/>
                  </a:lnTo>
                  <a:lnTo>
                    <a:pt x="65822" y="74150"/>
                  </a:lnTo>
                  <a:lnTo>
                    <a:pt x="41767" y="75593"/>
                  </a:lnTo>
                  <a:lnTo>
                    <a:pt x="35371" y="73914"/>
                  </a:lnTo>
                  <a:lnTo>
                    <a:pt x="8466"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914"/>
            <p:cNvSpPr/>
            <p:nvPr/>
          </p:nvSpPr>
          <p:spPr>
            <a:xfrm>
              <a:off x="5494876" y="4072467"/>
              <a:ext cx="33858" cy="270934"/>
            </a:xfrm>
            <a:custGeom>
              <a:avLst/>
              <a:gdLst/>
              <a:ahLst/>
              <a:cxnLst/>
              <a:rect l="0" t="0" r="0" b="0"/>
              <a:pathLst>
                <a:path w="33858" h="270934">
                  <a:moveTo>
                    <a:pt x="8457" y="0"/>
                  </a:moveTo>
                  <a:lnTo>
                    <a:pt x="21" y="0"/>
                  </a:lnTo>
                  <a:lnTo>
                    <a:pt x="0" y="4494"/>
                  </a:lnTo>
                  <a:lnTo>
                    <a:pt x="2504" y="9209"/>
                  </a:lnTo>
                  <a:lnTo>
                    <a:pt x="5812" y="14441"/>
                  </a:lnTo>
                  <a:lnTo>
                    <a:pt x="7934" y="25465"/>
                  </a:lnTo>
                  <a:lnTo>
                    <a:pt x="8448" y="65408"/>
                  </a:lnTo>
                  <a:lnTo>
                    <a:pt x="9396" y="81768"/>
                  </a:lnTo>
                  <a:lnTo>
                    <a:pt x="15747" y="107606"/>
                  </a:lnTo>
                  <a:lnTo>
                    <a:pt x="16855" y="146776"/>
                  </a:lnTo>
                  <a:lnTo>
                    <a:pt x="16921" y="184622"/>
                  </a:lnTo>
                  <a:lnTo>
                    <a:pt x="17865" y="206255"/>
                  </a:lnTo>
                  <a:lnTo>
                    <a:pt x="24869" y="238845"/>
                  </a:lnTo>
                  <a:lnTo>
                    <a:pt x="26099" y="249146"/>
                  </a:lnTo>
                  <a:lnTo>
                    <a:pt x="33857"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915"/>
            <p:cNvSpPr/>
            <p:nvPr/>
          </p:nvSpPr>
          <p:spPr>
            <a:xfrm>
              <a:off x="5427133" y="4115977"/>
              <a:ext cx="127001" cy="99816"/>
            </a:xfrm>
            <a:custGeom>
              <a:avLst/>
              <a:gdLst/>
              <a:ahLst/>
              <a:cxnLst/>
              <a:rect l="0" t="0" r="0" b="0"/>
              <a:pathLst>
                <a:path w="127001" h="99816">
                  <a:moveTo>
                    <a:pt x="0" y="7290"/>
                  </a:moveTo>
                  <a:lnTo>
                    <a:pt x="0" y="2795"/>
                  </a:lnTo>
                  <a:lnTo>
                    <a:pt x="1883" y="1471"/>
                  </a:lnTo>
                  <a:lnTo>
                    <a:pt x="8990" y="0"/>
                  </a:lnTo>
                  <a:lnTo>
                    <a:pt x="15912" y="1855"/>
                  </a:lnTo>
                  <a:lnTo>
                    <a:pt x="28020" y="10711"/>
                  </a:lnTo>
                  <a:lnTo>
                    <a:pt x="31269" y="16023"/>
                  </a:lnTo>
                  <a:lnTo>
                    <a:pt x="33354" y="27098"/>
                  </a:lnTo>
                  <a:lnTo>
                    <a:pt x="33715" y="35528"/>
                  </a:lnTo>
                  <a:lnTo>
                    <a:pt x="31292" y="41163"/>
                  </a:lnTo>
                  <a:lnTo>
                    <a:pt x="20357" y="61087"/>
                  </a:lnTo>
                  <a:lnTo>
                    <a:pt x="16068" y="72357"/>
                  </a:lnTo>
                  <a:lnTo>
                    <a:pt x="3731" y="90036"/>
                  </a:lnTo>
                  <a:lnTo>
                    <a:pt x="218" y="99815"/>
                  </a:lnTo>
                  <a:lnTo>
                    <a:pt x="66" y="95748"/>
                  </a:lnTo>
                  <a:lnTo>
                    <a:pt x="984" y="94484"/>
                  </a:lnTo>
                  <a:lnTo>
                    <a:pt x="4515" y="93080"/>
                  </a:lnTo>
                  <a:lnTo>
                    <a:pt x="32302" y="91959"/>
                  </a:lnTo>
                  <a:lnTo>
                    <a:pt x="40317" y="86138"/>
                  </a:lnTo>
                  <a:lnTo>
                    <a:pt x="48217" y="84275"/>
                  </a:lnTo>
                  <a:lnTo>
                    <a:pt x="88666" y="83490"/>
                  </a:lnTo>
                  <a:lnTo>
                    <a:pt x="127000" y="834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916"/>
            <p:cNvSpPr/>
            <p:nvPr/>
          </p:nvSpPr>
          <p:spPr>
            <a:xfrm>
              <a:off x="5892800" y="4148667"/>
              <a:ext cx="84668" cy="8467"/>
            </a:xfrm>
            <a:custGeom>
              <a:avLst/>
              <a:gdLst/>
              <a:ahLst/>
              <a:cxnLst/>
              <a:rect l="0" t="0" r="0" b="0"/>
              <a:pathLst>
                <a:path w="84668" h="8467">
                  <a:moveTo>
                    <a:pt x="0" y="8466"/>
                  </a:moveTo>
                  <a:lnTo>
                    <a:pt x="4494" y="8466"/>
                  </a:lnTo>
                  <a:lnTo>
                    <a:pt x="9210" y="5958"/>
                  </a:lnTo>
                  <a:lnTo>
                    <a:pt x="14441" y="2648"/>
                  </a:lnTo>
                  <a:lnTo>
                    <a:pt x="23617" y="785"/>
                  </a:lnTo>
                  <a:lnTo>
                    <a:pt x="37833" y="1173"/>
                  </a:lnTo>
                  <a:lnTo>
                    <a:pt x="54902" y="4947"/>
                  </a:lnTo>
                  <a:lnTo>
                    <a:pt x="846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917"/>
            <p:cNvSpPr/>
            <p:nvPr/>
          </p:nvSpPr>
          <p:spPr>
            <a:xfrm>
              <a:off x="5242044" y="4131733"/>
              <a:ext cx="168157" cy="42335"/>
            </a:xfrm>
            <a:custGeom>
              <a:avLst/>
              <a:gdLst/>
              <a:ahLst/>
              <a:cxnLst/>
              <a:rect l="0" t="0" r="0" b="0"/>
              <a:pathLst>
                <a:path w="168157" h="42335">
                  <a:moveTo>
                    <a:pt x="7289" y="42334"/>
                  </a:moveTo>
                  <a:lnTo>
                    <a:pt x="0" y="42334"/>
                  </a:lnTo>
                  <a:lnTo>
                    <a:pt x="3666" y="37839"/>
                  </a:lnTo>
                  <a:lnTo>
                    <a:pt x="8188" y="35633"/>
                  </a:lnTo>
                  <a:lnTo>
                    <a:pt x="46172" y="26681"/>
                  </a:lnTo>
                  <a:lnTo>
                    <a:pt x="88138" y="17793"/>
                  </a:lnTo>
                  <a:lnTo>
                    <a:pt x="130123" y="10283"/>
                  </a:lnTo>
                  <a:lnTo>
                    <a:pt x="168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918"/>
            <p:cNvSpPr/>
            <p:nvPr/>
          </p:nvSpPr>
          <p:spPr>
            <a:xfrm>
              <a:off x="6062133" y="4089434"/>
              <a:ext cx="126115" cy="158687"/>
            </a:xfrm>
            <a:custGeom>
              <a:avLst/>
              <a:gdLst/>
              <a:ahLst/>
              <a:cxnLst/>
              <a:rect l="0" t="0" r="0" b="0"/>
              <a:pathLst>
                <a:path w="126115" h="158687">
                  <a:moveTo>
                    <a:pt x="33867" y="16899"/>
                  </a:moveTo>
                  <a:lnTo>
                    <a:pt x="29373" y="16899"/>
                  </a:lnTo>
                  <a:lnTo>
                    <a:pt x="28049" y="15959"/>
                  </a:lnTo>
                  <a:lnTo>
                    <a:pt x="27165" y="14391"/>
                  </a:lnTo>
                  <a:lnTo>
                    <a:pt x="25750" y="9610"/>
                  </a:lnTo>
                  <a:lnTo>
                    <a:pt x="29999" y="4287"/>
                  </a:lnTo>
                  <a:lnTo>
                    <a:pt x="37165" y="1886"/>
                  </a:lnTo>
                  <a:lnTo>
                    <a:pt x="73261" y="0"/>
                  </a:lnTo>
                  <a:lnTo>
                    <a:pt x="77401" y="2489"/>
                  </a:lnTo>
                  <a:lnTo>
                    <a:pt x="87726" y="11753"/>
                  </a:lnTo>
                  <a:lnTo>
                    <a:pt x="88588" y="14410"/>
                  </a:lnTo>
                  <a:lnTo>
                    <a:pt x="88222" y="17120"/>
                  </a:lnTo>
                  <a:lnTo>
                    <a:pt x="75769" y="40553"/>
                  </a:lnTo>
                  <a:lnTo>
                    <a:pt x="69423" y="47168"/>
                  </a:lnTo>
                  <a:lnTo>
                    <a:pt x="45924" y="63868"/>
                  </a:lnTo>
                  <a:lnTo>
                    <a:pt x="34018" y="69451"/>
                  </a:lnTo>
                  <a:lnTo>
                    <a:pt x="28289" y="73182"/>
                  </a:lnTo>
                  <a:lnTo>
                    <a:pt x="18614" y="75773"/>
                  </a:lnTo>
                  <a:lnTo>
                    <a:pt x="18995" y="74963"/>
                  </a:lnTo>
                  <a:lnTo>
                    <a:pt x="21927" y="71555"/>
                  </a:lnTo>
                  <a:lnTo>
                    <a:pt x="26365" y="69413"/>
                  </a:lnTo>
                  <a:lnTo>
                    <a:pt x="64321" y="67767"/>
                  </a:lnTo>
                  <a:lnTo>
                    <a:pt x="79684" y="68659"/>
                  </a:lnTo>
                  <a:lnTo>
                    <a:pt x="95211" y="74465"/>
                  </a:lnTo>
                  <a:lnTo>
                    <a:pt x="116914" y="92097"/>
                  </a:lnTo>
                  <a:lnTo>
                    <a:pt x="122517" y="99866"/>
                  </a:lnTo>
                  <a:lnTo>
                    <a:pt x="125008" y="107395"/>
                  </a:lnTo>
                  <a:lnTo>
                    <a:pt x="126114" y="117014"/>
                  </a:lnTo>
                  <a:lnTo>
                    <a:pt x="122243" y="133006"/>
                  </a:lnTo>
                  <a:lnTo>
                    <a:pt x="115166" y="141566"/>
                  </a:lnTo>
                  <a:lnTo>
                    <a:pt x="104807" y="148507"/>
                  </a:lnTo>
                  <a:lnTo>
                    <a:pt x="82168" y="156763"/>
                  </a:lnTo>
                  <a:lnTo>
                    <a:pt x="52986" y="158686"/>
                  </a:lnTo>
                  <a:lnTo>
                    <a:pt x="14274" y="152819"/>
                  </a:lnTo>
                  <a:lnTo>
                    <a:pt x="0" y="1523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919"/>
            <p:cNvSpPr/>
            <p:nvPr/>
          </p:nvSpPr>
          <p:spPr>
            <a:xfrm>
              <a:off x="5444067" y="3716867"/>
              <a:ext cx="33867" cy="270934"/>
            </a:xfrm>
            <a:custGeom>
              <a:avLst/>
              <a:gdLst/>
              <a:ahLst/>
              <a:cxnLst/>
              <a:rect l="0" t="0" r="0" b="0"/>
              <a:pathLst>
                <a:path w="33867" h="270934">
                  <a:moveTo>
                    <a:pt x="0" y="0"/>
                  </a:moveTo>
                  <a:lnTo>
                    <a:pt x="0" y="41376"/>
                  </a:lnTo>
                  <a:lnTo>
                    <a:pt x="2508" y="61492"/>
                  </a:lnTo>
                  <a:lnTo>
                    <a:pt x="10452" y="103560"/>
                  </a:lnTo>
                  <a:lnTo>
                    <a:pt x="16080" y="132554"/>
                  </a:lnTo>
                  <a:lnTo>
                    <a:pt x="21315" y="170064"/>
                  </a:lnTo>
                  <a:lnTo>
                    <a:pt x="24862" y="205061"/>
                  </a:lnTo>
                  <a:lnTo>
                    <a:pt x="33866"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920"/>
            <p:cNvSpPr/>
            <p:nvPr/>
          </p:nvSpPr>
          <p:spPr>
            <a:xfrm>
              <a:off x="6045200" y="3716867"/>
              <a:ext cx="8468" cy="237067"/>
            </a:xfrm>
            <a:custGeom>
              <a:avLst/>
              <a:gdLst/>
              <a:ahLst/>
              <a:cxnLst/>
              <a:rect l="0" t="0" r="0" b="0"/>
              <a:pathLst>
                <a:path w="8468" h="237067">
                  <a:moveTo>
                    <a:pt x="0" y="0"/>
                  </a:moveTo>
                  <a:lnTo>
                    <a:pt x="0" y="4494"/>
                  </a:lnTo>
                  <a:lnTo>
                    <a:pt x="941" y="5818"/>
                  </a:lnTo>
                  <a:lnTo>
                    <a:pt x="2507" y="6701"/>
                  </a:lnTo>
                  <a:lnTo>
                    <a:pt x="4494" y="7289"/>
                  </a:lnTo>
                  <a:lnTo>
                    <a:pt x="5818" y="9563"/>
                  </a:lnTo>
                  <a:lnTo>
                    <a:pt x="8116" y="27437"/>
                  </a:lnTo>
                  <a:lnTo>
                    <a:pt x="8446" y="66118"/>
                  </a:lnTo>
                  <a:lnTo>
                    <a:pt x="8463" y="101002"/>
                  </a:lnTo>
                  <a:lnTo>
                    <a:pt x="8466" y="139843"/>
                  </a:lnTo>
                  <a:lnTo>
                    <a:pt x="2648" y="177933"/>
                  </a:lnTo>
                  <a:lnTo>
                    <a:pt x="8467" y="2370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2" name="SMARTInkShape-921"/>
          <p:cNvSpPr/>
          <p:nvPr/>
        </p:nvSpPr>
        <p:spPr>
          <a:xfrm>
            <a:off x="7433733" y="3852333"/>
            <a:ext cx="524935" cy="16935"/>
          </a:xfrm>
          <a:custGeom>
            <a:avLst/>
            <a:gdLst/>
            <a:ahLst/>
            <a:cxnLst/>
            <a:rect l="0" t="0" r="0" b="0"/>
            <a:pathLst>
              <a:path w="524935" h="16935">
                <a:moveTo>
                  <a:pt x="0" y="0"/>
                </a:moveTo>
                <a:lnTo>
                  <a:pt x="40050" y="0"/>
                </a:lnTo>
                <a:lnTo>
                  <a:pt x="78132" y="0"/>
                </a:lnTo>
                <a:lnTo>
                  <a:pt x="115466" y="0"/>
                </a:lnTo>
                <a:lnTo>
                  <a:pt x="148982" y="0"/>
                </a:lnTo>
                <a:lnTo>
                  <a:pt x="190086" y="0"/>
                </a:lnTo>
                <a:lnTo>
                  <a:pt x="232262" y="0"/>
                </a:lnTo>
                <a:lnTo>
                  <a:pt x="266061" y="0"/>
                </a:lnTo>
                <a:lnTo>
                  <a:pt x="306137" y="0"/>
                </a:lnTo>
                <a:lnTo>
                  <a:pt x="339586" y="4495"/>
                </a:lnTo>
                <a:lnTo>
                  <a:pt x="375572" y="7682"/>
                </a:lnTo>
                <a:lnTo>
                  <a:pt x="410854" y="8234"/>
                </a:lnTo>
                <a:lnTo>
                  <a:pt x="449439" y="8421"/>
                </a:lnTo>
                <a:lnTo>
                  <a:pt x="524934" y="16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922"/>
          <p:cNvSpPr/>
          <p:nvPr/>
        </p:nvSpPr>
        <p:spPr>
          <a:xfrm>
            <a:off x="5477933" y="3856305"/>
            <a:ext cx="567268" cy="12439"/>
          </a:xfrm>
          <a:custGeom>
            <a:avLst/>
            <a:gdLst/>
            <a:ahLst/>
            <a:cxnLst/>
            <a:rect l="0" t="0" r="0" b="0"/>
            <a:pathLst>
              <a:path w="567268" h="12439">
                <a:moveTo>
                  <a:pt x="0" y="4495"/>
                </a:moveTo>
                <a:lnTo>
                  <a:pt x="40220" y="4495"/>
                </a:lnTo>
                <a:lnTo>
                  <a:pt x="82285" y="4495"/>
                </a:lnTo>
                <a:lnTo>
                  <a:pt x="121344" y="4495"/>
                </a:lnTo>
                <a:lnTo>
                  <a:pt x="155812" y="4495"/>
                </a:lnTo>
                <a:lnTo>
                  <a:pt x="189890" y="4495"/>
                </a:lnTo>
                <a:lnTo>
                  <a:pt x="230154" y="4495"/>
                </a:lnTo>
                <a:lnTo>
                  <a:pt x="257910" y="1987"/>
                </a:lnTo>
                <a:lnTo>
                  <a:pt x="265073" y="0"/>
                </a:lnTo>
                <a:lnTo>
                  <a:pt x="303608" y="2632"/>
                </a:lnTo>
                <a:lnTo>
                  <a:pt x="342439" y="4127"/>
                </a:lnTo>
                <a:lnTo>
                  <a:pt x="377774" y="4423"/>
                </a:lnTo>
                <a:lnTo>
                  <a:pt x="416208" y="4485"/>
                </a:lnTo>
                <a:lnTo>
                  <a:pt x="453493" y="8988"/>
                </a:lnTo>
                <a:lnTo>
                  <a:pt x="492344" y="12438"/>
                </a:lnTo>
                <a:lnTo>
                  <a:pt x="516845" y="10298"/>
                </a:lnTo>
                <a:lnTo>
                  <a:pt x="567267" y="44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6" name="SMARTInkShape-Group108"/>
          <p:cNvGrpSpPr/>
          <p:nvPr/>
        </p:nvGrpSpPr>
        <p:grpSpPr>
          <a:xfrm>
            <a:off x="6671733" y="3742267"/>
            <a:ext cx="142004" cy="489288"/>
            <a:chOff x="6671733" y="3742267"/>
            <a:chExt cx="142004" cy="489288"/>
          </a:xfrm>
        </p:grpSpPr>
        <p:sp>
          <p:nvSpPr>
            <p:cNvPr id="184" name="SMARTInkShape-923"/>
            <p:cNvSpPr/>
            <p:nvPr/>
          </p:nvSpPr>
          <p:spPr>
            <a:xfrm>
              <a:off x="6671733" y="4077229"/>
              <a:ext cx="142004" cy="154326"/>
            </a:xfrm>
            <a:custGeom>
              <a:avLst/>
              <a:gdLst/>
              <a:ahLst/>
              <a:cxnLst/>
              <a:rect l="0" t="0" r="0" b="0"/>
              <a:pathLst>
                <a:path w="142004" h="154326">
                  <a:moveTo>
                    <a:pt x="25400" y="12171"/>
                  </a:moveTo>
                  <a:lnTo>
                    <a:pt x="25400" y="16665"/>
                  </a:lnTo>
                  <a:lnTo>
                    <a:pt x="10756" y="54790"/>
                  </a:lnTo>
                  <a:lnTo>
                    <a:pt x="8600" y="94032"/>
                  </a:lnTo>
                  <a:lnTo>
                    <a:pt x="8507" y="106459"/>
                  </a:lnTo>
                  <a:lnTo>
                    <a:pt x="10993" y="113030"/>
                  </a:lnTo>
                  <a:lnTo>
                    <a:pt x="36733" y="150099"/>
                  </a:lnTo>
                  <a:lnTo>
                    <a:pt x="44862" y="153435"/>
                  </a:lnTo>
                  <a:lnTo>
                    <a:pt x="49664" y="154325"/>
                  </a:lnTo>
                  <a:lnTo>
                    <a:pt x="69906" y="151082"/>
                  </a:lnTo>
                  <a:lnTo>
                    <a:pt x="111435" y="136156"/>
                  </a:lnTo>
                  <a:lnTo>
                    <a:pt x="122591" y="128110"/>
                  </a:lnTo>
                  <a:lnTo>
                    <a:pt x="130685" y="117322"/>
                  </a:lnTo>
                  <a:lnTo>
                    <a:pt x="137418" y="103119"/>
                  </a:lnTo>
                  <a:lnTo>
                    <a:pt x="142003" y="74762"/>
                  </a:lnTo>
                  <a:lnTo>
                    <a:pt x="138058" y="58491"/>
                  </a:lnTo>
                  <a:lnTo>
                    <a:pt x="120195" y="32714"/>
                  </a:lnTo>
                  <a:lnTo>
                    <a:pt x="112060" y="26005"/>
                  </a:lnTo>
                  <a:lnTo>
                    <a:pt x="99682" y="17211"/>
                  </a:lnTo>
                  <a:lnTo>
                    <a:pt x="94677" y="12709"/>
                  </a:lnTo>
                  <a:lnTo>
                    <a:pt x="79081" y="7706"/>
                  </a:lnTo>
                  <a:lnTo>
                    <a:pt x="56671" y="2381"/>
                  </a:lnTo>
                  <a:lnTo>
                    <a:pt x="51891" y="0"/>
                  </a:lnTo>
                  <a:lnTo>
                    <a:pt x="0" y="121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924"/>
            <p:cNvSpPr/>
            <p:nvPr/>
          </p:nvSpPr>
          <p:spPr>
            <a:xfrm>
              <a:off x="6720180" y="3742267"/>
              <a:ext cx="10821" cy="220134"/>
            </a:xfrm>
            <a:custGeom>
              <a:avLst/>
              <a:gdLst/>
              <a:ahLst/>
              <a:cxnLst/>
              <a:rect l="0" t="0" r="0" b="0"/>
              <a:pathLst>
                <a:path w="10821" h="220134">
                  <a:moveTo>
                    <a:pt x="10820" y="0"/>
                  </a:moveTo>
                  <a:lnTo>
                    <a:pt x="10820" y="36181"/>
                  </a:lnTo>
                  <a:lnTo>
                    <a:pt x="10820" y="77580"/>
                  </a:lnTo>
                  <a:lnTo>
                    <a:pt x="3531" y="118131"/>
                  </a:lnTo>
                  <a:lnTo>
                    <a:pt x="0" y="155971"/>
                  </a:lnTo>
                  <a:lnTo>
                    <a:pt x="2353"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3" name="SMARTInkShape-Group109"/>
          <p:cNvGrpSpPr/>
          <p:nvPr/>
        </p:nvGrpSpPr>
        <p:grpSpPr>
          <a:xfrm>
            <a:off x="5096933" y="3708400"/>
            <a:ext cx="3462868" cy="245534"/>
            <a:chOff x="5096933" y="3708400"/>
            <a:chExt cx="3462868" cy="245534"/>
          </a:xfrm>
        </p:grpSpPr>
        <p:sp>
          <p:nvSpPr>
            <p:cNvPr id="187" name="SMARTInkShape-925"/>
            <p:cNvSpPr/>
            <p:nvPr/>
          </p:nvSpPr>
          <p:spPr>
            <a:xfrm>
              <a:off x="5991696" y="3839127"/>
              <a:ext cx="1467608" cy="13207"/>
            </a:xfrm>
            <a:custGeom>
              <a:avLst/>
              <a:gdLst/>
              <a:ahLst/>
              <a:cxnLst/>
              <a:rect l="0" t="0" r="0" b="0"/>
              <a:pathLst>
                <a:path w="1467608" h="13207">
                  <a:moveTo>
                    <a:pt x="0" y="4883"/>
                  </a:moveTo>
                  <a:lnTo>
                    <a:pt x="33972" y="4784"/>
                  </a:lnTo>
                  <a:lnTo>
                    <a:pt x="63638" y="4759"/>
                  </a:lnTo>
                  <a:lnTo>
                    <a:pt x="104901" y="4745"/>
                  </a:lnTo>
                  <a:lnTo>
                    <a:pt x="138663" y="4741"/>
                  </a:lnTo>
                  <a:lnTo>
                    <a:pt x="167552" y="4740"/>
                  </a:lnTo>
                  <a:lnTo>
                    <a:pt x="199208" y="4740"/>
                  </a:lnTo>
                  <a:lnTo>
                    <a:pt x="241236" y="4740"/>
                  </a:lnTo>
                  <a:lnTo>
                    <a:pt x="279088" y="4740"/>
                  </a:lnTo>
                  <a:lnTo>
                    <a:pt x="309927" y="4740"/>
                  </a:lnTo>
                  <a:lnTo>
                    <a:pt x="342448" y="4740"/>
                  </a:lnTo>
                  <a:lnTo>
                    <a:pt x="379005" y="4740"/>
                  </a:lnTo>
                  <a:lnTo>
                    <a:pt x="412207" y="4740"/>
                  </a:lnTo>
                  <a:lnTo>
                    <a:pt x="453200" y="4740"/>
                  </a:lnTo>
                  <a:lnTo>
                    <a:pt x="494920" y="4740"/>
                  </a:lnTo>
                  <a:lnTo>
                    <a:pt x="534772" y="4740"/>
                  </a:lnTo>
                  <a:lnTo>
                    <a:pt x="568752" y="4740"/>
                  </a:lnTo>
                  <a:lnTo>
                    <a:pt x="606925" y="4740"/>
                  </a:lnTo>
                  <a:lnTo>
                    <a:pt x="634373" y="2231"/>
                  </a:lnTo>
                  <a:lnTo>
                    <a:pt x="676542" y="547"/>
                  </a:lnTo>
                  <a:lnTo>
                    <a:pt x="703884" y="2876"/>
                  </a:lnTo>
                  <a:lnTo>
                    <a:pt x="737987" y="3911"/>
                  </a:lnTo>
                  <a:lnTo>
                    <a:pt x="776230" y="0"/>
                  </a:lnTo>
                  <a:lnTo>
                    <a:pt x="809929" y="1872"/>
                  </a:lnTo>
                  <a:lnTo>
                    <a:pt x="839995" y="3465"/>
                  </a:lnTo>
                  <a:lnTo>
                    <a:pt x="872485" y="4173"/>
                  </a:lnTo>
                  <a:lnTo>
                    <a:pt x="914755" y="4571"/>
                  </a:lnTo>
                  <a:lnTo>
                    <a:pt x="949300" y="4665"/>
                  </a:lnTo>
                  <a:lnTo>
                    <a:pt x="986604" y="4707"/>
                  </a:lnTo>
                  <a:lnTo>
                    <a:pt x="1021371" y="4725"/>
                  </a:lnTo>
                  <a:lnTo>
                    <a:pt x="1057751" y="4736"/>
                  </a:lnTo>
                  <a:lnTo>
                    <a:pt x="1091944" y="4738"/>
                  </a:lnTo>
                  <a:lnTo>
                    <a:pt x="1125908" y="5680"/>
                  </a:lnTo>
                  <a:lnTo>
                    <a:pt x="1159803" y="10558"/>
                  </a:lnTo>
                  <a:lnTo>
                    <a:pt x="1192738" y="12422"/>
                  </a:lnTo>
                  <a:lnTo>
                    <a:pt x="1232135" y="13051"/>
                  </a:lnTo>
                  <a:lnTo>
                    <a:pt x="1272286" y="13160"/>
                  </a:lnTo>
                  <a:lnTo>
                    <a:pt x="1304503" y="13186"/>
                  </a:lnTo>
                  <a:lnTo>
                    <a:pt x="1342856" y="13200"/>
                  </a:lnTo>
                  <a:lnTo>
                    <a:pt x="1384085" y="13205"/>
                  </a:lnTo>
                  <a:lnTo>
                    <a:pt x="1424552" y="13206"/>
                  </a:lnTo>
                  <a:lnTo>
                    <a:pt x="1459666" y="13206"/>
                  </a:lnTo>
                  <a:lnTo>
                    <a:pt x="1467607" y="132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926"/>
            <p:cNvSpPr/>
            <p:nvPr/>
          </p:nvSpPr>
          <p:spPr>
            <a:xfrm>
              <a:off x="5096933" y="3894667"/>
              <a:ext cx="186268" cy="59267"/>
            </a:xfrm>
            <a:custGeom>
              <a:avLst/>
              <a:gdLst/>
              <a:ahLst/>
              <a:cxnLst/>
              <a:rect l="0" t="0" r="0" b="0"/>
              <a:pathLst>
                <a:path w="186268" h="59267">
                  <a:moveTo>
                    <a:pt x="0" y="0"/>
                  </a:moveTo>
                  <a:lnTo>
                    <a:pt x="21201" y="941"/>
                  </a:lnTo>
                  <a:lnTo>
                    <a:pt x="59569" y="8622"/>
                  </a:lnTo>
                  <a:lnTo>
                    <a:pt x="94473" y="20148"/>
                  </a:lnTo>
                  <a:lnTo>
                    <a:pt x="135643" y="36427"/>
                  </a:lnTo>
                  <a:lnTo>
                    <a:pt x="186267" y="59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927"/>
            <p:cNvSpPr/>
            <p:nvPr/>
          </p:nvSpPr>
          <p:spPr>
            <a:xfrm>
              <a:off x="5122333" y="3708400"/>
              <a:ext cx="186268" cy="118534"/>
            </a:xfrm>
            <a:custGeom>
              <a:avLst/>
              <a:gdLst/>
              <a:ahLst/>
              <a:cxnLst/>
              <a:rect l="0" t="0" r="0" b="0"/>
              <a:pathLst>
                <a:path w="186268" h="118534">
                  <a:moveTo>
                    <a:pt x="0" y="118533"/>
                  </a:moveTo>
                  <a:lnTo>
                    <a:pt x="0" y="111244"/>
                  </a:lnTo>
                  <a:lnTo>
                    <a:pt x="4495" y="105921"/>
                  </a:lnTo>
                  <a:lnTo>
                    <a:pt x="22142" y="95694"/>
                  </a:lnTo>
                  <a:lnTo>
                    <a:pt x="63101" y="73676"/>
                  </a:lnTo>
                  <a:lnTo>
                    <a:pt x="101164" y="54404"/>
                  </a:lnTo>
                  <a:lnTo>
                    <a:pt x="126357" y="39979"/>
                  </a:lnTo>
                  <a:lnTo>
                    <a:pt x="138003" y="31880"/>
                  </a:lnTo>
                  <a:lnTo>
                    <a:pt x="161979" y="21759"/>
                  </a:lnTo>
                  <a:lnTo>
                    <a:pt x="1862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928"/>
            <p:cNvSpPr/>
            <p:nvPr/>
          </p:nvSpPr>
          <p:spPr>
            <a:xfrm>
              <a:off x="8398933" y="3886200"/>
              <a:ext cx="160868" cy="59268"/>
            </a:xfrm>
            <a:custGeom>
              <a:avLst/>
              <a:gdLst/>
              <a:ahLst/>
              <a:cxnLst/>
              <a:rect l="0" t="0" r="0" b="0"/>
              <a:pathLst>
                <a:path w="160868" h="59268">
                  <a:moveTo>
                    <a:pt x="160867" y="0"/>
                  </a:moveTo>
                  <a:lnTo>
                    <a:pt x="132601" y="0"/>
                  </a:lnTo>
                  <a:lnTo>
                    <a:pt x="126981" y="2508"/>
                  </a:lnTo>
                  <a:lnTo>
                    <a:pt x="124165" y="4495"/>
                  </a:lnTo>
                  <a:lnTo>
                    <a:pt x="103364" y="10452"/>
                  </a:lnTo>
                  <a:lnTo>
                    <a:pt x="62874" y="28338"/>
                  </a:lnTo>
                  <a:lnTo>
                    <a:pt x="21002" y="45166"/>
                  </a:lnTo>
                  <a:lnTo>
                    <a:pt x="0" y="59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929"/>
            <p:cNvSpPr/>
            <p:nvPr/>
          </p:nvSpPr>
          <p:spPr>
            <a:xfrm>
              <a:off x="5156200" y="3843867"/>
              <a:ext cx="364746" cy="8467"/>
            </a:xfrm>
            <a:custGeom>
              <a:avLst/>
              <a:gdLst/>
              <a:ahLst/>
              <a:cxnLst/>
              <a:rect l="0" t="0" r="0" b="0"/>
              <a:pathLst>
                <a:path w="364746" h="8467">
                  <a:moveTo>
                    <a:pt x="0" y="8466"/>
                  </a:moveTo>
                  <a:lnTo>
                    <a:pt x="41291" y="8466"/>
                  </a:lnTo>
                  <a:lnTo>
                    <a:pt x="78029" y="8466"/>
                  </a:lnTo>
                  <a:lnTo>
                    <a:pt x="116247" y="7525"/>
                  </a:lnTo>
                  <a:lnTo>
                    <a:pt x="156966" y="1765"/>
                  </a:lnTo>
                  <a:lnTo>
                    <a:pt x="191069" y="523"/>
                  </a:lnTo>
                  <a:lnTo>
                    <a:pt x="232371" y="103"/>
                  </a:lnTo>
                  <a:lnTo>
                    <a:pt x="274589" y="13"/>
                  </a:lnTo>
                  <a:lnTo>
                    <a:pt x="316813" y="3"/>
                  </a:lnTo>
                  <a:lnTo>
                    <a:pt x="349750" y="0"/>
                  </a:lnTo>
                  <a:lnTo>
                    <a:pt x="36474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930"/>
            <p:cNvSpPr/>
            <p:nvPr/>
          </p:nvSpPr>
          <p:spPr>
            <a:xfrm>
              <a:off x="7924800" y="3750733"/>
              <a:ext cx="616107" cy="114944"/>
            </a:xfrm>
            <a:custGeom>
              <a:avLst/>
              <a:gdLst/>
              <a:ahLst/>
              <a:cxnLst/>
              <a:rect l="0" t="0" r="0" b="0"/>
              <a:pathLst>
                <a:path w="616107" h="114944">
                  <a:moveTo>
                    <a:pt x="0" y="101600"/>
                  </a:moveTo>
                  <a:lnTo>
                    <a:pt x="31931" y="101600"/>
                  </a:lnTo>
                  <a:lnTo>
                    <a:pt x="73954" y="101600"/>
                  </a:lnTo>
                  <a:lnTo>
                    <a:pt x="108441" y="101600"/>
                  </a:lnTo>
                  <a:lnTo>
                    <a:pt x="143211" y="101600"/>
                  </a:lnTo>
                  <a:lnTo>
                    <a:pt x="174657" y="101600"/>
                  </a:lnTo>
                  <a:lnTo>
                    <a:pt x="209168" y="101600"/>
                  </a:lnTo>
                  <a:lnTo>
                    <a:pt x="241867" y="102541"/>
                  </a:lnTo>
                  <a:lnTo>
                    <a:pt x="272669" y="107419"/>
                  </a:lnTo>
                  <a:lnTo>
                    <a:pt x="313468" y="109282"/>
                  </a:lnTo>
                  <a:lnTo>
                    <a:pt x="346566" y="109834"/>
                  </a:lnTo>
                  <a:lnTo>
                    <a:pt x="385326" y="109998"/>
                  </a:lnTo>
                  <a:lnTo>
                    <a:pt x="424720" y="110046"/>
                  </a:lnTo>
                  <a:lnTo>
                    <a:pt x="466777" y="112571"/>
                  </a:lnTo>
                  <a:lnTo>
                    <a:pt x="488738" y="114943"/>
                  </a:lnTo>
                  <a:lnTo>
                    <a:pt x="528480" y="111308"/>
                  </a:lnTo>
                  <a:lnTo>
                    <a:pt x="567734" y="110230"/>
                  </a:lnTo>
                  <a:lnTo>
                    <a:pt x="608141" y="110077"/>
                  </a:lnTo>
                  <a:lnTo>
                    <a:pt x="611449" y="110074"/>
                  </a:lnTo>
                  <a:lnTo>
                    <a:pt x="613656" y="109130"/>
                  </a:lnTo>
                  <a:lnTo>
                    <a:pt x="615126" y="107561"/>
                  </a:lnTo>
                  <a:lnTo>
                    <a:pt x="616106" y="105574"/>
                  </a:lnTo>
                  <a:lnTo>
                    <a:pt x="615819" y="104250"/>
                  </a:lnTo>
                  <a:lnTo>
                    <a:pt x="614687" y="103367"/>
                  </a:lnTo>
                  <a:lnTo>
                    <a:pt x="612991" y="102778"/>
                  </a:lnTo>
                  <a:lnTo>
                    <a:pt x="572454" y="73640"/>
                  </a:lnTo>
                  <a:lnTo>
                    <a:pt x="537845" y="53460"/>
                  </a:lnTo>
                  <a:lnTo>
                    <a:pt x="500828" y="32324"/>
                  </a:lnTo>
                  <a:lnTo>
                    <a:pt x="469740" y="12909"/>
                  </a:lnTo>
                  <a:lnTo>
                    <a:pt x="465560" y="11428"/>
                  </a:lnTo>
                  <a:lnTo>
                    <a:pt x="462773" y="9501"/>
                  </a:lnTo>
                  <a:lnTo>
                    <a:pt x="4572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6" name="SMARTInkShape-Group110"/>
          <p:cNvGrpSpPr/>
          <p:nvPr/>
        </p:nvGrpSpPr>
        <p:grpSpPr>
          <a:xfrm>
            <a:off x="7239000" y="2650067"/>
            <a:ext cx="237068" cy="516320"/>
            <a:chOff x="7239000" y="2650067"/>
            <a:chExt cx="237068" cy="516320"/>
          </a:xfrm>
        </p:grpSpPr>
        <p:sp>
          <p:nvSpPr>
            <p:cNvPr id="194" name="SMARTInkShape-931"/>
            <p:cNvSpPr/>
            <p:nvPr/>
          </p:nvSpPr>
          <p:spPr>
            <a:xfrm>
              <a:off x="7239000" y="3009773"/>
              <a:ext cx="237068" cy="156614"/>
            </a:xfrm>
            <a:custGeom>
              <a:avLst/>
              <a:gdLst/>
              <a:ahLst/>
              <a:cxnLst/>
              <a:rect l="0" t="0" r="0" b="0"/>
              <a:pathLst>
                <a:path w="237068" h="156614">
                  <a:moveTo>
                    <a:pt x="0" y="21294"/>
                  </a:moveTo>
                  <a:lnTo>
                    <a:pt x="0" y="16799"/>
                  </a:lnTo>
                  <a:lnTo>
                    <a:pt x="5018" y="12084"/>
                  </a:lnTo>
                  <a:lnTo>
                    <a:pt x="12578" y="7793"/>
                  </a:lnTo>
                  <a:lnTo>
                    <a:pt x="19074" y="5886"/>
                  </a:lnTo>
                  <a:lnTo>
                    <a:pt x="60197" y="0"/>
                  </a:lnTo>
                  <a:lnTo>
                    <a:pt x="74105" y="227"/>
                  </a:lnTo>
                  <a:lnTo>
                    <a:pt x="114076" y="6506"/>
                  </a:lnTo>
                  <a:lnTo>
                    <a:pt x="118384" y="8613"/>
                  </a:lnTo>
                  <a:lnTo>
                    <a:pt x="125679" y="15972"/>
                  </a:lnTo>
                  <a:lnTo>
                    <a:pt x="131117" y="24573"/>
                  </a:lnTo>
                  <a:lnTo>
                    <a:pt x="133534" y="31531"/>
                  </a:lnTo>
                  <a:lnTo>
                    <a:pt x="130399" y="49727"/>
                  </a:lnTo>
                  <a:lnTo>
                    <a:pt x="123513" y="68498"/>
                  </a:lnTo>
                  <a:lnTo>
                    <a:pt x="89879" y="107695"/>
                  </a:lnTo>
                  <a:lnTo>
                    <a:pt x="65216" y="133789"/>
                  </a:lnTo>
                  <a:lnTo>
                    <a:pt x="39946" y="148242"/>
                  </a:lnTo>
                  <a:lnTo>
                    <a:pt x="33972" y="156613"/>
                  </a:lnTo>
                  <a:lnTo>
                    <a:pt x="61833" y="155811"/>
                  </a:lnTo>
                  <a:lnTo>
                    <a:pt x="97443" y="149470"/>
                  </a:lnTo>
                  <a:lnTo>
                    <a:pt x="138543" y="148448"/>
                  </a:lnTo>
                  <a:lnTo>
                    <a:pt x="180857" y="148307"/>
                  </a:lnTo>
                  <a:lnTo>
                    <a:pt x="237067" y="148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932"/>
            <p:cNvSpPr/>
            <p:nvPr/>
          </p:nvSpPr>
          <p:spPr>
            <a:xfrm>
              <a:off x="7306733" y="2650067"/>
              <a:ext cx="25401" cy="254001"/>
            </a:xfrm>
            <a:custGeom>
              <a:avLst/>
              <a:gdLst/>
              <a:ahLst/>
              <a:cxnLst/>
              <a:rect l="0" t="0" r="0" b="0"/>
              <a:pathLst>
                <a:path w="25401" h="254001">
                  <a:moveTo>
                    <a:pt x="0" y="0"/>
                  </a:moveTo>
                  <a:lnTo>
                    <a:pt x="0" y="39588"/>
                  </a:lnTo>
                  <a:lnTo>
                    <a:pt x="0" y="80137"/>
                  </a:lnTo>
                  <a:lnTo>
                    <a:pt x="941" y="121228"/>
                  </a:lnTo>
                  <a:lnTo>
                    <a:pt x="6701" y="137392"/>
                  </a:lnTo>
                  <a:lnTo>
                    <a:pt x="8421" y="178373"/>
                  </a:lnTo>
                  <a:lnTo>
                    <a:pt x="9406" y="210418"/>
                  </a:lnTo>
                  <a:lnTo>
                    <a:pt x="25400" y="254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0" name="SMARTInkShape-Group111"/>
          <p:cNvGrpSpPr/>
          <p:nvPr/>
        </p:nvGrpSpPr>
        <p:grpSpPr>
          <a:xfrm>
            <a:off x="5647267" y="2650067"/>
            <a:ext cx="406401" cy="516467"/>
            <a:chOff x="5647267" y="2650067"/>
            <a:chExt cx="406401" cy="516467"/>
          </a:xfrm>
        </p:grpSpPr>
        <p:sp>
          <p:nvSpPr>
            <p:cNvPr id="197" name="SMARTInkShape-933"/>
            <p:cNvSpPr/>
            <p:nvPr/>
          </p:nvSpPr>
          <p:spPr>
            <a:xfrm>
              <a:off x="5901267" y="3014133"/>
              <a:ext cx="152401" cy="152401"/>
            </a:xfrm>
            <a:custGeom>
              <a:avLst/>
              <a:gdLst/>
              <a:ahLst/>
              <a:cxnLst/>
              <a:rect l="0" t="0" r="0" b="0"/>
              <a:pathLst>
                <a:path w="152401" h="152401">
                  <a:moveTo>
                    <a:pt x="0" y="33867"/>
                  </a:moveTo>
                  <a:lnTo>
                    <a:pt x="0" y="21255"/>
                  </a:lnTo>
                  <a:lnTo>
                    <a:pt x="940" y="19814"/>
                  </a:lnTo>
                  <a:lnTo>
                    <a:pt x="2508" y="18854"/>
                  </a:lnTo>
                  <a:lnTo>
                    <a:pt x="7289" y="17313"/>
                  </a:lnTo>
                  <a:lnTo>
                    <a:pt x="15654" y="9677"/>
                  </a:lnTo>
                  <a:lnTo>
                    <a:pt x="23440" y="7765"/>
                  </a:lnTo>
                  <a:lnTo>
                    <a:pt x="31300" y="2719"/>
                  </a:lnTo>
                  <a:lnTo>
                    <a:pt x="40694" y="358"/>
                  </a:lnTo>
                  <a:lnTo>
                    <a:pt x="80202" y="0"/>
                  </a:lnTo>
                  <a:lnTo>
                    <a:pt x="85190" y="2509"/>
                  </a:lnTo>
                  <a:lnTo>
                    <a:pt x="90544" y="5819"/>
                  </a:lnTo>
                  <a:lnTo>
                    <a:pt x="96059" y="7290"/>
                  </a:lnTo>
                  <a:lnTo>
                    <a:pt x="97906" y="8623"/>
                  </a:lnTo>
                  <a:lnTo>
                    <a:pt x="99137" y="10452"/>
                  </a:lnTo>
                  <a:lnTo>
                    <a:pt x="100870" y="17522"/>
                  </a:lnTo>
                  <a:lnTo>
                    <a:pt x="101113" y="20148"/>
                  </a:lnTo>
                  <a:lnTo>
                    <a:pt x="102216" y="21899"/>
                  </a:lnTo>
                  <a:lnTo>
                    <a:pt x="103892" y="23066"/>
                  </a:lnTo>
                  <a:lnTo>
                    <a:pt x="105951" y="23844"/>
                  </a:lnTo>
                  <a:lnTo>
                    <a:pt x="107322" y="25304"/>
                  </a:lnTo>
                  <a:lnTo>
                    <a:pt x="108848" y="29434"/>
                  </a:lnTo>
                  <a:lnTo>
                    <a:pt x="108312" y="31852"/>
                  </a:lnTo>
                  <a:lnTo>
                    <a:pt x="103205" y="42493"/>
                  </a:lnTo>
                  <a:lnTo>
                    <a:pt x="100871" y="56466"/>
                  </a:lnTo>
                  <a:lnTo>
                    <a:pt x="89843" y="70559"/>
                  </a:lnTo>
                  <a:lnTo>
                    <a:pt x="47976" y="112889"/>
                  </a:lnTo>
                  <a:lnTo>
                    <a:pt x="28222" y="131704"/>
                  </a:lnTo>
                  <a:lnTo>
                    <a:pt x="22578" y="133795"/>
                  </a:lnTo>
                  <a:lnTo>
                    <a:pt x="20696" y="135293"/>
                  </a:lnTo>
                  <a:lnTo>
                    <a:pt x="17107" y="140956"/>
                  </a:lnTo>
                  <a:lnTo>
                    <a:pt x="12934" y="142610"/>
                  </a:lnTo>
                  <a:lnTo>
                    <a:pt x="11444" y="143992"/>
                  </a:lnTo>
                  <a:lnTo>
                    <a:pt x="9790" y="148036"/>
                  </a:lnTo>
                  <a:lnTo>
                    <a:pt x="8408" y="149491"/>
                  </a:lnTo>
                  <a:lnTo>
                    <a:pt x="15" y="152396"/>
                  </a:lnTo>
                  <a:lnTo>
                    <a:pt x="0" y="152400"/>
                  </a:lnTo>
                  <a:lnTo>
                    <a:pt x="0" y="147906"/>
                  </a:lnTo>
                  <a:lnTo>
                    <a:pt x="940" y="146582"/>
                  </a:lnTo>
                  <a:lnTo>
                    <a:pt x="2508" y="145699"/>
                  </a:lnTo>
                  <a:lnTo>
                    <a:pt x="4494" y="145111"/>
                  </a:lnTo>
                  <a:lnTo>
                    <a:pt x="5819" y="143778"/>
                  </a:lnTo>
                  <a:lnTo>
                    <a:pt x="7289" y="139788"/>
                  </a:lnTo>
                  <a:lnTo>
                    <a:pt x="8622" y="138348"/>
                  </a:lnTo>
                  <a:lnTo>
                    <a:pt x="12612" y="136747"/>
                  </a:lnTo>
                  <a:lnTo>
                    <a:pt x="39534" y="134548"/>
                  </a:lnTo>
                  <a:lnTo>
                    <a:pt x="50805" y="128770"/>
                  </a:lnTo>
                  <a:lnTo>
                    <a:pt x="92610" y="119070"/>
                  </a:lnTo>
                  <a:lnTo>
                    <a:pt x="120147" y="118565"/>
                  </a:lnTo>
                  <a:lnTo>
                    <a:pt x="126463" y="121056"/>
                  </a:lnTo>
                  <a:lnTo>
                    <a:pt x="129464" y="123038"/>
                  </a:lnTo>
                  <a:lnTo>
                    <a:pt x="152400"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934"/>
            <p:cNvSpPr/>
            <p:nvPr/>
          </p:nvSpPr>
          <p:spPr>
            <a:xfrm>
              <a:off x="5647267" y="3073400"/>
              <a:ext cx="118534" cy="16934"/>
            </a:xfrm>
            <a:custGeom>
              <a:avLst/>
              <a:gdLst/>
              <a:ahLst/>
              <a:cxnLst/>
              <a:rect l="0" t="0" r="0" b="0"/>
              <a:pathLst>
                <a:path w="118534" h="16934">
                  <a:moveTo>
                    <a:pt x="0" y="16933"/>
                  </a:moveTo>
                  <a:lnTo>
                    <a:pt x="13519" y="15993"/>
                  </a:lnTo>
                  <a:lnTo>
                    <a:pt x="36816" y="10232"/>
                  </a:lnTo>
                  <a:lnTo>
                    <a:pt x="77305" y="8816"/>
                  </a:lnTo>
                  <a:lnTo>
                    <a:pt x="1185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935"/>
            <p:cNvSpPr/>
            <p:nvPr/>
          </p:nvSpPr>
          <p:spPr>
            <a:xfrm>
              <a:off x="5952067" y="2650067"/>
              <a:ext cx="16934" cy="270934"/>
            </a:xfrm>
            <a:custGeom>
              <a:avLst/>
              <a:gdLst/>
              <a:ahLst/>
              <a:cxnLst/>
              <a:rect l="0" t="0" r="0" b="0"/>
              <a:pathLst>
                <a:path w="16934" h="270934">
                  <a:moveTo>
                    <a:pt x="0" y="0"/>
                  </a:moveTo>
                  <a:lnTo>
                    <a:pt x="0" y="11784"/>
                  </a:lnTo>
                  <a:lnTo>
                    <a:pt x="7289" y="49039"/>
                  </a:lnTo>
                  <a:lnTo>
                    <a:pt x="8234" y="86200"/>
                  </a:lnTo>
                  <a:lnTo>
                    <a:pt x="8397" y="121600"/>
                  </a:lnTo>
                  <a:lnTo>
                    <a:pt x="8446" y="152681"/>
                  </a:lnTo>
                  <a:lnTo>
                    <a:pt x="9401" y="188963"/>
                  </a:lnTo>
                  <a:lnTo>
                    <a:pt x="14283" y="220305"/>
                  </a:lnTo>
                  <a:lnTo>
                    <a:pt x="16933"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7" name="SMARTInkShape-Group112"/>
          <p:cNvGrpSpPr/>
          <p:nvPr/>
        </p:nvGrpSpPr>
        <p:grpSpPr>
          <a:xfrm>
            <a:off x="5139267" y="2641600"/>
            <a:ext cx="3030413" cy="489869"/>
            <a:chOff x="5139267" y="2641600"/>
            <a:chExt cx="3030413" cy="489869"/>
          </a:xfrm>
        </p:grpSpPr>
        <p:sp>
          <p:nvSpPr>
            <p:cNvPr id="201" name="SMARTInkShape-936"/>
            <p:cNvSpPr/>
            <p:nvPr/>
          </p:nvSpPr>
          <p:spPr>
            <a:xfrm>
              <a:off x="5173133" y="2641600"/>
              <a:ext cx="2996547" cy="152401"/>
            </a:xfrm>
            <a:custGeom>
              <a:avLst/>
              <a:gdLst/>
              <a:ahLst/>
              <a:cxnLst/>
              <a:rect l="0" t="0" r="0" b="0"/>
              <a:pathLst>
                <a:path w="2996547" h="152401">
                  <a:moveTo>
                    <a:pt x="0" y="152400"/>
                  </a:moveTo>
                  <a:lnTo>
                    <a:pt x="37255" y="152400"/>
                  </a:lnTo>
                  <a:lnTo>
                    <a:pt x="74880" y="147905"/>
                  </a:lnTo>
                  <a:lnTo>
                    <a:pt x="116676" y="144457"/>
                  </a:lnTo>
                  <a:lnTo>
                    <a:pt x="158828" y="144037"/>
                  </a:lnTo>
                  <a:lnTo>
                    <a:pt x="194651" y="143964"/>
                  </a:lnTo>
                  <a:lnTo>
                    <a:pt x="235057" y="139448"/>
                  </a:lnTo>
                  <a:lnTo>
                    <a:pt x="272324" y="136646"/>
                  </a:lnTo>
                  <a:lnTo>
                    <a:pt x="312810" y="135700"/>
                  </a:lnTo>
                  <a:lnTo>
                    <a:pt x="346893" y="135536"/>
                  </a:lnTo>
                  <a:lnTo>
                    <a:pt x="388141" y="135487"/>
                  </a:lnTo>
                  <a:lnTo>
                    <a:pt x="417715" y="135473"/>
                  </a:lnTo>
                  <a:lnTo>
                    <a:pt x="456790" y="135468"/>
                  </a:lnTo>
                  <a:lnTo>
                    <a:pt x="498791" y="135467"/>
                  </a:lnTo>
                  <a:lnTo>
                    <a:pt x="528367" y="135467"/>
                  </a:lnTo>
                  <a:lnTo>
                    <a:pt x="560326" y="135467"/>
                  </a:lnTo>
                  <a:lnTo>
                    <a:pt x="596569" y="135467"/>
                  </a:lnTo>
                  <a:lnTo>
                    <a:pt x="638665" y="135467"/>
                  </a:lnTo>
                  <a:lnTo>
                    <a:pt x="670496" y="135467"/>
                  </a:lnTo>
                  <a:lnTo>
                    <a:pt x="712624" y="135467"/>
                  </a:lnTo>
                  <a:lnTo>
                    <a:pt x="745488" y="135467"/>
                  </a:lnTo>
                  <a:lnTo>
                    <a:pt x="785811" y="135467"/>
                  </a:lnTo>
                  <a:lnTo>
                    <a:pt x="816825" y="135467"/>
                  </a:lnTo>
                  <a:lnTo>
                    <a:pt x="858834" y="135467"/>
                  </a:lnTo>
                  <a:lnTo>
                    <a:pt x="898041" y="135467"/>
                  </a:lnTo>
                  <a:lnTo>
                    <a:pt x="929393" y="135467"/>
                  </a:lnTo>
                  <a:lnTo>
                    <a:pt x="961516" y="134526"/>
                  </a:lnTo>
                  <a:lnTo>
                    <a:pt x="996407" y="129648"/>
                  </a:lnTo>
                  <a:lnTo>
                    <a:pt x="1032982" y="127784"/>
                  </a:lnTo>
                  <a:lnTo>
                    <a:pt x="1066196" y="127349"/>
                  </a:lnTo>
                  <a:lnTo>
                    <a:pt x="1103937" y="127104"/>
                  </a:lnTo>
                  <a:lnTo>
                    <a:pt x="1141984" y="127031"/>
                  </a:lnTo>
                  <a:lnTo>
                    <a:pt x="1178552" y="127009"/>
                  </a:lnTo>
                  <a:lnTo>
                    <a:pt x="1209288" y="127004"/>
                  </a:lnTo>
                  <a:lnTo>
                    <a:pt x="1242076" y="127002"/>
                  </a:lnTo>
                  <a:lnTo>
                    <a:pt x="1281690" y="127001"/>
                  </a:lnTo>
                  <a:lnTo>
                    <a:pt x="1317261" y="127000"/>
                  </a:lnTo>
                  <a:lnTo>
                    <a:pt x="1351632" y="127000"/>
                  </a:lnTo>
                  <a:lnTo>
                    <a:pt x="1385649" y="127000"/>
                  </a:lnTo>
                  <a:lnTo>
                    <a:pt x="1419559" y="127000"/>
                  </a:lnTo>
                  <a:lnTo>
                    <a:pt x="1453439" y="127000"/>
                  </a:lnTo>
                  <a:lnTo>
                    <a:pt x="1487310" y="127000"/>
                  </a:lnTo>
                  <a:lnTo>
                    <a:pt x="1524941" y="127000"/>
                  </a:lnTo>
                  <a:lnTo>
                    <a:pt x="1561734" y="127000"/>
                  </a:lnTo>
                  <a:lnTo>
                    <a:pt x="1593138" y="127000"/>
                  </a:lnTo>
                  <a:lnTo>
                    <a:pt x="1623403" y="127000"/>
                  </a:lnTo>
                  <a:lnTo>
                    <a:pt x="1661940" y="127000"/>
                  </a:lnTo>
                  <a:lnTo>
                    <a:pt x="1694119" y="127000"/>
                  </a:lnTo>
                  <a:lnTo>
                    <a:pt x="1733391" y="127000"/>
                  </a:lnTo>
                  <a:lnTo>
                    <a:pt x="1768860" y="127000"/>
                  </a:lnTo>
                  <a:lnTo>
                    <a:pt x="1810727" y="127000"/>
                  </a:lnTo>
                  <a:lnTo>
                    <a:pt x="1843345" y="127000"/>
                  </a:lnTo>
                  <a:lnTo>
                    <a:pt x="1882864" y="127000"/>
                  </a:lnTo>
                  <a:lnTo>
                    <a:pt x="1918405" y="126059"/>
                  </a:lnTo>
                  <a:lnTo>
                    <a:pt x="1955591" y="121181"/>
                  </a:lnTo>
                  <a:lnTo>
                    <a:pt x="1988947" y="119710"/>
                  </a:lnTo>
                  <a:lnTo>
                    <a:pt x="2026770" y="118882"/>
                  </a:lnTo>
                  <a:lnTo>
                    <a:pt x="2060345" y="118637"/>
                  </a:lnTo>
                  <a:lnTo>
                    <a:pt x="2099584" y="118553"/>
                  </a:lnTo>
                  <a:lnTo>
                    <a:pt x="2131571" y="118539"/>
                  </a:lnTo>
                  <a:lnTo>
                    <a:pt x="2164880" y="118535"/>
                  </a:lnTo>
                  <a:lnTo>
                    <a:pt x="2201403" y="117593"/>
                  </a:lnTo>
                  <a:lnTo>
                    <a:pt x="2234604" y="114039"/>
                  </a:lnTo>
                  <a:lnTo>
                    <a:pt x="2271310" y="111832"/>
                  </a:lnTo>
                  <a:lnTo>
                    <a:pt x="2305812" y="110851"/>
                  </a:lnTo>
                  <a:lnTo>
                    <a:pt x="2343924" y="110299"/>
                  </a:lnTo>
                  <a:lnTo>
                    <a:pt x="2373833" y="110171"/>
                  </a:lnTo>
                  <a:lnTo>
                    <a:pt x="2408450" y="110113"/>
                  </a:lnTo>
                  <a:lnTo>
                    <a:pt x="2442022" y="110087"/>
                  </a:lnTo>
                  <a:lnTo>
                    <a:pt x="2479612" y="109132"/>
                  </a:lnTo>
                  <a:lnTo>
                    <a:pt x="2521480" y="104250"/>
                  </a:lnTo>
                  <a:lnTo>
                    <a:pt x="2551237" y="102385"/>
                  </a:lnTo>
                  <a:lnTo>
                    <a:pt x="2578861" y="101949"/>
                  </a:lnTo>
                  <a:lnTo>
                    <a:pt x="2609953" y="101755"/>
                  </a:lnTo>
                  <a:lnTo>
                    <a:pt x="2649156" y="99137"/>
                  </a:lnTo>
                  <a:lnTo>
                    <a:pt x="2682723" y="94912"/>
                  </a:lnTo>
                  <a:lnTo>
                    <a:pt x="2723400" y="93660"/>
                  </a:lnTo>
                  <a:lnTo>
                    <a:pt x="2756776" y="93289"/>
                  </a:lnTo>
                  <a:lnTo>
                    <a:pt x="2797831" y="88670"/>
                  </a:lnTo>
                  <a:lnTo>
                    <a:pt x="2839355" y="85457"/>
                  </a:lnTo>
                  <a:lnTo>
                    <a:pt x="2876580" y="84771"/>
                  </a:lnTo>
                  <a:lnTo>
                    <a:pt x="2889655" y="82204"/>
                  </a:lnTo>
                  <a:lnTo>
                    <a:pt x="2900483" y="78869"/>
                  </a:lnTo>
                  <a:lnTo>
                    <a:pt x="2938577" y="76551"/>
                  </a:lnTo>
                  <a:lnTo>
                    <a:pt x="2965168" y="75329"/>
                  </a:lnTo>
                  <a:lnTo>
                    <a:pt x="2996546" y="67838"/>
                  </a:lnTo>
                  <a:lnTo>
                    <a:pt x="2985358" y="55958"/>
                  </a:lnTo>
                  <a:lnTo>
                    <a:pt x="2980021" y="53092"/>
                  </a:lnTo>
                  <a:lnTo>
                    <a:pt x="2973424" y="51253"/>
                  </a:lnTo>
                  <a:lnTo>
                    <a:pt x="2963480" y="44130"/>
                  </a:lnTo>
                  <a:lnTo>
                    <a:pt x="2925148" y="28132"/>
                  </a:lnTo>
                  <a:lnTo>
                    <a:pt x="2883894" y="18594"/>
                  </a:lnTo>
                  <a:lnTo>
                    <a:pt x="2819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937"/>
            <p:cNvSpPr/>
            <p:nvPr/>
          </p:nvSpPr>
          <p:spPr>
            <a:xfrm>
              <a:off x="7984067" y="2734733"/>
              <a:ext cx="160867" cy="67735"/>
            </a:xfrm>
            <a:custGeom>
              <a:avLst/>
              <a:gdLst/>
              <a:ahLst/>
              <a:cxnLst/>
              <a:rect l="0" t="0" r="0" b="0"/>
              <a:pathLst>
                <a:path w="160867" h="67735">
                  <a:moveTo>
                    <a:pt x="160866" y="0"/>
                  </a:moveTo>
                  <a:lnTo>
                    <a:pt x="160866" y="7290"/>
                  </a:lnTo>
                  <a:lnTo>
                    <a:pt x="156372" y="12613"/>
                  </a:lnTo>
                  <a:lnTo>
                    <a:pt x="151657" y="15013"/>
                  </a:lnTo>
                  <a:lnTo>
                    <a:pt x="116322" y="24111"/>
                  </a:lnTo>
                  <a:lnTo>
                    <a:pt x="75908" y="34441"/>
                  </a:lnTo>
                  <a:lnTo>
                    <a:pt x="33828" y="48995"/>
                  </a:lnTo>
                  <a:lnTo>
                    <a:pt x="0" y="67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938"/>
            <p:cNvSpPr/>
            <p:nvPr/>
          </p:nvSpPr>
          <p:spPr>
            <a:xfrm>
              <a:off x="5139267" y="2692400"/>
              <a:ext cx="186267" cy="76201"/>
            </a:xfrm>
            <a:custGeom>
              <a:avLst/>
              <a:gdLst/>
              <a:ahLst/>
              <a:cxnLst/>
              <a:rect l="0" t="0" r="0" b="0"/>
              <a:pathLst>
                <a:path w="186267" h="76201">
                  <a:moveTo>
                    <a:pt x="0" y="76200"/>
                  </a:moveTo>
                  <a:lnTo>
                    <a:pt x="0" y="71705"/>
                  </a:lnTo>
                  <a:lnTo>
                    <a:pt x="1881" y="70381"/>
                  </a:lnTo>
                  <a:lnTo>
                    <a:pt x="41461" y="55388"/>
                  </a:lnTo>
                  <a:lnTo>
                    <a:pt x="76027" y="40174"/>
                  </a:lnTo>
                  <a:lnTo>
                    <a:pt x="112691" y="20586"/>
                  </a:lnTo>
                  <a:lnTo>
                    <a:pt x="150400" y="8714"/>
                  </a:lnTo>
                  <a:lnTo>
                    <a:pt x="1862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SMARTInkShape-939"/>
            <p:cNvSpPr/>
            <p:nvPr/>
          </p:nvSpPr>
          <p:spPr>
            <a:xfrm>
              <a:off x="6554480" y="3014133"/>
              <a:ext cx="142208" cy="117336"/>
            </a:xfrm>
            <a:custGeom>
              <a:avLst/>
              <a:gdLst/>
              <a:ahLst/>
              <a:cxnLst/>
              <a:rect l="0" t="0" r="0" b="0"/>
              <a:pathLst>
                <a:path w="142208" h="117336">
                  <a:moveTo>
                    <a:pt x="15653" y="8467"/>
                  </a:moveTo>
                  <a:lnTo>
                    <a:pt x="15653" y="349"/>
                  </a:lnTo>
                  <a:lnTo>
                    <a:pt x="14713" y="13588"/>
                  </a:lnTo>
                  <a:lnTo>
                    <a:pt x="5201" y="53443"/>
                  </a:lnTo>
                  <a:lnTo>
                    <a:pt x="0" y="76200"/>
                  </a:lnTo>
                  <a:lnTo>
                    <a:pt x="6122" y="102998"/>
                  </a:lnTo>
                  <a:lnTo>
                    <a:pt x="9299" y="106295"/>
                  </a:lnTo>
                  <a:lnTo>
                    <a:pt x="25373" y="114489"/>
                  </a:lnTo>
                  <a:lnTo>
                    <a:pt x="39752" y="117335"/>
                  </a:lnTo>
                  <a:lnTo>
                    <a:pt x="64709" y="117238"/>
                  </a:lnTo>
                  <a:lnTo>
                    <a:pt x="85796" y="110728"/>
                  </a:lnTo>
                  <a:lnTo>
                    <a:pt x="125758" y="83288"/>
                  </a:lnTo>
                  <a:lnTo>
                    <a:pt x="130441" y="79351"/>
                  </a:lnTo>
                  <a:lnTo>
                    <a:pt x="137571" y="68145"/>
                  </a:lnTo>
                  <a:lnTo>
                    <a:pt x="141984" y="37824"/>
                  </a:lnTo>
                  <a:lnTo>
                    <a:pt x="142207" y="33683"/>
                  </a:lnTo>
                  <a:lnTo>
                    <a:pt x="137438" y="24064"/>
                  </a:lnTo>
                  <a:lnTo>
                    <a:pt x="123540" y="7054"/>
                  </a:lnTo>
                  <a:lnTo>
                    <a:pt x="112522" y="3135"/>
                  </a:lnTo>
                  <a:lnTo>
                    <a:pt x="77957" y="619"/>
                  </a:lnTo>
                  <a:lnTo>
                    <a:pt x="2412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940"/>
            <p:cNvSpPr/>
            <p:nvPr/>
          </p:nvSpPr>
          <p:spPr>
            <a:xfrm>
              <a:off x="6571311" y="2641600"/>
              <a:ext cx="23351" cy="245534"/>
            </a:xfrm>
            <a:custGeom>
              <a:avLst/>
              <a:gdLst/>
              <a:ahLst/>
              <a:cxnLst/>
              <a:rect l="0" t="0" r="0" b="0"/>
              <a:pathLst>
                <a:path w="23351" h="245534">
                  <a:moveTo>
                    <a:pt x="7289" y="0"/>
                  </a:moveTo>
                  <a:lnTo>
                    <a:pt x="0" y="0"/>
                  </a:lnTo>
                  <a:lnTo>
                    <a:pt x="3665" y="4495"/>
                  </a:lnTo>
                  <a:lnTo>
                    <a:pt x="10710" y="11784"/>
                  </a:lnTo>
                  <a:lnTo>
                    <a:pt x="13513" y="22171"/>
                  </a:lnTo>
                  <a:lnTo>
                    <a:pt x="21280" y="61838"/>
                  </a:lnTo>
                  <a:lnTo>
                    <a:pt x="23350" y="96508"/>
                  </a:lnTo>
                  <a:lnTo>
                    <a:pt x="21542" y="134461"/>
                  </a:lnTo>
                  <a:lnTo>
                    <a:pt x="16517" y="171849"/>
                  </a:lnTo>
                  <a:lnTo>
                    <a:pt x="15756" y="245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941"/>
            <p:cNvSpPr/>
            <p:nvPr/>
          </p:nvSpPr>
          <p:spPr>
            <a:xfrm>
              <a:off x="5139267" y="2810933"/>
              <a:ext cx="160867" cy="16935"/>
            </a:xfrm>
            <a:custGeom>
              <a:avLst/>
              <a:gdLst/>
              <a:ahLst/>
              <a:cxnLst/>
              <a:rect l="0" t="0" r="0" b="0"/>
              <a:pathLst>
                <a:path w="160867" h="16935">
                  <a:moveTo>
                    <a:pt x="0" y="16934"/>
                  </a:moveTo>
                  <a:lnTo>
                    <a:pt x="13518" y="11115"/>
                  </a:lnTo>
                  <a:lnTo>
                    <a:pt x="48793" y="8816"/>
                  </a:lnTo>
                  <a:lnTo>
                    <a:pt x="85211" y="2718"/>
                  </a:lnTo>
                  <a:lnTo>
                    <a:pt x="1608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4" name="SMARTInkShape-Group113"/>
          <p:cNvGrpSpPr/>
          <p:nvPr/>
        </p:nvGrpSpPr>
        <p:grpSpPr>
          <a:xfrm>
            <a:off x="10922000" y="1549400"/>
            <a:ext cx="694268" cy="728134"/>
            <a:chOff x="10922000" y="1549400"/>
            <a:chExt cx="694268" cy="728134"/>
          </a:xfrm>
        </p:grpSpPr>
        <p:sp>
          <p:nvSpPr>
            <p:cNvPr id="208" name="SMARTInkShape-942"/>
            <p:cNvSpPr/>
            <p:nvPr/>
          </p:nvSpPr>
          <p:spPr>
            <a:xfrm>
              <a:off x="10922000" y="1591733"/>
              <a:ext cx="59268" cy="685801"/>
            </a:xfrm>
            <a:custGeom>
              <a:avLst/>
              <a:gdLst/>
              <a:ahLst/>
              <a:cxnLst/>
              <a:rect l="0" t="0" r="0" b="0"/>
              <a:pathLst>
                <a:path w="59268" h="685801">
                  <a:moveTo>
                    <a:pt x="59267" y="0"/>
                  </a:moveTo>
                  <a:lnTo>
                    <a:pt x="54771" y="0"/>
                  </a:lnTo>
                  <a:lnTo>
                    <a:pt x="53448" y="941"/>
                  </a:lnTo>
                  <a:lnTo>
                    <a:pt x="52565" y="2509"/>
                  </a:lnTo>
                  <a:lnTo>
                    <a:pt x="51150" y="11785"/>
                  </a:lnTo>
                  <a:lnTo>
                    <a:pt x="55748" y="31317"/>
                  </a:lnTo>
                  <a:lnTo>
                    <a:pt x="52057" y="69460"/>
                  </a:lnTo>
                  <a:lnTo>
                    <a:pt x="48664" y="102112"/>
                  </a:lnTo>
                  <a:lnTo>
                    <a:pt x="43584" y="142362"/>
                  </a:lnTo>
                  <a:lnTo>
                    <a:pt x="38209" y="177857"/>
                  </a:lnTo>
                  <a:lnTo>
                    <a:pt x="35796" y="206988"/>
                  </a:lnTo>
                  <a:lnTo>
                    <a:pt x="31930" y="245088"/>
                  </a:lnTo>
                  <a:lnTo>
                    <a:pt x="27335" y="278327"/>
                  </a:lnTo>
                  <a:lnTo>
                    <a:pt x="26260" y="308087"/>
                  </a:lnTo>
                  <a:lnTo>
                    <a:pt x="25782" y="340127"/>
                  </a:lnTo>
                  <a:lnTo>
                    <a:pt x="21019" y="376416"/>
                  </a:lnTo>
                  <a:lnTo>
                    <a:pt x="18144" y="418526"/>
                  </a:lnTo>
                  <a:lnTo>
                    <a:pt x="17291" y="453267"/>
                  </a:lnTo>
                  <a:lnTo>
                    <a:pt x="17038" y="490424"/>
                  </a:lnTo>
                  <a:lnTo>
                    <a:pt x="12076" y="531601"/>
                  </a:lnTo>
                  <a:lnTo>
                    <a:pt x="13187" y="566911"/>
                  </a:lnTo>
                  <a:lnTo>
                    <a:pt x="9399" y="605558"/>
                  </a:lnTo>
                  <a:lnTo>
                    <a:pt x="4248" y="638297"/>
                  </a:lnTo>
                  <a:lnTo>
                    <a:pt x="0" y="685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943"/>
            <p:cNvSpPr/>
            <p:nvPr/>
          </p:nvSpPr>
          <p:spPr>
            <a:xfrm>
              <a:off x="11209867" y="1617348"/>
              <a:ext cx="214676" cy="169120"/>
            </a:xfrm>
            <a:custGeom>
              <a:avLst/>
              <a:gdLst/>
              <a:ahLst/>
              <a:cxnLst/>
              <a:rect l="0" t="0" r="0" b="0"/>
              <a:pathLst>
                <a:path w="214676" h="169120">
                  <a:moveTo>
                    <a:pt x="0" y="25185"/>
                  </a:moveTo>
                  <a:lnTo>
                    <a:pt x="35642" y="10744"/>
                  </a:lnTo>
                  <a:lnTo>
                    <a:pt x="61672" y="3450"/>
                  </a:lnTo>
                  <a:lnTo>
                    <a:pt x="96460" y="871"/>
                  </a:lnTo>
                  <a:lnTo>
                    <a:pt x="134449" y="0"/>
                  </a:lnTo>
                  <a:lnTo>
                    <a:pt x="158057" y="2357"/>
                  </a:lnTo>
                  <a:lnTo>
                    <a:pt x="169025" y="6573"/>
                  </a:lnTo>
                  <a:lnTo>
                    <a:pt x="171950" y="9014"/>
                  </a:lnTo>
                  <a:lnTo>
                    <a:pt x="175199" y="14235"/>
                  </a:lnTo>
                  <a:lnTo>
                    <a:pt x="176642" y="19692"/>
                  </a:lnTo>
                  <a:lnTo>
                    <a:pt x="172268" y="27761"/>
                  </a:lnTo>
                  <a:lnTo>
                    <a:pt x="149790" y="51865"/>
                  </a:lnTo>
                  <a:lnTo>
                    <a:pt x="110751" y="70999"/>
                  </a:lnTo>
                  <a:lnTo>
                    <a:pt x="71904" y="84088"/>
                  </a:lnTo>
                  <a:lnTo>
                    <a:pt x="53018" y="93404"/>
                  </a:lnTo>
                  <a:lnTo>
                    <a:pt x="44444" y="99809"/>
                  </a:lnTo>
                  <a:lnTo>
                    <a:pt x="45780" y="98176"/>
                  </a:lnTo>
                  <a:lnTo>
                    <a:pt x="47453" y="96424"/>
                  </a:lnTo>
                  <a:lnTo>
                    <a:pt x="63291" y="89463"/>
                  </a:lnTo>
                  <a:lnTo>
                    <a:pt x="100687" y="85442"/>
                  </a:lnTo>
                  <a:lnTo>
                    <a:pt x="133211" y="84745"/>
                  </a:lnTo>
                  <a:lnTo>
                    <a:pt x="165739" y="86420"/>
                  </a:lnTo>
                  <a:lnTo>
                    <a:pt x="202203" y="99043"/>
                  </a:lnTo>
                  <a:lnTo>
                    <a:pt x="209969" y="105362"/>
                  </a:lnTo>
                  <a:lnTo>
                    <a:pt x="213357" y="109681"/>
                  </a:lnTo>
                  <a:lnTo>
                    <a:pt x="214675" y="113501"/>
                  </a:lnTo>
                  <a:lnTo>
                    <a:pt x="214612" y="116988"/>
                  </a:lnTo>
                  <a:lnTo>
                    <a:pt x="213631" y="120254"/>
                  </a:lnTo>
                  <a:lnTo>
                    <a:pt x="207522" y="126391"/>
                  </a:lnTo>
                  <a:lnTo>
                    <a:pt x="168226" y="150385"/>
                  </a:lnTo>
                  <a:lnTo>
                    <a:pt x="144237" y="158624"/>
                  </a:lnTo>
                  <a:lnTo>
                    <a:pt x="104798" y="160385"/>
                  </a:lnTo>
                  <a:lnTo>
                    <a:pt x="91732" y="161474"/>
                  </a:lnTo>
                  <a:lnTo>
                    <a:pt x="52631" y="168324"/>
                  </a:lnTo>
                  <a:lnTo>
                    <a:pt x="59266" y="1691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944"/>
            <p:cNvSpPr/>
            <p:nvPr/>
          </p:nvSpPr>
          <p:spPr>
            <a:xfrm>
              <a:off x="11167533" y="1871133"/>
              <a:ext cx="330201" cy="42335"/>
            </a:xfrm>
            <a:custGeom>
              <a:avLst/>
              <a:gdLst/>
              <a:ahLst/>
              <a:cxnLst/>
              <a:rect l="0" t="0" r="0" b="0"/>
              <a:pathLst>
                <a:path w="330201" h="42335">
                  <a:moveTo>
                    <a:pt x="0" y="42334"/>
                  </a:moveTo>
                  <a:lnTo>
                    <a:pt x="35355" y="30549"/>
                  </a:lnTo>
                  <a:lnTo>
                    <a:pt x="73846" y="20599"/>
                  </a:lnTo>
                  <a:lnTo>
                    <a:pt x="114619" y="17658"/>
                  </a:lnTo>
                  <a:lnTo>
                    <a:pt x="153927" y="17077"/>
                  </a:lnTo>
                  <a:lnTo>
                    <a:pt x="192425" y="10251"/>
                  </a:lnTo>
                  <a:lnTo>
                    <a:pt x="230341" y="8819"/>
                  </a:lnTo>
                  <a:lnTo>
                    <a:pt x="264727" y="2718"/>
                  </a:lnTo>
                  <a:lnTo>
                    <a:pt x="3302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945"/>
            <p:cNvSpPr/>
            <p:nvPr/>
          </p:nvSpPr>
          <p:spPr>
            <a:xfrm>
              <a:off x="11201694" y="2006600"/>
              <a:ext cx="185974" cy="101417"/>
            </a:xfrm>
            <a:custGeom>
              <a:avLst/>
              <a:gdLst/>
              <a:ahLst/>
              <a:cxnLst/>
              <a:rect l="0" t="0" r="0" b="0"/>
              <a:pathLst>
                <a:path w="185974" h="101417">
                  <a:moveTo>
                    <a:pt x="50506" y="0"/>
                  </a:moveTo>
                  <a:lnTo>
                    <a:pt x="66786" y="0"/>
                  </a:lnTo>
                  <a:lnTo>
                    <a:pt x="69826" y="941"/>
                  </a:lnTo>
                  <a:lnTo>
                    <a:pt x="71853" y="2509"/>
                  </a:lnTo>
                  <a:lnTo>
                    <a:pt x="73205" y="4495"/>
                  </a:lnTo>
                  <a:lnTo>
                    <a:pt x="75370" y="21201"/>
                  </a:lnTo>
                  <a:lnTo>
                    <a:pt x="75668" y="31687"/>
                  </a:lnTo>
                  <a:lnTo>
                    <a:pt x="68275" y="45127"/>
                  </a:lnTo>
                  <a:lnTo>
                    <a:pt x="50753" y="63544"/>
                  </a:lnTo>
                  <a:lnTo>
                    <a:pt x="11010" y="94534"/>
                  </a:lnTo>
                  <a:lnTo>
                    <a:pt x="0" y="101416"/>
                  </a:lnTo>
                  <a:lnTo>
                    <a:pt x="30591" y="94294"/>
                  </a:lnTo>
                  <a:lnTo>
                    <a:pt x="68163" y="90778"/>
                  </a:lnTo>
                  <a:lnTo>
                    <a:pt x="105944" y="85874"/>
                  </a:lnTo>
                  <a:lnTo>
                    <a:pt x="141942" y="84905"/>
                  </a:lnTo>
                  <a:lnTo>
                    <a:pt x="185973" y="84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946"/>
            <p:cNvSpPr/>
            <p:nvPr/>
          </p:nvSpPr>
          <p:spPr>
            <a:xfrm>
              <a:off x="11320280" y="2006631"/>
              <a:ext cx="25054" cy="220103"/>
            </a:xfrm>
            <a:custGeom>
              <a:avLst/>
              <a:gdLst/>
              <a:ahLst/>
              <a:cxnLst/>
              <a:rect l="0" t="0" r="0" b="0"/>
              <a:pathLst>
                <a:path w="25054" h="220103">
                  <a:moveTo>
                    <a:pt x="25053" y="8436"/>
                  </a:moveTo>
                  <a:lnTo>
                    <a:pt x="16618" y="0"/>
                  </a:lnTo>
                  <a:lnTo>
                    <a:pt x="16587" y="40273"/>
                  </a:lnTo>
                  <a:lnTo>
                    <a:pt x="16587" y="81587"/>
                  </a:lnTo>
                  <a:lnTo>
                    <a:pt x="16587" y="95895"/>
                  </a:lnTo>
                  <a:lnTo>
                    <a:pt x="14077" y="101556"/>
                  </a:lnTo>
                  <a:lnTo>
                    <a:pt x="12091" y="104383"/>
                  </a:lnTo>
                  <a:lnTo>
                    <a:pt x="9296" y="117350"/>
                  </a:lnTo>
                  <a:lnTo>
                    <a:pt x="8130" y="159024"/>
                  </a:lnTo>
                  <a:lnTo>
                    <a:pt x="8129" y="162450"/>
                  </a:lnTo>
                  <a:lnTo>
                    <a:pt x="5617" y="168766"/>
                  </a:lnTo>
                  <a:lnTo>
                    <a:pt x="2303" y="174708"/>
                  </a:lnTo>
                  <a:lnTo>
                    <a:pt x="176" y="186189"/>
                  </a:lnTo>
                  <a:lnTo>
                    <a:pt x="0" y="189027"/>
                  </a:lnTo>
                  <a:lnTo>
                    <a:pt x="2318" y="194689"/>
                  </a:lnTo>
                  <a:lnTo>
                    <a:pt x="4253" y="197515"/>
                  </a:lnTo>
                  <a:lnTo>
                    <a:pt x="8120" y="220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947"/>
            <p:cNvSpPr/>
            <p:nvPr/>
          </p:nvSpPr>
          <p:spPr>
            <a:xfrm>
              <a:off x="11551572" y="1549400"/>
              <a:ext cx="64696" cy="728134"/>
            </a:xfrm>
            <a:custGeom>
              <a:avLst/>
              <a:gdLst/>
              <a:ahLst/>
              <a:cxnLst/>
              <a:rect l="0" t="0" r="0" b="0"/>
              <a:pathLst>
                <a:path w="64696" h="728134">
                  <a:moveTo>
                    <a:pt x="64695" y="0"/>
                  </a:moveTo>
                  <a:lnTo>
                    <a:pt x="64695" y="40729"/>
                  </a:lnTo>
                  <a:lnTo>
                    <a:pt x="64695" y="80652"/>
                  </a:lnTo>
                  <a:lnTo>
                    <a:pt x="63754" y="94172"/>
                  </a:lnTo>
                  <a:lnTo>
                    <a:pt x="56751" y="135362"/>
                  </a:lnTo>
                  <a:lnTo>
                    <a:pt x="53875" y="154878"/>
                  </a:lnTo>
                  <a:lnTo>
                    <a:pt x="47626" y="195060"/>
                  </a:lnTo>
                  <a:lnTo>
                    <a:pt x="40579" y="237110"/>
                  </a:lnTo>
                  <a:lnTo>
                    <a:pt x="33729" y="271883"/>
                  </a:lnTo>
                  <a:lnTo>
                    <a:pt x="28891" y="311503"/>
                  </a:lnTo>
                  <a:lnTo>
                    <a:pt x="23651" y="351280"/>
                  </a:lnTo>
                  <a:lnTo>
                    <a:pt x="16797" y="389554"/>
                  </a:lnTo>
                  <a:lnTo>
                    <a:pt x="11960" y="429866"/>
                  </a:lnTo>
                  <a:lnTo>
                    <a:pt x="6718" y="465285"/>
                  </a:lnTo>
                  <a:lnTo>
                    <a:pt x="5683" y="505277"/>
                  </a:lnTo>
                  <a:lnTo>
                    <a:pt x="2969" y="541329"/>
                  </a:lnTo>
                  <a:lnTo>
                    <a:pt x="572" y="558561"/>
                  </a:lnTo>
                  <a:lnTo>
                    <a:pt x="1680" y="592619"/>
                  </a:lnTo>
                  <a:lnTo>
                    <a:pt x="0" y="609579"/>
                  </a:lnTo>
                  <a:lnTo>
                    <a:pt x="4527" y="647436"/>
                  </a:lnTo>
                  <a:lnTo>
                    <a:pt x="5350" y="687325"/>
                  </a:lnTo>
                  <a:lnTo>
                    <a:pt x="5428" y="728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2" name="SMARTInkShape-Group114"/>
          <p:cNvGrpSpPr/>
          <p:nvPr/>
        </p:nvGrpSpPr>
        <p:grpSpPr>
          <a:xfrm>
            <a:off x="9626600" y="1693333"/>
            <a:ext cx="719668" cy="584201"/>
            <a:chOff x="9626600" y="1693333"/>
            <a:chExt cx="719668" cy="584201"/>
          </a:xfrm>
        </p:grpSpPr>
        <p:sp>
          <p:nvSpPr>
            <p:cNvPr id="215" name="SMARTInkShape-948"/>
            <p:cNvSpPr/>
            <p:nvPr/>
          </p:nvSpPr>
          <p:spPr>
            <a:xfrm>
              <a:off x="10083800" y="2065867"/>
              <a:ext cx="25401" cy="194734"/>
            </a:xfrm>
            <a:custGeom>
              <a:avLst/>
              <a:gdLst/>
              <a:ahLst/>
              <a:cxnLst/>
              <a:rect l="0" t="0" r="0" b="0"/>
              <a:pathLst>
                <a:path w="25401" h="194734">
                  <a:moveTo>
                    <a:pt x="25400" y="0"/>
                  </a:moveTo>
                  <a:lnTo>
                    <a:pt x="18110" y="0"/>
                  </a:lnTo>
                  <a:lnTo>
                    <a:pt x="16964" y="39804"/>
                  </a:lnTo>
                  <a:lnTo>
                    <a:pt x="11121" y="75665"/>
                  </a:lnTo>
                  <a:lnTo>
                    <a:pt x="8816" y="116639"/>
                  </a:lnTo>
                  <a:lnTo>
                    <a:pt x="0" y="194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949"/>
            <p:cNvSpPr/>
            <p:nvPr/>
          </p:nvSpPr>
          <p:spPr>
            <a:xfrm>
              <a:off x="9626600" y="1693333"/>
              <a:ext cx="16934" cy="584201"/>
            </a:xfrm>
            <a:custGeom>
              <a:avLst/>
              <a:gdLst/>
              <a:ahLst/>
              <a:cxnLst/>
              <a:rect l="0" t="0" r="0" b="0"/>
              <a:pathLst>
                <a:path w="16934" h="584201">
                  <a:moveTo>
                    <a:pt x="16933" y="0"/>
                  </a:moveTo>
                  <a:lnTo>
                    <a:pt x="16933" y="37255"/>
                  </a:lnTo>
                  <a:lnTo>
                    <a:pt x="16933" y="70284"/>
                  </a:lnTo>
                  <a:lnTo>
                    <a:pt x="15993" y="105910"/>
                  </a:lnTo>
                  <a:lnTo>
                    <a:pt x="11115" y="141657"/>
                  </a:lnTo>
                  <a:lnTo>
                    <a:pt x="9251" y="179739"/>
                  </a:lnTo>
                  <a:lnTo>
                    <a:pt x="7758" y="211614"/>
                  </a:lnTo>
                  <a:lnTo>
                    <a:pt x="2717" y="247191"/>
                  </a:lnTo>
                  <a:lnTo>
                    <a:pt x="536" y="287532"/>
                  </a:lnTo>
                  <a:lnTo>
                    <a:pt x="239" y="315940"/>
                  </a:lnTo>
                  <a:lnTo>
                    <a:pt x="71" y="355556"/>
                  </a:lnTo>
                  <a:lnTo>
                    <a:pt x="13" y="397263"/>
                  </a:lnTo>
                  <a:lnTo>
                    <a:pt x="4" y="437560"/>
                  </a:lnTo>
                  <a:lnTo>
                    <a:pt x="1" y="470823"/>
                  </a:lnTo>
                  <a:lnTo>
                    <a:pt x="0" y="511841"/>
                  </a:lnTo>
                  <a:lnTo>
                    <a:pt x="4495" y="544991"/>
                  </a:lnTo>
                  <a:lnTo>
                    <a:pt x="16933" y="584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950"/>
            <p:cNvSpPr/>
            <p:nvPr/>
          </p:nvSpPr>
          <p:spPr>
            <a:xfrm>
              <a:off x="10304045" y="1693333"/>
              <a:ext cx="42223" cy="575735"/>
            </a:xfrm>
            <a:custGeom>
              <a:avLst/>
              <a:gdLst/>
              <a:ahLst/>
              <a:cxnLst/>
              <a:rect l="0" t="0" r="0" b="0"/>
              <a:pathLst>
                <a:path w="42223" h="575735">
                  <a:moveTo>
                    <a:pt x="42222" y="0"/>
                  </a:moveTo>
                  <a:lnTo>
                    <a:pt x="42222" y="41772"/>
                  </a:lnTo>
                  <a:lnTo>
                    <a:pt x="42222" y="81873"/>
                  </a:lnTo>
                  <a:lnTo>
                    <a:pt x="41281" y="116661"/>
                  </a:lnTo>
                  <a:lnTo>
                    <a:pt x="36403" y="153518"/>
                  </a:lnTo>
                  <a:lnTo>
                    <a:pt x="31768" y="194292"/>
                  </a:lnTo>
                  <a:lnTo>
                    <a:pt x="27210" y="229410"/>
                  </a:lnTo>
                  <a:lnTo>
                    <a:pt x="19724" y="271040"/>
                  </a:lnTo>
                  <a:lnTo>
                    <a:pt x="14887" y="312347"/>
                  </a:lnTo>
                  <a:lnTo>
                    <a:pt x="10290" y="350310"/>
                  </a:lnTo>
                  <a:lnTo>
                    <a:pt x="6418" y="384450"/>
                  </a:lnTo>
                  <a:lnTo>
                    <a:pt x="1823" y="424356"/>
                  </a:lnTo>
                  <a:lnTo>
                    <a:pt x="461" y="460953"/>
                  </a:lnTo>
                  <a:lnTo>
                    <a:pt x="0" y="503097"/>
                  </a:lnTo>
                  <a:lnTo>
                    <a:pt x="16822" y="575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951"/>
            <p:cNvSpPr/>
            <p:nvPr/>
          </p:nvSpPr>
          <p:spPr>
            <a:xfrm>
              <a:off x="9914467" y="1972733"/>
              <a:ext cx="270934" cy="42335"/>
            </a:xfrm>
            <a:custGeom>
              <a:avLst/>
              <a:gdLst/>
              <a:ahLst/>
              <a:cxnLst/>
              <a:rect l="0" t="0" r="0" b="0"/>
              <a:pathLst>
                <a:path w="270934" h="42335">
                  <a:moveTo>
                    <a:pt x="0" y="42334"/>
                  </a:moveTo>
                  <a:lnTo>
                    <a:pt x="16322" y="41393"/>
                  </a:lnTo>
                  <a:lnTo>
                    <a:pt x="51834" y="35044"/>
                  </a:lnTo>
                  <a:lnTo>
                    <a:pt x="92701" y="26681"/>
                  </a:lnTo>
                  <a:lnTo>
                    <a:pt x="126880" y="18894"/>
                  </a:lnTo>
                  <a:lnTo>
                    <a:pt x="164847" y="10805"/>
                  </a:lnTo>
                  <a:lnTo>
                    <a:pt x="200014" y="4434"/>
                  </a:lnTo>
                  <a:lnTo>
                    <a:pt x="2709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952"/>
            <p:cNvSpPr/>
            <p:nvPr/>
          </p:nvSpPr>
          <p:spPr>
            <a:xfrm>
              <a:off x="9982200" y="1745690"/>
              <a:ext cx="148083" cy="142378"/>
            </a:xfrm>
            <a:custGeom>
              <a:avLst/>
              <a:gdLst/>
              <a:ahLst/>
              <a:cxnLst/>
              <a:rect l="0" t="0" r="0" b="0"/>
              <a:pathLst>
                <a:path w="148083" h="142378">
                  <a:moveTo>
                    <a:pt x="0" y="23843"/>
                  </a:moveTo>
                  <a:lnTo>
                    <a:pt x="0" y="19349"/>
                  </a:lnTo>
                  <a:lnTo>
                    <a:pt x="940" y="18025"/>
                  </a:lnTo>
                  <a:lnTo>
                    <a:pt x="2509" y="17142"/>
                  </a:lnTo>
                  <a:lnTo>
                    <a:pt x="41995" y="1945"/>
                  </a:lnTo>
                  <a:lnTo>
                    <a:pt x="50964" y="0"/>
                  </a:lnTo>
                  <a:lnTo>
                    <a:pt x="60594" y="1644"/>
                  </a:lnTo>
                  <a:lnTo>
                    <a:pt x="76593" y="5350"/>
                  </a:lnTo>
                  <a:lnTo>
                    <a:pt x="86723" y="7157"/>
                  </a:lnTo>
                  <a:lnTo>
                    <a:pt x="94361" y="11096"/>
                  </a:lnTo>
                  <a:lnTo>
                    <a:pt x="96773" y="13464"/>
                  </a:lnTo>
                  <a:lnTo>
                    <a:pt x="99455" y="18603"/>
                  </a:lnTo>
                  <a:lnTo>
                    <a:pt x="100964" y="26785"/>
                  </a:lnTo>
                  <a:lnTo>
                    <a:pt x="96916" y="39662"/>
                  </a:lnTo>
                  <a:lnTo>
                    <a:pt x="85264" y="55394"/>
                  </a:lnTo>
                  <a:lnTo>
                    <a:pt x="64471" y="70806"/>
                  </a:lnTo>
                  <a:lnTo>
                    <a:pt x="44756" y="80401"/>
                  </a:lnTo>
                  <a:lnTo>
                    <a:pt x="34056" y="83063"/>
                  </a:lnTo>
                  <a:lnTo>
                    <a:pt x="47423" y="77282"/>
                  </a:lnTo>
                  <a:lnTo>
                    <a:pt x="84799" y="72289"/>
                  </a:lnTo>
                  <a:lnTo>
                    <a:pt x="90398" y="70252"/>
                  </a:lnTo>
                  <a:lnTo>
                    <a:pt x="104146" y="70496"/>
                  </a:lnTo>
                  <a:lnTo>
                    <a:pt x="140242" y="81690"/>
                  </a:lnTo>
                  <a:lnTo>
                    <a:pt x="147336" y="91679"/>
                  </a:lnTo>
                  <a:lnTo>
                    <a:pt x="148082" y="95408"/>
                  </a:lnTo>
                  <a:lnTo>
                    <a:pt x="147640" y="98834"/>
                  </a:lnTo>
                  <a:lnTo>
                    <a:pt x="146406" y="102059"/>
                  </a:lnTo>
                  <a:lnTo>
                    <a:pt x="140013" y="108152"/>
                  </a:lnTo>
                  <a:lnTo>
                    <a:pt x="107214" y="125412"/>
                  </a:lnTo>
                  <a:lnTo>
                    <a:pt x="50800" y="1423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953"/>
            <p:cNvSpPr/>
            <p:nvPr/>
          </p:nvSpPr>
          <p:spPr>
            <a:xfrm>
              <a:off x="9706388" y="1862667"/>
              <a:ext cx="148813" cy="16934"/>
            </a:xfrm>
            <a:custGeom>
              <a:avLst/>
              <a:gdLst/>
              <a:ahLst/>
              <a:cxnLst/>
              <a:rect l="0" t="0" r="0" b="0"/>
              <a:pathLst>
                <a:path w="148813" h="16934">
                  <a:moveTo>
                    <a:pt x="4879" y="16933"/>
                  </a:moveTo>
                  <a:lnTo>
                    <a:pt x="0" y="16933"/>
                  </a:lnTo>
                  <a:lnTo>
                    <a:pt x="18234" y="15992"/>
                  </a:lnTo>
                  <a:lnTo>
                    <a:pt x="44661" y="9643"/>
                  </a:lnTo>
                  <a:lnTo>
                    <a:pt x="82775" y="4075"/>
                  </a:lnTo>
                  <a:lnTo>
                    <a:pt x="1488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SMARTInkShape-954"/>
            <p:cNvSpPr/>
            <p:nvPr/>
          </p:nvSpPr>
          <p:spPr>
            <a:xfrm>
              <a:off x="9990679" y="2074333"/>
              <a:ext cx="126989" cy="74872"/>
            </a:xfrm>
            <a:custGeom>
              <a:avLst/>
              <a:gdLst/>
              <a:ahLst/>
              <a:cxnLst/>
              <a:rect l="0" t="0" r="0" b="0"/>
              <a:pathLst>
                <a:path w="126989" h="74872">
                  <a:moveTo>
                    <a:pt x="33854" y="0"/>
                  </a:moveTo>
                  <a:lnTo>
                    <a:pt x="32914" y="16323"/>
                  </a:lnTo>
                  <a:lnTo>
                    <a:pt x="29360" y="28892"/>
                  </a:lnTo>
                  <a:lnTo>
                    <a:pt x="22134" y="38868"/>
                  </a:lnTo>
                  <a:lnTo>
                    <a:pt x="14534" y="46438"/>
                  </a:lnTo>
                  <a:lnTo>
                    <a:pt x="1402" y="66001"/>
                  </a:lnTo>
                  <a:lnTo>
                    <a:pt x="112" y="74871"/>
                  </a:lnTo>
                  <a:lnTo>
                    <a:pt x="0" y="68794"/>
                  </a:lnTo>
                  <a:lnTo>
                    <a:pt x="8980" y="63553"/>
                  </a:lnTo>
                  <a:lnTo>
                    <a:pt x="42588" y="59644"/>
                  </a:lnTo>
                  <a:lnTo>
                    <a:pt x="79191" y="58348"/>
                  </a:lnTo>
                  <a:lnTo>
                    <a:pt x="126988"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4" name="SMARTInkShape-Group115"/>
          <p:cNvGrpSpPr/>
          <p:nvPr/>
        </p:nvGrpSpPr>
        <p:grpSpPr>
          <a:xfrm>
            <a:off x="5215467" y="5029200"/>
            <a:ext cx="3344329" cy="447274"/>
            <a:chOff x="5215467" y="5029200"/>
            <a:chExt cx="3344329" cy="447274"/>
          </a:xfrm>
        </p:grpSpPr>
        <p:sp>
          <p:nvSpPr>
            <p:cNvPr id="223" name="SMARTInkShape-955"/>
            <p:cNvSpPr/>
            <p:nvPr/>
          </p:nvSpPr>
          <p:spPr>
            <a:xfrm>
              <a:off x="6799944" y="5337723"/>
              <a:ext cx="124187" cy="138751"/>
            </a:xfrm>
            <a:custGeom>
              <a:avLst/>
              <a:gdLst/>
              <a:ahLst/>
              <a:cxnLst/>
              <a:rect l="0" t="0" r="0" b="0"/>
              <a:pathLst>
                <a:path w="124187" h="138751">
                  <a:moveTo>
                    <a:pt x="24189" y="4744"/>
                  </a:moveTo>
                  <a:lnTo>
                    <a:pt x="19695" y="9238"/>
                  </a:lnTo>
                  <a:lnTo>
                    <a:pt x="17489" y="13952"/>
                  </a:lnTo>
                  <a:lnTo>
                    <a:pt x="16900" y="16528"/>
                  </a:lnTo>
                  <a:lnTo>
                    <a:pt x="9176" y="30209"/>
                  </a:lnTo>
                  <a:lnTo>
                    <a:pt x="4916" y="60485"/>
                  </a:lnTo>
                  <a:lnTo>
                    <a:pt x="1512" y="69028"/>
                  </a:lnTo>
                  <a:lnTo>
                    <a:pt x="0" y="79098"/>
                  </a:lnTo>
                  <a:lnTo>
                    <a:pt x="1835" y="87335"/>
                  </a:lnTo>
                  <a:lnTo>
                    <a:pt x="4847" y="95073"/>
                  </a:lnTo>
                  <a:lnTo>
                    <a:pt x="11433" y="120829"/>
                  </a:lnTo>
                  <a:lnTo>
                    <a:pt x="14745" y="124466"/>
                  </a:lnTo>
                  <a:lnTo>
                    <a:pt x="38915" y="135281"/>
                  </a:lnTo>
                  <a:lnTo>
                    <a:pt x="55417" y="138750"/>
                  </a:lnTo>
                  <a:lnTo>
                    <a:pt x="66604" y="137053"/>
                  </a:lnTo>
                  <a:lnTo>
                    <a:pt x="80972" y="130808"/>
                  </a:lnTo>
                  <a:lnTo>
                    <a:pt x="98749" y="115776"/>
                  </a:lnTo>
                  <a:lnTo>
                    <a:pt x="104364" y="108027"/>
                  </a:lnTo>
                  <a:lnTo>
                    <a:pt x="110033" y="98375"/>
                  </a:lnTo>
                  <a:lnTo>
                    <a:pt x="120378" y="82192"/>
                  </a:lnTo>
                  <a:lnTo>
                    <a:pt x="124186" y="66366"/>
                  </a:lnTo>
                  <a:lnTo>
                    <a:pt x="122568" y="55336"/>
                  </a:lnTo>
                  <a:lnTo>
                    <a:pt x="117773" y="44162"/>
                  </a:lnTo>
                  <a:lnTo>
                    <a:pt x="105435" y="29176"/>
                  </a:lnTo>
                  <a:lnTo>
                    <a:pt x="84899" y="18169"/>
                  </a:lnTo>
                  <a:lnTo>
                    <a:pt x="46981" y="4653"/>
                  </a:lnTo>
                  <a:lnTo>
                    <a:pt x="37141" y="0"/>
                  </a:lnTo>
                  <a:lnTo>
                    <a:pt x="15723" y="4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956"/>
            <p:cNvSpPr/>
            <p:nvPr/>
          </p:nvSpPr>
          <p:spPr>
            <a:xfrm>
              <a:off x="6816016" y="5037667"/>
              <a:ext cx="16585" cy="152401"/>
            </a:xfrm>
            <a:custGeom>
              <a:avLst/>
              <a:gdLst/>
              <a:ahLst/>
              <a:cxnLst/>
              <a:rect l="0" t="0" r="0" b="0"/>
              <a:pathLst>
                <a:path w="16585" h="152401">
                  <a:moveTo>
                    <a:pt x="8117" y="0"/>
                  </a:moveTo>
                  <a:lnTo>
                    <a:pt x="3623" y="0"/>
                  </a:lnTo>
                  <a:lnTo>
                    <a:pt x="2299" y="940"/>
                  </a:lnTo>
                  <a:lnTo>
                    <a:pt x="1417" y="2508"/>
                  </a:lnTo>
                  <a:lnTo>
                    <a:pt x="0" y="11784"/>
                  </a:lnTo>
                  <a:lnTo>
                    <a:pt x="2314" y="17153"/>
                  </a:lnTo>
                  <a:lnTo>
                    <a:pt x="4249" y="19902"/>
                  </a:lnTo>
                  <a:lnTo>
                    <a:pt x="15307" y="60567"/>
                  </a:lnTo>
                  <a:lnTo>
                    <a:pt x="16472" y="97963"/>
                  </a:lnTo>
                  <a:lnTo>
                    <a:pt x="16584"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957"/>
            <p:cNvSpPr/>
            <p:nvPr/>
          </p:nvSpPr>
          <p:spPr>
            <a:xfrm>
              <a:off x="7399867" y="5029200"/>
              <a:ext cx="33867" cy="186268"/>
            </a:xfrm>
            <a:custGeom>
              <a:avLst/>
              <a:gdLst/>
              <a:ahLst/>
              <a:cxnLst/>
              <a:rect l="0" t="0" r="0" b="0"/>
              <a:pathLst>
                <a:path w="33867" h="186268">
                  <a:moveTo>
                    <a:pt x="0" y="0"/>
                  </a:moveTo>
                  <a:lnTo>
                    <a:pt x="0" y="20148"/>
                  </a:lnTo>
                  <a:lnTo>
                    <a:pt x="2508" y="25574"/>
                  </a:lnTo>
                  <a:lnTo>
                    <a:pt x="4494" y="28339"/>
                  </a:lnTo>
                  <a:lnTo>
                    <a:pt x="7289" y="41218"/>
                  </a:lnTo>
                  <a:lnTo>
                    <a:pt x="12858" y="78023"/>
                  </a:lnTo>
                  <a:lnTo>
                    <a:pt x="21947" y="114364"/>
                  </a:lnTo>
                  <a:lnTo>
                    <a:pt x="33866" y="186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958"/>
            <p:cNvSpPr/>
            <p:nvPr/>
          </p:nvSpPr>
          <p:spPr>
            <a:xfrm>
              <a:off x="7467600" y="5376333"/>
              <a:ext cx="16934" cy="93135"/>
            </a:xfrm>
            <a:custGeom>
              <a:avLst/>
              <a:gdLst/>
              <a:ahLst/>
              <a:cxnLst/>
              <a:rect l="0" t="0" r="0" b="0"/>
              <a:pathLst>
                <a:path w="16934" h="93135">
                  <a:moveTo>
                    <a:pt x="0" y="0"/>
                  </a:moveTo>
                  <a:lnTo>
                    <a:pt x="0" y="41720"/>
                  </a:lnTo>
                  <a:lnTo>
                    <a:pt x="0" y="62428"/>
                  </a:lnTo>
                  <a:lnTo>
                    <a:pt x="2508" y="67884"/>
                  </a:lnTo>
                  <a:lnTo>
                    <a:pt x="16933" y="931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959"/>
            <p:cNvSpPr/>
            <p:nvPr/>
          </p:nvSpPr>
          <p:spPr>
            <a:xfrm>
              <a:off x="5215467" y="5190067"/>
              <a:ext cx="118534" cy="8467"/>
            </a:xfrm>
            <a:custGeom>
              <a:avLst/>
              <a:gdLst/>
              <a:ahLst/>
              <a:cxnLst/>
              <a:rect l="0" t="0" r="0" b="0"/>
              <a:pathLst>
                <a:path w="118534" h="8467">
                  <a:moveTo>
                    <a:pt x="0" y="0"/>
                  </a:moveTo>
                  <a:lnTo>
                    <a:pt x="15911" y="6701"/>
                  </a:lnTo>
                  <a:lnTo>
                    <a:pt x="32515" y="8117"/>
                  </a:lnTo>
                  <a:lnTo>
                    <a:pt x="74029" y="1146"/>
                  </a:lnTo>
                  <a:lnTo>
                    <a:pt x="118533" y="8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960"/>
            <p:cNvSpPr/>
            <p:nvPr/>
          </p:nvSpPr>
          <p:spPr>
            <a:xfrm>
              <a:off x="5257800" y="5046133"/>
              <a:ext cx="3301996" cy="110068"/>
            </a:xfrm>
            <a:custGeom>
              <a:avLst/>
              <a:gdLst/>
              <a:ahLst/>
              <a:cxnLst/>
              <a:rect l="0" t="0" r="0" b="0"/>
              <a:pathLst>
                <a:path w="3301996" h="110068">
                  <a:moveTo>
                    <a:pt x="0" y="101600"/>
                  </a:moveTo>
                  <a:lnTo>
                    <a:pt x="39696" y="101600"/>
                  </a:lnTo>
                  <a:lnTo>
                    <a:pt x="78885" y="101600"/>
                  </a:lnTo>
                  <a:lnTo>
                    <a:pt x="118887" y="100660"/>
                  </a:lnTo>
                  <a:lnTo>
                    <a:pt x="157487" y="94900"/>
                  </a:lnTo>
                  <a:lnTo>
                    <a:pt x="196365" y="93483"/>
                  </a:lnTo>
                  <a:lnTo>
                    <a:pt x="232860" y="93203"/>
                  </a:lnTo>
                  <a:lnTo>
                    <a:pt x="273240" y="93140"/>
                  </a:lnTo>
                  <a:lnTo>
                    <a:pt x="309263" y="93135"/>
                  </a:lnTo>
                  <a:lnTo>
                    <a:pt x="344043" y="88640"/>
                  </a:lnTo>
                  <a:lnTo>
                    <a:pt x="385102" y="85844"/>
                  </a:lnTo>
                  <a:lnTo>
                    <a:pt x="424025" y="85016"/>
                  </a:lnTo>
                  <a:lnTo>
                    <a:pt x="459392" y="84770"/>
                  </a:lnTo>
                  <a:lnTo>
                    <a:pt x="494357" y="78868"/>
                  </a:lnTo>
                  <a:lnTo>
                    <a:pt x="536106" y="76728"/>
                  </a:lnTo>
                  <a:lnTo>
                    <a:pt x="576791" y="71810"/>
                  </a:lnTo>
                  <a:lnTo>
                    <a:pt x="616392" y="68941"/>
                  </a:lnTo>
                  <a:lnTo>
                    <a:pt x="654460" y="67972"/>
                  </a:lnTo>
                  <a:lnTo>
                    <a:pt x="691984" y="67804"/>
                  </a:lnTo>
                  <a:lnTo>
                    <a:pt x="722415" y="67765"/>
                  </a:lnTo>
                  <a:lnTo>
                    <a:pt x="764668" y="67741"/>
                  </a:lnTo>
                  <a:lnTo>
                    <a:pt x="792350" y="67736"/>
                  </a:lnTo>
                  <a:lnTo>
                    <a:pt x="823466" y="67735"/>
                  </a:lnTo>
                  <a:lnTo>
                    <a:pt x="862684" y="67734"/>
                  </a:lnTo>
                  <a:lnTo>
                    <a:pt x="896254" y="67734"/>
                  </a:lnTo>
                  <a:lnTo>
                    <a:pt x="926091" y="67734"/>
                  </a:lnTo>
                  <a:lnTo>
                    <a:pt x="958166" y="67734"/>
                  </a:lnTo>
                  <a:lnTo>
                    <a:pt x="994474" y="67734"/>
                  </a:lnTo>
                  <a:lnTo>
                    <a:pt x="1036590" y="67734"/>
                  </a:lnTo>
                  <a:lnTo>
                    <a:pt x="1068426" y="67734"/>
                  </a:lnTo>
                  <a:lnTo>
                    <a:pt x="1110555" y="67734"/>
                  </a:lnTo>
                  <a:lnTo>
                    <a:pt x="1148438" y="70242"/>
                  </a:lnTo>
                  <a:lnTo>
                    <a:pt x="1190394" y="71926"/>
                  </a:lnTo>
                  <a:lnTo>
                    <a:pt x="1231675" y="71485"/>
                  </a:lnTo>
                  <a:lnTo>
                    <a:pt x="1263314" y="74104"/>
                  </a:lnTo>
                  <a:lnTo>
                    <a:pt x="1296191" y="75270"/>
                  </a:lnTo>
                  <a:lnTo>
                    <a:pt x="1332950" y="75925"/>
                  </a:lnTo>
                  <a:lnTo>
                    <a:pt x="1366211" y="76118"/>
                  </a:lnTo>
                  <a:lnTo>
                    <a:pt x="1399525" y="76185"/>
                  </a:lnTo>
                  <a:lnTo>
                    <a:pt x="1431510" y="76196"/>
                  </a:lnTo>
                  <a:lnTo>
                    <a:pt x="1460316" y="76198"/>
                  </a:lnTo>
                  <a:lnTo>
                    <a:pt x="1491933" y="76198"/>
                  </a:lnTo>
                  <a:lnTo>
                    <a:pt x="1533940" y="78709"/>
                  </a:lnTo>
                  <a:lnTo>
                    <a:pt x="1566770" y="82901"/>
                  </a:lnTo>
                  <a:lnTo>
                    <a:pt x="1607080" y="84318"/>
                  </a:lnTo>
                  <a:lnTo>
                    <a:pt x="1648039" y="84598"/>
                  </a:lnTo>
                  <a:lnTo>
                    <a:pt x="1679286" y="84646"/>
                  </a:lnTo>
                  <a:lnTo>
                    <a:pt x="1710922" y="84659"/>
                  </a:lnTo>
                  <a:lnTo>
                    <a:pt x="1747777" y="89159"/>
                  </a:lnTo>
                  <a:lnTo>
                    <a:pt x="1777424" y="91367"/>
                  </a:lnTo>
                  <a:lnTo>
                    <a:pt x="1808788" y="92349"/>
                  </a:lnTo>
                  <a:lnTo>
                    <a:pt x="1843253" y="92901"/>
                  </a:lnTo>
                  <a:lnTo>
                    <a:pt x="1875938" y="93065"/>
                  </a:lnTo>
                  <a:lnTo>
                    <a:pt x="1906738" y="93113"/>
                  </a:lnTo>
                  <a:lnTo>
                    <a:pt x="1948475" y="93127"/>
                  </a:lnTo>
                  <a:lnTo>
                    <a:pt x="1987391" y="94073"/>
                  </a:lnTo>
                  <a:lnTo>
                    <a:pt x="2017819" y="97628"/>
                  </a:lnTo>
                  <a:lnTo>
                    <a:pt x="2052665" y="99834"/>
                  </a:lnTo>
                  <a:lnTo>
                    <a:pt x="2086340" y="99875"/>
                  </a:lnTo>
                  <a:lnTo>
                    <a:pt x="2121164" y="96491"/>
                  </a:lnTo>
                  <a:lnTo>
                    <a:pt x="2158216" y="100314"/>
                  </a:lnTo>
                  <a:lnTo>
                    <a:pt x="2191693" y="101218"/>
                  </a:lnTo>
                  <a:lnTo>
                    <a:pt x="2232344" y="101487"/>
                  </a:lnTo>
                  <a:lnTo>
                    <a:pt x="2273238" y="101567"/>
                  </a:lnTo>
                  <a:lnTo>
                    <a:pt x="2305728" y="101586"/>
                  </a:lnTo>
                  <a:lnTo>
                    <a:pt x="2342118" y="101594"/>
                  </a:lnTo>
                  <a:lnTo>
                    <a:pt x="2377155" y="101598"/>
                  </a:lnTo>
                  <a:lnTo>
                    <a:pt x="2408442" y="101600"/>
                  </a:lnTo>
                  <a:lnTo>
                    <a:pt x="2450533" y="101600"/>
                  </a:lnTo>
                  <a:lnTo>
                    <a:pt x="2479855" y="104109"/>
                  </a:lnTo>
                  <a:lnTo>
                    <a:pt x="2509506" y="107419"/>
                  </a:lnTo>
                  <a:lnTo>
                    <a:pt x="2541498" y="108890"/>
                  </a:lnTo>
                  <a:lnTo>
                    <a:pt x="2577760" y="109718"/>
                  </a:lnTo>
                  <a:lnTo>
                    <a:pt x="2619862" y="109964"/>
                  </a:lnTo>
                  <a:lnTo>
                    <a:pt x="2649186" y="110021"/>
                  </a:lnTo>
                  <a:lnTo>
                    <a:pt x="2684614" y="110053"/>
                  </a:lnTo>
                  <a:lnTo>
                    <a:pt x="2726924" y="110064"/>
                  </a:lnTo>
                  <a:lnTo>
                    <a:pt x="2755722" y="110066"/>
                  </a:lnTo>
                  <a:lnTo>
                    <a:pt x="2793633" y="110067"/>
                  </a:lnTo>
                  <a:lnTo>
                    <a:pt x="2824309" y="110067"/>
                  </a:lnTo>
                  <a:lnTo>
                    <a:pt x="2860680" y="110067"/>
                  </a:lnTo>
                  <a:lnTo>
                    <a:pt x="2902186" y="105573"/>
                  </a:lnTo>
                  <a:lnTo>
                    <a:pt x="2944321" y="102385"/>
                  </a:lnTo>
                  <a:lnTo>
                    <a:pt x="2983864" y="101755"/>
                  </a:lnTo>
                  <a:lnTo>
                    <a:pt x="3019339" y="101631"/>
                  </a:lnTo>
                  <a:lnTo>
                    <a:pt x="3060312" y="101604"/>
                  </a:lnTo>
                  <a:lnTo>
                    <a:pt x="3097887" y="97106"/>
                  </a:lnTo>
                  <a:lnTo>
                    <a:pt x="3134312" y="93657"/>
                  </a:lnTo>
                  <a:lnTo>
                    <a:pt x="3172956" y="93164"/>
                  </a:lnTo>
                  <a:lnTo>
                    <a:pt x="3213905" y="90629"/>
                  </a:lnTo>
                  <a:lnTo>
                    <a:pt x="3249981" y="85452"/>
                  </a:lnTo>
                  <a:lnTo>
                    <a:pt x="3289602" y="78012"/>
                  </a:lnTo>
                  <a:lnTo>
                    <a:pt x="3301981" y="76204"/>
                  </a:lnTo>
                  <a:lnTo>
                    <a:pt x="3301995" y="71705"/>
                  </a:lnTo>
                  <a:lnTo>
                    <a:pt x="3301056" y="70381"/>
                  </a:lnTo>
                  <a:lnTo>
                    <a:pt x="3299489" y="69499"/>
                  </a:lnTo>
                  <a:lnTo>
                    <a:pt x="3290281" y="68257"/>
                  </a:lnTo>
                  <a:lnTo>
                    <a:pt x="3280799" y="67026"/>
                  </a:lnTo>
                  <a:lnTo>
                    <a:pt x="3241492" y="53313"/>
                  </a:lnTo>
                  <a:lnTo>
                    <a:pt x="3204732" y="43964"/>
                  </a:lnTo>
                  <a:lnTo>
                    <a:pt x="3169488" y="30692"/>
                  </a:lnTo>
                  <a:lnTo>
                    <a:pt x="3163143" y="25243"/>
                  </a:lnTo>
                  <a:lnTo>
                    <a:pt x="3160323" y="19686"/>
                  </a:lnTo>
                  <a:lnTo>
                    <a:pt x="31580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961"/>
            <p:cNvSpPr/>
            <p:nvPr/>
          </p:nvSpPr>
          <p:spPr>
            <a:xfrm>
              <a:off x="8458200" y="5156231"/>
              <a:ext cx="101479" cy="33837"/>
            </a:xfrm>
            <a:custGeom>
              <a:avLst/>
              <a:gdLst/>
              <a:ahLst/>
              <a:cxnLst/>
              <a:rect l="0" t="0" r="0" b="0"/>
              <a:pathLst>
                <a:path w="101479" h="33837">
                  <a:moveTo>
                    <a:pt x="76200" y="8436"/>
                  </a:moveTo>
                  <a:lnTo>
                    <a:pt x="85189" y="8436"/>
                  </a:lnTo>
                  <a:lnTo>
                    <a:pt x="87837" y="7495"/>
                  </a:lnTo>
                  <a:lnTo>
                    <a:pt x="89602" y="5927"/>
                  </a:lnTo>
                  <a:lnTo>
                    <a:pt x="90779" y="3941"/>
                  </a:lnTo>
                  <a:lnTo>
                    <a:pt x="92504" y="2617"/>
                  </a:lnTo>
                  <a:lnTo>
                    <a:pt x="101478" y="0"/>
                  </a:lnTo>
                  <a:lnTo>
                    <a:pt x="97069" y="4473"/>
                  </a:lnTo>
                  <a:lnTo>
                    <a:pt x="92373" y="6674"/>
                  </a:lnTo>
                  <a:lnTo>
                    <a:pt x="55143" y="16990"/>
                  </a:lnTo>
                  <a:lnTo>
                    <a:pt x="15804" y="30328"/>
                  </a:lnTo>
                  <a:lnTo>
                    <a:pt x="0" y="338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962"/>
            <p:cNvSpPr/>
            <p:nvPr/>
          </p:nvSpPr>
          <p:spPr>
            <a:xfrm>
              <a:off x="5215467" y="5063067"/>
              <a:ext cx="127001" cy="84667"/>
            </a:xfrm>
            <a:custGeom>
              <a:avLst/>
              <a:gdLst/>
              <a:ahLst/>
              <a:cxnLst/>
              <a:rect l="0" t="0" r="0" b="0"/>
              <a:pathLst>
                <a:path w="127001" h="84667">
                  <a:moveTo>
                    <a:pt x="0" y="84666"/>
                  </a:moveTo>
                  <a:lnTo>
                    <a:pt x="0" y="80172"/>
                  </a:lnTo>
                  <a:lnTo>
                    <a:pt x="1881" y="78847"/>
                  </a:lnTo>
                  <a:lnTo>
                    <a:pt x="11637" y="76044"/>
                  </a:lnTo>
                  <a:lnTo>
                    <a:pt x="13403" y="74214"/>
                  </a:lnTo>
                  <a:lnTo>
                    <a:pt x="14578" y="72054"/>
                  </a:lnTo>
                  <a:lnTo>
                    <a:pt x="53621" y="40254"/>
                  </a:lnTo>
                  <a:lnTo>
                    <a:pt x="95574" y="13209"/>
                  </a:lnTo>
                  <a:lnTo>
                    <a:pt x="99814" y="9871"/>
                  </a:lnTo>
                  <a:lnTo>
                    <a:pt x="105565" y="8883"/>
                  </a:lnTo>
                  <a:lnTo>
                    <a:pt x="107065" y="7803"/>
                  </a:lnTo>
                  <a:lnTo>
                    <a:pt x="108065" y="6143"/>
                  </a:lnTo>
                  <a:lnTo>
                    <a:pt x="108732" y="4095"/>
                  </a:lnTo>
                  <a:lnTo>
                    <a:pt x="111059" y="2730"/>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963"/>
            <p:cNvSpPr/>
            <p:nvPr/>
          </p:nvSpPr>
          <p:spPr>
            <a:xfrm>
              <a:off x="6087565" y="5393267"/>
              <a:ext cx="67703" cy="8467"/>
            </a:xfrm>
            <a:custGeom>
              <a:avLst/>
              <a:gdLst/>
              <a:ahLst/>
              <a:cxnLst/>
              <a:rect l="0" t="0" r="0" b="0"/>
              <a:pathLst>
                <a:path w="67703" h="8467">
                  <a:moveTo>
                    <a:pt x="16902" y="8466"/>
                  </a:moveTo>
                  <a:lnTo>
                    <a:pt x="9612" y="1177"/>
                  </a:lnTo>
                  <a:lnTo>
                    <a:pt x="0" y="2"/>
                  </a:lnTo>
                  <a:lnTo>
                    <a:pt x="6770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964"/>
            <p:cNvSpPr/>
            <p:nvPr/>
          </p:nvSpPr>
          <p:spPr>
            <a:xfrm>
              <a:off x="6239933" y="5046143"/>
              <a:ext cx="25401" cy="169325"/>
            </a:xfrm>
            <a:custGeom>
              <a:avLst/>
              <a:gdLst/>
              <a:ahLst/>
              <a:cxnLst/>
              <a:rect l="0" t="0" r="0" b="0"/>
              <a:pathLst>
                <a:path w="25401" h="169325">
                  <a:moveTo>
                    <a:pt x="0" y="8457"/>
                  </a:moveTo>
                  <a:lnTo>
                    <a:pt x="0" y="0"/>
                  </a:lnTo>
                  <a:lnTo>
                    <a:pt x="0" y="21315"/>
                  </a:lnTo>
                  <a:lnTo>
                    <a:pt x="941" y="22674"/>
                  </a:lnTo>
                  <a:lnTo>
                    <a:pt x="2509" y="23579"/>
                  </a:lnTo>
                  <a:lnTo>
                    <a:pt x="4495" y="24182"/>
                  </a:lnTo>
                  <a:lnTo>
                    <a:pt x="5818" y="25527"/>
                  </a:lnTo>
                  <a:lnTo>
                    <a:pt x="8118" y="32575"/>
                  </a:lnTo>
                  <a:lnTo>
                    <a:pt x="8467" y="74174"/>
                  </a:lnTo>
                  <a:lnTo>
                    <a:pt x="8467" y="115703"/>
                  </a:lnTo>
                  <a:lnTo>
                    <a:pt x="8467" y="146850"/>
                  </a:lnTo>
                  <a:lnTo>
                    <a:pt x="10975" y="152436"/>
                  </a:lnTo>
                  <a:lnTo>
                    <a:pt x="25400" y="1693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965"/>
            <p:cNvSpPr/>
            <p:nvPr/>
          </p:nvSpPr>
          <p:spPr>
            <a:xfrm>
              <a:off x="6273800" y="5317067"/>
              <a:ext cx="8468" cy="143934"/>
            </a:xfrm>
            <a:custGeom>
              <a:avLst/>
              <a:gdLst/>
              <a:ahLst/>
              <a:cxnLst/>
              <a:rect l="0" t="0" r="0" b="0"/>
              <a:pathLst>
                <a:path w="8468" h="143934">
                  <a:moveTo>
                    <a:pt x="0" y="0"/>
                  </a:moveTo>
                  <a:lnTo>
                    <a:pt x="0" y="37881"/>
                  </a:lnTo>
                  <a:lnTo>
                    <a:pt x="0" y="76269"/>
                  </a:lnTo>
                  <a:lnTo>
                    <a:pt x="941" y="116480"/>
                  </a:lnTo>
                  <a:lnTo>
                    <a:pt x="8467" y="143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7" name="SMARTInkShape-Group116"/>
          <p:cNvGrpSpPr/>
          <p:nvPr/>
        </p:nvGrpSpPr>
        <p:grpSpPr>
          <a:xfrm>
            <a:off x="6646685" y="5092206"/>
            <a:ext cx="395683" cy="80676"/>
            <a:chOff x="6646685" y="5092206"/>
            <a:chExt cx="395683" cy="80676"/>
          </a:xfrm>
        </p:grpSpPr>
        <p:sp>
          <p:nvSpPr>
            <p:cNvPr id="235" name="SMARTInkShape-966"/>
            <p:cNvSpPr/>
            <p:nvPr/>
          </p:nvSpPr>
          <p:spPr>
            <a:xfrm>
              <a:off x="6936027" y="5097092"/>
              <a:ext cx="106341" cy="75790"/>
            </a:xfrm>
            <a:custGeom>
              <a:avLst/>
              <a:gdLst/>
              <a:ahLst/>
              <a:cxnLst/>
              <a:rect l="0" t="0" r="0" b="0"/>
              <a:pathLst>
                <a:path w="106341" h="75790">
                  <a:moveTo>
                    <a:pt x="65906" y="50641"/>
                  </a:moveTo>
                  <a:lnTo>
                    <a:pt x="65906" y="43352"/>
                  </a:lnTo>
                  <a:lnTo>
                    <a:pt x="64966" y="42959"/>
                  </a:lnTo>
                  <a:lnTo>
                    <a:pt x="57789" y="42205"/>
                  </a:lnTo>
                  <a:lnTo>
                    <a:pt x="57543" y="37689"/>
                  </a:lnTo>
                  <a:lnTo>
                    <a:pt x="59994" y="32969"/>
                  </a:lnTo>
                  <a:lnTo>
                    <a:pt x="64739" y="26767"/>
                  </a:lnTo>
                  <a:lnTo>
                    <a:pt x="65560" y="21199"/>
                  </a:lnTo>
                  <a:lnTo>
                    <a:pt x="66616" y="19723"/>
                  </a:lnTo>
                  <a:lnTo>
                    <a:pt x="68261" y="18741"/>
                  </a:lnTo>
                  <a:lnTo>
                    <a:pt x="75071" y="17357"/>
                  </a:lnTo>
                  <a:lnTo>
                    <a:pt x="77660" y="17163"/>
                  </a:lnTo>
                  <a:lnTo>
                    <a:pt x="79387" y="17974"/>
                  </a:lnTo>
                  <a:lnTo>
                    <a:pt x="80538" y="19456"/>
                  </a:lnTo>
                  <a:lnTo>
                    <a:pt x="81817" y="23611"/>
                  </a:lnTo>
                  <a:lnTo>
                    <a:pt x="82828" y="53477"/>
                  </a:lnTo>
                  <a:lnTo>
                    <a:pt x="81891" y="55354"/>
                  </a:lnTo>
                  <a:lnTo>
                    <a:pt x="80325" y="56605"/>
                  </a:lnTo>
                  <a:lnTo>
                    <a:pt x="76078" y="57996"/>
                  </a:lnTo>
                  <a:lnTo>
                    <a:pt x="62937" y="58961"/>
                  </a:lnTo>
                  <a:lnTo>
                    <a:pt x="57375" y="56534"/>
                  </a:lnTo>
                  <a:lnTo>
                    <a:pt x="51766" y="53260"/>
                  </a:lnTo>
                  <a:lnTo>
                    <a:pt x="43320" y="50476"/>
                  </a:lnTo>
                  <a:lnTo>
                    <a:pt x="37681" y="46491"/>
                  </a:lnTo>
                  <a:lnTo>
                    <a:pt x="34547" y="41585"/>
                  </a:lnTo>
                  <a:lnTo>
                    <a:pt x="32534" y="30770"/>
                  </a:lnTo>
                  <a:lnTo>
                    <a:pt x="34768" y="25190"/>
                  </a:lnTo>
                  <a:lnTo>
                    <a:pt x="36681" y="22385"/>
                  </a:lnTo>
                  <a:lnTo>
                    <a:pt x="38897" y="20515"/>
                  </a:lnTo>
                  <a:lnTo>
                    <a:pt x="43867" y="18436"/>
                  </a:lnTo>
                  <a:lnTo>
                    <a:pt x="81355" y="16818"/>
                  </a:lnTo>
                  <a:lnTo>
                    <a:pt x="89392" y="19303"/>
                  </a:lnTo>
                  <a:lnTo>
                    <a:pt x="92852" y="21282"/>
                  </a:lnTo>
                  <a:lnTo>
                    <a:pt x="95159" y="24484"/>
                  </a:lnTo>
                  <a:lnTo>
                    <a:pt x="98406" y="37038"/>
                  </a:lnTo>
                  <a:lnTo>
                    <a:pt x="99165" y="43968"/>
                  </a:lnTo>
                  <a:lnTo>
                    <a:pt x="96994" y="50184"/>
                  </a:lnTo>
                  <a:lnTo>
                    <a:pt x="83441" y="66334"/>
                  </a:lnTo>
                  <a:lnTo>
                    <a:pt x="75895" y="71727"/>
                  </a:lnTo>
                  <a:lnTo>
                    <a:pt x="68464" y="74124"/>
                  </a:lnTo>
                  <a:lnTo>
                    <a:pt x="42921" y="75789"/>
                  </a:lnTo>
                  <a:lnTo>
                    <a:pt x="38353" y="73992"/>
                  </a:lnTo>
                  <a:lnTo>
                    <a:pt x="21211" y="56945"/>
                  </a:lnTo>
                  <a:lnTo>
                    <a:pt x="12421" y="43520"/>
                  </a:lnTo>
                  <a:lnTo>
                    <a:pt x="8353" y="27626"/>
                  </a:lnTo>
                  <a:lnTo>
                    <a:pt x="7147" y="15495"/>
                  </a:lnTo>
                  <a:lnTo>
                    <a:pt x="9374" y="8994"/>
                  </a:lnTo>
                  <a:lnTo>
                    <a:pt x="11285" y="5943"/>
                  </a:lnTo>
                  <a:lnTo>
                    <a:pt x="14440" y="3909"/>
                  </a:lnTo>
                  <a:lnTo>
                    <a:pt x="22963" y="1649"/>
                  </a:lnTo>
                  <a:lnTo>
                    <a:pt x="57606" y="0"/>
                  </a:lnTo>
                  <a:lnTo>
                    <a:pt x="82663" y="6632"/>
                  </a:lnTo>
                  <a:lnTo>
                    <a:pt x="91542" y="11640"/>
                  </a:lnTo>
                  <a:lnTo>
                    <a:pt x="101828" y="24242"/>
                  </a:lnTo>
                  <a:lnTo>
                    <a:pt x="106340" y="35398"/>
                  </a:lnTo>
                  <a:lnTo>
                    <a:pt x="106032" y="38598"/>
                  </a:lnTo>
                  <a:lnTo>
                    <a:pt x="103182" y="44661"/>
                  </a:lnTo>
                  <a:lnTo>
                    <a:pt x="101105" y="46654"/>
                  </a:lnTo>
                  <a:lnTo>
                    <a:pt x="83793" y="54611"/>
                  </a:lnTo>
                  <a:lnTo>
                    <a:pt x="71034" y="54601"/>
                  </a:lnTo>
                  <a:lnTo>
                    <a:pt x="32490" y="48480"/>
                  </a:lnTo>
                  <a:lnTo>
                    <a:pt x="7423" y="40220"/>
                  </a:lnTo>
                  <a:lnTo>
                    <a:pt x="4339" y="38049"/>
                  </a:lnTo>
                  <a:lnTo>
                    <a:pt x="913" y="33129"/>
                  </a:lnTo>
                  <a:lnTo>
                    <a:pt x="0" y="30500"/>
                  </a:lnTo>
                  <a:lnTo>
                    <a:pt x="1273" y="27806"/>
                  </a:lnTo>
                  <a:lnTo>
                    <a:pt x="7704" y="22305"/>
                  </a:lnTo>
                  <a:lnTo>
                    <a:pt x="16834" y="19233"/>
                  </a:lnTo>
                  <a:lnTo>
                    <a:pt x="33531" y="17261"/>
                  </a:lnTo>
                  <a:lnTo>
                    <a:pt x="47428" y="21414"/>
                  </a:lnTo>
                  <a:lnTo>
                    <a:pt x="58969" y="28602"/>
                  </a:lnTo>
                  <a:lnTo>
                    <a:pt x="62823" y="33947"/>
                  </a:lnTo>
                  <a:lnTo>
                    <a:pt x="63851" y="36689"/>
                  </a:lnTo>
                  <a:lnTo>
                    <a:pt x="63595" y="39458"/>
                  </a:lnTo>
                  <a:lnTo>
                    <a:pt x="57164" y="55354"/>
                  </a:lnTo>
                  <a:lnTo>
                    <a:pt x="55374" y="56605"/>
                  </a:lnTo>
                  <a:lnTo>
                    <a:pt x="50237" y="58614"/>
                  </a:lnTo>
                  <a:lnTo>
                    <a:pt x="40506" y="337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967"/>
            <p:cNvSpPr/>
            <p:nvPr/>
          </p:nvSpPr>
          <p:spPr>
            <a:xfrm>
              <a:off x="6646685" y="5092206"/>
              <a:ext cx="67340" cy="72234"/>
            </a:xfrm>
            <a:custGeom>
              <a:avLst/>
              <a:gdLst/>
              <a:ahLst/>
              <a:cxnLst/>
              <a:rect l="0" t="0" r="0" b="0"/>
              <a:pathLst>
                <a:path w="67340" h="72234">
                  <a:moveTo>
                    <a:pt x="16582" y="55527"/>
                  </a:moveTo>
                  <a:lnTo>
                    <a:pt x="8465" y="55527"/>
                  </a:lnTo>
                  <a:lnTo>
                    <a:pt x="8218" y="51033"/>
                  </a:lnTo>
                  <a:lnTo>
                    <a:pt x="5652" y="46318"/>
                  </a:lnTo>
                  <a:lnTo>
                    <a:pt x="2316" y="41086"/>
                  </a:lnTo>
                  <a:lnTo>
                    <a:pt x="175" y="30062"/>
                  </a:lnTo>
                  <a:lnTo>
                    <a:pt x="0" y="27263"/>
                  </a:lnTo>
                  <a:lnTo>
                    <a:pt x="823" y="25396"/>
                  </a:lnTo>
                  <a:lnTo>
                    <a:pt x="2313" y="24150"/>
                  </a:lnTo>
                  <a:lnTo>
                    <a:pt x="4246" y="23322"/>
                  </a:lnTo>
                  <a:lnTo>
                    <a:pt x="5536" y="21826"/>
                  </a:lnTo>
                  <a:lnTo>
                    <a:pt x="6969" y="17658"/>
                  </a:lnTo>
                  <a:lnTo>
                    <a:pt x="8291" y="16169"/>
                  </a:lnTo>
                  <a:lnTo>
                    <a:pt x="15304" y="13586"/>
                  </a:lnTo>
                  <a:lnTo>
                    <a:pt x="20697" y="13310"/>
                  </a:lnTo>
                  <a:lnTo>
                    <a:pt x="25623" y="15754"/>
                  </a:lnTo>
                  <a:lnTo>
                    <a:pt x="30948" y="19036"/>
                  </a:lnTo>
                  <a:lnTo>
                    <a:pt x="39236" y="21824"/>
                  </a:lnTo>
                  <a:lnTo>
                    <a:pt x="53280" y="33343"/>
                  </a:lnTo>
                  <a:lnTo>
                    <a:pt x="54218" y="36974"/>
                  </a:lnTo>
                  <a:lnTo>
                    <a:pt x="51130" y="52713"/>
                  </a:lnTo>
                  <a:lnTo>
                    <a:pt x="41661" y="63683"/>
                  </a:lnTo>
                  <a:lnTo>
                    <a:pt x="34627" y="68560"/>
                  </a:lnTo>
                  <a:lnTo>
                    <a:pt x="27424" y="70727"/>
                  </a:lnTo>
                  <a:lnTo>
                    <a:pt x="11029" y="72233"/>
                  </a:lnTo>
                  <a:lnTo>
                    <a:pt x="6902" y="69851"/>
                  </a:lnTo>
                  <a:lnTo>
                    <a:pt x="4483" y="67899"/>
                  </a:lnTo>
                  <a:lnTo>
                    <a:pt x="1798" y="60712"/>
                  </a:lnTo>
                  <a:lnTo>
                    <a:pt x="1081" y="56162"/>
                  </a:lnTo>
                  <a:lnTo>
                    <a:pt x="2794" y="48597"/>
                  </a:lnTo>
                  <a:lnTo>
                    <a:pt x="5750" y="42099"/>
                  </a:lnTo>
                  <a:lnTo>
                    <a:pt x="8355" y="33152"/>
                  </a:lnTo>
                  <a:lnTo>
                    <a:pt x="15312" y="23360"/>
                  </a:lnTo>
                  <a:lnTo>
                    <a:pt x="35545" y="21809"/>
                  </a:lnTo>
                  <a:lnTo>
                    <a:pt x="44569" y="21705"/>
                  </a:lnTo>
                  <a:lnTo>
                    <a:pt x="50343" y="24189"/>
                  </a:lnTo>
                  <a:lnTo>
                    <a:pt x="53201" y="26168"/>
                  </a:lnTo>
                  <a:lnTo>
                    <a:pt x="61716" y="37944"/>
                  </a:lnTo>
                  <a:lnTo>
                    <a:pt x="65704" y="48854"/>
                  </a:lnTo>
                  <a:lnTo>
                    <a:pt x="67339" y="63472"/>
                  </a:lnTo>
                  <a:lnTo>
                    <a:pt x="55593" y="63949"/>
                  </a:lnTo>
                  <a:lnTo>
                    <a:pt x="42983" y="59487"/>
                  </a:lnTo>
                  <a:lnTo>
                    <a:pt x="25552" y="46838"/>
                  </a:lnTo>
                  <a:lnTo>
                    <a:pt x="20569" y="41317"/>
                  </a:lnTo>
                  <a:lnTo>
                    <a:pt x="18354" y="35728"/>
                  </a:lnTo>
                  <a:lnTo>
                    <a:pt x="16737" y="18835"/>
                  </a:lnTo>
                  <a:lnTo>
                    <a:pt x="19159" y="13192"/>
                  </a:lnTo>
                  <a:lnTo>
                    <a:pt x="23885" y="6399"/>
                  </a:lnTo>
                  <a:lnTo>
                    <a:pt x="27039" y="5470"/>
                  </a:lnTo>
                  <a:lnTo>
                    <a:pt x="36730" y="4874"/>
                  </a:lnTo>
                  <a:lnTo>
                    <a:pt x="39422" y="6707"/>
                  </a:lnTo>
                  <a:lnTo>
                    <a:pt x="65712" y="44152"/>
                  </a:lnTo>
                  <a:lnTo>
                    <a:pt x="65328" y="46063"/>
                  </a:lnTo>
                  <a:lnTo>
                    <a:pt x="59945" y="54095"/>
                  </a:lnTo>
                  <a:lnTo>
                    <a:pt x="56864" y="54892"/>
                  </a:lnTo>
                  <a:lnTo>
                    <a:pt x="54725" y="55103"/>
                  </a:lnTo>
                  <a:lnTo>
                    <a:pt x="29829" y="47398"/>
                  </a:lnTo>
                  <a:lnTo>
                    <a:pt x="28235" y="46345"/>
                  </a:lnTo>
                  <a:lnTo>
                    <a:pt x="27174" y="44702"/>
                  </a:lnTo>
                  <a:lnTo>
                    <a:pt x="26465" y="42666"/>
                  </a:lnTo>
                  <a:lnTo>
                    <a:pt x="24112" y="41309"/>
                  </a:lnTo>
                  <a:lnTo>
                    <a:pt x="16479" y="39801"/>
                  </a:lnTo>
                  <a:lnTo>
                    <a:pt x="13691" y="37517"/>
                  </a:lnTo>
                  <a:lnTo>
                    <a:pt x="8849" y="24120"/>
                  </a:lnTo>
                  <a:lnTo>
                    <a:pt x="8333" y="13400"/>
                  </a:lnTo>
                  <a:lnTo>
                    <a:pt x="9201" y="10509"/>
                  </a:lnTo>
                  <a:lnTo>
                    <a:pt x="10720" y="8582"/>
                  </a:lnTo>
                  <a:lnTo>
                    <a:pt x="14917" y="6441"/>
                  </a:lnTo>
                  <a:lnTo>
                    <a:pt x="36613" y="0"/>
                  </a:lnTo>
                  <a:lnTo>
                    <a:pt x="52935" y="3919"/>
                  </a:lnTo>
                  <a:lnTo>
                    <a:pt x="54928" y="6070"/>
                  </a:lnTo>
                  <a:lnTo>
                    <a:pt x="57143" y="13477"/>
                  </a:lnTo>
                  <a:lnTo>
                    <a:pt x="56793" y="17146"/>
                  </a:lnTo>
                  <a:lnTo>
                    <a:pt x="53895" y="23731"/>
                  </a:lnTo>
                  <a:lnTo>
                    <a:pt x="46975" y="32727"/>
                  </a:lnTo>
                  <a:lnTo>
                    <a:pt x="27840" y="45369"/>
                  </a:lnTo>
                  <a:lnTo>
                    <a:pt x="8115" y="3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925284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4" name="Group 13"/>
          <p:cNvGrpSpPr/>
          <p:nvPr/>
        </p:nvGrpSpPr>
        <p:grpSpPr>
          <a:xfrm>
            <a:off x="5114264" y="1796896"/>
            <a:ext cx="3136605" cy="519436"/>
            <a:chOff x="5421207" y="5600282"/>
            <a:chExt cx="3136605" cy="519436"/>
          </a:xfrm>
        </p:grpSpPr>
        <p:cxnSp>
          <p:nvCxnSpPr>
            <p:cNvPr id="76" name="Straight Connector 75"/>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12" name="Table 11"/>
          <p:cNvGraphicFramePr>
            <a:graphicFrameLocks noGrp="1"/>
          </p:cNvGraphicFramePr>
          <p:nvPr>
            <p:extLst/>
          </p:nvPr>
        </p:nvGraphicFramePr>
        <p:xfrm>
          <a:off x="5440723" y="1614336"/>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nvPr>
            </p:nvGraphicFramePr>
            <p:xfrm>
              <a:off x="170119" y="935819"/>
              <a:ext cx="11823408" cy="475996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dirty="0" smtClean="0"/>
                            <a:t>Context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Number Line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Absolute Value Notation</a:t>
                          </a:r>
                        </a:p>
                      </a:txBody>
                      <a:tcPr/>
                    </a:tc>
                    <a:extLst>
                      <a:ext uri="{0D108BD9-81ED-4DB2-BD59-A6C34878D82A}">
                        <a16:rowId xmlns:a16="http://schemas.microsoft.com/office/drawing/2014/main" val="1313614853"/>
                      </a:ext>
                    </a:extLst>
                  </a:tr>
                  <a:tr h="37084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92200702"/>
                      </a:ext>
                    </a:extLst>
                  </a:tr>
                  <a:tr h="37084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i="1" dirty="0" smtClean="0">
                            <a:latin typeface="Cambria Math" panose="02040503050406030204" pitchFamily="18" charset="0"/>
                          </a:endParaRPr>
                        </a:p>
                        <a:p>
                          <a:pPr algn="ct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2</m:t>
                                  </m:r>
                                </m:e>
                              </m:d>
                              <m:r>
                                <a:rPr lang="en-US" i="1" smtClean="0">
                                  <a:latin typeface="Cambria Math" panose="02040503050406030204" pitchFamily="18" charset="0"/>
                                </a:rPr>
                                <m:t>,</m:t>
                              </m:r>
                            </m:oMath>
                          </a14:m>
                          <a:r>
                            <a:rPr lang="en-US" dirty="0" smtClean="0"/>
                            <a:t>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−2</m:t>
                                  </m:r>
                                </m:e>
                              </m:d>
                            </m:oMath>
                          </a14:m>
                          <a:endParaRPr lang="en-US" dirty="0"/>
                        </a:p>
                      </a:txBody>
                      <a:tcPr/>
                    </a:tc>
                    <a:extLst>
                      <a:ext uri="{0D108BD9-81ED-4DB2-BD59-A6C34878D82A}">
                        <a16:rowId xmlns:a16="http://schemas.microsoft.com/office/drawing/2014/main" val="2939860989"/>
                      </a:ext>
                    </a:extLst>
                  </a:tr>
                  <a:tr h="37084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i="1" dirty="0" smtClean="0">
                            <a:latin typeface="Cambria Math" panose="02040503050406030204" pitchFamily="18" charset="0"/>
                          </a:endParaRPr>
                        </a:p>
                        <a:p>
                          <a:pPr algn="ct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3.5</m:t>
                                  </m:r>
                                </m:e>
                              </m:d>
                              <m:r>
                                <a:rPr lang="en-US" i="1" smtClean="0">
                                  <a:latin typeface="Cambria Math" panose="02040503050406030204" pitchFamily="18" charset="0"/>
                                </a:rPr>
                                <m:t>,</m:t>
                              </m:r>
                            </m:oMath>
                          </a14:m>
                          <a:r>
                            <a:rPr lang="en-US" dirty="0" smtClean="0"/>
                            <a:t>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−3.5</m:t>
                                  </m:r>
                                </m:e>
                              </m:d>
                            </m:oMath>
                          </a14:m>
                          <a:endParaRPr lang="en-US" dirty="0"/>
                        </a:p>
                      </a:txBody>
                      <a:tcPr/>
                    </a:tc>
                    <a:extLst>
                      <a:ext uri="{0D108BD9-81ED-4DB2-BD59-A6C34878D82A}">
                        <a16:rowId xmlns:a16="http://schemas.microsoft.com/office/drawing/2014/main" val="4286040694"/>
                      </a:ext>
                    </a:extLst>
                  </a:tr>
                  <a:tr h="37084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pPr algn="ctr"/>
                          <a:endParaRPr lang="en-US" i="1" dirty="0" smtClean="0">
                            <a:latin typeface="Cambria Math" panose="02040503050406030204" pitchFamily="18" charset="0"/>
                          </a:endParaRPr>
                        </a:p>
                        <a:p>
                          <a:pPr algn="ct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e>
                              </m:d>
                              <m:r>
                                <a:rPr lang="en-US" i="1" smtClean="0">
                                  <a:latin typeface="Cambria Math" panose="02040503050406030204" pitchFamily="18" charset="0"/>
                                </a:rPr>
                                <m:t>,</m:t>
                              </m:r>
                            </m:oMath>
                          </a14:m>
                          <a:r>
                            <a:rPr lang="en-US" dirty="0" smtClean="0"/>
                            <a:t>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 </m:t>
                                  </m:r>
                                </m:e>
                              </m:d>
                            </m:oMath>
                          </a14:m>
                          <a:endParaRPr lang="en-US" dirty="0"/>
                        </a:p>
                      </a:txBody>
                      <a:tcPr/>
                    </a:tc>
                    <a:extLst>
                      <a:ext uri="{0D108BD9-81ED-4DB2-BD59-A6C34878D82A}">
                        <a16:rowId xmlns:a16="http://schemas.microsoft.com/office/drawing/2014/main" val="28742058"/>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853260322"/>
                  </p:ext>
                </p:extLst>
              </p:nvPr>
            </p:nvGraphicFramePr>
            <p:xfrm>
              <a:off x="170119" y="935819"/>
              <a:ext cx="11823408" cy="475996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dirty="0" smtClean="0"/>
                            <a:t>Context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Number Line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Absolute Value Notation</a:t>
                          </a:r>
                        </a:p>
                      </a:txBody>
                      <a:tcPr/>
                    </a:tc>
                    <a:extLst>
                      <a:ext uri="{0D108BD9-81ED-4DB2-BD59-A6C34878D82A}">
                        <a16:rowId xmlns:a16="http://schemas.microsoft.com/office/drawing/2014/main" val="1313614853"/>
                      </a:ext>
                    </a:extLst>
                  </a:tr>
                  <a:tr h="106680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492200702"/>
                      </a:ext>
                    </a:extLst>
                  </a:tr>
                  <a:tr h="106680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endParaRPr lang="en-US"/>
                        </a:p>
                      </a:txBody>
                      <a:tcPr>
                        <a:blipFill>
                          <a:blip r:embed="rId3"/>
                          <a:stretch>
                            <a:fillRect l="-371359" t="-137714" r="-485" b="-213143"/>
                          </a:stretch>
                        </a:blipFill>
                      </a:tcPr>
                    </a:tc>
                    <a:extLst>
                      <a:ext uri="{0D108BD9-81ED-4DB2-BD59-A6C34878D82A}">
                        <a16:rowId xmlns:a16="http://schemas.microsoft.com/office/drawing/2014/main" val="2939860989"/>
                      </a:ext>
                    </a:extLst>
                  </a:tr>
                  <a:tr h="1066800">
                    <a:tc>
                      <a:txBody>
                        <a:bodyPr/>
                        <a:lstStyle/>
                        <a:p>
                          <a:pPr algn="l"/>
                          <a:endParaRPr lang="en-US" sz="1600" dirty="0" smtClean="0"/>
                        </a:p>
                        <a:p>
                          <a:pPr algn="l"/>
                          <a:endParaRPr lang="en-US" sz="1600" dirty="0" smtClean="0"/>
                        </a:p>
                        <a:p>
                          <a:pPr algn="l"/>
                          <a:endParaRPr lang="en-US" sz="1600" dirty="0" smtClean="0"/>
                        </a:p>
                        <a:p>
                          <a:pPr algn="l"/>
                          <a:endParaRPr lang="en-US" sz="1600" dirty="0"/>
                        </a:p>
                      </a:txBody>
                      <a:tcPr/>
                    </a:tc>
                    <a:tc>
                      <a:txBody>
                        <a:bodyPr/>
                        <a:lstStyle/>
                        <a:p>
                          <a:pPr algn="ctr"/>
                          <a:endParaRPr lang="en-US" dirty="0"/>
                        </a:p>
                      </a:txBody>
                      <a:tcPr/>
                    </a:tc>
                    <a:tc>
                      <a:txBody>
                        <a:bodyPr/>
                        <a:lstStyle/>
                        <a:p>
                          <a:endParaRPr lang="en-US"/>
                        </a:p>
                      </a:txBody>
                      <a:tcPr>
                        <a:blipFill>
                          <a:blip r:embed="rId3"/>
                          <a:stretch>
                            <a:fillRect l="-371359" t="-236364" r="-485" b="-111932"/>
                          </a:stretch>
                        </a:blipFill>
                      </a:tcPr>
                    </a:tc>
                    <a:extLst>
                      <a:ext uri="{0D108BD9-81ED-4DB2-BD59-A6C34878D82A}">
                        <a16:rowId xmlns:a16="http://schemas.microsoft.com/office/drawing/2014/main" val="4286040694"/>
                      </a:ext>
                    </a:extLst>
                  </a:tr>
                  <a:tr h="1188720">
                    <a:tc>
                      <a:txBody>
                        <a:bodyPr/>
                        <a:lstStyle/>
                        <a:p>
                          <a:pPr algn="ctr"/>
                          <a:endParaRPr lang="en-US" dirty="0" smtClean="0"/>
                        </a:p>
                        <a:p>
                          <a:pPr algn="ctr"/>
                          <a:endParaRPr lang="en-US" dirty="0" smtClean="0"/>
                        </a:p>
                        <a:p>
                          <a:pPr algn="ctr"/>
                          <a:endParaRPr lang="en-US" dirty="0" smtClean="0"/>
                        </a:p>
                        <a:p>
                          <a:pPr algn="ctr"/>
                          <a:endParaRPr lang="en-US" dirty="0"/>
                        </a:p>
                      </a:txBody>
                      <a:tcPr/>
                    </a:tc>
                    <a:tc>
                      <a:txBody>
                        <a:bodyPr/>
                        <a:lstStyle/>
                        <a:p>
                          <a:pPr algn="ctr"/>
                          <a:endParaRPr lang="en-US" dirty="0"/>
                        </a:p>
                      </a:txBody>
                      <a:tcPr/>
                    </a:tc>
                    <a:tc>
                      <a:txBody>
                        <a:bodyPr/>
                        <a:lstStyle/>
                        <a:p>
                          <a:endParaRPr lang="en-US"/>
                        </a:p>
                      </a:txBody>
                      <a:tcPr>
                        <a:blipFill>
                          <a:blip r:embed="rId3"/>
                          <a:stretch>
                            <a:fillRect l="-371359" t="-303590" r="-485" b="-1026"/>
                          </a:stretch>
                        </a:blipFill>
                      </a:tcPr>
                    </a:tc>
                    <a:extLst>
                      <a:ext uri="{0D108BD9-81ED-4DB2-BD59-A6C34878D82A}">
                        <a16:rowId xmlns:a16="http://schemas.microsoft.com/office/drawing/2014/main" val="28742058"/>
                      </a:ext>
                    </a:extLst>
                  </a:tr>
                </a:tbl>
              </a:graphicData>
            </a:graphic>
          </p:graphicFrame>
        </mc:Fallback>
      </mc:AlternateContent>
      <p:sp>
        <p:nvSpPr>
          <p:cNvPr id="6" name="Rectangle 5"/>
          <p:cNvSpPr/>
          <p:nvPr/>
        </p:nvSpPr>
        <p:spPr>
          <a:xfrm>
            <a:off x="9653" y="494193"/>
            <a:ext cx="1779461" cy="369332"/>
          </a:xfrm>
          <a:prstGeom prst="rect">
            <a:avLst/>
          </a:prstGeom>
        </p:spPr>
        <p:txBody>
          <a:bodyPr wrap="none">
            <a:spAutoFit/>
          </a:bodyPr>
          <a:lstStyle/>
          <a:p>
            <a:r>
              <a:rPr lang="en-US" dirty="0"/>
              <a:t>Worksheet </a:t>
            </a:r>
            <a:r>
              <a:rPr lang="en-US" dirty="0" smtClean="0"/>
              <a:t>4a.3b</a:t>
            </a:r>
            <a:endParaRPr lang="en-US" dirty="0"/>
          </a:p>
        </p:txBody>
      </p:sp>
      <p:sp>
        <p:nvSpPr>
          <p:cNvPr id="11" name="Oval 10"/>
          <p:cNvSpPr/>
          <p:nvPr/>
        </p:nvSpPr>
        <p:spPr>
          <a:xfrm>
            <a:off x="6489915" y="1760899"/>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798265" y="1760894"/>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6793" y="1319472"/>
            <a:ext cx="634807" cy="369332"/>
          </a:xfrm>
          <a:prstGeom prst="rect">
            <a:avLst/>
          </a:prstGeom>
          <a:noFill/>
        </p:spPr>
        <p:txBody>
          <a:bodyPr wrap="square" rtlCol="0">
            <a:spAutoFit/>
          </a:bodyPr>
          <a:lstStyle/>
          <a:p>
            <a:r>
              <a:rPr lang="en-US" dirty="0" smtClean="0"/>
              <a:t>20a.</a:t>
            </a:r>
            <a:endParaRPr lang="en-US" dirty="0"/>
          </a:p>
        </p:txBody>
      </p:sp>
      <p:sp>
        <p:nvSpPr>
          <p:cNvPr id="16" name="TextBox 15"/>
          <p:cNvSpPr txBox="1"/>
          <p:nvPr/>
        </p:nvSpPr>
        <p:spPr>
          <a:xfrm>
            <a:off x="9494474" y="1308839"/>
            <a:ext cx="634807" cy="369332"/>
          </a:xfrm>
          <a:prstGeom prst="rect">
            <a:avLst/>
          </a:prstGeom>
          <a:noFill/>
        </p:spPr>
        <p:txBody>
          <a:bodyPr wrap="square" rtlCol="0">
            <a:spAutoFit/>
          </a:bodyPr>
          <a:lstStyle/>
          <a:p>
            <a:r>
              <a:rPr lang="en-US" dirty="0" smtClean="0"/>
              <a:t>20b.</a:t>
            </a:r>
            <a:endParaRPr lang="en-US" dirty="0"/>
          </a:p>
        </p:txBody>
      </p:sp>
      <p:sp>
        <p:nvSpPr>
          <p:cNvPr id="17" name="TextBox 16"/>
          <p:cNvSpPr txBox="1"/>
          <p:nvPr/>
        </p:nvSpPr>
        <p:spPr>
          <a:xfrm>
            <a:off x="176793" y="2373899"/>
            <a:ext cx="634807" cy="369332"/>
          </a:xfrm>
          <a:prstGeom prst="rect">
            <a:avLst/>
          </a:prstGeom>
          <a:noFill/>
        </p:spPr>
        <p:txBody>
          <a:bodyPr wrap="square" rtlCol="0">
            <a:spAutoFit/>
          </a:bodyPr>
          <a:lstStyle/>
          <a:p>
            <a:r>
              <a:rPr lang="en-US" dirty="0" smtClean="0"/>
              <a:t>21a.</a:t>
            </a:r>
            <a:endParaRPr lang="en-US" dirty="0"/>
          </a:p>
        </p:txBody>
      </p:sp>
      <p:sp>
        <p:nvSpPr>
          <p:cNvPr id="18" name="TextBox 17"/>
          <p:cNvSpPr txBox="1"/>
          <p:nvPr/>
        </p:nvSpPr>
        <p:spPr>
          <a:xfrm>
            <a:off x="4401457" y="2363266"/>
            <a:ext cx="634807" cy="369332"/>
          </a:xfrm>
          <a:prstGeom prst="rect">
            <a:avLst/>
          </a:prstGeom>
          <a:noFill/>
        </p:spPr>
        <p:txBody>
          <a:bodyPr wrap="square" rtlCol="0">
            <a:spAutoFit/>
          </a:bodyPr>
          <a:lstStyle/>
          <a:p>
            <a:r>
              <a:rPr lang="en-US" dirty="0" smtClean="0"/>
              <a:t>21b.</a:t>
            </a:r>
            <a:endParaRPr lang="en-US" dirty="0"/>
          </a:p>
        </p:txBody>
      </p:sp>
      <p:sp>
        <p:nvSpPr>
          <p:cNvPr id="19" name="TextBox 18"/>
          <p:cNvSpPr txBox="1"/>
          <p:nvPr/>
        </p:nvSpPr>
        <p:spPr>
          <a:xfrm>
            <a:off x="169686" y="3450255"/>
            <a:ext cx="634807" cy="369332"/>
          </a:xfrm>
          <a:prstGeom prst="rect">
            <a:avLst/>
          </a:prstGeom>
          <a:noFill/>
        </p:spPr>
        <p:txBody>
          <a:bodyPr wrap="square" rtlCol="0">
            <a:spAutoFit/>
          </a:bodyPr>
          <a:lstStyle/>
          <a:p>
            <a:r>
              <a:rPr lang="en-US" dirty="0" smtClean="0"/>
              <a:t>22a.</a:t>
            </a:r>
            <a:endParaRPr lang="en-US" dirty="0"/>
          </a:p>
        </p:txBody>
      </p:sp>
      <p:sp>
        <p:nvSpPr>
          <p:cNvPr id="20" name="TextBox 19"/>
          <p:cNvSpPr txBox="1"/>
          <p:nvPr/>
        </p:nvSpPr>
        <p:spPr>
          <a:xfrm>
            <a:off x="4394350" y="3439622"/>
            <a:ext cx="634807" cy="369332"/>
          </a:xfrm>
          <a:prstGeom prst="rect">
            <a:avLst/>
          </a:prstGeom>
          <a:noFill/>
        </p:spPr>
        <p:txBody>
          <a:bodyPr wrap="square" rtlCol="0">
            <a:spAutoFit/>
          </a:bodyPr>
          <a:lstStyle/>
          <a:p>
            <a:r>
              <a:rPr lang="en-US" dirty="0" smtClean="0"/>
              <a:t>22b.</a:t>
            </a:r>
            <a:endParaRPr lang="en-US" dirty="0"/>
          </a:p>
        </p:txBody>
      </p:sp>
      <p:sp>
        <p:nvSpPr>
          <p:cNvPr id="21" name="TextBox 20"/>
          <p:cNvSpPr txBox="1"/>
          <p:nvPr/>
        </p:nvSpPr>
        <p:spPr>
          <a:xfrm>
            <a:off x="179886" y="4509417"/>
            <a:ext cx="634807" cy="369332"/>
          </a:xfrm>
          <a:prstGeom prst="rect">
            <a:avLst/>
          </a:prstGeom>
          <a:noFill/>
        </p:spPr>
        <p:txBody>
          <a:bodyPr wrap="square" rtlCol="0">
            <a:spAutoFit/>
          </a:bodyPr>
          <a:lstStyle/>
          <a:p>
            <a:r>
              <a:rPr lang="en-US" dirty="0" smtClean="0"/>
              <a:t>23a.</a:t>
            </a:r>
            <a:endParaRPr lang="en-US" dirty="0"/>
          </a:p>
        </p:txBody>
      </p:sp>
      <p:sp>
        <p:nvSpPr>
          <p:cNvPr id="22" name="TextBox 21"/>
          <p:cNvSpPr txBox="1"/>
          <p:nvPr/>
        </p:nvSpPr>
        <p:spPr>
          <a:xfrm>
            <a:off x="4404550" y="4498784"/>
            <a:ext cx="634807" cy="369332"/>
          </a:xfrm>
          <a:prstGeom prst="rect">
            <a:avLst/>
          </a:prstGeom>
          <a:noFill/>
        </p:spPr>
        <p:txBody>
          <a:bodyPr wrap="square" rtlCol="0">
            <a:spAutoFit/>
          </a:bodyPr>
          <a:lstStyle/>
          <a:p>
            <a:r>
              <a:rPr lang="en-US" dirty="0" smtClean="0"/>
              <a:t>23b.</a:t>
            </a:r>
            <a:endParaRPr lang="en-US" dirty="0"/>
          </a:p>
        </p:txBody>
      </p:sp>
      <p:sp>
        <p:nvSpPr>
          <p:cNvPr id="2" name="Slide Number Placeholder 1"/>
          <p:cNvSpPr>
            <a:spLocks noGrp="1"/>
          </p:cNvSpPr>
          <p:nvPr>
            <p:ph type="sldNum" sz="quarter" idx="12"/>
          </p:nvPr>
        </p:nvSpPr>
        <p:spPr/>
        <p:txBody>
          <a:bodyPr/>
          <a:lstStyle/>
          <a:p>
            <a:fld id="{DA776C46-10C5-4740-99D6-35440904B56D}" type="slidenum">
              <a:rPr lang="en-US" smtClean="0"/>
              <a:t>14</a:t>
            </a:fld>
            <a:endParaRPr lang="en-US" dirty="0"/>
          </a:p>
        </p:txBody>
      </p:sp>
    </p:spTree>
    <p:extLst>
      <p:ext uri="{BB962C8B-B14F-4D97-AF65-F5344CB8AC3E}">
        <p14:creationId xmlns:p14="http://schemas.microsoft.com/office/powerpoint/2010/main" val="4249959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609723"/>
          </a:xfrm>
        </p:spPr>
        <p:txBody>
          <a:bodyPr>
            <a:normAutofit fontScale="90000"/>
          </a:bodyPr>
          <a:lstStyle/>
          <a:p>
            <a:r>
              <a:rPr lang="en-US" dirty="0"/>
              <a:t>Lesson </a:t>
            </a:r>
            <a:r>
              <a:rPr lang="en-US" dirty="0" smtClean="0"/>
              <a:t>4a.3: Review</a:t>
            </a:r>
            <a:endParaRPr lang="en-US" dirty="0"/>
          </a:p>
        </p:txBody>
      </p:sp>
      <p:sp>
        <p:nvSpPr>
          <p:cNvPr id="3" name="Content Placeholder 2"/>
          <p:cNvSpPr>
            <a:spLocks noGrp="1"/>
          </p:cNvSpPr>
          <p:nvPr>
            <p:ph idx="1"/>
          </p:nvPr>
        </p:nvSpPr>
        <p:spPr>
          <a:xfrm>
            <a:off x="621748" y="896326"/>
            <a:ext cx="10976694" cy="4111333"/>
          </a:xfrm>
        </p:spPr>
        <p:txBody>
          <a:bodyPr>
            <a:normAutofit/>
          </a:bodyPr>
          <a:lstStyle/>
          <a:p>
            <a:pPr marL="0" indent="0">
              <a:buNone/>
            </a:pPr>
            <a:r>
              <a:rPr lang="en-US" sz="1800" dirty="0" smtClean="0">
                <a:solidFill>
                  <a:schemeClr val="tx1"/>
                </a:solidFill>
              </a:rPr>
              <a:t>24. What is the definition of absolute value? </a:t>
            </a:r>
          </a:p>
          <a:p>
            <a:pPr marL="0" indent="0">
              <a:buNone/>
            </a:pPr>
            <a:endParaRPr lang="en-US" sz="1800" dirty="0" smtClean="0">
              <a:solidFill>
                <a:schemeClr val="tx1"/>
              </a:solidFill>
            </a:endParaRPr>
          </a:p>
          <a:p>
            <a:pPr marL="0" indent="0">
              <a:buNone/>
            </a:pPr>
            <a:r>
              <a:rPr lang="en-US" sz="1800" dirty="0" smtClean="0">
                <a:solidFill>
                  <a:schemeClr val="tx1"/>
                </a:solidFill>
              </a:rPr>
              <a:t>25. Place two non-integer points on the number line that represent absolute value.</a:t>
            </a:r>
          </a:p>
          <a:p>
            <a:pPr marL="0" indent="0">
              <a:buNone/>
            </a:pPr>
            <a:endParaRPr lang="en-US" sz="1800" dirty="0" smtClean="0">
              <a:solidFill>
                <a:schemeClr val="tx1"/>
              </a:solidFill>
            </a:endParaRPr>
          </a:p>
          <a:p>
            <a:pPr marL="0" indent="0">
              <a:buNone/>
            </a:pPr>
            <a:r>
              <a:rPr lang="en-US" sz="1800" dirty="0" smtClean="0">
                <a:solidFill>
                  <a:schemeClr val="tx1"/>
                </a:solidFill>
              </a:rPr>
              <a:t>26. Write the two values from above using absolute value notation.</a:t>
            </a:r>
          </a:p>
          <a:p>
            <a:pPr marL="0" indent="0">
              <a:buNone/>
            </a:pPr>
            <a:endParaRPr lang="en-US" sz="1800" dirty="0" smtClean="0">
              <a:solidFill>
                <a:schemeClr val="tx1"/>
              </a:solidFill>
            </a:endParaRPr>
          </a:p>
          <a:p>
            <a:pPr marL="0" indent="0">
              <a:buNone/>
            </a:pPr>
            <a:r>
              <a:rPr lang="en-US" sz="1800" dirty="0" smtClean="0">
                <a:solidFill>
                  <a:schemeClr val="tx1"/>
                </a:solidFill>
              </a:rPr>
              <a:t>27. Write a statement about traveling east (right) and west (left) that matches your points. </a:t>
            </a:r>
          </a:p>
          <a:p>
            <a:pPr marL="0" indent="0">
              <a:buNone/>
            </a:pPr>
            <a:endParaRPr lang="en-US" sz="1800" dirty="0" smtClean="0">
              <a:solidFill>
                <a:schemeClr val="tx1"/>
              </a:solidFill>
            </a:endParaRPr>
          </a:p>
          <a:p>
            <a:pPr marL="0" indent="0">
              <a:buNone/>
            </a:pPr>
            <a:r>
              <a:rPr lang="en-US" sz="1800" dirty="0" smtClean="0">
                <a:solidFill>
                  <a:schemeClr val="tx1"/>
                </a:solidFill>
              </a:rPr>
              <a:t>28. Which of the following statements are true about absolute value? Explain why. </a:t>
            </a:r>
          </a:p>
          <a:p>
            <a:pPr marL="0" indent="0">
              <a:buNone/>
            </a:pPr>
            <a:r>
              <a:rPr lang="en-US" sz="1800" dirty="0">
                <a:solidFill>
                  <a:schemeClr val="tx1"/>
                </a:solidFill>
              </a:rPr>
              <a:t> </a:t>
            </a:r>
            <a:r>
              <a:rPr lang="en-US" sz="1800" dirty="0" smtClean="0">
                <a:solidFill>
                  <a:schemeClr val="tx1"/>
                </a:solidFill>
              </a:rPr>
              <a:t>     a. The same distance away from any point.</a:t>
            </a:r>
          </a:p>
          <a:p>
            <a:pPr marL="0" indent="0">
              <a:buNone/>
            </a:pPr>
            <a:r>
              <a:rPr lang="en-US" sz="1800" dirty="0" smtClean="0">
                <a:solidFill>
                  <a:schemeClr val="tx1"/>
                </a:solidFill>
              </a:rPr>
              <a:t>      b. The </a:t>
            </a:r>
            <a:r>
              <a:rPr lang="en-US" sz="1800" smtClean="0">
                <a:solidFill>
                  <a:schemeClr val="tx1"/>
                </a:solidFill>
              </a:rPr>
              <a:t>distance 10 </a:t>
            </a:r>
            <a:r>
              <a:rPr lang="en-US" sz="1800" dirty="0" smtClean="0">
                <a:solidFill>
                  <a:schemeClr val="tx1"/>
                </a:solidFill>
              </a:rPr>
              <a:t>less than 0.  </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4" name="Group 13"/>
          <p:cNvGrpSpPr/>
          <p:nvPr/>
        </p:nvGrpSpPr>
        <p:grpSpPr>
          <a:xfrm>
            <a:off x="1558575" y="5458193"/>
            <a:ext cx="9088525" cy="520792"/>
            <a:chOff x="2460945" y="5614604"/>
            <a:chExt cx="9088525" cy="520792"/>
          </a:xfrm>
        </p:grpSpPr>
        <p:cxnSp>
          <p:nvCxnSpPr>
            <p:cNvPr id="76" name="Straight Connector 75"/>
            <p:cNvCxnSpPr/>
            <p:nvPr/>
          </p:nvCxnSpPr>
          <p:spPr>
            <a:xfrm flipH="1" flipV="1">
              <a:off x="2460945" y="5614604"/>
              <a:ext cx="9088525" cy="5607"/>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sp>
          <p:nvSpPr>
            <p:cNvPr id="130" name="TextBox 129"/>
            <p:cNvSpPr txBox="1"/>
            <p:nvPr/>
          </p:nvSpPr>
          <p:spPr>
            <a:xfrm>
              <a:off x="4560235" y="5750411"/>
              <a:ext cx="672548" cy="369332"/>
            </a:xfrm>
            <a:prstGeom prst="rect">
              <a:avLst/>
            </a:prstGeom>
            <a:noFill/>
          </p:spPr>
          <p:txBody>
            <a:bodyPr wrap="square" rtlCol="0">
              <a:spAutoFit/>
            </a:bodyPr>
            <a:lstStyle/>
            <a:p>
              <a:pPr algn="ctr"/>
              <a:r>
                <a:rPr lang="en-US" dirty="0" smtClean="0"/>
                <a:t>–10</a:t>
              </a:r>
              <a:endParaRPr lang="en-US" dirty="0"/>
            </a:p>
          </p:txBody>
        </p:sp>
        <p:sp>
          <p:nvSpPr>
            <p:cNvPr id="131" name="TextBox 130"/>
            <p:cNvSpPr txBox="1"/>
            <p:nvPr/>
          </p:nvSpPr>
          <p:spPr>
            <a:xfrm>
              <a:off x="8751514" y="5766064"/>
              <a:ext cx="672548" cy="369332"/>
            </a:xfrm>
            <a:prstGeom prst="rect">
              <a:avLst/>
            </a:prstGeom>
            <a:noFill/>
          </p:spPr>
          <p:txBody>
            <a:bodyPr wrap="square" rtlCol="0">
              <a:spAutoFit/>
            </a:bodyPr>
            <a:lstStyle/>
            <a:p>
              <a:pPr algn="ctr"/>
              <a:r>
                <a:rPr lang="en-US" dirty="0" smtClean="0"/>
                <a:t>10</a:t>
              </a:r>
              <a:endParaRPr lang="en-US" dirty="0"/>
            </a:p>
          </p:txBody>
        </p:sp>
        <p:sp>
          <p:nvSpPr>
            <p:cNvPr id="179" name="TextBox 178"/>
            <p:cNvSpPr txBox="1"/>
            <p:nvPr/>
          </p:nvSpPr>
          <p:spPr>
            <a:xfrm>
              <a:off x="3532636" y="5757355"/>
              <a:ext cx="672548" cy="369332"/>
            </a:xfrm>
            <a:prstGeom prst="rect">
              <a:avLst/>
            </a:prstGeom>
            <a:noFill/>
          </p:spPr>
          <p:txBody>
            <a:bodyPr wrap="square" rtlCol="0">
              <a:spAutoFit/>
            </a:bodyPr>
            <a:lstStyle/>
            <a:p>
              <a:pPr algn="ctr"/>
              <a:r>
                <a:rPr lang="en-US" dirty="0" smtClean="0"/>
                <a:t>–15</a:t>
              </a:r>
              <a:endParaRPr lang="en-US" dirty="0"/>
            </a:p>
          </p:txBody>
        </p:sp>
        <p:sp>
          <p:nvSpPr>
            <p:cNvPr id="180" name="TextBox 179"/>
            <p:cNvSpPr txBox="1"/>
            <p:nvPr/>
          </p:nvSpPr>
          <p:spPr>
            <a:xfrm>
              <a:off x="2460945" y="5739051"/>
              <a:ext cx="672548" cy="369332"/>
            </a:xfrm>
            <a:prstGeom prst="rect">
              <a:avLst/>
            </a:prstGeom>
            <a:noFill/>
          </p:spPr>
          <p:txBody>
            <a:bodyPr wrap="square" rtlCol="0">
              <a:spAutoFit/>
            </a:bodyPr>
            <a:lstStyle/>
            <a:p>
              <a:pPr algn="ctr"/>
              <a:r>
                <a:rPr lang="en-US" dirty="0" smtClean="0"/>
                <a:t>–20</a:t>
              </a:r>
              <a:endParaRPr lang="en-US" dirty="0"/>
            </a:p>
          </p:txBody>
        </p:sp>
        <p:sp>
          <p:nvSpPr>
            <p:cNvPr id="181" name="TextBox 180"/>
            <p:cNvSpPr txBox="1"/>
            <p:nvPr/>
          </p:nvSpPr>
          <p:spPr>
            <a:xfrm>
              <a:off x="9800590" y="5757355"/>
              <a:ext cx="672548" cy="369332"/>
            </a:xfrm>
            <a:prstGeom prst="rect">
              <a:avLst/>
            </a:prstGeom>
            <a:noFill/>
          </p:spPr>
          <p:txBody>
            <a:bodyPr wrap="square" rtlCol="0">
              <a:spAutoFit/>
            </a:bodyPr>
            <a:lstStyle/>
            <a:p>
              <a:pPr algn="ctr"/>
              <a:r>
                <a:rPr lang="en-US" dirty="0" smtClean="0"/>
                <a:t>15</a:t>
              </a:r>
              <a:endParaRPr lang="en-US" dirty="0"/>
            </a:p>
          </p:txBody>
        </p:sp>
        <p:sp>
          <p:nvSpPr>
            <p:cNvPr id="182" name="TextBox 181"/>
            <p:cNvSpPr txBox="1"/>
            <p:nvPr/>
          </p:nvSpPr>
          <p:spPr>
            <a:xfrm>
              <a:off x="10848214" y="5747916"/>
              <a:ext cx="672548" cy="369332"/>
            </a:xfrm>
            <a:prstGeom prst="rect">
              <a:avLst/>
            </a:prstGeom>
            <a:noFill/>
          </p:spPr>
          <p:txBody>
            <a:bodyPr wrap="square" rtlCol="0">
              <a:spAutoFit/>
            </a:bodyPr>
            <a:lstStyle/>
            <a:p>
              <a:pPr algn="ctr"/>
              <a:r>
                <a:rPr lang="en-US" dirty="0"/>
                <a:t>2</a:t>
              </a:r>
              <a:r>
                <a:rPr lang="en-US" dirty="0" smtClean="0"/>
                <a:t>0</a:t>
              </a:r>
              <a:endParaRPr lang="en-US" dirty="0"/>
            </a:p>
          </p:txBody>
        </p:sp>
      </p:grpSp>
      <p:graphicFrame>
        <p:nvGraphicFramePr>
          <p:cNvPr id="12" name="Table 11"/>
          <p:cNvGraphicFramePr>
            <a:graphicFrameLocks noGrp="1"/>
          </p:cNvGraphicFramePr>
          <p:nvPr/>
        </p:nvGraphicFramePr>
        <p:xfrm>
          <a:off x="1729946" y="5261311"/>
          <a:ext cx="87477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968660095"/>
                    </a:ext>
                  </a:extLst>
                </a:gridCol>
                <a:gridCol w="208280">
                  <a:extLst>
                    <a:ext uri="{9D8B030D-6E8A-4147-A177-3AD203B41FA5}">
                      <a16:colId xmlns:a16="http://schemas.microsoft.com/office/drawing/2014/main" val="1513598701"/>
                    </a:ext>
                  </a:extLst>
                </a:gridCol>
                <a:gridCol w="208280">
                  <a:extLst>
                    <a:ext uri="{9D8B030D-6E8A-4147-A177-3AD203B41FA5}">
                      <a16:colId xmlns:a16="http://schemas.microsoft.com/office/drawing/2014/main" val="888130040"/>
                    </a:ext>
                  </a:extLst>
                </a:gridCol>
                <a:gridCol w="208280">
                  <a:extLst>
                    <a:ext uri="{9D8B030D-6E8A-4147-A177-3AD203B41FA5}">
                      <a16:colId xmlns:a16="http://schemas.microsoft.com/office/drawing/2014/main" val="4221235861"/>
                    </a:ext>
                  </a:extLst>
                </a:gridCol>
                <a:gridCol w="208280">
                  <a:extLst>
                    <a:ext uri="{9D8B030D-6E8A-4147-A177-3AD203B41FA5}">
                      <a16:colId xmlns:a16="http://schemas.microsoft.com/office/drawing/2014/main" val="3580298262"/>
                    </a:ext>
                  </a:extLst>
                </a:gridCol>
                <a:gridCol w="208280">
                  <a:extLst>
                    <a:ext uri="{9D8B030D-6E8A-4147-A177-3AD203B41FA5}">
                      <a16:colId xmlns:a16="http://schemas.microsoft.com/office/drawing/2014/main" val="1215043418"/>
                    </a:ext>
                  </a:extLst>
                </a:gridCol>
                <a:gridCol w="208280">
                  <a:extLst>
                    <a:ext uri="{9D8B030D-6E8A-4147-A177-3AD203B41FA5}">
                      <a16:colId xmlns:a16="http://schemas.microsoft.com/office/drawing/2014/main" val="130262552"/>
                    </a:ext>
                  </a:extLst>
                </a:gridCol>
                <a:gridCol w="208280">
                  <a:extLst>
                    <a:ext uri="{9D8B030D-6E8A-4147-A177-3AD203B41FA5}">
                      <a16:colId xmlns:a16="http://schemas.microsoft.com/office/drawing/2014/main" val="4107402156"/>
                    </a:ext>
                  </a:extLst>
                </a:gridCol>
                <a:gridCol w="208280">
                  <a:extLst>
                    <a:ext uri="{9D8B030D-6E8A-4147-A177-3AD203B41FA5}">
                      <a16:colId xmlns:a16="http://schemas.microsoft.com/office/drawing/2014/main" val="3106914575"/>
                    </a:ext>
                  </a:extLst>
                </a:gridCol>
                <a:gridCol w="208280">
                  <a:extLst>
                    <a:ext uri="{9D8B030D-6E8A-4147-A177-3AD203B41FA5}">
                      <a16:colId xmlns:a16="http://schemas.microsoft.com/office/drawing/2014/main" val="3074082127"/>
                    </a:ext>
                  </a:extLst>
                </a:gridCol>
                <a:gridCol w="208280">
                  <a:extLst>
                    <a:ext uri="{9D8B030D-6E8A-4147-A177-3AD203B41FA5}">
                      <a16:colId xmlns:a16="http://schemas.microsoft.com/office/drawing/2014/main" val="3159926489"/>
                    </a:ext>
                  </a:extLst>
                </a:gridCol>
                <a:gridCol w="208280">
                  <a:extLst>
                    <a:ext uri="{9D8B030D-6E8A-4147-A177-3AD203B41FA5}">
                      <a16:colId xmlns:a16="http://schemas.microsoft.com/office/drawing/2014/main" val="3733064265"/>
                    </a:ext>
                  </a:extLst>
                </a:gridCol>
                <a:gridCol w="208280">
                  <a:extLst>
                    <a:ext uri="{9D8B030D-6E8A-4147-A177-3AD203B41FA5}">
                      <a16:colId xmlns:a16="http://schemas.microsoft.com/office/drawing/2014/main" val="2863624022"/>
                    </a:ext>
                  </a:extLst>
                </a:gridCol>
                <a:gridCol w="208280">
                  <a:extLst>
                    <a:ext uri="{9D8B030D-6E8A-4147-A177-3AD203B41FA5}">
                      <a16:colId xmlns:a16="http://schemas.microsoft.com/office/drawing/2014/main" val="450530217"/>
                    </a:ext>
                  </a:extLst>
                </a:gridCol>
                <a:gridCol w="208280">
                  <a:extLst>
                    <a:ext uri="{9D8B030D-6E8A-4147-A177-3AD203B41FA5}">
                      <a16:colId xmlns:a16="http://schemas.microsoft.com/office/drawing/2014/main" val="1627149051"/>
                    </a:ext>
                  </a:extLst>
                </a:gridCol>
                <a:gridCol w="208280">
                  <a:extLst>
                    <a:ext uri="{9D8B030D-6E8A-4147-A177-3AD203B41FA5}">
                      <a16:colId xmlns:a16="http://schemas.microsoft.com/office/drawing/2014/main" val="1803084557"/>
                    </a:ext>
                  </a:extLst>
                </a:gridCol>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gridCol w="208280">
                  <a:extLst>
                    <a:ext uri="{9D8B030D-6E8A-4147-A177-3AD203B41FA5}">
                      <a16:colId xmlns:a16="http://schemas.microsoft.com/office/drawing/2014/main" val="922325986"/>
                    </a:ext>
                  </a:extLst>
                </a:gridCol>
                <a:gridCol w="208280">
                  <a:extLst>
                    <a:ext uri="{9D8B030D-6E8A-4147-A177-3AD203B41FA5}">
                      <a16:colId xmlns:a16="http://schemas.microsoft.com/office/drawing/2014/main" val="1021123097"/>
                    </a:ext>
                  </a:extLst>
                </a:gridCol>
                <a:gridCol w="208280">
                  <a:extLst>
                    <a:ext uri="{9D8B030D-6E8A-4147-A177-3AD203B41FA5}">
                      <a16:colId xmlns:a16="http://schemas.microsoft.com/office/drawing/2014/main" val="1205753178"/>
                    </a:ext>
                  </a:extLst>
                </a:gridCol>
                <a:gridCol w="208280">
                  <a:extLst>
                    <a:ext uri="{9D8B030D-6E8A-4147-A177-3AD203B41FA5}">
                      <a16:colId xmlns:a16="http://schemas.microsoft.com/office/drawing/2014/main" val="1857466559"/>
                    </a:ext>
                  </a:extLst>
                </a:gridCol>
                <a:gridCol w="208280">
                  <a:extLst>
                    <a:ext uri="{9D8B030D-6E8A-4147-A177-3AD203B41FA5}">
                      <a16:colId xmlns:a16="http://schemas.microsoft.com/office/drawing/2014/main" val="627826608"/>
                    </a:ext>
                  </a:extLst>
                </a:gridCol>
                <a:gridCol w="208280">
                  <a:extLst>
                    <a:ext uri="{9D8B030D-6E8A-4147-A177-3AD203B41FA5}">
                      <a16:colId xmlns:a16="http://schemas.microsoft.com/office/drawing/2014/main" val="3067741570"/>
                    </a:ext>
                  </a:extLst>
                </a:gridCol>
                <a:gridCol w="208280">
                  <a:extLst>
                    <a:ext uri="{9D8B030D-6E8A-4147-A177-3AD203B41FA5}">
                      <a16:colId xmlns:a16="http://schemas.microsoft.com/office/drawing/2014/main" val="3851080537"/>
                    </a:ext>
                  </a:extLst>
                </a:gridCol>
                <a:gridCol w="208280">
                  <a:extLst>
                    <a:ext uri="{9D8B030D-6E8A-4147-A177-3AD203B41FA5}">
                      <a16:colId xmlns:a16="http://schemas.microsoft.com/office/drawing/2014/main" val="1885190144"/>
                    </a:ext>
                  </a:extLst>
                </a:gridCol>
                <a:gridCol w="208280">
                  <a:extLst>
                    <a:ext uri="{9D8B030D-6E8A-4147-A177-3AD203B41FA5}">
                      <a16:colId xmlns:a16="http://schemas.microsoft.com/office/drawing/2014/main" val="244290382"/>
                    </a:ext>
                  </a:extLst>
                </a:gridCol>
                <a:gridCol w="208280">
                  <a:extLst>
                    <a:ext uri="{9D8B030D-6E8A-4147-A177-3AD203B41FA5}">
                      <a16:colId xmlns:a16="http://schemas.microsoft.com/office/drawing/2014/main" val="2629764424"/>
                    </a:ext>
                  </a:extLst>
                </a:gridCol>
                <a:gridCol w="208280">
                  <a:extLst>
                    <a:ext uri="{9D8B030D-6E8A-4147-A177-3AD203B41FA5}">
                      <a16:colId xmlns:a16="http://schemas.microsoft.com/office/drawing/2014/main" val="121893348"/>
                    </a:ext>
                  </a:extLst>
                </a:gridCol>
                <a:gridCol w="208280">
                  <a:extLst>
                    <a:ext uri="{9D8B030D-6E8A-4147-A177-3AD203B41FA5}">
                      <a16:colId xmlns:a16="http://schemas.microsoft.com/office/drawing/2014/main" val="3084723564"/>
                    </a:ext>
                  </a:extLst>
                </a:gridCol>
                <a:gridCol w="208280">
                  <a:extLst>
                    <a:ext uri="{9D8B030D-6E8A-4147-A177-3AD203B41FA5}">
                      <a16:colId xmlns:a16="http://schemas.microsoft.com/office/drawing/2014/main" val="1336870728"/>
                    </a:ext>
                  </a:extLst>
                </a:gridCol>
                <a:gridCol w="208280">
                  <a:extLst>
                    <a:ext uri="{9D8B030D-6E8A-4147-A177-3AD203B41FA5}">
                      <a16:colId xmlns:a16="http://schemas.microsoft.com/office/drawing/2014/main" val="3199759993"/>
                    </a:ext>
                  </a:extLst>
                </a:gridCol>
              </a:tblGrid>
              <a:tr h="282068">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sp>
        <p:nvSpPr>
          <p:cNvPr id="17" name="Rectangle 16"/>
          <p:cNvSpPr/>
          <p:nvPr/>
        </p:nvSpPr>
        <p:spPr>
          <a:xfrm>
            <a:off x="756939" y="5261311"/>
            <a:ext cx="660950" cy="369332"/>
          </a:xfrm>
          <a:prstGeom prst="rect">
            <a:avLst/>
          </a:prstGeom>
        </p:spPr>
        <p:txBody>
          <a:bodyPr wrap="none">
            <a:spAutoFit/>
          </a:bodyPr>
          <a:lstStyle/>
          <a:p>
            <a:r>
              <a:rPr lang="en-US" dirty="0"/>
              <a:t>W</a:t>
            </a:r>
            <a:r>
              <a:rPr lang="en-US" dirty="0" smtClean="0"/>
              <a:t>est</a:t>
            </a:r>
            <a:endParaRPr lang="en-US" dirty="0"/>
          </a:p>
        </p:txBody>
      </p:sp>
      <p:sp>
        <p:nvSpPr>
          <p:cNvPr id="18" name="Rectangle 17"/>
          <p:cNvSpPr/>
          <p:nvPr/>
        </p:nvSpPr>
        <p:spPr>
          <a:xfrm>
            <a:off x="10850605" y="5265770"/>
            <a:ext cx="567784" cy="369332"/>
          </a:xfrm>
          <a:prstGeom prst="rect">
            <a:avLst/>
          </a:prstGeom>
        </p:spPr>
        <p:txBody>
          <a:bodyPr wrap="none">
            <a:spAutoFit/>
          </a:bodyPr>
          <a:lstStyle/>
          <a:p>
            <a:r>
              <a:rPr lang="en-US" dirty="0" smtClean="0"/>
              <a:t>East</a:t>
            </a:r>
            <a:endParaRPr lang="en-US" dirty="0"/>
          </a:p>
        </p:txBody>
      </p:sp>
      <p:sp>
        <p:nvSpPr>
          <p:cNvPr id="5" name="Slide Number Placeholder 4"/>
          <p:cNvSpPr>
            <a:spLocks noGrp="1"/>
          </p:cNvSpPr>
          <p:nvPr>
            <p:ph type="sldNum" sz="quarter" idx="12"/>
          </p:nvPr>
        </p:nvSpPr>
        <p:spPr/>
        <p:txBody>
          <a:bodyPr/>
          <a:lstStyle/>
          <a:p>
            <a:fld id="{DA776C46-10C5-4740-99D6-35440904B56D}" type="slidenum">
              <a:rPr lang="en-US" smtClean="0"/>
              <a:t>15</a:t>
            </a:fld>
            <a:endParaRPr lang="en-US" dirty="0"/>
          </a:p>
        </p:txBody>
      </p:sp>
      <p:grpSp>
        <p:nvGrpSpPr>
          <p:cNvPr id="1005" name="SMARTInkShape-Group155"/>
          <p:cNvGrpSpPr/>
          <p:nvPr/>
        </p:nvGrpSpPr>
        <p:grpSpPr>
          <a:xfrm>
            <a:off x="8280400" y="2354517"/>
            <a:ext cx="999056" cy="777366"/>
            <a:chOff x="8280400" y="2354517"/>
            <a:chExt cx="999056" cy="777366"/>
          </a:xfrm>
        </p:grpSpPr>
        <p:sp>
          <p:nvSpPr>
            <p:cNvPr id="1000" name="SMARTInkShape-1335"/>
            <p:cNvSpPr/>
            <p:nvPr/>
          </p:nvSpPr>
          <p:spPr>
            <a:xfrm>
              <a:off x="8881533" y="2475855"/>
              <a:ext cx="25401" cy="174213"/>
            </a:xfrm>
            <a:custGeom>
              <a:avLst/>
              <a:gdLst/>
              <a:ahLst/>
              <a:cxnLst/>
              <a:rect l="0" t="0" r="0" b="0"/>
              <a:pathLst>
                <a:path w="25401" h="174213">
                  <a:moveTo>
                    <a:pt x="0" y="4878"/>
                  </a:moveTo>
                  <a:lnTo>
                    <a:pt x="0" y="0"/>
                  </a:lnTo>
                  <a:lnTo>
                    <a:pt x="0" y="2083"/>
                  </a:lnTo>
                  <a:lnTo>
                    <a:pt x="7291" y="19212"/>
                  </a:lnTo>
                  <a:lnTo>
                    <a:pt x="8313" y="55801"/>
                  </a:lnTo>
                  <a:lnTo>
                    <a:pt x="8446" y="95206"/>
                  </a:lnTo>
                  <a:lnTo>
                    <a:pt x="10975" y="135957"/>
                  </a:lnTo>
                  <a:lnTo>
                    <a:pt x="25400" y="1742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SMARTInkShape-1336"/>
            <p:cNvSpPr/>
            <p:nvPr/>
          </p:nvSpPr>
          <p:spPr>
            <a:xfrm>
              <a:off x="8432971" y="2641600"/>
              <a:ext cx="241128" cy="326258"/>
            </a:xfrm>
            <a:custGeom>
              <a:avLst/>
              <a:gdLst/>
              <a:ahLst/>
              <a:cxnLst/>
              <a:rect l="0" t="0" r="0" b="0"/>
              <a:pathLst>
                <a:path w="241128" h="326258">
                  <a:moveTo>
                    <a:pt x="186096" y="0"/>
                  </a:moveTo>
                  <a:lnTo>
                    <a:pt x="145460" y="0"/>
                  </a:lnTo>
                  <a:lnTo>
                    <a:pt x="106653" y="941"/>
                  </a:lnTo>
                  <a:lnTo>
                    <a:pt x="70449" y="8623"/>
                  </a:lnTo>
                  <a:lnTo>
                    <a:pt x="32961" y="15653"/>
                  </a:lnTo>
                  <a:lnTo>
                    <a:pt x="17067" y="16554"/>
                  </a:lnTo>
                  <a:lnTo>
                    <a:pt x="9686" y="14256"/>
                  </a:lnTo>
                  <a:lnTo>
                    <a:pt x="1776" y="9610"/>
                  </a:lnTo>
                  <a:lnTo>
                    <a:pt x="1127" y="10169"/>
                  </a:lnTo>
                  <a:lnTo>
                    <a:pt x="0" y="15857"/>
                  </a:lnTo>
                  <a:lnTo>
                    <a:pt x="884" y="16215"/>
                  </a:lnTo>
                  <a:lnTo>
                    <a:pt x="4374" y="16614"/>
                  </a:lnTo>
                  <a:lnTo>
                    <a:pt x="9062" y="21809"/>
                  </a:lnTo>
                  <a:lnTo>
                    <a:pt x="13340" y="29448"/>
                  </a:lnTo>
                  <a:lnTo>
                    <a:pt x="15241" y="35980"/>
                  </a:lnTo>
                  <a:lnTo>
                    <a:pt x="17614" y="73648"/>
                  </a:lnTo>
                  <a:lnTo>
                    <a:pt x="24437" y="112293"/>
                  </a:lnTo>
                  <a:lnTo>
                    <a:pt x="26099" y="144822"/>
                  </a:lnTo>
                  <a:lnTo>
                    <a:pt x="27691" y="147348"/>
                  </a:lnTo>
                  <a:lnTo>
                    <a:pt x="29693" y="149032"/>
                  </a:lnTo>
                  <a:lnTo>
                    <a:pt x="31916" y="153412"/>
                  </a:lnTo>
                  <a:lnTo>
                    <a:pt x="32509" y="155896"/>
                  </a:lnTo>
                  <a:lnTo>
                    <a:pt x="33846" y="157553"/>
                  </a:lnTo>
                  <a:lnTo>
                    <a:pt x="40882" y="160431"/>
                  </a:lnTo>
                  <a:lnTo>
                    <a:pt x="50772" y="160737"/>
                  </a:lnTo>
                  <a:lnTo>
                    <a:pt x="57904" y="158300"/>
                  </a:lnTo>
                  <a:lnTo>
                    <a:pt x="74644" y="144576"/>
                  </a:lnTo>
                  <a:lnTo>
                    <a:pt x="78869" y="144362"/>
                  </a:lnTo>
                  <a:lnTo>
                    <a:pt x="82626" y="147041"/>
                  </a:lnTo>
                  <a:lnTo>
                    <a:pt x="86071" y="151650"/>
                  </a:lnTo>
                  <a:lnTo>
                    <a:pt x="91190" y="150959"/>
                  </a:lnTo>
                  <a:lnTo>
                    <a:pt x="124246" y="128658"/>
                  </a:lnTo>
                  <a:lnTo>
                    <a:pt x="137911" y="123660"/>
                  </a:lnTo>
                  <a:lnTo>
                    <a:pt x="144565" y="123833"/>
                  </a:lnTo>
                  <a:lnTo>
                    <a:pt x="156976" y="129042"/>
                  </a:lnTo>
                  <a:lnTo>
                    <a:pt x="185152" y="159354"/>
                  </a:lnTo>
                  <a:lnTo>
                    <a:pt x="199196" y="178397"/>
                  </a:lnTo>
                  <a:lnTo>
                    <a:pt x="233622" y="208620"/>
                  </a:lnTo>
                  <a:lnTo>
                    <a:pt x="237950" y="210313"/>
                  </a:lnTo>
                  <a:lnTo>
                    <a:pt x="240420" y="210764"/>
                  </a:lnTo>
                  <a:lnTo>
                    <a:pt x="241127" y="213887"/>
                  </a:lnTo>
                  <a:lnTo>
                    <a:pt x="233144" y="246941"/>
                  </a:lnTo>
                  <a:lnTo>
                    <a:pt x="222999" y="260584"/>
                  </a:lnTo>
                  <a:lnTo>
                    <a:pt x="209082" y="271978"/>
                  </a:lnTo>
                  <a:lnTo>
                    <a:pt x="168844" y="294578"/>
                  </a:lnTo>
                  <a:lnTo>
                    <a:pt x="130980" y="312664"/>
                  </a:lnTo>
                  <a:lnTo>
                    <a:pt x="93782" y="319942"/>
                  </a:lnTo>
                  <a:lnTo>
                    <a:pt x="59257" y="326257"/>
                  </a:lnTo>
                  <a:lnTo>
                    <a:pt x="8296" y="321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2" name="SMARTInkShape-1337"/>
            <p:cNvSpPr/>
            <p:nvPr/>
          </p:nvSpPr>
          <p:spPr>
            <a:xfrm>
              <a:off x="8830733" y="2697938"/>
              <a:ext cx="211668" cy="53730"/>
            </a:xfrm>
            <a:custGeom>
              <a:avLst/>
              <a:gdLst/>
              <a:ahLst/>
              <a:cxnLst/>
              <a:rect l="0" t="0" r="0" b="0"/>
              <a:pathLst>
                <a:path w="211668" h="53730">
                  <a:moveTo>
                    <a:pt x="0" y="53729"/>
                  </a:moveTo>
                  <a:lnTo>
                    <a:pt x="0" y="49234"/>
                  </a:lnTo>
                  <a:lnTo>
                    <a:pt x="2510" y="44519"/>
                  </a:lnTo>
                  <a:lnTo>
                    <a:pt x="4495" y="41944"/>
                  </a:lnTo>
                  <a:lnTo>
                    <a:pt x="11720" y="39084"/>
                  </a:lnTo>
                  <a:lnTo>
                    <a:pt x="52663" y="32435"/>
                  </a:lnTo>
                  <a:lnTo>
                    <a:pt x="79976" y="22168"/>
                  </a:lnTo>
                  <a:lnTo>
                    <a:pt x="118091" y="13406"/>
                  </a:lnTo>
                  <a:lnTo>
                    <a:pt x="153643" y="0"/>
                  </a:lnTo>
                  <a:lnTo>
                    <a:pt x="211667" y="2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SMARTInkShape-1338"/>
            <p:cNvSpPr/>
            <p:nvPr/>
          </p:nvSpPr>
          <p:spPr>
            <a:xfrm>
              <a:off x="8873067" y="2794485"/>
              <a:ext cx="254001" cy="165698"/>
            </a:xfrm>
            <a:custGeom>
              <a:avLst/>
              <a:gdLst/>
              <a:ahLst/>
              <a:cxnLst/>
              <a:rect l="0" t="0" r="0" b="0"/>
              <a:pathLst>
                <a:path w="254001" h="165698">
                  <a:moveTo>
                    <a:pt x="0" y="33382"/>
                  </a:moveTo>
                  <a:lnTo>
                    <a:pt x="0" y="26092"/>
                  </a:lnTo>
                  <a:lnTo>
                    <a:pt x="24946" y="10543"/>
                  </a:lnTo>
                  <a:lnTo>
                    <a:pt x="58899" y="1972"/>
                  </a:lnTo>
                  <a:lnTo>
                    <a:pt x="84071" y="0"/>
                  </a:lnTo>
                  <a:lnTo>
                    <a:pt x="114207" y="6847"/>
                  </a:lnTo>
                  <a:lnTo>
                    <a:pt x="121746" y="12140"/>
                  </a:lnTo>
                  <a:lnTo>
                    <a:pt x="129938" y="24161"/>
                  </a:lnTo>
                  <a:lnTo>
                    <a:pt x="133828" y="39639"/>
                  </a:lnTo>
                  <a:lnTo>
                    <a:pt x="129721" y="53096"/>
                  </a:lnTo>
                  <a:lnTo>
                    <a:pt x="107796" y="92149"/>
                  </a:lnTo>
                  <a:lnTo>
                    <a:pt x="92460" y="106925"/>
                  </a:lnTo>
                  <a:lnTo>
                    <a:pt x="82486" y="114986"/>
                  </a:lnTo>
                  <a:lnTo>
                    <a:pt x="43558" y="152066"/>
                  </a:lnTo>
                  <a:lnTo>
                    <a:pt x="28271" y="163876"/>
                  </a:lnTo>
                  <a:lnTo>
                    <a:pt x="24490" y="165533"/>
                  </a:lnTo>
                  <a:lnTo>
                    <a:pt x="21031" y="165697"/>
                  </a:lnTo>
                  <a:lnTo>
                    <a:pt x="14678" y="163371"/>
                  </a:lnTo>
                  <a:lnTo>
                    <a:pt x="12608" y="161434"/>
                  </a:lnTo>
                  <a:lnTo>
                    <a:pt x="9011" y="153354"/>
                  </a:lnTo>
                  <a:lnTo>
                    <a:pt x="8627" y="147847"/>
                  </a:lnTo>
                  <a:lnTo>
                    <a:pt x="11047" y="142895"/>
                  </a:lnTo>
                  <a:lnTo>
                    <a:pt x="13008" y="140257"/>
                  </a:lnTo>
                  <a:lnTo>
                    <a:pt x="24760" y="132050"/>
                  </a:lnTo>
                  <a:lnTo>
                    <a:pt x="63925" y="122507"/>
                  </a:lnTo>
                  <a:lnTo>
                    <a:pt x="86047" y="119370"/>
                  </a:lnTo>
                  <a:lnTo>
                    <a:pt x="123684" y="124128"/>
                  </a:lnTo>
                  <a:lnTo>
                    <a:pt x="158713" y="126044"/>
                  </a:lnTo>
                  <a:lnTo>
                    <a:pt x="196608" y="126422"/>
                  </a:lnTo>
                  <a:lnTo>
                    <a:pt x="254000" y="1265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SMARTInkShape-1339"/>
            <p:cNvSpPr/>
            <p:nvPr/>
          </p:nvSpPr>
          <p:spPr>
            <a:xfrm>
              <a:off x="8280400" y="2354517"/>
              <a:ext cx="999056" cy="777366"/>
            </a:xfrm>
            <a:custGeom>
              <a:avLst/>
              <a:gdLst/>
              <a:ahLst/>
              <a:cxnLst/>
              <a:rect l="0" t="0" r="0" b="0"/>
              <a:pathLst>
                <a:path w="999056" h="777366">
                  <a:moveTo>
                    <a:pt x="8467" y="24616"/>
                  </a:moveTo>
                  <a:lnTo>
                    <a:pt x="12961" y="24616"/>
                  </a:lnTo>
                  <a:lnTo>
                    <a:pt x="40153" y="12832"/>
                  </a:lnTo>
                  <a:lnTo>
                    <a:pt x="46524" y="12997"/>
                  </a:lnTo>
                  <a:lnTo>
                    <a:pt x="79535" y="21764"/>
                  </a:lnTo>
                  <a:lnTo>
                    <a:pt x="121447" y="23300"/>
                  </a:lnTo>
                  <a:lnTo>
                    <a:pt x="159427" y="17277"/>
                  </a:lnTo>
                  <a:lnTo>
                    <a:pt x="194414" y="10554"/>
                  </a:lnTo>
                  <a:lnTo>
                    <a:pt x="232544" y="8250"/>
                  </a:lnTo>
                  <a:lnTo>
                    <a:pt x="273334" y="7758"/>
                  </a:lnTo>
                  <a:lnTo>
                    <a:pt x="310006" y="8646"/>
                  </a:lnTo>
                  <a:lnTo>
                    <a:pt x="347840" y="13508"/>
                  </a:lnTo>
                  <a:lnTo>
                    <a:pt x="386435" y="15628"/>
                  </a:lnTo>
                  <a:lnTo>
                    <a:pt x="419927" y="15995"/>
                  </a:lnTo>
                  <a:lnTo>
                    <a:pt x="452741" y="13595"/>
                  </a:lnTo>
                  <a:lnTo>
                    <a:pt x="492253" y="9435"/>
                  </a:lnTo>
                  <a:lnTo>
                    <a:pt x="528734" y="8202"/>
                  </a:lnTo>
                  <a:lnTo>
                    <a:pt x="562434" y="7837"/>
                  </a:lnTo>
                  <a:lnTo>
                    <a:pt x="597194" y="5220"/>
                  </a:lnTo>
                  <a:lnTo>
                    <a:pt x="630383" y="995"/>
                  </a:lnTo>
                  <a:lnTo>
                    <a:pt x="670008" y="2252"/>
                  </a:lnTo>
                  <a:lnTo>
                    <a:pt x="709030" y="6074"/>
                  </a:lnTo>
                  <a:lnTo>
                    <a:pt x="746937" y="7365"/>
                  </a:lnTo>
                  <a:lnTo>
                    <a:pt x="787003" y="7620"/>
                  </a:lnTo>
                  <a:lnTo>
                    <a:pt x="824703" y="7664"/>
                  </a:lnTo>
                  <a:lnTo>
                    <a:pt x="866614" y="5171"/>
                  </a:lnTo>
                  <a:lnTo>
                    <a:pt x="904449" y="0"/>
                  </a:lnTo>
                  <a:lnTo>
                    <a:pt x="918873" y="389"/>
                  </a:lnTo>
                  <a:lnTo>
                    <a:pt x="948082" y="7653"/>
                  </a:lnTo>
                  <a:lnTo>
                    <a:pt x="954966" y="46551"/>
                  </a:lnTo>
                  <a:lnTo>
                    <a:pt x="956502" y="88827"/>
                  </a:lnTo>
                  <a:lnTo>
                    <a:pt x="956725" y="126292"/>
                  </a:lnTo>
                  <a:lnTo>
                    <a:pt x="956732" y="163716"/>
                  </a:lnTo>
                  <a:lnTo>
                    <a:pt x="956733" y="201462"/>
                  </a:lnTo>
                  <a:lnTo>
                    <a:pt x="956733" y="237035"/>
                  </a:lnTo>
                  <a:lnTo>
                    <a:pt x="956733" y="276814"/>
                  </a:lnTo>
                  <a:lnTo>
                    <a:pt x="956733" y="316622"/>
                  </a:lnTo>
                  <a:lnTo>
                    <a:pt x="956733" y="354902"/>
                  </a:lnTo>
                  <a:lnTo>
                    <a:pt x="957674" y="387663"/>
                  </a:lnTo>
                  <a:lnTo>
                    <a:pt x="962552" y="423920"/>
                  </a:lnTo>
                  <a:lnTo>
                    <a:pt x="964677" y="459474"/>
                  </a:lnTo>
                  <a:lnTo>
                    <a:pt x="965046" y="491189"/>
                  </a:lnTo>
                  <a:lnTo>
                    <a:pt x="965169" y="526628"/>
                  </a:lnTo>
                  <a:lnTo>
                    <a:pt x="966136" y="566206"/>
                  </a:lnTo>
                  <a:lnTo>
                    <a:pt x="971017" y="602881"/>
                  </a:lnTo>
                  <a:lnTo>
                    <a:pt x="973144" y="641510"/>
                  </a:lnTo>
                  <a:lnTo>
                    <a:pt x="976020" y="665227"/>
                  </a:lnTo>
                  <a:lnTo>
                    <a:pt x="982831" y="681661"/>
                  </a:lnTo>
                  <a:lnTo>
                    <a:pt x="996619" y="701655"/>
                  </a:lnTo>
                  <a:lnTo>
                    <a:pt x="999055" y="710371"/>
                  </a:lnTo>
                  <a:lnTo>
                    <a:pt x="994568" y="710403"/>
                  </a:lnTo>
                  <a:lnTo>
                    <a:pt x="989855" y="712919"/>
                  </a:lnTo>
                  <a:lnTo>
                    <a:pt x="984624" y="716232"/>
                  </a:lnTo>
                  <a:lnTo>
                    <a:pt x="975451" y="718098"/>
                  </a:lnTo>
                  <a:lnTo>
                    <a:pt x="937065" y="718837"/>
                  </a:lnTo>
                  <a:lnTo>
                    <a:pt x="922594" y="719803"/>
                  </a:lnTo>
                  <a:lnTo>
                    <a:pt x="883168" y="726170"/>
                  </a:lnTo>
                  <a:lnTo>
                    <a:pt x="851420" y="731495"/>
                  </a:lnTo>
                  <a:lnTo>
                    <a:pt x="809802" y="734963"/>
                  </a:lnTo>
                  <a:lnTo>
                    <a:pt x="772557" y="740199"/>
                  </a:lnTo>
                  <a:lnTo>
                    <a:pt x="740950" y="745358"/>
                  </a:lnTo>
                  <a:lnTo>
                    <a:pt x="705486" y="756622"/>
                  </a:lnTo>
                  <a:lnTo>
                    <a:pt x="668009" y="766335"/>
                  </a:lnTo>
                  <a:lnTo>
                    <a:pt x="640913" y="773290"/>
                  </a:lnTo>
                  <a:lnTo>
                    <a:pt x="604350" y="771170"/>
                  </a:lnTo>
                  <a:lnTo>
                    <a:pt x="566548" y="770124"/>
                  </a:lnTo>
                  <a:lnTo>
                    <a:pt x="527962" y="769770"/>
                  </a:lnTo>
                  <a:lnTo>
                    <a:pt x="494472" y="769709"/>
                  </a:lnTo>
                  <a:lnTo>
                    <a:pt x="453119" y="769687"/>
                  </a:lnTo>
                  <a:lnTo>
                    <a:pt x="417630" y="770625"/>
                  </a:lnTo>
                  <a:lnTo>
                    <a:pt x="379206" y="775502"/>
                  </a:lnTo>
                  <a:lnTo>
                    <a:pt x="347228" y="777365"/>
                  </a:lnTo>
                  <a:lnTo>
                    <a:pt x="310681" y="776976"/>
                  </a:lnTo>
                  <a:lnTo>
                    <a:pt x="279261" y="772262"/>
                  </a:lnTo>
                  <a:lnTo>
                    <a:pt x="240998" y="770447"/>
                  </a:lnTo>
                  <a:lnTo>
                    <a:pt x="200810" y="769910"/>
                  </a:lnTo>
                  <a:lnTo>
                    <a:pt x="166535" y="769750"/>
                  </a:lnTo>
                  <a:lnTo>
                    <a:pt x="129618" y="769696"/>
                  </a:lnTo>
                  <a:lnTo>
                    <a:pt x="96418" y="769687"/>
                  </a:lnTo>
                  <a:lnTo>
                    <a:pt x="71215" y="767175"/>
                  </a:lnTo>
                  <a:lnTo>
                    <a:pt x="50338" y="762394"/>
                  </a:lnTo>
                  <a:lnTo>
                    <a:pt x="46729" y="760120"/>
                  </a:lnTo>
                  <a:lnTo>
                    <a:pt x="37155" y="749812"/>
                  </a:lnTo>
                  <a:lnTo>
                    <a:pt x="31252" y="746740"/>
                  </a:lnTo>
                  <a:lnTo>
                    <a:pt x="29301" y="746862"/>
                  </a:lnTo>
                  <a:lnTo>
                    <a:pt x="28001" y="747884"/>
                  </a:lnTo>
                  <a:lnTo>
                    <a:pt x="27134" y="749506"/>
                  </a:lnTo>
                  <a:lnTo>
                    <a:pt x="26557" y="749646"/>
                  </a:lnTo>
                  <a:lnTo>
                    <a:pt x="26171" y="748800"/>
                  </a:lnTo>
                  <a:lnTo>
                    <a:pt x="25419" y="711335"/>
                  </a:lnTo>
                  <a:lnTo>
                    <a:pt x="25404" y="679031"/>
                  </a:lnTo>
                  <a:lnTo>
                    <a:pt x="25401" y="647390"/>
                  </a:lnTo>
                  <a:lnTo>
                    <a:pt x="25401" y="614183"/>
                  </a:lnTo>
                  <a:lnTo>
                    <a:pt x="19581" y="580888"/>
                  </a:lnTo>
                  <a:lnTo>
                    <a:pt x="16776" y="548905"/>
                  </a:lnTo>
                  <a:lnTo>
                    <a:pt x="11347" y="508280"/>
                  </a:lnTo>
                  <a:lnTo>
                    <a:pt x="9035" y="468264"/>
                  </a:lnTo>
                  <a:lnTo>
                    <a:pt x="6127" y="434527"/>
                  </a:lnTo>
                  <a:lnTo>
                    <a:pt x="1210" y="393348"/>
                  </a:lnTo>
                  <a:lnTo>
                    <a:pt x="358" y="355676"/>
                  </a:lnTo>
                  <a:lnTo>
                    <a:pt x="71" y="318262"/>
                  </a:lnTo>
                  <a:lnTo>
                    <a:pt x="21" y="282733"/>
                  </a:lnTo>
                  <a:lnTo>
                    <a:pt x="5" y="241556"/>
                  </a:lnTo>
                  <a:lnTo>
                    <a:pt x="0" y="200114"/>
                  </a:lnTo>
                  <a:lnTo>
                    <a:pt x="940" y="166195"/>
                  </a:lnTo>
                  <a:lnTo>
                    <a:pt x="7290" y="125721"/>
                  </a:lnTo>
                  <a:lnTo>
                    <a:pt x="0" y="669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06" name="SMARTInkShape-1340"/>
          <p:cNvSpPr/>
          <p:nvPr/>
        </p:nvSpPr>
        <p:spPr>
          <a:xfrm>
            <a:off x="4919140" y="5445421"/>
            <a:ext cx="72009" cy="120713"/>
          </a:xfrm>
          <a:custGeom>
            <a:avLst/>
            <a:gdLst/>
            <a:ahLst/>
            <a:cxnLst/>
            <a:rect l="0" t="0" r="0" b="0"/>
            <a:pathLst>
              <a:path w="72009" h="120713">
                <a:moveTo>
                  <a:pt x="25393" y="57912"/>
                </a:moveTo>
                <a:lnTo>
                  <a:pt x="20899" y="53417"/>
                </a:lnTo>
                <a:lnTo>
                  <a:pt x="18692" y="48703"/>
                </a:lnTo>
                <a:lnTo>
                  <a:pt x="16933" y="6800"/>
                </a:lnTo>
                <a:lnTo>
                  <a:pt x="16929" y="2898"/>
                </a:lnTo>
                <a:lnTo>
                  <a:pt x="17869" y="2421"/>
                </a:lnTo>
                <a:lnTo>
                  <a:pt x="25550" y="6576"/>
                </a:lnTo>
                <a:lnTo>
                  <a:pt x="37074" y="7042"/>
                </a:lnTo>
                <a:lnTo>
                  <a:pt x="38825" y="8006"/>
                </a:lnTo>
                <a:lnTo>
                  <a:pt x="39992" y="9590"/>
                </a:lnTo>
                <a:lnTo>
                  <a:pt x="41289" y="13857"/>
                </a:lnTo>
                <a:lnTo>
                  <a:pt x="42286" y="35377"/>
                </a:lnTo>
                <a:lnTo>
                  <a:pt x="41359" y="37245"/>
                </a:lnTo>
                <a:lnTo>
                  <a:pt x="39800" y="38488"/>
                </a:lnTo>
                <a:lnTo>
                  <a:pt x="35559" y="39872"/>
                </a:lnTo>
                <a:lnTo>
                  <a:pt x="30539" y="40487"/>
                </a:lnTo>
                <a:lnTo>
                  <a:pt x="25171" y="38252"/>
                </a:lnTo>
                <a:lnTo>
                  <a:pt x="6375" y="26509"/>
                </a:lnTo>
                <a:lnTo>
                  <a:pt x="834" y="17204"/>
                </a:lnTo>
                <a:lnTo>
                  <a:pt x="0" y="7228"/>
                </a:lnTo>
                <a:lnTo>
                  <a:pt x="19656" y="24271"/>
                </a:lnTo>
                <a:lnTo>
                  <a:pt x="35549" y="35379"/>
                </a:lnTo>
                <a:lnTo>
                  <a:pt x="39314" y="40999"/>
                </a:lnTo>
                <a:lnTo>
                  <a:pt x="41929" y="46633"/>
                </a:lnTo>
                <a:lnTo>
                  <a:pt x="47749" y="55092"/>
                </a:lnTo>
                <a:lnTo>
                  <a:pt x="49440" y="60736"/>
                </a:lnTo>
                <a:lnTo>
                  <a:pt x="48951" y="62617"/>
                </a:lnTo>
                <a:lnTo>
                  <a:pt x="47684" y="63871"/>
                </a:lnTo>
                <a:lnTo>
                  <a:pt x="42640" y="66232"/>
                </a:lnTo>
                <a:lnTo>
                  <a:pt x="37925" y="66336"/>
                </a:lnTo>
                <a:lnTo>
                  <a:pt x="18484" y="50462"/>
                </a:lnTo>
                <a:lnTo>
                  <a:pt x="12914" y="44253"/>
                </a:lnTo>
                <a:lnTo>
                  <a:pt x="10440" y="38357"/>
                </a:lnTo>
                <a:lnTo>
                  <a:pt x="9046" y="25255"/>
                </a:lnTo>
                <a:lnTo>
                  <a:pt x="11229" y="17371"/>
                </a:lnTo>
                <a:lnTo>
                  <a:pt x="15801" y="9139"/>
                </a:lnTo>
                <a:lnTo>
                  <a:pt x="16594" y="3219"/>
                </a:lnTo>
                <a:lnTo>
                  <a:pt x="19527" y="1694"/>
                </a:lnTo>
                <a:lnTo>
                  <a:pt x="30312" y="0"/>
                </a:lnTo>
                <a:lnTo>
                  <a:pt x="39496" y="1757"/>
                </a:lnTo>
                <a:lnTo>
                  <a:pt x="60942" y="13167"/>
                </a:lnTo>
                <a:lnTo>
                  <a:pt x="71328" y="26922"/>
                </a:lnTo>
                <a:lnTo>
                  <a:pt x="72008" y="30667"/>
                </a:lnTo>
                <a:lnTo>
                  <a:pt x="70257" y="39845"/>
                </a:lnTo>
                <a:lnTo>
                  <a:pt x="68473" y="43045"/>
                </a:lnTo>
                <a:lnTo>
                  <a:pt x="66343" y="45179"/>
                </a:lnTo>
                <a:lnTo>
                  <a:pt x="36472" y="62780"/>
                </a:lnTo>
                <a:lnTo>
                  <a:pt x="19872" y="65906"/>
                </a:lnTo>
                <a:lnTo>
                  <a:pt x="18890" y="65122"/>
                </a:lnTo>
                <a:lnTo>
                  <a:pt x="17799" y="61744"/>
                </a:lnTo>
                <a:lnTo>
                  <a:pt x="17003" y="46465"/>
                </a:lnTo>
                <a:lnTo>
                  <a:pt x="19469" y="40908"/>
                </a:lnTo>
                <a:lnTo>
                  <a:pt x="25291" y="32658"/>
                </a:lnTo>
                <a:lnTo>
                  <a:pt x="41291" y="41741"/>
                </a:lnTo>
                <a:lnTo>
                  <a:pt x="53411" y="52419"/>
                </a:lnTo>
                <a:lnTo>
                  <a:pt x="56661" y="57981"/>
                </a:lnTo>
                <a:lnTo>
                  <a:pt x="58490" y="68907"/>
                </a:lnTo>
                <a:lnTo>
                  <a:pt x="58746" y="73710"/>
                </a:lnTo>
                <a:lnTo>
                  <a:pt x="56523" y="81553"/>
                </a:lnTo>
                <a:lnTo>
                  <a:pt x="47430" y="94252"/>
                </a:lnTo>
                <a:lnTo>
                  <a:pt x="37069" y="97582"/>
                </a:lnTo>
                <a:lnTo>
                  <a:pt x="6321" y="100090"/>
                </a:lnTo>
                <a:lnTo>
                  <a:pt x="4212" y="99201"/>
                </a:lnTo>
                <a:lnTo>
                  <a:pt x="2806" y="97667"/>
                </a:lnTo>
                <a:lnTo>
                  <a:pt x="1868" y="95706"/>
                </a:lnTo>
                <a:lnTo>
                  <a:pt x="158" y="73050"/>
                </a:lnTo>
                <a:lnTo>
                  <a:pt x="1984" y="70826"/>
                </a:lnTo>
                <a:lnTo>
                  <a:pt x="28018" y="59263"/>
                </a:lnTo>
                <a:lnTo>
                  <a:pt x="36280" y="61021"/>
                </a:lnTo>
                <a:lnTo>
                  <a:pt x="41117" y="62807"/>
                </a:lnTo>
                <a:lnTo>
                  <a:pt x="44343" y="64938"/>
                </a:lnTo>
                <a:lnTo>
                  <a:pt x="47926" y="69815"/>
                </a:lnTo>
                <a:lnTo>
                  <a:pt x="49944" y="77850"/>
                </a:lnTo>
                <a:lnTo>
                  <a:pt x="50719" y="99111"/>
                </a:lnTo>
                <a:lnTo>
                  <a:pt x="48251" y="106954"/>
                </a:lnTo>
                <a:lnTo>
                  <a:pt x="39002" y="119654"/>
                </a:lnTo>
                <a:lnTo>
                  <a:pt x="36347" y="120712"/>
                </a:lnTo>
                <a:lnTo>
                  <a:pt x="33637" y="120474"/>
                </a:lnTo>
                <a:lnTo>
                  <a:pt x="25327" y="118155"/>
                </a:lnTo>
                <a:lnTo>
                  <a:pt x="22527" y="117830"/>
                </a:lnTo>
                <a:lnTo>
                  <a:pt x="9597" y="108383"/>
                </a:lnTo>
                <a:lnTo>
                  <a:pt x="4262" y="98845"/>
                </a:lnTo>
                <a:lnTo>
                  <a:pt x="555" y="66961"/>
                </a:lnTo>
                <a:lnTo>
                  <a:pt x="243" y="57857"/>
                </a:lnTo>
                <a:lnTo>
                  <a:pt x="5122" y="48167"/>
                </a:lnTo>
                <a:lnTo>
                  <a:pt x="14595" y="35605"/>
                </a:lnTo>
                <a:lnTo>
                  <a:pt x="20907" y="33886"/>
                </a:lnTo>
                <a:lnTo>
                  <a:pt x="35796" y="32784"/>
                </a:lnTo>
                <a:lnTo>
                  <a:pt x="41932" y="35142"/>
                </a:lnTo>
                <a:lnTo>
                  <a:pt x="44886" y="37087"/>
                </a:lnTo>
                <a:lnTo>
                  <a:pt x="46855" y="40266"/>
                </a:lnTo>
                <a:lnTo>
                  <a:pt x="50015" y="56378"/>
                </a:lnTo>
                <a:lnTo>
                  <a:pt x="50763" y="95794"/>
                </a:lnTo>
                <a:lnTo>
                  <a:pt x="50789" y="106825"/>
                </a:lnTo>
                <a:lnTo>
                  <a:pt x="49850" y="107454"/>
                </a:lnTo>
                <a:lnTo>
                  <a:pt x="46298" y="108154"/>
                </a:lnTo>
                <a:lnTo>
                  <a:pt x="41582" y="105955"/>
                </a:lnTo>
                <a:lnTo>
                  <a:pt x="39009" y="104052"/>
                </a:lnTo>
                <a:lnTo>
                  <a:pt x="36148" y="96920"/>
                </a:lnTo>
                <a:lnTo>
                  <a:pt x="32029" y="82327"/>
                </a:lnTo>
                <a:lnTo>
                  <a:pt x="27360" y="66088"/>
                </a:lnTo>
                <a:lnTo>
                  <a:pt x="33860" y="494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SMARTInkShape-1341"/>
          <p:cNvSpPr/>
          <p:nvPr/>
        </p:nvSpPr>
        <p:spPr>
          <a:xfrm>
            <a:off x="7209113" y="5444213"/>
            <a:ext cx="79831" cy="116564"/>
          </a:xfrm>
          <a:custGeom>
            <a:avLst/>
            <a:gdLst/>
            <a:ahLst/>
            <a:cxnLst/>
            <a:rect l="0" t="0" r="0" b="0"/>
            <a:pathLst>
              <a:path w="79831" h="116564">
                <a:moveTo>
                  <a:pt x="55287" y="25254"/>
                </a:moveTo>
                <a:lnTo>
                  <a:pt x="55287" y="33617"/>
                </a:lnTo>
                <a:lnTo>
                  <a:pt x="47998" y="41001"/>
                </a:lnTo>
                <a:lnTo>
                  <a:pt x="38734" y="42157"/>
                </a:lnTo>
                <a:lnTo>
                  <a:pt x="22108" y="42185"/>
                </a:lnTo>
                <a:lnTo>
                  <a:pt x="14514" y="39677"/>
                </a:lnTo>
                <a:lnTo>
                  <a:pt x="11171" y="37692"/>
                </a:lnTo>
                <a:lnTo>
                  <a:pt x="8943" y="35427"/>
                </a:lnTo>
                <a:lnTo>
                  <a:pt x="579" y="22283"/>
                </a:lnTo>
                <a:lnTo>
                  <a:pt x="0" y="19511"/>
                </a:lnTo>
                <a:lnTo>
                  <a:pt x="555" y="16722"/>
                </a:lnTo>
                <a:lnTo>
                  <a:pt x="2739" y="11113"/>
                </a:lnTo>
                <a:lnTo>
                  <a:pt x="3710" y="5484"/>
                </a:lnTo>
                <a:lnTo>
                  <a:pt x="4910" y="3608"/>
                </a:lnTo>
                <a:lnTo>
                  <a:pt x="6650" y="2356"/>
                </a:lnTo>
                <a:lnTo>
                  <a:pt x="12035" y="966"/>
                </a:lnTo>
                <a:lnTo>
                  <a:pt x="36154" y="0"/>
                </a:lnTo>
                <a:lnTo>
                  <a:pt x="44588" y="2428"/>
                </a:lnTo>
                <a:lnTo>
                  <a:pt x="51473" y="5701"/>
                </a:lnTo>
                <a:lnTo>
                  <a:pt x="57668" y="7157"/>
                </a:lnTo>
                <a:lnTo>
                  <a:pt x="70940" y="16965"/>
                </a:lnTo>
                <a:lnTo>
                  <a:pt x="76355" y="24078"/>
                </a:lnTo>
                <a:lnTo>
                  <a:pt x="78762" y="31315"/>
                </a:lnTo>
                <a:lnTo>
                  <a:pt x="79830" y="40805"/>
                </a:lnTo>
                <a:lnTo>
                  <a:pt x="75938" y="56724"/>
                </a:lnTo>
                <a:lnTo>
                  <a:pt x="68856" y="65268"/>
                </a:lnTo>
                <a:lnTo>
                  <a:pt x="59436" y="71260"/>
                </a:lnTo>
                <a:lnTo>
                  <a:pt x="38059" y="75107"/>
                </a:lnTo>
                <a:lnTo>
                  <a:pt x="26934" y="74692"/>
                </a:lnTo>
                <a:lnTo>
                  <a:pt x="15718" y="71372"/>
                </a:lnTo>
                <a:lnTo>
                  <a:pt x="11974" y="69170"/>
                </a:lnTo>
                <a:lnTo>
                  <a:pt x="9478" y="66761"/>
                </a:lnTo>
                <a:lnTo>
                  <a:pt x="7815" y="64214"/>
                </a:lnTo>
                <a:lnTo>
                  <a:pt x="4779" y="33203"/>
                </a:lnTo>
                <a:lnTo>
                  <a:pt x="9634" y="23770"/>
                </a:lnTo>
                <a:lnTo>
                  <a:pt x="17123" y="15186"/>
                </a:lnTo>
                <a:lnTo>
                  <a:pt x="36624" y="1298"/>
                </a:lnTo>
                <a:lnTo>
                  <a:pt x="38142" y="1757"/>
                </a:lnTo>
                <a:lnTo>
                  <a:pt x="42336" y="4777"/>
                </a:lnTo>
                <a:lnTo>
                  <a:pt x="44827" y="9254"/>
                </a:lnTo>
                <a:lnTo>
                  <a:pt x="46426" y="19793"/>
                </a:lnTo>
                <a:lnTo>
                  <a:pt x="45802" y="42570"/>
                </a:lnTo>
                <a:lnTo>
                  <a:pt x="38190" y="69181"/>
                </a:lnTo>
                <a:lnTo>
                  <a:pt x="36363" y="71471"/>
                </a:lnTo>
                <a:lnTo>
                  <a:pt x="34205" y="72999"/>
                </a:lnTo>
                <a:lnTo>
                  <a:pt x="32765" y="74957"/>
                </a:lnTo>
                <a:lnTo>
                  <a:pt x="31167" y="79643"/>
                </a:lnTo>
                <a:lnTo>
                  <a:pt x="29799" y="81268"/>
                </a:lnTo>
                <a:lnTo>
                  <a:pt x="25772" y="83076"/>
                </a:lnTo>
                <a:lnTo>
                  <a:pt x="24321" y="82616"/>
                </a:lnTo>
                <a:lnTo>
                  <a:pt x="23354" y="81369"/>
                </a:lnTo>
                <a:lnTo>
                  <a:pt x="22279" y="77476"/>
                </a:lnTo>
                <a:lnTo>
                  <a:pt x="21803" y="72610"/>
                </a:lnTo>
                <a:lnTo>
                  <a:pt x="33238" y="44459"/>
                </a:lnTo>
                <a:lnTo>
                  <a:pt x="41333" y="32407"/>
                </a:lnTo>
                <a:lnTo>
                  <a:pt x="46890" y="28433"/>
                </a:lnTo>
                <a:lnTo>
                  <a:pt x="53629" y="25881"/>
                </a:lnTo>
                <a:lnTo>
                  <a:pt x="57058" y="28041"/>
                </a:lnTo>
                <a:lnTo>
                  <a:pt x="59290" y="29935"/>
                </a:lnTo>
                <a:lnTo>
                  <a:pt x="61770" y="34546"/>
                </a:lnTo>
                <a:lnTo>
                  <a:pt x="63166" y="47450"/>
                </a:lnTo>
                <a:lnTo>
                  <a:pt x="63702" y="84239"/>
                </a:lnTo>
                <a:lnTo>
                  <a:pt x="62790" y="94743"/>
                </a:lnTo>
                <a:lnTo>
                  <a:pt x="55128" y="114283"/>
                </a:lnTo>
                <a:lnTo>
                  <a:pt x="53300" y="115651"/>
                </a:lnTo>
                <a:lnTo>
                  <a:pt x="51140" y="116563"/>
                </a:lnTo>
                <a:lnTo>
                  <a:pt x="48759" y="116231"/>
                </a:lnTo>
                <a:lnTo>
                  <a:pt x="43606" y="113353"/>
                </a:lnTo>
                <a:lnTo>
                  <a:pt x="32632" y="97079"/>
                </a:lnTo>
                <a:lnTo>
                  <a:pt x="25161" y="80298"/>
                </a:lnTo>
                <a:lnTo>
                  <a:pt x="21749" y="40108"/>
                </a:lnTo>
                <a:lnTo>
                  <a:pt x="21432" y="13312"/>
                </a:lnTo>
                <a:lnTo>
                  <a:pt x="22369" y="12589"/>
                </a:lnTo>
                <a:lnTo>
                  <a:pt x="23935" y="13048"/>
                </a:lnTo>
                <a:lnTo>
                  <a:pt x="33205" y="20543"/>
                </a:lnTo>
                <a:lnTo>
                  <a:pt x="60000" y="56082"/>
                </a:lnTo>
                <a:lnTo>
                  <a:pt x="62086" y="61846"/>
                </a:lnTo>
                <a:lnTo>
                  <a:pt x="63259" y="74875"/>
                </a:lnTo>
                <a:lnTo>
                  <a:pt x="61025" y="82742"/>
                </a:lnTo>
                <a:lnTo>
                  <a:pt x="59112" y="86158"/>
                </a:lnTo>
                <a:lnTo>
                  <a:pt x="56897" y="88434"/>
                </a:lnTo>
                <a:lnTo>
                  <a:pt x="51926" y="90963"/>
                </a:lnTo>
                <a:lnTo>
                  <a:pt x="48342" y="89757"/>
                </a:lnTo>
                <a:lnTo>
                  <a:pt x="23700" y="73735"/>
                </a:lnTo>
                <a:lnTo>
                  <a:pt x="20118" y="69804"/>
                </a:lnTo>
                <a:lnTo>
                  <a:pt x="16138" y="60420"/>
                </a:lnTo>
                <a:lnTo>
                  <a:pt x="13233" y="32437"/>
                </a:lnTo>
                <a:lnTo>
                  <a:pt x="15586" y="25938"/>
                </a:lnTo>
                <a:lnTo>
                  <a:pt x="17531" y="22887"/>
                </a:lnTo>
                <a:lnTo>
                  <a:pt x="19768" y="20854"/>
                </a:lnTo>
                <a:lnTo>
                  <a:pt x="24763" y="18593"/>
                </a:lnTo>
                <a:lnTo>
                  <a:pt x="32864" y="17322"/>
                </a:lnTo>
                <a:lnTo>
                  <a:pt x="35635" y="19024"/>
                </a:lnTo>
                <a:lnTo>
                  <a:pt x="51533" y="38942"/>
                </a:lnTo>
                <a:lnTo>
                  <a:pt x="62872" y="66617"/>
                </a:lnTo>
                <a:lnTo>
                  <a:pt x="63362" y="71232"/>
                </a:lnTo>
                <a:lnTo>
                  <a:pt x="62552" y="72838"/>
                </a:lnTo>
                <a:lnTo>
                  <a:pt x="61070" y="73911"/>
                </a:lnTo>
                <a:lnTo>
                  <a:pt x="59143" y="74624"/>
                </a:lnTo>
                <a:lnTo>
                  <a:pt x="51983" y="70401"/>
                </a:lnTo>
                <a:lnTo>
                  <a:pt x="12954" y="252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12" name="SMARTInkShape-Group158"/>
          <p:cNvGrpSpPr/>
          <p:nvPr/>
        </p:nvGrpSpPr>
        <p:grpSpPr>
          <a:xfrm>
            <a:off x="8043333" y="3438644"/>
            <a:ext cx="397935" cy="395440"/>
            <a:chOff x="8043333" y="3438644"/>
            <a:chExt cx="397935" cy="395440"/>
          </a:xfrm>
        </p:grpSpPr>
        <p:sp>
          <p:nvSpPr>
            <p:cNvPr id="1008" name="SMARTInkShape-1342"/>
            <p:cNvSpPr/>
            <p:nvPr/>
          </p:nvSpPr>
          <p:spPr>
            <a:xfrm>
              <a:off x="8043333" y="3530703"/>
              <a:ext cx="155787" cy="223495"/>
            </a:xfrm>
            <a:custGeom>
              <a:avLst/>
              <a:gdLst/>
              <a:ahLst/>
              <a:cxnLst/>
              <a:rect l="0" t="0" r="0" b="0"/>
              <a:pathLst>
                <a:path w="155787" h="223495">
                  <a:moveTo>
                    <a:pt x="93134" y="8364"/>
                  </a:moveTo>
                  <a:lnTo>
                    <a:pt x="93134" y="0"/>
                  </a:lnTo>
                  <a:lnTo>
                    <a:pt x="78693" y="13404"/>
                  </a:lnTo>
                  <a:lnTo>
                    <a:pt x="73231" y="15307"/>
                  </a:lnTo>
                  <a:lnTo>
                    <a:pt x="60373" y="16379"/>
                  </a:lnTo>
                  <a:lnTo>
                    <a:pt x="19376" y="8869"/>
                  </a:lnTo>
                  <a:lnTo>
                    <a:pt x="8523" y="8366"/>
                  </a:lnTo>
                  <a:lnTo>
                    <a:pt x="8467" y="48060"/>
                  </a:lnTo>
                  <a:lnTo>
                    <a:pt x="8467" y="90325"/>
                  </a:lnTo>
                  <a:lnTo>
                    <a:pt x="10976" y="99040"/>
                  </a:lnTo>
                  <a:lnTo>
                    <a:pt x="23875" y="123904"/>
                  </a:lnTo>
                  <a:lnTo>
                    <a:pt x="25323" y="124901"/>
                  </a:lnTo>
                  <a:lnTo>
                    <a:pt x="29442" y="126010"/>
                  </a:lnTo>
                  <a:lnTo>
                    <a:pt x="31859" y="125365"/>
                  </a:lnTo>
                  <a:lnTo>
                    <a:pt x="42494" y="120079"/>
                  </a:lnTo>
                  <a:lnTo>
                    <a:pt x="45263" y="119530"/>
                  </a:lnTo>
                  <a:lnTo>
                    <a:pt x="72684" y="102664"/>
                  </a:lnTo>
                  <a:lnTo>
                    <a:pt x="91289" y="90439"/>
                  </a:lnTo>
                  <a:lnTo>
                    <a:pt x="107535" y="86305"/>
                  </a:lnTo>
                  <a:lnTo>
                    <a:pt x="124264" y="85079"/>
                  </a:lnTo>
                  <a:lnTo>
                    <a:pt x="132997" y="87301"/>
                  </a:lnTo>
                  <a:lnTo>
                    <a:pt x="136642" y="89211"/>
                  </a:lnTo>
                  <a:lnTo>
                    <a:pt x="143202" y="98859"/>
                  </a:lnTo>
                  <a:lnTo>
                    <a:pt x="155078" y="123553"/>
                  </a:lnTo>
                  <a:lnTo>
                    <a:pt x="155786" y="137641"/>
                  </a:lnTo>
                  <a:lnTo>
                    <a:pt x="146087" y="177056"/>
                  </a:lnTo>
                  <a:lnTo>
                    <a:pt x="140814" y="190269"/>
                  </a:lnTo>
                  <a:lnTo>
                    <a:pt x="114068" y="216550"/>
                  </a:lnTo>
                  <a:lnTo>
                    <a:pt x="97768" y="223494"/>
                  </a:lnTo>
                  <a:lnTo>
                    <a:pt x="61158" y="221690"/>
                  </a:lnTo>
                  <a:lnTo>
                    <a:pt x="35368" y="218641"/>
                  </a:lnTo>
                  <a:lnTo>
                    <a:pt x="0" y="1946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SMARTInkShape-1343"/>
            <p:cNvSpPr/>
            <p:nvPr/>
          </p:nvSpPr>
          <p:spPr>
            <a:xfrm>
              <a:off x="8297436" y="3438644"/>
              <a:ext cx="25298" cy="151224"/>
            </a:xfrm>
            <a:custGeom>
              <a:avLst/>
              <a:gdLst/>
              <a:ahLst/>
              <a:cxnLst/>
              <a:rect l="0" t="0" r="0" b="0"/>
              <a:pathLst>
                <a:path w="25298" h="151224">
                  <a:moveTo>
                    <a:pt x="8364" y="7289"/>
                  </a:moveTo>
                  <a:lnTo>
                    <a:pt x="1074" y="0"/>
                  </a:lnTo>
                  <a:lnTo>
                    <a:pt x="682" y="548"/>
                  </a:lnTo>
                  <a:lnTo>
                    <a:pt x="0" y="10711"/>
                  </a:lnTo>
                  <a:lnTo>
                    <a:pt x="12512" y="52634"/>
                  </a:lnTo>
                  <a:lnTo>
                    <a:pt x="16262" y="88160"/>
                  </a:lnTo>
                  <a:lnTo>
                    <a:pt x="25297" y="1512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SMARTInkShape-1344"/>
            <p:cNvSpPr/>
            <p:nvPr/>
          </p:nvSpPr>
          <p:spPr>
            <a:xfrm>
              <a:off x="8255000" y="3617067"/>
              <a:ext cx="160868" cy="23601"/>
            </a:xfrm>
            <a:custGeom>
              <a:avLst/>
              <a:gdLst/>
              <a:ahLst/>
              <a:cxnLst/>
              <a:rect l="0" t="0" r="0" b="0"/>
              <a:pathLst>
                <a:path w="160868" h="23601">
                  <a:moveTo>
                    <a:pt x="0" y="23600"/>
                  </a:moveTo>
                  <a:lnTo>
                    <a:pt x="4495" y="19105"/>
                  </a:lnTo>
                  <a:lnTo>
                    <a:pt x="11719" y="16899"/>
                  </a:lnTo>
                  <a:lnTo>
                    <a:pt x="26364" y="13147"/>
                  </a:lnTo>
                  <a:lnTo>
                    <a:pt x="42619" y="8587"/>
                  </a:lnTo>
                  <a:lnTo>
                    <a:pt x="82231" y="1100"/>
                  </a:lnTo>
                  <a:lnTo>
                    <a:pt x="103805" y="0"/>
                  </a:lnTo>
                  <a:lnTo>
                    <a:pt x="160867" y="6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1" name="SMARTInkShape-1345"/>
            <p:cNvSpPr/>
            <p:nvPr/>
          </p:nvSpPr>
          <p:spPr>
            <a:xfrm>
              <a:off x="8288867" y="3700152"/>
              <a:ext cx="152401" cy="133932"/>
            </a:xfrm>
            <a:custGeom>
              <a:avLst/>
              <a:gdLst/>
              <a:ahLst/>
              <a:cxnLst/>
              <a:rect l="0" t="0" r="0" b="0"/>
              <a:pathLst>
                <a:path w="152401" h="133932">
                  <a:moveTo>
                    <a:pt x="0" y="33648"/>
                  </a:moveTo>
                  <a:lnTo>
                    <a:pt x="0" y="21864"/>
                  </a:lnTo>
                  <a:lnTo>
                    <a:pt x="1881" y="19207"/>
                  </a:lnTo>
                  <a:lnTo>
                    <a:pt x="19073" y="5382"/>
                  </a:lnTo>
                  <a:lnTo>
                    <a:pt x="27605" y="2270"/>
                  </a:lnTo>
                  <a:lnTo>
                    <a:pt x="66161" y="0"/>
                  </a:lnTo>
                  <a:lnTo>
                    <a:pt x="94807" y="751"/>
                  </a:lnTo>
                  <a:lnTo>
                    <a:pt x="102657" y="4289"/>
                  </a:lnTo>
                  <a:lnTo>
                    <a:pt x="112366" y="16064"/>
                  </a:lnTo>
                  <a:lnTo>
                    <a:pt x="115793" y="26147"/>
                  </a:lnTo>
                  <a:lnTo>
                    <a:pt x="116706" y="31469"/>
                  </a:lnTo>
                  <a:lnTo>
                    <a:pt x="115211" y="42401"/>
                  </a:lnTo>
                  <a:lnTo>
                    <a:pt x="110471" y="53531"/>
                  </a:lnTo>
                  <a:lnTo>
                    <a:pt x="73820" y="95205"/>
                  </a:lnTo>
                  <a:lnTo>
                    <a:pt x="64794" y="103340"/>
                  </a:lnTo>
                  <a:lnTo>
                    <a:pt x="25969" y="124380"/>
                  </a:lnTo>
                  <a:lnTo>
                    <a:pt x="22957" y="125180"/>
                  </a:lnTo>
                  <a:lnTo>
                    <a:pt x="20949" y="126655"/>
                  </a:lnTo>
                  <a:lnTo>
                    <a:pt x="19610" y="128578"/>
                  </a:lnTo>
                  <a:lnTo>
                    <a:pt x="17462" y="133931"/>
                  </a:lnTo>
                  <a:lnTo>
                    <a:pt x="21585" y="130363"/>
                  </a:lnTo>
                  <a:lnTo>
                    <a:pt x="60418" y="122601"/>
                  </a:lnTo>
                  <a:lnTo>
                    <a:pt x="98239" y="119161"/>
                  </a:lnTo>
                  <a:lnTo>
                    <a:pt x="152400" y="1183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17" name="SMARTInkShape-Group159"/>
          <p:cNvGrpSpPr/>
          <p:nvPr/>
        </p:nvGrpSpPr>
        <p:grpSpPr>
          <a:xfrm>
            <a:off x="3175000" y="3488267"/>
            <a:ext cx="355601" cy="330201"/>
            <a:chOff x="3175000" y="3488267"/>
            <a:chExt cx="355601" cy="330201"/>
          </a:xfrm>
        </p:grpSpPr>
        <p:sp>
          <p:nvSpPr>
            <p:cNvPr id="1013" name="SMARTInkShape-1346"/>
            <p:cNvSpPr/>
            <p:nvPr/>
          </p:nvSpPr>
          <p:spPr>
            <a:xfrm>
              <a:off x="3175000" y="3564467"/>
              <a:ext cx="134826" cy="181153"/>
            </a:xfrm>
            <a:custGeom>
              <a:avLst/>
              <a:gdLst/>
              <a:ahLst/>
              <a:cxnLst/>
              <a:rect l="0" t="0" r="0" b="0"/>
              <a:pathLst>
                <a:path w="134826" h="181153">
                  <a:moveTo>
                    <a:pt x="84667" y="0"/>
                  </a:moveTo>
                  <a:lnTo>
                    <a:pt x="80172" y="0"/>
                  </a:lnTo>
                  <a:lnTo>
                    <a:pt x="78848" y="941"/>
                  </a:lnTo>
                  <a:lnTo>
                    <a:pt x="77965" y="2508"/>
                  </a:lnTo>
                  <a:lnTo>
                    <a:pt x="76549" y="7289"/>
                  </a:lnTo>
                  <a:lnTo>
                    <a:pt x="73847" y="7943"/>
                  </a:lnTo>
                  <a:lnTo>
                    <a:pt x="49850" y="10929"/>
                  </a:lnTo>
                  <a:lnTo>
                    <a:pt x="33585" y="15154"/>
                  </a:lnTo>
                  <a:lnTo>
                    <a:pt x="23394" y="17083"/>
                  </a:lnTo>
                  <a:lnTo>
                    <a:pt x="8472" y="25397"/>
                  </a:lnTo>
                  <a:lnTo>
                    <a:pt x="8470" y="25398"/>
                  </a:lnTo>
                  <a:lnTo>
                    <a:pt x="8468" y="25399"/>
                  </a:lnTo>
                  <a:lnTo>
                    <a:pt x="8467" y="37184"/>
                  </a:lnTo>
                  <a:lnTo>
                    <a:pt x="349" y="74714"/>
                  </a:lnTo>
                  <a:lnTo>
                    <a:pt x="3" y="100243"/>
                  </a:lnTo>
                  <a:lnTo>
                    <a:pt x="2509" y="98488"/>
                  </a:lnTo>
                  <a:lnTo>
                    <a:pt x="36702" y="64895"/>
                  </a:lnTo>
                  <a:lnTo>
                    <a:pt x="44848" y="61768"/>
                  </a:lnTo>
                  <a:lnTo>
                    <a:pt x="65408" y="59761"/>
                  </a:lnTo>
                  <a:lnTo>
                    <a:pt x="81992" y="63908"/>
                  </a:lnTo>
                  <a:lnTo>
                    <a:pt x="120423" y="90573"/>
                  </a:lnTo>
                  <a:lnTo>
                    <a:pt x="128154" y="100148"/>
                  </a:lnTo>
                  <a:lnTo>
                    <a:pt x="132216" y="110675"/>
                  </a:lnTo>
                  <a:lnTo>
                    <a:pt x="134825" y="128270"/>
                  </a:lnTo>
                  <a:lnTo>
                    <a:pt x="130782" y="146818"/>
                  </a:lnTo>
                  <a:lnTo>
                    <a:pt x="123626" y="161198"/>
                  </a:lnTo>
                  <a:lnTo>
                    <a:pt x="99906" y="180404"/>
                  </a:lnTo>
                  <a:lnTo>
                    <a:pt x="86109" y="181152"/>
                  </a:lnTo>
                  <a:lnTo>
                    <a:pt x="47396" y="175585"/>
                  </a:lnTo>
                  <a:lnTo>
                    <a:pt x="0"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SMARTInkShape-1347"/>
            <p:cNvSpPr/>
            <p:nvPr/>
          </p:nvSpPr>
          <p:spPr>
            <a:xfrm>
              <a:off x="3412070" y="3488267"/>
              <a:ext cx="25398" cy="76201"/>
            </a:xfrm>
            <a:custGeom>
              <a:avLst/>
              <a:gdLst/>
              <a:ahLst/>
              <a:cxnLst/>
              <a:rect l="0" t="0" r="0" b="0"/>
              <a:pathLst>
                <a:path w="25398" h="76201">
                  <a:moveTo>
                    <a:pt x="8463" y="0"/>
                  </a:moveTo>
                  <a:lnTo>
                    <a:pt x="100" y="0"/>
                  </a:lnTo>
                  <a:lnTo>
                    <a:pt x="0" y="19902"/>
                  </a:lnTo>
                  <a:lnTo>
                    <a:pt x="2506" y="25465"/>
                  </a:lnTo>
                  <a:lnTo>
                    <a:pt x="13498" y="39520"/>
                  </a:lnTo>
                  <a:lnTo>
                    <a:pt x="15913" y="47980"/>
                  </a:lnTo>
                  <a:lnTo>
                    <a:pt x="25397" y="76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SMARTInkShape-1348"/>
            <p:cNvSpPr/>
            <p:nvPr/>
          </p:nvSpPr>
          <p:spPr>
            <a:xfrm>
              <a:off x="3378200" y="3623733"/>
              <a:ext cx="127001" cy="1"/>
            </a:xfrm>
            <a:custGeom>
              <a:avLst/>
              <a:gdLst/>
              <a:ahLst/>
              <a:cxnLst/>
              <a:rect l="0" t="0" r="0" b="0"/>
              <a:pathLst>
                <a:path w="127001" h="1">
                  <a:moveTo>
                    <a:pt x="0" y="0"/>
                  </a:moveTo>
                  <a:lnTo>
                    <a:pt x="41320" y="0"/>
                  </a:lnTo>
                  <a:lnTo>
                    <a:pt x="78031" y="0"/>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SMARTInkShape-1349"/>
            <p:cNvSpPr/>
            <p:nvPr/>
          </p:nvSpPr>
          <p:spPr>
            <a:xfrm>
              <a:off x="3396310" y="3700046"/>
              <a:ext cx="134291" cy="118422"/>
            </a:xfrm>
            <a:custGeom>
              <a:avLst/>
              <a:gdLst/>
              <a:ahLst/>
              <a:cxnLst/>
              <a:rect l="0" t="0" r="0" b="0"/>
              <a:pathLst>
                <a:path w="134291" h="118422">
                  <a:moveTo>
                    <a:pt x="7290" y="25287"/>
                  </a:moveTo>
                  <a:lnTo>
                    <a:pt x="0" y="17998"/>
                  </a:lnTo>
                  <a:lnTo>
                    <a:pt x="549" y="17605"/>
                  </a:lnTo>
                  <a:lnTo>
                    <a:pt x="3667" y="17169"/>
                  </a:lnTo>
                  <a:lnTo>
                    <a:pt x="4874" y="16113"/>
                  </a:lnTo>
                  <a:lnTo>
                    <a:pt x="6216" y="12429"/>
                  </a:lnTo>
                  <a:lnTo>
                    <a:pt x="7515" y="11071"/>
                  </a:lnTo>
                  <a:lnTo>
                    <a:pt x="31103" y="1812"/>
                  </a:lnTo>
                  <a:lnTo>
                    <a:pt x="59643" y="0"/>
                  </a:lnTo>
                  <a:lnTo>
                    <a:pt x="80529" y="7187"/>
                  </a:lnTo>
                  <a:lnTo>
                    <a:pt x="87107" y="12503"/>
                  </a:lnTo>
                  <a:lnTo>
                    <a:pt x="89802" y="19919"/>
                  </a:lnTo>
                  <a:lnTo>
                    <a:pt x="91531" y="40010"/>
                  </a:lnTo>
                  <a:lnTo>
                    <a:pt x="86750" y="50959"/>
                  </a:lnTo>
                  <a:lnTo>
                    <a:pt x="59431" y="82925"/>
                  </a:lnTo>
                  <a:lnTo>
                    <a:pt x="26916" y="103919"/>
                  </a:lnTo>
                  <a:lnTo>
                    <a:pt x="7346" y="109940"/>
                  </a:lnTo>
                  <a:lnTo>
                    <a:pt x="44408" y="109954"/>
                  </a:lnTo>
                  <a:lnTo>
                    <a:pt x="86356" y="109954"/>
                  </a:lnTo>
                  <a:lnTo>
                    <a:pt x="105345" y="110895"/>
                  </a:lnTo>
                  <a:lnTo>
                    <a:pt x="134290" y="1184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5" name="SMARTInkShape-Group160"/>
          <p:cNvGrpSpPr/>
          <p:nvPr/>
        </p:nvGrpSpPr>
        <p:grpSpPr>
          <a:xfrm>
            <a:off x="3437467" y="2700867"/>
            <a:ext cx="702734" cy="431801"/>
            <a:chOff x="3437467" y="2700867"/>
            <a:chExt cx="702734" cy="431801"/>
          </a:xfrm>
        </p:grpSpPr>
        <p:sp>
          <p:nvSpPr>
            <p:cNvPr id="1018" name="SMARTInkShape-1350"/>
            <p:cNvSpPr/>
            <p:nvPr/>
          </p:nvSpPr>
          <p:spPr>
            <a:xfrm>
              <a:off x="3437467" y="2734733"/>
              <a:ext cx="25401" cy="397935"/>
            </a:xfrm>
            <a:custGeom>
              <a:avLst/>
              <a:gdLst/>
              <a:ahLst/>
              <a:cxnLst/>
              <a:rect l="0" t="0" r="0" b="0"/>
              <a:pathLst>
                <a:path w="25401" h="397935">
                  <a:moveTo>
                    <a:pt x="0" y="0"/>
                  </a:moveTo>
                  <a:lnTo>
                    <a:pt x="0" y="12613"/>
                  </a:lnTo>
                  <a:lnTo>
                    <a:pt x="2508" y="17522"/>
                  </a:lnTo>
                  <a:lnTo>
                    <a:pt x="4495" y="20148"/>
                  </a:lnTo>
                  <a:lnTo>
                    <a:pt x="6701" y="28083"/>
                  </a:lnTo>
                  <a:lnTo>
                    <a:pt x="8311" y="68712"/>
                  </a:lnTo>
                  <a:lnTo>
                    <a:pt x="8435" y="101794"/>
                  </a:lnTo>
                  <a:lnTo>
                    <a:pt x="14279" y="143205"/>
                  </a:lnTo>
                  <a:lnTo>
                    <a:pt x="15206" y="180198"/>
                  </a:lnTo>
                  <a:lnTo>
                    <a:pt x="10881" y="211750"/>
                  </a:lnTo>
                  <a:lnTo>
                    <a:pt x="9182" y="250053"/>
                  </a:lnTo>
                  <a:lnTo>
                    <a:pt x="8678" y="289311"/>
                  </a:lnTo>
                  <a:lnTo>
                    <a:pt x="11017" y="328813"/>
                  </a:lnTo>
                  <a:lnTo>
                    <a:pt x="17688" y="350172"/>
                  </a:lnTo>
                  <a:lnTo>
                    <a:pt x="20259" y="354803"/>
                  </a:lnTo>
                  <a:lnTo>
                    <a:pt x="25400" y="397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SMARTInkShape-1351"/>
            <p:cNvSpPr/>
            <p:nvPr/>
          </p:nvSpPr>
          <p:spPr>
            <a:xfrm>
              <a:off x="3513667" y="2887133"/>
              <a:ext cx="135467" cy="8468"/>
            </a:xfrm>
            <a:custGeom>
              <a:avLst/>
              <a:gdLst/>
              <a:ahLst/>
              <a:cxnLst/>
              <a:rect l="0" t="0" r="0" b="0"/>
              <a:pathLst>
                <a:path w="135467" h="8468">
                  <a:moveTo>
                    <a:pt x="0" y="0"/>
                  </a:moveTo>
                  <a:lnTo>
                    <a:pt x="39222" y="0"/>
                  </a:lnTo>
                  <a:lnTo>
                    <a:pt x="81098" y="0"/>
                  </a:lnTo>
                  <a:lnTo>
                    <a:pt x="135466"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SMARTInkShape-1352"/>
            <p:cNvSpPr/>
            <p:nvPr/>
          </p:nvSpPr>
          <p:spPr>
            <a:xfrm>
              <a:off x="3716867" y="2844800"/>
              <a:ext cx="126953" cy="160081"/>
            </a:xfrm>
            <a:custGeom>
              <a:avLst/>
              <a:gdLst/>
              <a:ahLst/>
              <a:cxnLst/>
              <a:rect l="0" t="0" r="0" b="0"/>
              <a:pathLst>
                <a:path w="126953" h="160081">
                  <a:moveTo>
                    <a:pt x="93133" y="0"/>
                  </a:moveTo>
                  <a:lnTo>
                    <a:pt x="93133" y="4495"/>
                  </a:lnTo>
                  <a:lnTo>
                    <a:pt x="91251" y="5819"/>
                  </a:lnTo>
                  <a:lnTo>
                    <a:pt x="74713" y="7943"/>
                  </a:lnTo>
                  <a:lnTo>
                    <a:pt x="64250" y="9175"/>
                  </a:lnTo>
                  <a:lnTo>
                    <a:pt x="31927" y="16128"/>
                  </a:lnTo>
                  <a:lnTo>
                    <a:pt x="13" y="16933"/>
                  </a:lnTo>
                  <a:lnTo>
                    <a:pt x="0" y="58130"/>
                  </a:lnTo>
                  <a:lnTo>
                    <a:pt x="0" y="74180"/>
                  </a:lnTo>
                  <a:lnTo>
                    <a:pt x="4495" y="80096"/>
                  </a:lnTo>
                  <a:lnTo>
                    <a:pt x="9210" y="82635"/>
                  </a:lnTo>
                  <a:lnTo>
                    <a:pt x="15407" y="84265"/>
                  </a:lnTo>
                  <a:lnTo>
                    <a:pt x="25942" y="77912"/>
                  </a:lnTo>
                  <a:lnTo>
                    <a:pt x="28583" y="77342"/>
                  </a:lnTo>
                  <a:lnTo>
                    <a:pt x="40523" y="70607"/>
                  </a:lnTo>
                  <a:lnTo>
                    <a:pt x="81994" y="67845"/>
                  </a:lnTo>
                  <a:lnTo>
                    <a:pt x="103511" y="68696"/>
                  </a:lnTo>
                  <a:lnTo>
                    <a:pt x="114605" y="74499"/>
                  </a:lnTo>
                  <a:lnTo>
                    <a:pt x="120863" y="79521"/>
                  </a:lnTo>
                  <a:lnTo>
                    <a:pt x="124273" y="87397"/>
                  </a:lnTo>
                  <a:lnTo>
                    <a:pt x="126952" y="122084"/>
                  </a:lnTo>
                  <a:lnTo>
                    <a:pt x="117997" y="134533"/>
                  </a:lnTo>
                  <a:lnTo>
                    <a:pt x="107922" y="145643"/>
                  </a:lnTo>
                  <a:lnTo>
                    <a:pt x="89989" y="154892"/>
                  </a:lnTo>
                  <a:lnTo>
                    <a:pt x="50386" y="160080"/>
                  </a:lnTo>
                  <a:lnTo>
                    <a:pt x="34623" y="159576"/>
                  </a:lnTo>
                  <a:lnTo>
                    <a:pt x="8466"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SMARTInkShape-1353"/>
            <p:cNvSpPr/>
            <p:nvPr/>
          </p:nvSpPr>
          <p:spPr>
            <a:xfrm>
              <a:off x="3903133" y="2751771"/>
              <a:ext cx="16935" cy="84563"/>
            </a:xfrm>
            <a:custGeom>
              <a:avLst/>
              <a:gdLst/>
              <a:ahLst/>
              <a:cxnLst/>
              <a:rect l="0" t="0" r="0" b="0"/>
              <a:pathLst>
                <a:path w="16935" h="84563">
                  <a:moveTo>
                    <a:pt x="0" y="8362"/>
                  </a:moveTo>
                  <a:lnTo>
                    <a:pt x="0" y="0"/>
                  </a:lnTo>
                  <a:lnTo>
                    <a:pt x="4495" y="4421"/>
                  </a:lnTo>
                  <a:lnTo>
                    <a:pt x="6701" y="9119"/>
                  </a:lnTo>
                  <a:lnTo>
                    <a:pt x="16365" y="50936"/>
                  </a:lnTo>
                  <a:lnTo>
                    <a:pt x="16934" y="84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1354"/>
            <p:cNvSpPr/>
            <p:nvPr/>
          </p:nvSpPr>
          <p:spPr>
            <a:xfrm>
              <a:off x="3869267" y="2895600"/>
              <a:ext cx="152401" cy="16934"/>
            </a:xfrm>
            <a:custGeom>
              <a:avLst/>
              <a:gdLst/>
              <a:ahLst/>
              <a:cxnLst/>
              <a:rect l="0" t="0" r="0" b="0"/>
              <a:pathLst>
                <a:path w="152401" h="16934">
                  <a:moveTo>
                    <a:pt x="0" y="16933"/>
                  </a:moveTo>
                  <a:lnTo>
                    <a:pt x="4494" y="16933"/>
                  </a:lnTo>
                  <a:lnTo>
                    <a:pt x="9209" y="14425"/>
                  </a:lnTo>
                  <a:lnTo>
                    <a:pt x="14441" y="11115"/>
                  </a:lnTo>
                  <a:lnTo>
                    <a:pt x="25465" y="8990"/>
                  </a:lnTo>
                  <a:lnTo>
                    <a:pt x="65029" y="5972"/>
                  </a:lnTo>
                  <a:lnTo>
                    <a:pt x="105560" y="1180"/>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1355"/>
            <p:cNvSpPr/>
            <p:nvPr/>
          </p:nvSpPr>
          <p:spPr>
            <a:xfrm>
              <a:off x="3911600" y="2963467"/>
              <a:ext cx="127001" cy="101342"/>
            </a:xfrm>
            <a:custGeom>
              <a:avLst/>
              <a:gdLst/>
              <a:ahLst/>
              <a:cxnLst/>
              <a:rect l="0" t="0" r="0" b="0"/>
              <a:pathLst>
                <a:path w="127001" h="101342">
                  <a:moveTo>
                    <a:pt x="0" y="16800"/>
                  </a:moveTo>
                  <a:lnTo>
                    <a:pt x="7700" y="10040"/>
                  </a:lnTo>
                  <a:lnTo>
                    <a:pt x="21201" y="3299"/>
                  </a:lnTo>
                  <a:lnTo>
                    <a:pt x="57157" y="319"/>
                  </a:lnTo>
                  <a:lnTo>
                    <a:pt x="75052" y="0"/>
                  </a:lnTo>
                  <a:lnTo>
                    <a:pt x="82902" y="2435"/>
                  </a:lnTo>
                  <a:lnTo>
                    <a:pt x="86313" y="4401"/>
                  </a:lnTo>
                  <a:lnTo>
                    <a:pt x="88586" y="6652"/>
                  </a:lnTo>
                  <a:lnTo>
                    <a:pt x="91113" y="11663"/>
                  </a:lnTo>
                  <a:lnTo>
                    <a:pt x="92534" y="24267"/>
                  </a:lnTo>
                  <a:lnTo>
                    <a:pt x="87850" y="34543"/>
                  </a:lnTo>
                  <a:lnTo>
                    <a:pt x="52718" y="74096"/>
                  </a:lnTo>
                  <a:lnTo>
                    <a:pt x="39348" y="86562"/>
                  </a:lnTo>
                  <a:lnTo>
                    <a:pt x="17089" y="99324"/>
                  </a:lnTo>
                  <a:lnTo>
                    <a:pt x="8971" y="101341"/>
                  </a:lnTo>
                  <a:lnTo>
                    <a:pt x="13111" y="96934"/>
                  </a:lnTo>
                  <a:lnTo>
                    <a:pt x="17743" y="94748"/>
                  </a:lnTo>
                  <a:lnTo>
                    <a:pt x="37910" y="86471"/>
                  </a:lnTo>
                  <a:lnTo>
                    <a:pt x="53984" y="79567"/>
                  </a:lnTo>
                  <a:lnTo>
                    <a:pt x="94297" y="76203"/>
                  </a:lnTo>
                  <a:lnTo>
                    <a:pt x="127000" y="760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SMARTInkShape-1356"/>
            <p:cNvSpPr/>
            <p:nvPr/>
          </p:nvSpPr>
          <p:spPr>
            <a:xfrm>
              <a:off x="4089400" y="2700867"/>
              <a:ext cx="50801" cy="414867"/>
            </a:xfrm>
            <a:custGeom>
              <a:avLst/>
              <a:gdLst/>
              <a:ahLst/>
              <a:cxnLst/>
              <a:rect l="0" t="0" r="0" b="0"/>
              <a:pathLst>
                <a:path w="50801" h="414867">
                  <a:moveTo>
                    <a:pt x="0" y="0"/>
                  </a:moveTo>
                  <a:lnTo>
                    <a:pt x="941" y="14459"/>
                  </a:lnTo>
                  <a:lnTo>
                    <a:pt x="8623" y="53974"/>
                  </a:lnTo>
                  <a:lnTo>
                    <a:pt x="16080" y="96060"/>
                  </a:lnTo>
                  <a:lnTo>
                    <a:pt x="21315" y="135852"/>
                  </a:lnTo>
                  <a:lnTo>
                    <a:pt x="21076" y="150062"/>
                  </a:lnTo>
                  <a:lnTo>
                    <a:pt x="19715" y="164531"/>
                  </a:lnTo>
                  <a:lnTo>
                    <a:pt x="23999" y="204481"/>
                  </a:lnTo>
                  <a:lnTo>
                    <a:pt x="25123" y="244114"/>
                  </a:lnTo>
                  <a:lnTo>
                    <a:pt x="31164" y="283997"/>
                  </a:lnTo>
                  <a:lnTo>
                    <a:pt x="38005" y="322524"/>
                  </a:lnTo>
                  <a:lnTo>
                    <a:pt x="44272" y="359978"/>
                  </a:lnTo>
                  <a:lnTo>
                    <a:pt x="50800" y="414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2" name="SMARTInkShape-Group161"/>
          <p:cNvGrpSpPr/>
          <p:nvPr/>
        </p:nvGrpSpPr>
        <p:grpSpPr>
          <a:xfrm>
            <a:off x="1660251" y="2710859"/>
            <a:ext cx="676550" cy="387942"/>
            <a:chOff x="1660251" y="2710859"/>
            <a:chExt cx="676550" cy="387942"/>
          </a:xfrm>
        </p:grpSpPr>
        <p:sp>
          <p:nvSpPr>
            <p:cNvPr id="1026" name="SMARTInkShape-1357"/>
            <p:cNvSpPr/>
            <p:nvPr/>
          </p:nvSpPr>
          <p:spPr>
            <a:xfrm>
              <a:off x="2015067" y="2895600"/>
              <a:ext cx="177801" cy="16934"/>
            </a:xfrm>
            <a:custGeom>
              <a:avLst/>
              <a:gdLst/>
              <a:ahLst/>
              <a:cxnLst/>
              <a:rect l="0" t="0" r="0" b="0"/>
              <a:pathLst>
                <a:path w="177801" h="16934">
                  <a:moveTo>
                    <a:pt x="0" y="16933"/>
                  </a:moveTo>
                  <a:lnTo>
                    <a:pt x="4494" y="12439"/>
                  </a:lnTo>
                  <a:lnTo>
                    <a:pt x="7700" y="12055"/>
                  </a:lnTo>
                  <a:lnTo>
                    <a:pt x="21201" y="14129"/>
                  </a:lnTo>
                  <a:lnTo>
                    <a:pt x="61449" y="9088"/>
                  </a:lnTo>
                  <a:lnTo>
                    <a:pt x="100080" y="6081"/>
                  </a:lnTo>
                  <a:lnTo>
                    <a:pt x="138855" y="801"/>
                  </a:lnTo>
                  <a:lnTo>
                    <a:pt x="1778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1358"/>
            <p:cNvSpPr/>
            <p:nvPr/>
          </p:nvSpPr>
          <p:spPr>
            <a:xfrm>
              <a:off x="2074333" y="2729856"/>
              <a:ext cx="8468" cy="114945"/>
            </a:xfrm>
            <a:custGeom>
              <a:avLst/>
              <a:gdLst/>
              <a:ahLst/>
              <a:cxnLst/>
              <a:rect l="0" t="0" r="0" b="0"/>
              <a:pathLst>
                <a:path w="8468" h="114945">
                  <a:moveTo>
                    <a:pt x="0" y="4877"/>
                  </a:moveTo>
                  <a:lnTo>
                    <a:pt x="0" y="0"/>
                  </a:lnTo>
                  <a:lnTo>
                    <a:pt x="0" y="37371"/>
                  </a:lnTo>
                  <a:lnTo>
                    <a:pt x="0" y="75518"/>
                  </a:lnTo>
                  <a:lnTo>
                    <a:pt x="8467" y="1149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1359"/>
            <p:cNvSpPr/>
            <p:nvPr/>
          </p:nvSpPr>
          <p:spPr>
            <a:xfrm>
              <a:off x="2074333" y="2963449"/>
              <a:ext cx="160868" cy="101092"/>
            </a:xfrm>
            <a:custGeom>
              <a:avLst/>
              <a:gdLst/>
              <a:ahLst/>
              <a:cxnLst/>
              <a:rect l="0" t="0" r="0" b="0"/>
              <a:pathLst>
                <a:path w="160868" h="101092">
                  <a:moveTo>
                    <a:pt x="0" y="25284"/>
                  </a:moveTo>
                  <a:lnTo>
                    <a:pt x="0" y="20790"/>
                  </a:lnTo>
                  <a:lnTo>
                    <a:pt x="2509" y="16074"/>
                  </a:lnTo>
                  <a:lnTo>
                    <a:pt x="4495" y="13500"/>
                  </a:lnTo>
                  <a:lnTo>
                    <a:pt x="11719" y="10639"/>
                  </a:lnTo>
                  <a:lnTo>
                    <a:pt x="50963" y="1195"/>
                  </a:lnTo>
                  <a:lnTo>
                    <a:pt x="82107" y="0"/>
                  </a:lnTo>
                  <a:lnTo>
                    <a:pt x="90742" y="2444"/>
                  </a:lnTo>
                  <a:lnTo>
                    <a:pt x="103950" y="11679"/>
                  </a:lnTo>
                  <a:lnTo>
                    <a:pt x="107348" y="17043"/>
                  </a:lnTo>
                  <a:lnTo>
                    <a:pt x="108255" y="19790"/>
                  </a:lnTo>
                  <a:lnTo>
                    <a:pt x="106753" y="27860"/>
                  </a:lnTo>
                  <a:lnTo>
                    <a:pt x="100618" y="40472"/>
                  </a:lnTo>
                  <a:lnTo>
                    <a:pt x="85478" y="61918"/>
                  </a:lnTo>
                  <a:lnTo>
                    <a:pt x="44176" y="87261"/>
                  </a:lnTo>
                  <a:lnTo>
                    <a:pt x="30085" y="92821"/>
                  </a:lnTo>
                  <a:lnTo>
                    <a:pt x="28523" y="94768"/>
                  </a:lnTo>
                  <a:lnTo>
                    <a:pt x="25583" y="101091"/>
                  </a:lnTo>
                  <a:lnTo>
                    <a:pt x="29949" y="96873"/>
                  </a:lnTo>
                  <a:lnTo>
                    <a:pt x="37143" y="94731"/>
                  </a:lnTo>
                  <a:lnTo>
                    <a:pt x="74723" y="86467"/>
                  </a:lnTo>
                  <a:lnTo>
                    <a:pt x="114130" y="78017"/>
                  </a:lnTo>
                  <a:lnTo>
                    <a:pt x="160867" y="760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1360"/>
            <p:cNvSpPr/>
            <p:nvPr/>
          </p:nvSpPr>
          <p:spPr>
            <a:xfrm>
              <a:off x="1811868" y="2827867"/>
              <a:ext cx="143933" cy="159532"/>
            </a:xfrm>
            <a:custGeom>
              <a:avLst/>
              <a:gdLst/>
              <a:ahLst/>
              <a:cxnLst/>
              <a:rect l="0" t="0" r="0" b="0"/>
              <a:pathLst>
                <a:path w="143933" h="159532">
                  <a:moveTo>
                    <a:pt x="143932" y="0"/>
                  </a:moveTo>
                  <a:lnTo>
                    <a:pt x="139437" y="0"/>
                  </a:lnTo>
                  <a:lnTo>
                    <a:pt x="134722" y="2508"/>
                  </a:lnTo>
                  <a:lnTo>
                    <a:pt x="132147" y="4494"/>
                  </a:lnTo>
                  <a:lnTo>
                    <a:pt x="124270" y="6701"/>
                  </a:lnTo>
                  <a:lnTo>
                    <a:pt x="109257" y="10452"/>
                  </a:lnTo>
                  <a:lnTo>
                    <a:pt x="92892" y="15013"/>
                  </a:lnTo>
                  <a:lnTo>
                    <a:pt x="59244" y="19273"/>
                  </a:lnTo>
                  <a:lnTo>
                    <a:pt x="39817" y="23584"/>
                  </a:lnTo>
                  <a:lnTo>
                    <a:pt x="16958" y="25041"/>
                  </a:lnTo>
                  <a:lnTo>
                    <a:pt x="9731" y="22732"/>
                  </a:lnTo>
                  <a:lnTo>
                    <a:pt x="568" y="17272"/>
                  </a:lnTo>
                  <a:lnTo>
                    <a:pt x="3" y="32589"/>
                  </a:lnTo>
                  <a:lnTo>
                    <a:pt x="0" y="42477"/>
                  </a:lnTo>
                  <a:lnTo>
                    <a:pt x="2508" y="49609"/>
                  </a:lnTo>
                  <a:lnTo>
                    <a:pt x="4494" y="52828"/>
                  </a:lnTo>
                  <a:lnTo>
                    <a:pt x="4877" y="56856"/>
                  </a:lnTo>
                  <a:lnTo>
                    <a:pt x="2803" y="71514"/>
                  </a:lnTo>
                  <a:lnTo>
                    <a:pt x="8785" y="97747"/>
                  </a:lnTo>
                  <a:lnTo>
                    <a:pt x="15673" y="108258"/>
                  </a:lnTo>
                  <a:lnTo>
                    <a:pt x="18881" y="109263"/>
                  </a:lnTo>
                  <a:lnTo>
                    <a:pt x="33101" y="109908"/>
                  </a:lnTo>
                  <a:lnTo>
                    <a:pt x="40738" y="107487"/>
                  </a:lnTo>
                  <a:lnTo>
                    <a:pt x="78143" y="84599"/>
                  </a:lnTo>
                  <a:lnTo>
                    <a:pt x="91199" y="78688"/>
                  </a:lnTo>
                  <a:lnTo>
                    <a:pt x="108534" y="76691"/>
                  </a:lnTo>
                  <a:lnTo>
                    <a:pt x="116597" y="78927"/>
                  </a:lnTo>
                  <a:lnTo>
                    <a:pt x="137266" y="90670"/>
                  </a:lnTo>
                  <a:lnTo>
                    <a:pt x="140970" y="96115"/>
                  </a:lnTo>
                  <a:lnTo>
                    <a:pt x="143054" y="108964"/>
                  </a:lnTo>
                  <a:lnTo>
                    <a:pt x="139177" y="124687"/>
                  </a:lnTo>
                  <a:lnTo>
                    <a:pt x="129439" y="140097"/>
                  </a:lnTo>
                  <a:lnTo>
                    <a:pt x="124007" y="146304"/>
                  </a:lnTo>
                  <a:lnTo>
                    <a:pt x="118457" y="149691"/>
                  </a:lnTo>
                  <a:lnTo>
                    <a:pt x="79698" y="159531"/>
                  </a:lnTo>
                  <a:lnTo>
                    <a:pt x="16932"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1361"/>
            <p:cNvSpPr/>
            <p:nvPr/>
          </p:nvSpPr>
          <p:spPr>
            <a:xfrm>
              <a:off x="1660251" y="2734764"/>
              <a:ext cx="24617" cy="364037"/>
            </a:xfrm>
            <a:custGeom>
              <a:avLst/>
              <a:gdLst/>
              <a:ahLst/>
              <a:cxnLst/>
              <a:rect l="0" t="0" r="0" b="0"/>
              <a:pathLst>
                <a:path w="24617" h="364037">
                  <a:moveTo>
                    <a:pt x="7682" y="8436"/>
                  </a:moveTo>
                  <a:lnTo>
                    <a:pt x="7682" y="0"/>
                  </a:lnTo>
                  <a:lnTo>
                    <a:pt x="7682" y="11757"/>
                  </a:lnTo>
                  <a:lnTo>
                    <a:pt x="5174" y="17124"/>
                  </a:lnTo>
                  <a:lnTo>
                    <a:pt x="3188" y="19873"/>
                  </a:lnTo>
                  <a:lnTo>
                    <a:pt x="0" y="43621"/>
                  </a:lnTo>
                  <a:lnTo>
                    <a:pt x="389" y="62554"/>
                  </a:lnTo>
                  <a:lnTo>
                    <a:pt x="6536" y="102006"/>
                  </a:lnTo>
                  <a:lnTo>
                    <a:pt x="7343" y="136088"/>
                  </a:lnTo>
                  <a:lnTo>
                    <a:pt x="7615" y="178107"/>
                  </a:lnTo>
                  <a:lnTo>
                    <a:pt x="7663" y="214349"/>
                  </a:lnTo>
                  <a:lnTo>
                    <a:pt x="7678" y="255342"/>
                  </a:lnTo>
                  <a:lnTo>
                    <a:pt x="7681" y="288243"/>
                  </a:lnTo>
                  <a:lnTo>
                    <a:pt x="7682" y="324083"/>
                  </a:lnTo>
                  <a:lnTo>
                    <a:pt x="24616" y="3640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SMARTInkShape-1362"/>
            <p:cNvSpPr/>
            <p:nvPr/>
          </p:nvSpPr>
          <p:spPr>
            <a:xfrm>
              <a:off x="2311400" y="2710859"/>
              <a:ext cx="25401" cy="354075"/>
            </a:xfrm>
            <a:custGeom>
              <a:avLst/>
              <a:gdLst/>
              <a:ahLst/>
              <a:cxnLst/>
              <a:rect l="0" t="0" r="0" b="0"/>
              <a:pathLst>
                <a:path w="25401" h="354075">
                  <a:moveTo>
                    <a:pt x="0" y="15408"/>
                  </a:moveTo>
                  <a:lnTo>
                    <a:pt x="0" y="0"/>
                  </a:lnTo>
                  <a:lnTo>
                    <a:pt x="0" y="34695"/>
                  </a:lnTo>
                  <a:lnTo>
                    <a:pt x="0" y="69181"/>
                  </a:lnTo>
                  <a:lnTo>
                    <a:pt x="0" y="100955"/>
                  </a:lnTo>
                  <a:lnTo>
                    <a:pt x="0" y="136711"/>
                  </a:lnTo>
                  <a:lnTo>
                    <a:pt x="2509" y="172078"/>
                  </a:lnTo>
                  <a:lnTo>
                    <a:pt x="7682" y="213177"/>
                  </a:lnTo>
                  <a:lnTo>
                    <a:pt x="10820" y="253631"/>
                  </a:lnTo>
                  <a:lnTo>
                    <a:pt x="15726" y="288869"/>
                  </a:lnTo>
                  <a:lnTo>
                    <a:pt x="25400" y="3540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8" name="SMARTInkShape-Group162"/>
          <p:cNvGrpSpPr/>
          <p:nvPr/>
        </p:nvGrpSpPr>
        <p:grpSpPr>
          <a:xfrm>
            <a:off x="4513911" y="1964719"/>
            <a:ext cx="743890" cy="422385"/>
            <a:chOff x="4513911" y="1964719"/>
            <a:chExt cx="743890" cy="422385"/>
          </a:xfrm>
        </p:grpSpPr>
        <p:sp>
          <p:nvSpPr>
            <p:cNvPr id="1033" name="SMARTInkShape-1363"/>
            <p:cNvSpPr/>
            <p:nvPr/>
          </p:nvSpPr>
          <p:spPr>
            <a:xfrm>
              <a:off x="5054600" y="2244058"/>
              <a:ext cx="203201" cy="143046"/>
            </a:xfrm>
            <a:custGeom>
              <a:avLst/>
              <a:gdLst/>
              <a:ahLst/>
              <a:cxnLst/>
              <a:rect l="0" t="0" r="0" b="0"/>
              <a:pathLst>
                <a:path w="203201" h="143046">
                  <a:moveTo>
                    <a:pt x="0" y="41942"/>
                  </a:moveTo>
                  <a:lnTo>
                    <a:pt x="0" y="37447"/>
                  </a:lnTo>
                  <a:lnTo>
                    <a:pt x="941" y="36123"/>
                  </a:lnTo>
                  <a:lnTo>
                    <a:pt x="2507" y="35241"/>
                  </a:lnTo>
                  <a:lnTo>
                    <a:pt x="4494" y="34652"/>
                  </a:lnTo>
                  <a:lnTo>
                    <a:pt x="17154" y="24421"/>
                  </a:lnTo>
                  <a:lnTo>
                    <a:pt x="28265" y="13603"/>
                  </a:lnTo>
                  <a:lnTo>
                    <a:pt x="38903" y="10532"/>
                  </a:lnTo>
                  <a:lnTo>
                    <a:pt x="51157" y="8226"/>
                  </a:lnTo>
                  <a:lnTo>
                    <a:pt x="65226" y="2580"/>
                  </a:lnTo>
                  <a:lnTo>
                    <a:pt x="93395" y="0"/>
                  </a:lnTo>
                  <a:lnTo>
                    <a:pt x="108158" y="4219"/>
                  </a:lnTo>
                  <a:lnTo>
                    <a:pt x="111616" y="6446"/>
                  </a:lnTo>
                  <a:lnTo>
                    <a:pt x="115458" y="11427"/>
                  </a:lnTo>
                  <a:lnTo>
                    <a:pt x="122118" y="24016"/>
                  </a:lnTo>
                  <a:lnTo>
                    <a:pt x="122805" y="29051"/>
                  </a:lnTo>
                  <a:lnTo>
                    <a:pt x="119281" y="56213"/>
                  </a:lnTo>
                  <a:lnTo>
                    <a:pt x="113848" y="67413"/>
                  </a:lnTo>
                  <a:lnTo>
                    <a:pt x="83243" y="102363"/>
                  </a:lnTo>
                  <a:lnTo>
                    <a:pt x="43434" y="126544"/>
                  </a:lnTo>
                  <a:lnTo>
                    <a:pt x="28366" y="139770"/>
                  </a:lnTo>
                  <a:lnTo>
                    <a:pt x="18625" y="143045"/>
                  </a:lnTo>
                  <a:lnTo>
                    <a:pt x="19002" y="142270"/>
                  </a:lnTo>
                  <a:lnTo>
                    <a:pt x="24372" y="136208"/>
                  </a:lnTo>
                  <a:lnTo>
                    <a:pt x="37776" y="129481"/>
                  </a:lnTo>
                  <a:lnTo>
                    <a:pt x="49345" y="127459"/>
                  </a:lnTo>
                  <a:lnTo>
                    <a:pt x="75076" y="124268"/>
                  </a:lnTo>
                  <a:lnTo>
                    <a:pt x="89812" y="120865"/>
                  </a:lnTo>
                  <a:lnTo>
                    <a:pt x="122670" y="118949"/>
                  </a:lnTo>
                  <a:lnTo>
                    <a:pt x="152998" y="118381"/>
                  </a:lnTo>
                  <a:lnTo>
                    <a:pt x="203200" y="1181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SMARTInkShape-1364"/>
            <p:cNvSpPr/>
            <p:nvPr/>
          </p:nvSpPr>
          <p:spPr>
            <a:xfrm>
              <a:off x="5012267" y="2159000"/>
              <a:ext cx="177801" cy="16934"/>
            </a:xfrm>
            <a:custGeom>
              <a:avLst/>
              <a:gdLst/>
              <a:ahLst/>
              <a:cxnLst/>
              <a:rect l="0" t="0" r="0" b="0"/>
              <a:pathLst>
                <a:path w="177801" h="16934">
                  <a:moveTo>
                    <a:pt x="0" y="16933"/>
                  </a:moveTo>
                  <a:lnTo>
                    <a:pt x="14459" y="15993"/>
                  </a:lnTo>
                  <a:lnTo>
                    <a:pt x="51589" y="9644"/>
                  </a:lnTo>
                  <a:lnTo>
                    <a:pt x="92679" y="1280"/>
                  </a:lnTo>
                  <a:lnTo>
                    <a:pt x="1778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SMARTInkShape-1365"/>
            <p:cNvSpPr/>
            <p:nvPr/>
          </p:nvSpPr>
          <p:spPr>
            <a:xfrm>
              <a:off x="5078014" y="1964719"/>
              <a:ext cx="10454" cy="126549"/>
            </a:xfrm>
            <a:custGeom>
              <a:avLst/>
              <a:gdLst/>
              <a:ahLst/>
              <a:cxnLst/>
              <a:rect l="0" t="0" r="0" b="0"/>
              <a:pathLst>
                <a:path w="10454" h="126549">
                  <a:moveTo>
                    <a:pt x="10453" y="16481"/>
                  </a:moveTo>
                  <a:lnTo>
                    <a:pt x="10453" y="0"/>
                  </a:lnTo>
                  <a:lnTo>
                    <a:pt x="9512" y="28991"/>
                  </a:lnTo>
                  <a:lnTo>
                    <a:pt x="0" y="69861"/>
                  </a:lnTo>
                  <a:lnTo>
                    <a:pt x="1986" y="1265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1366"/>
            <p:cNvSpPr/>
            <p:nvPr/>
          </p:nvSpPr>
          <p:spPr>
            <a:xfrm>
              <a:off x="4513911" y="2192867"/>
              <a:ext cx="142757" cy="16934"/>
            </a:xfrm>
            <a:custGeom>
              <a:avLst/>
              <a:gdLst/>
              <a:ahLst/>
              <a:cxnLst/>
              <a:rect l="0" t="0" r="0" b="0"/>
              <a:pathLst>
                <a:path w="142757" h="16934">
                  <a:moveTo>
                    <a:pt x="7289" y="16933"/>
                  </a:moveTo>
                  <a:lnTo>
                    <a:pt x="0" y="16933"/>
                  </a:lnTo>
                  <a:lnTo>
                    <a:pt x="6215" y="9643"/>
                  </a:lnTo>
                  <a:lnTo>
                    <a:pt x="39753" y="4075"/>
                  </a:lnTo>
                  <a:lnTo>
                    <a:pt x="74745" y="805"/>
                  </a:lnTo>
                  <a:lnTo>
                    <a:pt x="1427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1367"/>
            <p:cNvSpPr/>
            <p:nvPr/>
          </p:nvSpPr>
          <p:spPr>
            <a:xfrm>
              <a:off x="4741339" y="2040919"/>
              <a:ext cx="193277" cy="249511"/>
            </a:xfrm>
            <a:custGeom>
              <a:avLst/>
              <a:gdLst/>
              <a:ahLst/>
              <a:cxnLst/>
              <a:rect l="0" t="0" r="0" b="0"/>
              <a:pathLst>
                <a:path w="193277" h="249511">
                  <a:moveTo>
                    <a:pt x="160861" y="16481"/>
                  </a:moveTo>
                  <a:lnTo>
                    <a:pt x="160861" y="11986"/>
                  </a:lnTo>
                  <a:lnTo>
                    <a:pt x="163368" y="7271"/>
                  </a:lnTo>
                  <a:lnTo>
                    <a:pt x="168979" y="0"/>
                  </a:lnTo>
                  <a:lnTo>
                    <a:pt x="157563" y="8817"/>
                  </a:lnTo>
                  <a:lnTo>
                    <a:pt x="153018" y="11372"/>
                  </a:lnTo>
                  <a:lnTo>
                    <a:pt x="126386" y="15472"/>
                  </a:lnTo>
                  <a:lnTo>
                    <a:pt x="91746" y="16348"/>
                  </a:lnTo>
                  <a:lnTo>
                    <a:pt x="50612" y="16463"/>
                  </a:lnTo>
                  <a:lnTo>
                    <a:pt x="11697" y="16479"/>
                  </a:lnTo>
                  <a:lnTo>
                    <a:pt x="55" y="16481"/>
                  </a:lnTo>
                  <a:lnTo>
                    <a:pt x="0" y="28266"/>
                  </a:lnTo>
                  <a:lnTo>
                    <a:pt x="939" y="29982"/>
                  </a:lnTo>
                  <a:lnTo>
                    <a:pt x="2505" y="31126"/>
                  </a:lnTo>
                  <a:lnTo>
                    <a:pt x="4490" y="31889"/>
                  </a:lnTo>
                  <a:lnTo>
                    <a:pt x="5814" y="34279"/>
                  </a:lnTo>
                  <a:lnTo>
                    <a:pt x="8306" y="58452"/>
                  </a:lnTo>
                  <a:lnTo>
                    <a:pt x="8459" y="96614"/>
                  </a:lnTo>
                  <a:lnTo>
                    <a:pt x="8461" y="137702"/>
                  </a:lnTo>
                  <a:lnTo>
                    <a:pt x="8461" y="141769"/>
                  </a:lnTo>
                  <a:lnTo>
                    <a:pt x="9402" y="141399"/>
                  </a:lnTo>
                  <a:lnTo>
                    <a:pt x="15220" y="137324"/>
                  </a:lnTo>
                  <a:lnTo>
                    <a:pt x="22902" y="134758"/>
                  </a:lnTo>
                  <a:lnTo>
                    <a:pt x="64141" y="103946"/>
                  </a:lnTo>
                  <a:lnTo>
                    <a:pt x="91583" y="95185"/>
                  </a:lnTo>
                  <a:lnTo>
                    <a:pt x="104671" y="94735"/>
                  </a:lnTo>
                  <a:lnTo>
                    <a:pt x="127906" y="100711"/>
                  </a:lnTo>
                  <a:lnTo>
                    <a:pt x="160458" y="119917"/>
                  </a:lnTo>
                  <a:lnTo>
                    <a:pt x="175690" y="133572"/>
                  </a:lnTo>
                  <a:lnTo>
                    <a:pt x="181562" y="144094"/>
                  </a:lnTo>
                  <a:lnTo>
                    <a:pt x="193276" y="183028"/>
                  </a:lnTo>
                  <a:lnTo>
                    <a:pt x="189803" y="204431"/>
                  </a:lnTo>
                  <a:lnTo>
                    <a:pt x="178322" y="224152"/>
                  </a:lnTo>
                  <a:lnTo>
                    <a:pt x="165799" y="233584"/>
                  </a:lnTo>
                  <a:lnTo>
                    <a:pt x="149886" y="239971"/>
                  </a:lnTo>
                  <a:lnTo>
                    <a:pt x="111517" y="246580"/>
                  </a:lnTo>
                  <a:lnTo>
                    <a:pt x="92834" y="249510"/>
                  </a:lnTo>
                  <a:lnTo>
                    <a:pt x="25394" y="2450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3" name="SMARTInkShape-Group163"/>
          <p:cNvGrpSpPr/>
          <p:nvPr/>
        </p:nvGrpSpPr>
        <p:grpSpPr>
          <a:xfrm>
            <a:off x="2904067" y="2023533"/>
            <a:ext cx="558801" cy="377308"/>
            <a:chOff x="2904067" y="2023533"/>
            <a:chExt cx="558801" cy="377308"/>
          </a:xfrm>
        </p:grpSpPr>
        <p:sp>
          <p:nvSpPr>
            <p:cNvPr id="1039" name="SMARTInkShape-1368"/>
            <p:cNvSpPr/>
            <p:nvPr/>
          </p:nvSpPr>
          <p:spPr>
            <a:xfrm>
              <a:off x="3294710" y="2023533"/>
              <a:ext cx="7291" cy="93135"/>
            </a:xfrm>
            <a:custGeom>
              <a:avLst/>
              <a:gdLst/>
              <a:ahLst/>
              <a:cxnLst/>
              <a:rect l="0" t="0" r="0" b="0"/>
              <a:pathLst>
                <a:path w="7291" h="93135">
                  <a:moveTo>
                    <a:pt x="7290" y="0"/>
                  </a:moveTo>
                  <a:lnTo>
                    <a:pt x="6349" y="36729"/>
                  </a:lnTo>
                  <a:lnTo>
                    <a:pt x="588" y="52759"/>
                  </a:lnTo>
                  <a:lnTo>
                    <a:pt x="0" y="57751"/>
                  </a:lnTo>
                  <a:lnTo>
                    <a:pt x="7290" y="931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1369"/>
            <p:cNvSpPr/>
            <p:nvPr/>
          </p:nvSpPr>
          <p:spPr>
            <a:xfrm>
              <a:off x="2904067" y="2092474"/>
              <a:ext cx="236301" cy="261047"/>
            </a:xfrm>
            <a:custGeom>
              <a:avLst/>
              <a:gdLst/>
              <a:ahLst/>
              <a:cxnLst/>
              <a:rect l="0" t="0" r="0" b="0"/>
              <a:pathLst>
                <a:path w="236301" h="261047">
                  <a:moveTo>
                    <a:pt x="169333" y="15726"/>
                  </a:moveTo>
                  <a:lnTo>
                    <a:pt x="169333" y="11231"/>
                  </a:lnTo>
                  <a:lnTo>
                    <a:pt x="170274" y="9907"/>
                  </a:lnTo>
                  <a:lnTo>
                    <a:pt x="171842" y="9025"/>
                  </a:lnTo>
                  <a:lnTo>
                    <a:pt x="183775" y="6551"/>
                  </a:lnTo>
                  <a:lnTo>
                    <a:pt x="193104" y="0"/>
                  </a:lnTo>
                  <a:lnTo>
                    <a:pt x="193647" y="538"/>
                  </a:lnTo>
                  <a:lnTo>
                    <a:pt x="194691" y="6942"/>
                  </a:lnTo>
                  <a:lnTo>
                    <a:pt x="187024" y="8137"/>
                  </a:lnTo>
                  <a:lnTo>
                    <a:pt x="147096" y="24409"/>
                  </a:lnTo>
                  <a:lnTo>
                    <a:pt x="110691" y="31030"/>
                  </a:lnTo>
                  <a:lnTo>
                    <a:pt x="72805" y="39806"/>
                  </a:lnTo>
                  <a:lnTo>
                    <a:pt x="42363" y="41125"/>
                  </a:lnTo>
                  <a:lnTo>
                    <a:pt x="42336" y="52910"/>
                  </a:lnTo>
                  <a:lnTo>
                    <a:pt x="40453" y="55568"/>
                  </a:lnTo>
                  <a:lnTo>
                    <a:pt x="33344" y="61028"/>
                  </a:lnTo>
                  <a:lnTo>
                    <a:pt x="30696" y="64742"/>
                  </a:lnTo>
                  <a:lnTo>
                    <a:pt x="27754" y="73887"/>
                  </a:lnTo>
                  <a:lnTo>
                    <a:pt x="19719" y="111782"/>
                  </a:lnTo>
                  <a:lnTo>
                    <a:pt x="17300" y="135422"/>
                  </a:lnTo>
                  <a:lnTo>
                    <a:pt x="19605" y="141989"/>
                  </a:lnTo>
                  <a:lnTo>
                    <a:pt x="22824" y="148043"/>
                  </a:lnTo>
                  <a:lnTo>
                    <a:pt x="25060" y="157944"/>
                  </a:lnTo>
                  <a:lnTo>
                    <a:pt x="26114" y="158516"/>
                  </a:lnTo>
                  <a:lnTo>
                    <a:pt x="37154" y="159509"/>
                  </a:lnTo>
                  <a:lnTo>
                    <a:pt x="42540" y="157084"/>
                  </a:lnTo>
                  <a:lnTo>
                    <a:pt x="82343" y="131392"/>
                  </a:lnTo>
                  <a:lnTo>
                    <a:pt x="122325" y="112620"/>
                  </a:lnTo>
                  <a:lnTo>
                    <a:pt x="145997" y="110914"/>
                  </a:lnTo>
                  <a:lnTo>
                    <a:pt x="182214" y="118289"/>
                  </a:lnTo>
                  <a:lnTo>
                    <a:pt x="212538" y="133300"/>
                  </a:lnTo>
                  <a:lnTo>
                    <a:pt x="223970" y="146062"/>
                  </a:lnTo>
                  <a:lnTo>
                    <a:pt x="231246" y="160202"/>
                  </a:lnTo>
                  <a:lnTo>
                    <a:pt x="235917" y="187118"/>
                  </a:lnTo>
                  <a:lnTo>
                    <a:pt x="236300" y="194898"/>
                  </a:lnTo>
                  <a:lnTo>
                    <a:pt x="231708" y="208561"/>
                  </a:lnTo>
                  <a:lnTo>
                    <a:pt x="213430" y="232662"/>
                  </a:lnTo>
                  <a:lnTo>
                    <a:pt x="202729" y="239142"/>
                  </a:lnTo>
                  <a:lnTo>
                    <a:pt x="162337" y="250403"/>
                  </a:lnTo>
                  <a:lnTo>
                    <a:pt x="124782" y="258836"/>
                  </a:lnTo>
                  <a:lnTo>
                    <a:pt x="89967" y="260541"/>
                  </a:lnTo>
                  <a:lnTo>
                    <a:pt x="52370" y="261046"/>
                  </a:lnTo>
                  <a:lnTo>
                    <a:pt x="0" y="2527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1370"/>
            <p:cNvSpPr/>
            <p:nvPr/>
          </p:nvSpPr>
          <p:spPr>
            <a:xfrm>
              <a:off x="3293794" y="2270408"/>
              <a:ext cx="169074" cy="130433"/>
            </a:xfrm>
            <a:custGeom>
              <a:avLst/>
              <a:gdLst/>
              <a:ahLst/>
              <a:cxnLst/>
              <a:rect l="0" t="0" r="0" b="0"/>
              <a:pathLst>
                <a:path w="169074" h="130433">
                  <a:moveTo>
                    <a:pt x="16673" y="32525"/>
                  </a:moveTo>
                  <a:lnTo>
                    <a:pt x="38796" y="11343"/>
                  </a:lnTo>
                  <a:lnTo>
                    <a:pt x="62903" y="1677"/>
                  </a:lnTo>
                  <a:lnTo>
                    <a:pt x="73595" y="0"/>
                  </a:lnTo>
                  <a:lnTo>
                    <a:pt x="82110" y="1763"/>
                  </a:lnTo>
                  <a:lnTo>
                    <a:pt x="85697" y="3551"/>
                  </a:lnTo>
                  <a:lnTo>
                    <a:pt x="88089" y="5683"/>
                  </a:lnTo>
                  <a:lnTo>
                    <a:pt x="90746" y="10561"/>
                  </a:lnTo>
                  <a:lnTo>
                    <a:pt x="92686" y="34225"/>
                  </a:lnTo>
                  <a:lnTo>
                    <a:pt x="88323" y="52471"/>
                  </a:lnTo>
                  <a:lnTo>
                    <a:pt x="76577" y="71257"/>
                  </a:lnTo>
                  <a:lnTo>
                    <a:pt x="35195" y="110204"/>
                  </a:lnTo>
                  <a:lnTo>
                    <a:pt x="19425" y="121630"/>
                  </a:lnTo>
                  <a:lnTo>
                    <a:pt x="2704" y="125128"/>
                  </a:lnTo>
                  <a:lnTo>
                    <a:pt x="1715" y="126246"/>
                  </a:lnTo>
                  <a:lnTo>
                    <a:pt x="325" y="130432"/>
                  </a:lnTo>
                  <a:lnTo>
                    <a:pt x="0" y="128407"/>
                  </a:lnTo>
                  <a:lnTo>
                    <a:pt x="1794" y="127491"/>
                  </a:lnTo>
                  <a:lnTo>
                    <a:pt x="39551" y="118441"/>
                  </a:lnTo>
                  <a:lnTo>
                    <a:pt x="77638" y="110012"/>
                  </a:lnTo>
                  <a:lnTo>
                    <a:pt x="115104" y="108838"/>
                  </a:lnTo>
                  <a:lnTo>
                    <a:pt x="169073" y="108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1371"/>
            <p:cNvSpPr/>
            <p:nvPr/>
          </p:nvSpPr>
          <p:spPr>
            <a:xfrm>
              <a:off x="3237855" y="2184400"/>
              <a:ext cx="157279" cy="33868"/>
            </a:xfrm>
            <a:custGeom>
              <a:avLst/>
              <a:gdLst/>
              <a:ahLst/>
              <a:cxnLst/>
              <a:rect l="0" t="0" r="0" b="0"/>
              <a:pathLst>
                <a:path w="157279" h="33868">
                  <a:moveTo>
                    <a:pt x="4878" y="33867"/>
                  </a:moveTo>
                  <a:lnTo>
                    <a:pt x="384" y="33867"/>
                  </a:lnTo>
                  <a:lnTo>
                    <a:pt x="0" y="32926"/>
                  </a:lnTo>
                  <a:lnTo>
                    <a:pt x="4633" y="25749"/>
                  </a:lnTo>
                  <a:lnTo>
                    <a:pt x="39917" y="16783"/>
                  </a:lnTo>
                  <a:lnTo>
                    <a:pt x="75073" y="10388"/>
                  </a:lnTo>
                  <a:lnTo>
                    <a:pt x="113759" y="4351"/>
                  </a:lnTo>
                  <a:lnTo>
                    <a:pt x="1572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9" name="SMARTInkShape-Group164"/>
          <p:cNvGrpSpPr/>
          <p:nvPr/>
        </p:nvGrpSpPr>
        <p:grpSpPr>
          <a:xfrm>
            <a:off x="4224867" y="4656667"/>
            <a:ext cx="770467" cy="220134"/>
            <a:chOff x="4224867" y="4656667"/>
            <a:chExt cx="770467" cy="220134"/>
          </a:xfrm>
        </p:grpSpPr>
        <p:sp>
          <p:nvSpPr>
            <p:cNvPr id="1044" name="SMARTInkShape-1372"/>
            <p:cNvSpPr/>
            <p:nvPr/>
          </p:nvSpPr>
          <p:spPr>
            <a:xfrm>
              <a:off x="4224867" y="4656667"/>
              <a:ext cx="296334" cy="59267"/>
            </a:xfrm>
            <a:custGeom>
              <a:avLst/>
              <a:gdLst/>
              <a:ahLst/>
              <a:cxnLst/>
              <a:rect l="0" t="0" r="0" b="0"/>
              <a:pathLst>
                <a:path w="296334" h="59267">
                  <a:moveTo>
                    <a:pt x="0" y="59266"/>
                  </a:moveTo>
                  <a:lnTo>
                    <a:pt x="0" y="54772"/>
                  </a:lnTo>
                  <a:lnTo>
                    <a:pt x="941" y="53447"/>
                  </a:lnTo>
                  <a:lnTo>
                    <a:pt x="2508" y="52565"/>
                  </a:lnTo>
                  <a:lnTo>
                    <a:pt x="11718" y="51323"/>
                  </a:lnTo>
                  <a:lnTo>
                    <a:pt x="47636" y="48337"/>
                  </a:lnTo>
                  <a:lnTo>
                    <a:pt x="88536" y="39025"/>
                  </a:lnTo>
                  <a:lnTo>
                    <a:pt x="128160" y="32037"/>
                  </a:lnTo>
                  <a:lnTo>
                    <a:pt x="170085" y="22216"/>
                  </a:lnTo>
                  <a:lnTo>
                    <a:pt x="205714" y="15120"/>
                  </a:lnTo>
                  <a:lnTo>
                    <a:pt x="242058" y="9780"/>
                  </a:lnTo>
                  <a:lnTo>
                    <a:pt x="2963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1373"/>
            <p:cNvSpPr/>
            <p:nvPr/>
          </p:nvSpPr>
          <p:spPr>
            <a:xfrm>
              <a:off x="4436533" y="4758267"/>
              <a:ext cx="135468" cy="109918"/>
            </a:xfrm>
            <a:custGeom>
              <a:avLst/>
              <a:gdLst/>
              <a:ahLst/>
              <a:cxnLst/>
              <a:rect l="0" t="0" r="0" b="0"/>
              <a:pathLst>
                <a:path w="135468" h="109918">
                  <a:moveTo>
                    <a:pt x="0" y="33866"/>
                  </a:moveTo>
                  <a:lnTo>
                    <a:pt x="0" y="17046"/>
                  </a:lnTo>
                  <a:lnTo>
                    <a:pt x="0" y="28726"/>
                  </a:lnTo>
                  <a:lnTo>
                    <a:pt x="2509" y="34090"/>
                  </a:lnTo>
                  <a:lnTo>
                    <a:pt x="4495" y="36838"/>
                  </a:lnTo>
                  <a:lnTo>
                    <a:pt x="7290" y="49694"/>
                  </a:lnTo>
                  <a:lnTo>
                    <a:pt x="9175" y="65076"/>
                  </a:lnTo>
                  <a:lnTo>
                    <a:pt x="18906" y="92564"/>
                  </a:lnTo>
                  <a:lnTo>
                    <a:pt x="33731" y="109917"/>
                  </a:lnTo>
                  <a:lnTo>
                    <a:pt x="33864" y="72395"/>
                  </a:lnTo>
                  <a:lnTo>
                    <a:pt x="33867" y="45025"/>
                  </a:lnTo>
                  <a:lnTo>
                    <a:pt x="34808" y="41306"/>
                  </a:lnTo>
                  <a:lnTo>
                    <a:pt x="36375" y="38826"/>
                  </a:lnTo>
                  <a:lnTo>
                    <a:pt x="38361" y="37172"/>
                  </a:lnTo>
                  <a:lnTo>
                    <a:pt x="48308" y="22882"/>
                  </a:lnTo>
                  <a:lnTo>
                    <a:pt x="72770" y="8072"/>
                  </a:lnTo>
                  <a:lnTo>
                    <a:pt x="93606" y="1594"/>
                  </a:lnTo>
                  <a:lnTo>
                    <a:pt x="135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SMARTInkShape-1374"/>
            <p:cNvSpPr/>
            <p:nvPr/>
          </p:nvSpPr>
          <p:spPr>
            <a:xfrm>
              <a:off x="4766733" y="4699156"/>
              <a:ext cx="228601" cy="175442"/>
            </a:xfrm>
            <a:custGeom>
              <a:avLst/>
              <a:gdLst/>
              <a:ahLst/>
              <a:cxnLst/>
              <a:rect l="0" t="0" r="0" b="0"/>
              <a:pathLst>
                <a:path w="228601" h="175442">
                  <a:moveTo>
                    <a:pt x="0" y="50644"/>
                  </a:moveTo>
                  <a:lnTo>
                    <a:pt x="0" y="55138"/>
                  </a:lnTo>
                  <a:lnTo>
                    <a:pt x="2509" y="59854"/>
                  </a:lnTo>
                  <a:lnTo>
                    <a:pt x="19902" y="78909"/>
                  </a:lnTo>
                  <a:lnTo>
                    <a:pt x="25466" y="82022"/>
                  </a:lnTo>
                  <a:lnTo>
                    <a:pt x="36395" y="83773"/>
                  </a:lnTo>
                  <a:lnTo>
                    <a:pt x="56943" y="84365"/>
                  </a:lnTo>
                  <a:lnTo>
                    <a:pt x="61482" y="82532"/>
                  </a:lnTo>
                  <a:lnTo>
                    <a:pt x="94645" y="56487"/>
                  </a:lnTo>
                  <a:lnTo>
                    <a:pt x="98510" y="50732"/>
                  </a:lnTo>
                  <a:lnTo>
                    <a:pt x="100685" y="42204"/>
                  </a:lnTo>
                  <a:lnTo>
                    <a:pt x="101419" y="26399"/>
                  </a:lnTo>
                  <a:lnTo>
                    <a:pt x="99011" y="18545"/>
                  </a:lnTo>
                  <a:lnTo>
                    <a:pt x="97052" y="15133"/>
                  </a:lnTo>
                  <a:lnTo>
                    <a:pt x="85306" y="5837"/>
                  </a:lnTo>
                  <a:lnTo>
                    <a:pt x="74404" y="1619"/>
                  </a:lnTo>
                  <a:lnTo>
                    <a:pt x="49245" y="0"/>
                  </a:lnTo>
                  <a:lnTo>
                    <a:pt x="40388" y="4931"/>
                  </a:lnTo>
                  <a:lnTo>
                    <a:pt x="32061" y="12453"/>
                  </a:lnTo>
                  <a:lnTo>
                    <a:pt x="26433" y="23858"/>
                  </a:lnTo>
                  <a:lnTo>
                    <a:pt x="18370" y="51054"/>
                  </a:lnTo>
                  <a:lnTo>
                    <a:pt x="23824" y="89871"/>
                  </a:lnTo>
                  <a:lnTo>
                    <a:pt x="26581" y="103827"/>
                  </a:lnTo>
                  <a:lnTo>
                    <a:pt x="48403" y="145694"/>
                  </a:lnTo>
                  <a:lnTo>
                    <a:pt x="57888" y="157486"/>
                  </a:lnTo>
                  <a:lnTo>
                    <a:pt x="78300" y="170208"/>
                  </a:lnTo>
                  <a:lnTo>
                    <a:pt x="97728" y="175441"/>
                  </a:lnTo>
                  <a:lnTo>
                    <a:pt x="135348" y="170161"/>
                  </a:lnTo>
                  <a:lnTo>
                    <a:pt x="172941" y="153395"/>
                  </a:lnTo>
                  <a:lnTo>
                    <a:pt x="228600" y="126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SMARTInkShape-1375"/>
            <p:cNvSpPr/>
            <p:nvPr/>
          </p:nvSpPr>
          <p:spPr>
            <a:xfrm>
              <a:off x="4385733" y="4690533"/>
              <a:ext cx="8468" cy="186268"/>
            </a:xfrm>
            <a:custGeom>
              <a:avLst/>
              <a:gdLst/>
              <a:ahLst/>
              <a:cxnLst/>
              <a:rect l="0" t="0" r="0" b="0"/>
              <a:pathLst>
                <a:path w="8468" h="186268">
                  <a:moveTo>
                    <a:pt x="0" y="0"/>
                  </a:moveTo>
                  <a:lnTo>
                    <a:pt x="0" y="40051"/>
                  </a:lnTo>
                  <a:lnTo>
                    <a:pt x="0" y="77920"/>
                  </a:lnTo>
                  <a:lnTo>
                    <a:pt x="0" y="119861"/>
                  </a:lnTo>
                  <a:lnTo>
                    <a:pt x="7290" y="157666"/>
                  </a:lnTo>
                  <a:lnTo>
                    <a:pt x="8467" y="186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SMARTInkShape-1376"/>
            <p:cNvSpPr/>
            <p:nvPr/>
          </p:nvSpPr>
          <p:spPr>
            <a:xfrm>
              <a:off x="4614333" y="4707737"/>
              <a:ext cx="135468" cy="160597"/>
            </a:xfrm>
            <a:custGeom>
              <a:avLst/>
              <a:gdLst/>
              <a:ahLst/>
              <a:cxnLst/>
              <a:rect l="0" t="0" r="0" b="0"/>
              <a:pathLst>
                <a:path w="135468" h="160597">
                  <a:moveTo>
                    <a:pt x="0" y="33596"/>
                  </a:moveTo>
                  <a:lnTo>
                    <a:pt x="941" y="63195"/>
                  </a:lnTo>
                  <a:lnTo>
                    <a:pt x="7682" y="94866"/>
                  </a:lnTo>
                  <a:lnTo>
                    <a:pt x="9175" y="106836"/>
                  </a:lnTo>
                  <a:lnTo>
                    <a:pt x="18906" y="134610"/>
                  </a:lnTo>
                  <a:lnTo>
                    <a:pt x="21070" y="137628"/>
                  </a:lnTo>
                  <a:lnTo>
                    <a:pt x="25985" y="140981"/>
                  </a:lnTo>
                  <a:lnTo>
                    <a:pt x="32245" y="142471"/>
                  </a:lnTo>
                  <a:lnTo>
                    <a:pt x="41299" y="143133"/>
                  </a:lnTo>
                  <a:lnTo>
                    <a:pt x="49087" y="140919"/>
                  </a:lnTo>
                  <a:lnTo>
                    <a:pt x="61268" y="131875"/>
                  </a:lnTo>
                  <a:lnTo>
                    <a:pt x="74284" y="117279"/>
                  </a:lnTo>
                  <a:lnTo>
                    <a:pt x="80052" y="106537"/>
                  </a:lnTo>
                  <a:lnTo>
                    <a:pt x="82616" y="95490"/>
                  </a:lnTo>
                  <a:lnTo>
                    <a:pt x="76865" y="53358"/>
                  </a:lnTo>
                  <a:lnTo>
                    <a:pt x="76240" y="15311"/>
                  </a:lnTo>
                  <a:lnTo>
                    <a:pt x="76201" y="0"/>
                  </a:lnTo>
                  <a:lnTo>
                    <a:pt x="77141" y="20946"/>
                  </a:lnTo>
                  <a:lnTo>
                    <a:pt x="89701" y="59299"/>
                  </a:lnTo>
                  <a:lnTo>
                    <a:pt x="99592" y="100342"/>
                  </a:lnTo>
                  <a:lnTo>
                    <a:pt x="135467" y="1605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0" name="SMARTInkShape-Group165"/>
          <p:cNvGrpSpPr/>
          <p:nvPr/>
        </p:nvGrpSpPr>
        <p:grpSpPr>
          <a:xfrm>
            <a:off x="5257800" y="4242149"/>
            <a:ext cx="1405468" cy="270585"/>
            <a:chOff x="5257800" y="4242149"/>
            <a:chExt cx="1405468" cy="270585"/>
          </a:xfrm>
        </p:grpSpPr>
        <p:sp>
          <p:nvSpPr>
            <p:cNvPr id="1050" name="SMARTInkShape-1377"/>
            <p:cNvSpPr/>
            <p:nvPr/>
          </p:nvSpPr>
          <p:spPr>
            <a:xfrm>
              <a:off x="6214533" y="4377267"/>
              <a:ext cx="110068" cy="106124"/>
            </a:xfrm>
            <a:custGeom>
              <a:avLst/>
              <a:gdLst/>
              <a:ahLst/>
              <a:cxnLst/>
              <a:rect l="0" t="0" r="0" b="0"/>
              <a:pathLst>
                <a:path w="110068" h="106124">
                  <a:moveTo>
                    <a:pt x="0" y="0"/>
                  </a:moveTo>
                  <a:lnTo>
                    <a:pt x="0" y="38794"/>
                  </a:lnTo>
                  <a:lnTo>
                    <a:pt x="941" y="64271"/>
                  </a:lnTo>
                  <a:lnTo>
                    <a:pt x="10453" y="92518"/>
                  </a:lnTo>
                  <a:lnTo>
                    <a:pt x="15654" y="99806"/>
                  </a:lnTo>
                  <a:lnTo>
                    <a:pt x="16679" y="106123"/>
                  </a:lnTo>
                  <a:lnTo>
                    <a:pt x="19441" y="66955"/>
                  </a:lnTo>
                  <a:lnTo>
                    <a:pt x="24223" y="49497"/>
                  </a:lnTo>
                  <a:lnTo>
                    <a:pt x="29895" y="43009"/>
                  </a:lnTo>
                  <a:lnTo>
                    <a:pt x="62109" y="20722"/>
                  </a:lnTo>
                  <a:lnTo>
                    <a:pt x="73488" y="18057"/>
                  </a:lnTo>
                  <a:lnTo>
                    <a:pt x="83148" y="17432"/>
                  </a:lnTo>
                  <a:lnTo>
                    <a:pt x="110067" y="25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SMARTInkShape-1378"/>
            <p:cNvSpPr/>
            <p:nvPr/>
          </p:nvSpPr>
          <p:spPr>
            <a:xfrm>
              <a:off x="6350031" y="4360500"/>
              <a:ext cx="135437" cy="109901"/>
            </a:xfrm>
            <a:custGeom>
              <a:avLst/>
              <a:gdLst/>
              <a:ahLst/>
              <a:cxnLst/>
              <a:rect l="0" t="0" r="0" b="0"/>
              <a:pathLst>
                <a:path w="135437" h="109901">
                  <a:moveTo>
                    <a:pt x="8436" y="16767"/>
                  </a:moveTo>
                  <a:lnTo>
                    <a:pt x="318" y="16767"/>
                  </a:lnTo>
                  <a:lnTo>
                    <a:pt x="0" y="28551"/>
                  </a:lnTo>
                  <a:lnTo>
                    <a:pt x="2491" y="33920"/>
                  </a:lnTo>
                  <a:lnTo>
                    <a:pt x="5794" y="39442"/>
                  </a:lnTo>
                  <a:lnTo>
                    <a:pt x="7914" y="50653"/>
                  </a:lnTo>
                  <a:lnTo>
                    <a:pt x="8333" y="61926"/>
                  </a:lnTo>
                  <a:lnTo>
                    <a:pt x="10900" y="67569"/>
                  </a:lnTo>
                  <a:lnTo>
                    <a:pt x="21930" y="87497"/>
                  </a:lnTo>
                  <a:lnTo>
                    <a:pt x="25290" y="97827"/>
                  </a:lnTo>
                  <a:lnTo>
                    <a:pt x="29411" y="103907"/>
                  </a:lnTo>
                  <a:lnTo>
                    <a:pt x="34378" y="107237"/>
                  </a:lnTo>
                  <a:lnTo>
                    <a:pt x="42463" y="109111"/>
                  </a:lnTo>
                  <a:lnTo>
                    <a:pt x="45233" y="109373"/>
                  </a:lnTo>
                  <a:lnTo>
                    <a:pt x="50817" y="107157"/>
                  </a:lnTo>
                  <a:lnTo>
                    <a:pt x="67732" y="92779"/>
                  </a:lnTo>
                  <a:lnTo>
                    <a:pt x="72419" y="83162"/>
                  </a:lnTo>
                  <a:lnTo>
                    <a:pt x="83705" y="44170"/>
                  </a:lnTo>
                  <a:lnTo>
                    <a:pt x="84599" y="6218"/>
                  </a:lnTo>
                  <a:lnTo>
                    <a:pt x="83670" y="4089"/>
                  </a:lnTo>
                  <a:lnTo>
                    <a:pt x="82111" y="2670"/>
                  </a:lnTo>
                  <a:lnTo>
                    <a:pt x="76517" y="0"/>
                  </a:lnTo>
                  <a:lnTo>
                    <a:pt x="76200" y="11633"/>
                  </a:lnTo>
                  <a:lnTo>
                    <a:pt x="86623" y="48365"/>
                  </a:lnTo>
                  <a:lnTo>
                    <a:pt x="90222" y="56210"/>
                  </a:lnTo>
                  <a:lnTo>
                    <a:pt x="94132" y="71205"/>
                  </a:lnTo>
                  <a:lnTo>
                    <a:pt x="106337" y="90619"/>
                  </a:lnTo>
                  <a:lnTo>
                    <a:pt x="107570" y="94224"/>
                  </a:lnTo>
                  <a:lnTo>
                    <a:pt x="135436" y="1099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SMARTInkShape-1379"/>
            <p:cNvSpPr/>
            <p:nvPr/>
          </p:nvSpPr>
          <p:spPr>
            <a:xfrm>
              <a:off x="6495111" y="4343547"/>
              <a:ext cx="168157" cy="151605"/>
            </a:xfrm>
            <a:custGeom>
              <a:avLst/>
              <a:gdLst/>
              <a:ahLst/>
              <a:cxnLst/>
              <a:rect l="0" t="0" r="0" b="0"/>
              <a:pathLst>
                <a:path w="168157" h="151605">
                  <a:moveTo>
                    <a:pt x="7289" y="33720"/>
                  </a:moveTo>
                  <a:lnTo>
                    <a:pt x="2795" y="33720"/>
                  </a:lnTo>
                  <a:lnTo>
                    <a:pt x="1471" y="34660"/>
                  </a:lnTo>
                  <a:lnTo>
                    <a:pt x="587" y="36228"/>
                  </a:lnTo>
                  <a:lnTo>
                    <a:pt x="0" y="38214"/>
                  </a:lnTo>
                  <a:lnTo>
                    <a:pt x="548" y="40479"/>
                  </a:lnTo>
                  <a:lnTo>
                    <a:pt x="3666" y="45504"/>
                  </a:lnTo>
                  <a:lnTo>
                    <a:pt x="24323" y="58975"/>
                  </a:lnTo>
                  <a:lnTo>
                    <a:pt x="37214" y="64616"/>
                  </a:lnTo>
                  <a:lnTo>
                    <a:pt x="47556" y="66266"/>
                  </a:lnTo>
                  <a:lnTo>
                    <a:pt x="55916" y="64491"/>
                  </a:lnTo>
                  <a:lnTo>
                    <a:pt x="63709" y="61507"/>
                  </a:lnTo>
                  <a:lnTo>
                    <a:pt x="77733" y="58886"/>
                  </a:lnTo>
                  <a:lnTo>
                    <a:pt x="85008" y="54940"/>
                  </a:lnTo>
                  <a:lnTo>
                    <a:pt x="87324" y="51629"/>
                  </a:lnTo>
                  <a:lnTo>
                    <a:pt x="90583" y="38922"/>
                  </a:lnTo>
                  <a:lnTo>
                    <a:pt x="91902" y="14057"/>
                  </a:lnTo>
                  <a:lnTo>
                    <a:pt x="89424" y="8361"/>
                  </a:lnTo>
                  <a:lnTo>
                    <a:pt x="87445" y="5525"/>
                  </a:lnTo>
                  <a:lnTo>
                    <a:pt x="82739" y="2373"/>
                  </a:lnTo>
                  <a:lnTo>
                    <a:pt x="74800" y="600"/>
                  </a:lnTo>
                  <a:lnTo>
                    <a:pt x="63689" y="0"/>
                  </a:lnTo>
                  <a:lnTo>
                    <a:pt x="50759" y="4391"/>
                  </a:lnTo>
                  <a:lnTo>
                    <a:pt x="42916" y="11591"/>
                  </a:lnTo>
                  <a:lnTo>
                    <a:pt x="37234" y="20122"/>
                  </a:lnTo>
                  <a:lnTo>
                    <a:pt x="27269" y="51739"/>
                  </a:lnTo>
                  <a:lnTo>
                    <a:pt x="24624" y="76974"/>
                  </a:lnTo>
                  <a:lnTo>
                    <a:pt x="43332" y="114716"/>
                  </a:lnTo>
                  <a:lnTo>
                    <a:pt x="56747" y="132246"/>
                  </a:lnTo>
                  <a:lnTo>
                    <a:pt x="72638" y="144862"/>
                  </a:lnTo>
                  <a:lnTo>
                    <a:pt x="83684" y="148968"/>
                  </a:lnTo>
                  <a:lnTo>
                    <a:pt x="115094" y="151604"/>
                  </a:lnTo>
                  <a:lnTo>
                    <a:pt x="168156" y="1437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SMARTInkShape-1380"/>
            <p:cNvSpPr/>
            <p:nvPr/>
          </p:nvSpPr>
          <p:spPr>
            <a:xfrm>
              <a:off x="5257903" y="4292600"/>
              <a:ext cx="33765" cy="220134"/>
            </a:xfrm>
            <a:custGeom>
              <a:avLst/>
              <a:gdLst/>
              <a:ahLst/>
              <a:cxnLst/>
              <a:rect l="0" t="0" r="0" b="0"/>
              <a:pathLst>
                <a:path w="33765" h="220134">
                  <a:moveTo>
                    <a:pt x="8364" y="0"/>
                  </a:moveTo>
                  <a:lnTo>
                    <a:pt x="1074" y="0"/>
                  </a:lnTo>
                  <a:lnTo>
                    <a:pt x="682" y="941"/>
                  </a:lnTo>
                  <a:lnTo>
                    <a:pt x="0" y="7289"/>
                  </a:lnTo>
                  <a:lnTo>
                    <a:pt x="5737" y="14993"/>
                  </a:lnTo>
                  <a:lnTo>
                    <a:pt x="7585" y="22839"/>
                  </a:lnTo>
                  <a:lnTo>
                    <a:pt x="10859" y="60015"/>
                  </a:lnTo>
                  <a:lnTo>
                    <a:pt x="14176" y="71829"/>
                  </a:lnTo>
                  <a:lnTo>
                    <a:pt x="17538" y="113074"/>
                  </a:lnTo>
                  <a:lnTo>
                    <a:pt x="24492" y="155312"/>
                  </a:lnTo>
                  <a:lnTo>
                    <a:pt x="26167" y="195755"/>
                  </a:lnTo>
                  <a:lnTo>
                    <a:pt x="33764"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SMARTInkShape-1381"/>
            <p:cNvSpPr/>
            <p:nvPr/>
          </p:nvSpPr>
          <p:spPr>
            <a:xfrm>
              <a:off x="5596467" y="4402667"/>
              <a:ext cx="186267" cy="7290"/>
            </a:xfrm>
            <a:custGeom>
              <a:avLst/>
              <a:gdLst/>
              <a:ahLst/>
              <a:cxnLst/>
              <a:rect l="0" t="0" r="0" b="0"/>
              <a:pathLst>
                <a:path w="186267" h="7290">
                  <a:moveTo>
                    <a:pt x="0" y="0"/>
                  </a:moveTo>
                  <a:lnTo>
                    <a:pt x="35573" y="2508"/>
                  </a:lnTo>
                  <a:lnTo>
                    <a:pt x="63576" y="7289"/>
                  </a:lnTo>
                  <a:lnTo>
                    <a:pt x="101455" y="1074"/>
                  </a:lnTo>
                  <a:lnTo>
                    <a:pt x="1862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SMARTInkShape-1382"/>
            <p:cNvSpPr/>
            <p:nvPr/>
          </p:nvSpPr>
          <p:spPr>
            <a:xfrm>
              <a:off x="6104570" y="4242149"/>
              <a:ext cx="33764" cy="253652"/>
            </a:xfrm>
            <a:custGeom>
              <a:avLst/>
              <a:gdLst/>
              <a:ahLst/>
              <a:cxnLst/>
              <a:rect l="0" t="0" r="0" b="0"/>
              <a:pathLst>
                <a:path w="33764" h="253652">
                  <a:moveTo>
                    <a:pt x="8363" y="8118"/>
                  </a:moveTo>
                  <a:lnTo>
                    <a:pt x="246" y="0"/>
                  </a:lnTo>
                  <a:lnTo>
                    <a:pt x="0" y="4249"/>
                  </a:lnTo>
                  <a:lnTo>
                    <a:pt x="2451" y="8907"/>
                  </a:lnTo>
                  <a:lnTo>
                    <a:pt x="5736" y="14113"/>
                  </a:lnTo>
                  <a:lnTo>
                    <a:pt x="7585" y="23274"/>
                  </a:lnTo>
                  <a:lnTo>
                    <a:pt x="10826" y="61652"/>
                  </a:lnTo>
                  <a:lnTo>
                    <a:pt x="15644" y="84335"/>
                  </a:lnTo>
                  <a:lnTo>
                    <a:pt x="9973" y="121810"/>
                  </a:lnTo>
                  <a:lnTo>
                    <a:pt x="8680" y="164056"/>
                  </a:lnTo>
                  <a:lnTo>
                    <a:pt x="15106" y="203967"/>
                  </a:lnTo>
                  <a:lnTo>
                    <a:pt x="33763" y="2536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SMARTInkShape-1383"/>
            <p:cNvSpPr/>
            <p:nvPr/>
          </p:nvSpPr>
          <p:spPr>
            <a:xfrm>
              <a:off x="5655764" y="4267200"/>
              <a:ext cx="42304" cy="228601"/>
            </a:xfrm>
            <a:custGeom>
              <a:avLst/>
              <a:gdLst/>
              <a:ahLst/>
              <a:cxnLst/>
              <a:rect l="0" t="0" r="0" b="0"/>
              <a:pathLst>
                <a:path w="42304" h="228601">
                  <a:moveTo>
                    <a:pt x="8436" y="0"/>
                  </a:moveTo>
                  <a:lnTo>
                    <a:pt x="319" y="0"/>
                  </a:lnTo>
                  <a:lnTo>
                    <a:pt x="0" y="11784"/>
                  </a:lnTo>
                  <a:lnTo>
                    <a:pt x="10422" y="51039"/>
                  </a:lnTo>
                  <a:lnTo>
                    <a:pt x="14022" y="63136"/>
                  </a:lnTo>
                  <a:lnTo>
                    <a:pt x="21018" y="102110"/>
                  </a:lnTo>
                  <a:lnTo>
                    <a:pt x="24797" y="141492"/>
                  </a:lnTo>
                  <a:lnTo>
                    <a:pt x="27708" y="162652"/>
                  </a:lnTo>
                  <a:lnTo>
                    <a:pt x="42303"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SMARTInkShape-1384"/>
            <p:cNvSpPr/>
            <p:nvPr/>
          </p:nvSpPr>
          <p:spPr>
            <a:xfrm>
              <a:off x="5477933" y="4370239"/>
              <a:ext cx="101453" cy="115382"/>
            </a:xfrm>
            <a:custGeom>
              <a:avLst/>
              <a:gdLst/>
              <a:ahLst/>
              <a:cxnLst/>
              <a:rect l="0" t="0" r="0" b="0"/>
              <a:pathLst>
                <a:path w="101453" h="115382">
                  <a:moveTo>
                    <a:pt x="25400" y="7028"/>
                  </a:moveTo>
                  <a:lnTo>
                    <a:pt x="18699" y="22939"/>
                  </a:lnTo>
                  <a:lnTo>
                    <a:pt x="16226" y="43756"/>
                  </a:lnTo>
                  <a:lnTo>
                    <a:pt x="10279" y="59786"/>
                  </a:lnTo>
                  <a:lnTo>
                    <a:pt x="8825" y="80792"/>
                  </a:lnTo>
                  <a:lnTo>
                    <a:pt x="11135" y="89357"/>
                  </a:lnTo>
                  <a:lnTo>
                    <a:pt x="20282" y="102522"/>
                  </a:lnTo>
                  <a:lnTo>
                    <a:pt x="32874" y="111313"/>
                  </a:lnTo>
                  <a:lnTo>
                    <a:pt x="44026" y="115381"/>
                  </a:lnTo>
                  <a:lnTo>
                    <a:pt x="52807" y="113825"/>
                  </a:lnTo>
                  <a:lnTo>
                    <a:pt x="65820" y="107658"/>
                  </a:lnTo>
                  <a:lnTo>
                    <a:pt x="87377" y="88816"/>
                  </a:lnTo>
                  <a:lnTo>
                    <a:pt x="95923" y="75894"/>
                  </a:lnTo>
                  <a:lnTo>
                    <a:pt x="99918" y="60149"/>
                  </a:lnTo>
                  <a:lnTo>
                    <a:pt x="101452" y="31234"/>
                  </a:lnTo>
                  <a:lnTo>
                    <a:pt x="97062" y="17127"/>
                  </a:lnTo>
                  <a:lnTo>
                    <a:pt x="93871" y="13760"/>
                  </a:lnTo>
                  <a:lnTo>
                    <a:pt x="64481" y="1800"/>
                  </a:lnTo>
                  <a:lnTo>
                    <a:pt x="53431" y="0"/>
                  </a:lnTo>
                  <a:lnTo>
                    <a:pt x="32138" y="3482"/>
                  </a:lnTo>
                  <a:lnTo>
                    <a:pt x="12449" y="14967"/>
                  </a:lnTo>
                  <a:lnTo>
                    <a:pt x="0" y="324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SMARTInkShape-1385"/>
            <p:cNvSpPr/>
            <p:nvPr/>
          </p:nvSpPr>
          <p:spPr>
            <a:xfrm>
              <a:off x="6002867" y="4377267"/>
              <a:ext cx="169334" cy="13344"/>
            </a:xfrm>
            <a:custGeom>
              <a:avLst/>
              <a:gdLst/>
              <a:ahLst/>
              <a:cxnLst/>
              <a:rect l="0" t="0" r="0" b="0"/>
              <a:pathLst>
                <a:path w="169334" h="13344">
                  <a:moveTo>
                    <a:pt x="0" y="0"/>
                  </a:moveTo>
                  <a:lnTo>
                    <a:pt x="4495" y="4494"/>
                  </a:lnTo>
                  <a:lnTo>
                    <a:pt x="9209" y="6701"/>
                  </a:lnTo>
                  <a:lnTo>
                    <a:pt x="48089" y="8420"/>
                  </a:lnTo>
                  <a:lnTo>
                    <a:pt x="85424" y="9401"/>
                  </a:lnTo>
                  <a:lnTo>
                    <a:pt x="110290" y="13343"/>
                  </a:lnTo>
                  <a:lnTo>
                    <a:pt x="169333" y="8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SMARTInkShape-1386"/>
            <p:cNvSpPr/>
            <p:nvPr/>
          </p:nvSpPr>
          <p:spPr>
            <a:xfrm>
              <a:off x="5257800" y="4267200"/>
              <a:ext cx="186252" cy="219659"/>
            </a:xfrm>
            <a:custGeom>
              <a:avLst/>
              <a:gdLst/>
              <a:ahLst/>
              <a:cxnLst/>
              <a:rect l="0" t="0" r="0" b="0"/>
              <a:pathLst>
                <a:path w="186252" h="219659">
                  <a:moveTo>
                    <a:pt x="0" y="25400"/>
                  </a:moveTo>
                  <a:lnTo>
                    <a:pt x="0" y="32689"/>
                  </a:lnTo>
                  <a:lnTo>
                    <a:pt x="6759" y="46212"/>
                  </a:lnTo>
                  <a:lnTo>
                    <a:pt x="39696" y="82895"/>
                  </a:lnTo>
                  <a:lnTo>
                    <a:pt x="65306" y="119415"/>
                  </a:lnTo>
                  <a:lnTo>
                    <a:pt x="91522" y="157626"/>
                  </a:lnTo>
                  <a:lnTo>
                    <a:pt x="99630" y="164131"/>
                  </a:lnTo>
                  <a:lnTo>
                    <a:pt x="103109" y="165865"/>
                  </a:lnTo>
                  <a:lnTo>
                    <a:pt x="109483" y="172808"/>
                  </a:lnTo>
                  <a:lnTo>
                    <a:pt x="125734" y="192598"/>
                  </a:lnTo>
                  <a:lnTo>
                    <a:pt x="133650" y="198487"/>
                  </a:lnTo>
                  <a:lnTo>
                    <a:pt x="175465" y="217722"/>
                  </a:lnTo>
                  <a:lnTo>
                    <a:pt x="184133" y="219658"/>
                  </a:lnTo>
                  <a:lnTo>
                    <a:pt x="184844" y="218875"/>
                  </a:lnTo>
                  <a:lnTo>
                    <a:pt x="185846" y="213280"/>
                  </a:lnTo>
                  <a:lnTo>
                    <a:pt x="186251" y="191864"/>
                  </a:lnTo>
                  <a:lnTo>
                    <a:pt x="174480" y="151405"/>
                  </a:lnTo>
                  <a:lnTo>
                    <a:pt x="163310" y="109936"/>
                  </a:lnTo>
                  <a:lnTo>
                    <a:pt x="161349" y="71681"/>
                  </a:lnTo>
                  <a:lnTo>
                    <a:pt x="154229" y="35130"/>
                  </a:lnTo>
                  <a:lnTo>
                    <a:pt x="152272" y="24080"/>
                  </a:lnTo>
                  <a:lnTo>
                    <a:pt x="1439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3" name="SMARTInkShape-Group166"/>
          <p:cNvGrpSpPr/>
          <p:nvPr/>
        </p:nvGrpSpPr>
        <p:grpSpPr>
          <a:xfrm>
            <a:off x="5080000" y="3514320"/>
            <a:ext cx="4478868" cy="354796"/>
            <a:chOff x="5080000" y="3514320"/>
            <a:chExt cx="4478868" cy="354796"/>
          </a:xfrm>
        </p:grpSpPr>
        <p:sp>
          <p:nvSpPr>
            <p:cNvPr id="1061" name="SMARTInkShape-1387"/>
            <p:cNvSpPr/>
            <p:nvPr/>
          </p:nvSpPr>
          <p:spPr>
            <a:xfrm>
              <a:off x="5715000" y="3530661"/>
              <a:ext cx="175724" cy="223662"/>
            </a:xfrm>
            <a:custGeom>
              <a:avLst/>
              <a:gdLst/>
              <a:ahLst/>
              <a:cxnLst/>
              <a:rect l="0" t="0" r="0" b="0"/>
              <a:pathLst>
                <a:path w="175724" h="223662">
                  <a:moveTo>
                    <a:pt x="0" y="16872"/>
                  </a:moveTo>
                  <a:lnTo>
                    <a:pt x="0" y="0"/>
                  </a:lnTo>
                  <a:lnTo>
                    <a:pt x="4494" y="4452"/>
                  </a:lnTo>
                  <a:lnTo>
                    <a:pt x="7289" y="20718"/>
                  </a:lnTo>
                  <a:lnTo>
                    <a:pt x="12858" y="60720"/>
                  </a:lnTo>
                  <a:lnTo>
                    <a:pt x="18905" y="101739"/>
                  </a:lnTo>
                  <a:lnTo>
                    <a:pt x="27338" y="141463"/>
                  </a:lnTo>
                  <a:lnTo>
                    <a:pt x="33947" y="179129"/>
                  </a:lnTo>
                  <a:lnTo>
                    <a:pt x="40371" y="196129"/>
                  </a:lnTo>
                  <a:lnTo>
                    <a:pt x="57626" y="218237"/>
                  </a:lnTo>
                  <a:lnTo>
                    <a:pt x="58174" y="216967"/>
                  </a:lnTo>
                  <a:lnTo>
                    <a:pt x="59884" y="207131"/>
                  </a:lnTo>
                  <a:lnTo>
                    <a:pt x="64989" y="195960"/>
                  </a:lnTo>
                  <a:lnTo>
                    <a:pt x="71867" y="159860"/>
                  </a:lnTo>
                  <a:lnTo>
                    <a:pt x="83044" y="133511"/>
                  </a:lnTo>
                  <a:lnTo>
                    <a:pt x="97147" y="116866"/>
                  </a:lnTo>
                  <a:lnTo>
                    <a:pt x="123168" y="97190"/>
                  </a:lnTo>
                  <a:lnTo>
                    <a:pt x="129373" y="94903"/>
                  </a:lnTo>
                  <a:lnTo>
                    <a:pt x="137776" y="96394"/>
                  </a:lnTo>
                  <a:lnTo>
                    <a:pt x="150575" y="102523"/>
                  </a:lnTo>
                  <a:lnTo>
                    <a:pt x="154006" y="105017"/>
                  </a:lnTo>
                  <a:lnTo>
                    <a:pt x="163328" y="122012"/>
                  </a:lnTo>
                  <a:lnTo>
                    <a:pt x="175244" y="158763"/>
                  </a:lnTo>
                  <a:lnTo>
                    <a:pt x="175723" y="172127"/>
                  </a:lnTo>
                  <a:lnTo>
                    <a:pt x="170704" y="193637"/>
                  </a:lnTo>
                  <a:lnTo>
                    <a:pt x="165865" y="202992"/>
                  </a:lnTo>
                  <a:lnTo>
                    <a:pt x="142231" y="222634"/>
                  </a:lnTo>
                  <a:lnTo>
                    <a:pt x="137154" y="223661"/>
                  </a:lnTo>
                  <a:lnTo>
                    <a:pt x="109697" y="220731"/>
                  </a:lnTo>
                  <a:lnTo>
                    <a:pt x="76200" y="1946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SMARTInkShape-1388"/>
            <p:cNvSpPr/>
            <p:nvPr/>
          </p:nvSpPr>
          <p:spPr>
            <a:xfrm>
              <a:off x="5943600" y="3539067"/>
              <a:ext cx="16934" cy="8467"/>
            </a:xfrm>
            <a:custGeom>
              <a:avLst/>
              <a:gdLst/>
              <a:ahLst/>
              <a:cxnLst/>
              <a:rect l="0" t="0" r="0" b="0"/>
              <a:pathLst>
                <a:path w="16934" h="8467">
                  <a:moveTo>
                    <a:pt x="16933" y="8466"/>
                  </a:moveTo>
                  <a:lnTo>
                    <a:pt x="12438" y="8466"/>
                  </a:lnTo>
                  <a:lnTo>
                    <a:pt x="7724" y="595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SMARTInkShape-1389"/>
            <p:cNvSpPr/>
            <p:nvPr/>
          </p:nvSpPr>
          <p:spPr>
            <a:xfrm>
              <a:off x="5952067" y="3657600"/>
              <a:ext cx="25401" cy="118534"/>
            </a:xfrm>
            <a:custGeom>
              <a:avLst/>
              <a:gdLst/>
              <a:ahLst/>
              <a:cxnLst/>
              <a:rect l="0" t="0" r="0" b="0"/>
              <a:pathLst>
                <a:path w="25401" h="118534">
                  <a:moveTo>
                    <a:pt x="0" y="0"/>
                  </a:moveTo>
                  <a:lnTo>
                    <a:pt x="4494" y="8989"/>
                  </a:lnTo>
                  <a:lnTo>
                    <a:pt x="8117" y="47094"/>
                  </a:lnTo>
                  <a:lnTo>
                    <a:pt x="17068" y="86496"/>
                  </a:lnTo>
                  <a:lnTo>
                    <a:pt x="25400"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SMARTInkShape-1390"/>
            <p:cNvSpPr/>
            <p:nvPr/>
          </p:nvSpPr>
          <p:spPr>
            <a:xfrm>
              <a:off x="6045200" y="3547533"/>
              <a:ext cx="127001" cy="220030"/>
            </a:xfrm>
            <a:custGeom>
              <a:avLst/>
              <a:gdLst/>
              <a:ahLst/>
              <a:cxnLst/>
              <a:rect l="0" t="0" r="0" b="0"/>
              <a:pathLst>
                <a:path w="127001" h="220030">
                  <a:moveTo>
                    <a:pt x="8467" y="0"/>
                  </a:moveTo>
                  <a:lnTo>
                    <a:pt x="103" y="0"/>
                  </a:lnTo>
                  <a:lnTo>
                    <a:pt x="0" y="39587"/>
                  </a:lnTo>
                  <a:lnTo>
                    <a:pt x="0" y="53633"/>
                  </a:lnTo>
                  <a:lnTo>
                    <a:pt x="9175" y="95898"/>
                  </a:lnTo>
                  <a:lnTo>
                    <a:pt x="15122" y="112007"/>
                  </a:lnTo>
                  <a:lnTo>
                    <a:pt x="17805" y="146675"/>
                  </a:lnTo>
                  <a:lnTo>
                    <a:pt x="24214" y="163307"/>
                  </a:lnTo>
                  <a:lnTo>
                    <a:pt x="26106" y="174903"/>
                  </a:lnTo>
                  <a:lnTo>
                    <a:pt x="32055" y="186252"/>
                  </a:lnTo>
                  <a:lnTo>
                    <a:pt x="34569" y="200377"/>
                  </a:lnTo>
                  <a:lnTo>
                    <a:pt x="41976" y="211171"/>
                  </a:lnTo>
                  <a:lnTo>
                    <a:pt x="46722" y="211520"/>
                  </a:lnTo>
                  <a:lnTo>
                    <a:pt x="48082" y="212510"/>
                  </a:lnTo>
                  <a:lnTo>
                    <a:pt x="50562" y="219341"/>
                  </a:lnTo>
                  <a:lnTo>
                    <a:pt x="50694" y="219781"/>
                  </a:lnTo>
                  <a:lnTo>
                    <a:pt x="55264" y="220029"/>
                  </a:lnTo>
                  <a:lnTo>
                    <a:pt x="56598" y="219124"/>
                  </a:lnTo>
                  <a:lnTo>
                    <a:pt x="57488" y="217579"/>
                  </a:lnTo>
                  <a:lnTo>
                    <a:pt x="59032" y="211505"/>
                  </a:lnTo>
                  <a:lnTo>
                    <a:pt x="59267" y="171048"/>
                  </a:lnTo>
                  <a:lnTo>
                    <a:pt x="59267" y="167655"/>
                  </a:lnTo>
                  <a:lnTo>
                    <a:pt x="61775" y="161375"/>
                  </a:lnTo>
                  <a:lnTo>
                    <a:pt x="65086" y="155448"/>
                  </a:lnTo>
                  <a:lnTo>
                    <a:pt x="67210" y="143978"/>
                  </a:lnTo>
                  <a:lnTo>
                    <a:pt x="67384" y="141141"/>
                  </a:lnTo>
                  <a:lnTo>
                    <a:pt x="70087" y="135480"/>
                  </a:lnTo>
                  <a:lnTo>
                    <a:pt x="73483" y="129828"/>
                  </a:lnTo>
                  <a:lnTo>
                    <a:pt x="74992" y="124180"/>
                  </a:lnTo>
                  <a:lnTo>
                    <a:pt x="76335" y="122298"/>
                  </a:lnTo>
                  <a:lnTo>
                    <a:pt x="78172" y="121043"/>
                  </a:lnTo>
                  <a:lnTo>
                    <a:pt x="80337" y="120207"/>
                  </a:lnTo>
                  <a:lnTo>
                    <a:pt x="81780" y="118708"/>
                  </a:lnTo>
                  <a:lnTo>
                    <a:pt x="86604" y="109544"/>
                  </a:lnTo>
                  <a:lnTo>
                    <a:pt x="88781" y="106896"/>
                  </a:lnTo>
                  <a:lnTo>
                    <a:pt x="93707" y="103954"/>
                  </a:lnTo>
                  <a:lnTo>
                    <a:pt x="96338" y="103169"/>
                  </a:lnTo>
                  <a:lnTo>
                    <a:pt x="98092" y="101706"/>
                  </a:lnTo>
                  <a:lnTo>
                    <a:pt x="100042" y="97570"/>
                  </a:lnTo>
                  <a:lnTo>
                    <a:pt x="101502" y="96091"/>
                  </a:lnTo>
                  <a:lnTo>
                    <a:pt x="110132" y="92453"/>
                  </a:lnTo>
                  <a:lnTo>
                    <a:pt x="116567" y="87392"/>
                  </a:lnTo>
                  <a:lnTo>
                    <a:pt x="127000" y="84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SMARTInkShape-1391"/>
            <p:cNvSpPr/>
            <p:nvPr/>
          </p:nvSpPr>
          <p:spPr>
            <a:xfrm>
              <a:off x="6104816" y="3699933"/>
              <a:ext cx="101252" cy="50801"/>
            </a:xfrm>
            <a:custGeom>
              <a:avLst/>
              <a:gdLst/>
              <a:ahLst/>
              <a:cxnLst/>
              <a:rect l="0" t="0" r="0" b="0"/>
              <a:pathLst>
                <a:path w="101252" h="50801">
                  <a:moveTo>
                    <a:pt x="8117" y="0"/>
                  </a:moveTo>
                  <a:lnTo>
                    <a:pt x="0" y="0"/>
                  </a:lnTo>
                  <a:lnTo>
                    <a:pt x="7778" y="0"/>
                  </a:lnTo>
                  <a:lnTo>
                    <a:pt x="15377" y="7290"/>
                  </a:lnTo>
                  <a:lnTo>
                    <a:pt x="20721" y="8118"/>
                  </a:lnTo>
                  <a:lnTo>
                    <a:pt x="22165" y="9175"/>
                  </a:lnTo>
                  <a:lnTo>
                    <a:pt x="23127" y="10821"/>
                  </a:lnTo>
                  <a:lnTo>
                    <a:pt x="23768" y="12859"/>
                  </a:lnTo>
                  <a:lnTo>
                    <a:pt x="25137" y="14217"/>
                  </a:lnTo>
                  <a:lnTo>
                    <a:pt x="29165" y="15726"/>
                  </a:lnTo>
                  <a:lnTo>
                    <a:pt x="39417" y="17636"/>
                  </a:lnTo>
                  <a:lnTo>
                    <a:pt x="47703" y="22682"/>
                  </a:lnTo>
                  <a:lnTo>
                    <a:pt x="53306" y="24192"/>
                  </a:lnTo>
                  <a:lnTo>
                    <a:pt x="55177" y="25536"/>
                  </a:lnTo>
                  <a:lnTo>
                    <a:pt x="56423" y="27372"/>
                  </a:lnTo>
                  <a:lnTo>
                    <a:pt x="57256" y="29537"/>
                  </a:lnTo>
                  <a:lnTo>
                    <a:pt x="58750" y="30980"/>
                  </a:lnTo>
                  <a:lnTo>
                    <a:pt x="62919" y="32584"/>
                  </a:lnTo>
                  <a:lnTo>
                    <a:pt x="73261" y="34555"/>
                  </a:lnTo>
                  <a:lnTo>
                    <a:pt x="82676" y="41124"/>
                  </a:lnTo>
                  <a:lnTo>
                    <a:pt x="90752" y="43035"/>
                  </a:lnTo>
                  <a:lnTo>
                    <a:pt x="101251"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SMARTInkShape-1392"/>
            <p:cNvSpPr/>
            <p:nvPr/>
          </p:nvSpPr>
          <p:spPr>
            <a:xfrm>
              <a:off x="6197713" y="3632203"/>
              <a:ext cx="152288" cy="143931"/>
            </a:xfrm>
            <a:custGeom>
              <a:avLst/>
              <a:gdLst/>
              <a:ahLst/>
              <a:cxnLst/>
              <a:rect l="0" t="0" r="0" b="0"/>
              <a:pathLst>
                <a:path w="152288" h="143931">
                  <a:moveTo>
                    <a:pt x="16820" y="42330"/>
                  </a:moveTo>
                  <a:lnTo>
                    <a:pt x="9531" y="42330"/>
                  </a:lnTo>
                  <a:lnTo>
                    <a:pt x="267" y="50448"/>
                  </a:lnTo>
                  <a:lnTo>
                    <a:pt x="0" y="55189"/>
                  </a:lnTo>
                  <a:lnTo>
                    <a:pt x="903" y="56547"/>
                  </a:lnTo>
                  <a:lnTo>
                    <a:pt x="2446" y="57452"/>
                  </a:lnTo>
                  <a:lnTo>
                    <a:pt x="4415" y="58056"/>
                  </a:lnTo>
                  <a:lnTo>
                    <a:pt x="5728" y="59399"/>
                  </a:lnTo>
                  <a:lnTo>
                    <a:pt x="7186" y="63400"/>
                  </a:lnTo>
                  <a:lnTo>
                    <a:pt x="8009" y="70942"/>
                  </a:lnTo>
                  <a:lnTo>
                    <a:pt x="9064" y="72694"/>
                  </a:lnTo>
                  <a:lnTo>
                    <a:pt x="10708" y="73862"/>
                  </a:lnTo>
                  <a:lnTo>
                    <a:pt x="15045" y="76100"/>
                  </a:lnTo>
                  <a:lnTo>
                    <a:pt x="23751" y="83350"/>
                  </a:lnTo>
                  <a:lnTo>
                    <a:pt x="31743" y="85345"/>
                  </a:lnTo>
                  <a:lnTo>
                    <a:pt x="39638" y="90405"/>
                  </a:lnTo>
                  <a:lnTo>
                    <a:pt x="49046" y="92772"/>
                  </a:lnTo>
                  <a:lnTo>
                    <a:pt x="54695" y="97519"/>
                  </a:lnTo>
                  <a:lnTo>
                    <a:pt x="57122" y="97937"/>
                  </a:lnTo>
                  <a:lnTo>
                    <a:pt x="59681" y="97276"/>
                  </a:lnTo>
                  <a:lnTo>
                    <a:pt x="62328" y="95894"/>
                  </a:lnTo>
                  <a:lnTo>
                    <a:pt x="65032" y="95913"/>
                  </a:lnTo>
                  <a:lnTo>
                    <a:pt x="78940" y="100663"/>
                  </a:lnTo>
                  <a:lnTo>
                    <a:pt x="81753" y="100033"/>
                  </a:lnTo>
                  <a:lnTo>
                    <a:pt x="93024" y="94773"/>
                  </a:lnTo>
                  <a:lnTo>
                    <a:pt x="112776" y="93227"/>
                  </a:lnTo>
                  <a:lnTo>
                    <a:pt x="114657" y="92254"/>
                  </a:lnTo>
                  <a:lnTo>
                    <a:pt x="115912" y="90665"/>
                  </a:lnTo>
                  <a:lnTo>
                    <a:pt x="116748" y="88664"/>
                  </a:lnTo>
                  <a:lnTo>
                    <a:pt x="118246" y="87331"/>
                  </a:lnTo>
                  <a:lnTo>
                    <a:pt x="122420" y="85849"/>
                  </a:lnTo>
                  <a:lnTo>
                    <a:pt x="123909" y="84513"/>
                  </a:lnTo>
                  <a:lnTo>
                    <a:pt x="125564" y="80520"/>
                  </a:lnTo>
                  <a:lnTo>
                    <a:pt x="126945" y="79079"/>
                  </a:lnTo>
                  <a:lnTo>
                    <a:pt x="138556" y="72082"/>
                  </a:lnTo>
                  <a:lnTo>
                    <a:pt x="141480" y="67156"/>
                  </a:lnTo>
                  <a:lnTo>
                    <a:pt x="143358" y="60822"/>
                  </a:lnTo>
                  <a:lnTo>
                    <a:pt x="151070" y="52110"/>
                  </a:lnTo>
                  <a:lnTo>
                    <a:pt x="151926" y="46691"/>
                  </a:lnTo>
                  <a:lnTo>
                    <a:pt x="152287" y="10024"/>
                  </a:lnTo>
                  <a:lnTo>
                    <a:pt x="151346" y="9504"/>
                  </a:lnTo>
                  <a:lnTo>
                    <a:pt x="147793" y="8926"/>
                  </a:lnTo>
                  <a:lnTo>
                    <a:pt x="146469" y="7831"/>
                  </a:lnTo>
                  <a:lnTo>
                    <a:pt x="144998" y="4106"/>
                  </a:lnTo>
                  <a:lnTo>
                    <a:pt x="143664" y="2736"/>
                  </a:lnTo>
                  <a:lnTo>
                    <a:pt x="136634" y="358"/>
                  </a:lnTo>
                  <a:lnTo>
                    <a:pt x="109892" y="0"/>
                  </a:lnTo>
                  <a:lnTo>
                    <a:pt x="107091" y="939"/>
                  </a:lnTo>
                  <a:lnTo>
                    <a:pt x="105223" y="2507"/>
                  </a:lnTo>
                  <a:lnTo>
                    <a:pt x="76487" y="38423"/>
                  </a:lnTo>
                  <a:lnTo>
                    <a:pt x="71561" y="52824"/>
                  </a:lnTo>
                  <a:lnTo>
                    <a:pt x="68139" y="93397"/>
                  </a:lnTo>
                  <a:lnTo>
                    <a:pt x="70360" y="105165"/>
                  </a:lnTo>
                  <a:lnTo>
                    <a:pt x="72269" y="109620"/>
                  </a:lnTo>
                  <a:lnTo>
                    <a:pt x="79407" y="117079"/>
                  </a:lnTo>
                  <a:lnTo>
                    <a:pt x="96512" y="126567"/>
                  </a:lnTo>
                  <a:lnTo>
                    <a:pt x="152287" y="143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SMARTInkShape-1393"/>
            <p:cNvSpPr/>
            <p:nvPr/>
          </p:nvSpPr>
          <p:spPr>
            <a:xfrm>
              <a:off x="6430152" y="3514320"/>
              <a:ext cx="199249" cy="270281"/>
            </a:xfrm>
            <a:custGeom>
              <a:avLst/>
              <a:gdLst/>
              <a:ahLst/>
              <a:cxnLst/>
              <a:rect l="0" t="0" r="0" b="0"/>
              <a:pathLst>
                <a:path w="199249" h="270281">
                  <a:moveTo>
                    <a:pt x="139981" y="151747"/>
                  </a:moveTo>
                  <a:lnTo>
                    <a:pt x="135487" y="151747"/>
                  </a:lnTo>
                  <a:lnTo>
                    <a:pt x="130772" y="149238"/>
                  </a:lnTo>
                  <a:lnTo>
                    <a:pt x="128197" y="147252"/>
                  </a:lnTo>
                  <a:lnTo>
                    <a:pt x="125337" y="140028"/>
                  </a:lnTo>
                  <a:lnTo>
                    <a:pt x="123125" y="131487"/>
                  </a:lnTo>
                  <a:lnTo>
                    <a:pt x="114039" y="118338"/>
                  </a:lnTo>
                  <a:lnTo>
                    <a:pt x="107755" y="112439"/>
                  </a:lnTo>
                  <a:lnTo>
                    <a:pt x="98691" y="106681"/>
                  </a:lnTo>
                  <a:lnTo>
                    <a:pt x="83009" y="102646"/>
                  </a:lnTo>
                  <a:lnTo>
                    <a:pt x="74523" y="104210"/>
                  </a:lnTo>
                  <a:lnTo>
                    <a:pt x="33552" y="125388"/>
                  </a:lnTo>
                  <a:lnTo>
                    <a:pt x="17079" y="140651"/>
                  </a:lnTo>
                  <a:lnTo>
                    <a:pt x="10726" y="150265"/>
                  </a:lnTo>
                  <a:lnTo>
                    <a:pt x="2824" y="186533"/>
                  </a:lnTo>
                  <a:lnTo>
                    <a:pt x="0" y="202015"/>
                  </a:lnTo>
                  <a:lnTo>
                    <a:pt x="3699" y="221308"/>
                  </a:lnTo>
                  <a:lnTo>
                    <a:pt x="13378" y="242175"/>
                  </a:lnTo>
                  <a:lnTo>
                    <a:pt x="16068" y="245899"/>
                  </a:lnTo>
                  <a:lnTo>
                    <a:pt x="21624" y="247441"/>
                  </a:lnTo>
                  <a:lnTo>
                    <a:pt x="45541" y="245116"/>
                  </a:lnTo>
                  <a:lnTo>
                    <a:pt x="66321" y="237529"/>
                  </a:lnTo>
                  <a:lnTo>
                    <a:pt x="101955" y="213239"/>
                  </a:lnTo>
                  <a:lnTo>
                    <a:pt x="132547" y="184411"/>
                  </a:lnTo>
                  <a:lnTo>
                    <a:pt x="151114" y="151421"/>
                  </a:lnTo>
                  <a:lnTo>
                    <a:pt x="155196" y="132208"/>
                  </a:lnTo>
                  <a:lnTo>
                    <a:pt x="155634" y="95554"/>
                  </a:lnTo>
                  <a:lnTo>
                    <a:pt x="145085" y="57717"/>
                  </a:lnTo>
                  <a:lnTo>
                    <a:pt x="128645" y="19519"/>
                  </a:lnTo>
                  <a:lnTo>
                    <a:pt x="123213" y="4307"/>
                  </a:lnTo>
                  <a:lnTo>
                    <a:pt x="121277" y="2653"/>
                  </a:lnTo>
                  <a:lnTo>
                    <a:pt x="115904" y="0"/>
                  </a:lnTo>
                  <a:lnTo>
                    <a:pt x="125085" y="36188"/>
                  </a:lnTo>
                  <a:lnTo>
                    <a:pt x="136487" y="74998"/>
                  </a:lnTo>
                  <a:lnTo>
                    <a:pt x="144016" y="110642"/>
                  </a:lnTo>
                  <a:lnTo>
                    <a:pt x="154565" y="149400"/>
                  </a:lnTo>
                  <a:lnTo>
                    <a:pt x="157546" y="186419"/>
                  </a:lnTo>
                  <a:lnTo>
                    <a:pt x="163583" y="209371"/>
                  </a:lnTo>
                  <a:lnTo>
                    <a:pt x="199248" y="2702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SMARTInkShape-1394"/>
            <p:cNvSpPr/>
            <p:nvPr/>
          </p:nvSpPr>
          <p:spPr>
            <a:xfrm>
              <a:off x="7069667" y="3657600"/>
              <a:ext cx="209959" cy="134889"/>
            </a:xfrm>
            <a:custGeom>
              <a:avLst/>
              <a:gdLst/>
              <a:ahLst/>
              <a:cxnLst/>
              <a:rect l="0" t="0" r="0" b="0"/>
              <a:pathLst>
                <a:path w="209959" h="134889">
                  <a:moveTo>
                    <a:pt x="0" y="8467"/>
                  </a:moveTo>
                  <a:lnTo>
                    <a:pt x="0" y="12961"/>
                  </a:lnTo>
                  <a:lnTo>
                    <a:pt x="13500" y="51403"/>
                  </a:lnTo>
                  <a:lnTo>
                    <a:pt x="22450" y="93113"/>
                  </a:lnTo>
                  <a:lnTo>
                    <a:pt x="26408" y="112047"/>
                  </a:lnTo>
                  <a:lnTo>
                    <a:pt x="39864" y="132011"/>
                  </a:lnTo>
                  <a:lnTo>
                    <a:pt x="46253" y="133931"/>
                  </a:lnTo>
                  <a:lnTo>
                    <a:pt x="50591" y="134443"/>
                  </a:lnTo>
                  <a:lnTo>
                    <a:pt x="57919" y="132503"/>
                  </a:lnTo>
                  <a:lnTo>
                    <a:pt x="69843" y="123613"/>
                  </a:lnTo>
                  <a:lnTo>
                    <a:pt x="82782" y="109063"/>
                  </a:lnTo>
                  <a:lnTo>
                    <a:pt x="89474" y="96450"/>
                  </a:lnTo>
                  <a:lnTo>
                    <a:pt x="99817" y="55918"/>
                  </a:lnTo>
                  <a:lnTo>
                    <a:pt x="101071" y="41864"/>
                  </a:lnTo>
                  <a:lnTo>
                    <a:pt x="98856" y="34912"/>
                  </a:lnTo>
                  <a:lnTo>
                    <a:pt x="95676" y="28687"/>
                  </a:lnTo>
                  <a:lnTo>
                    <a:pt x="93887" y="21775"/>
                  </a:lnTo>
                  <a:lnTo>
                    <a:pt x="93635" y="22042"/>
                  </a:lnTo>
                  <a:lnTo>
                    <a:pt x="93162" y="38687"/>
                  </a:lnTo>
                  <a:lnTo>
                    <a:pt x="104920" y="77800"/>
                  </a:lnTo>
                  <a:lnTo>
                    <a:pt x="125300" y="113727"/>
                  </a:lnTo>
                  <a:lnTo>
                    <a:pt x="128689" y="118151"/>
                  </a:lnTo>
                  <a:lnTo>
                    <a:pt x="146942" y="128873"/>
                  </a:lnTo>
                  <a:lnTo>
                    <a:pt x="161235" y="133513"/>
                  </a:lnTo>
                  <a:lnTo>
                    <a:pt x="175923" y="134888"/>
                  </a:lnTo>
                  <a:lnTo>
                    <a:pt x="184178" y="132701"/>
                  </a:lnTo>
                  <a:lnTo>
                    <a:pt x="197143" y="123632"/>
                  </a:lnTo>
                  <a:lnTo>
                    <a:pt x="205900" y="111054"/>
                  </a:lnTo>
                  <a:lnTo>
                    <a:pt x="209958" y="90917"/>
                  </a:lnTo>
                  <a:lnTo>
                    <a:pt x="204739" y="53017"/>
                  </a:lnTo>
                  <a:lnTo>
                    <a:pt x="201147" y="34523"/>
                  </a:lnTo>
                  <a:lnTo>
                    <a:pt x="199009" y="28660"/>
                  </a:lnTo>
                  <a:lnTo>
                    <a:pt x="1778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SMARTInkShape-1395"/>
            <p:cNvSpPr/>
            <p:nvPr/>
          </p:nvSpPr>
          <p:spPr>
            <a:xfrm>
              <a:off x="7325372" y="3641058"/>
              <a:ext cx="133762" cy="135076"/>
            </a:xfrm>
            <a:custGeom>
              <a:avLst/>
              <a:gdLst/>
              <a:ahLst/>
              <a:cxnLst/>
              <a:rect l="0" t="0" r="0" b="0"/>
              <a:pathLst>
                <a:path w="133762" h="135076">
                  <a:moveTo>
                    <a:pt x="15228" y="50409"/>
                  </a:moveTo>
                  <a:lnTo>
                    <a:pt x="34302" y="50409"/>
                  </a:lnTo>
                  <a:lnTo>
                    <a:pt x="40325" y="47900"/>
                  </a:lnTo>
                  <a:lnTo>
                    <a:pt x="77099" y="27018"/>
                  </a:lnTo>
                  <a:lnTo>
                    <a:pt x="80356" y="21825"/>
                  </a:lnTo>
                  <a:lnTo>
                    <a:pt x="82190" y="13613"/>
                  </a:lnTo>
                  <a:lnTo>
                    <a:pt x="81506" y="11767"/>
                  </a:lnTo>
                  <a:lnTo>
                    <a:pt x="80110" y="10537"/>
                  </a:lnTo>
                  <a:lnTo>
                    <a:pt x="76050" y="8229"/>
                  </a:lnTo>
                  <a:lnTo>
                    <a:pt x="71109" y="4067"/>
                  </a:lnTo>
                  <a:lnTo>
                    <a:pt x="63268" y="1590"/>
                  </a:lnTo>
                  <a:lnTo>
                    <a:pt x="47399" y="0"/>
                  </a:lnTo>
                  <a:lnTo>
                    <a:pt x="33645" y="4219"/>
                  </a:lnTo>
                  <a:lnTo>
                    <a:pt x="22148" y="11427"/>
                  </a:lnTo>
                  <a:lnTo>
                    <a:pt x="4051" y="42457"/>
                  </a:lnTo>
                  <a:lnTo>
                    <a:pt x="0" y="61537"/>
                  </a:lnTo>
                  <a:lnTo>
                    <a:pt x="3295" y="85064"/>
                  </a:lnTo>
                  <a:lnTo>
                    <a:pt x="14723" y="105414"/>
                  </a:lnTo>
                  <a:lnTo>
                    <a:pt x="27233" y="114994"/>
                  </a:lnTo>
                  <a:lnTo>
                    <a:pt x="53765" y="128809"/>
                  </a:lnTo>
                  <a:lnTo>
                    <a:pt x="90643" y="133838"/>
                  </a:lnTo>
                  <a:lnTo>
                    <a:pt x="133761" y="1350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SMARTInkShape-1396"/>
            <p:cNvSpPr/>
            <p:nvPr/>
          </p:nvSpPr>
          <p:spPr>
            <a:xfrm>
              <a:off x="7738533" y="3549059"/>
              <a:ext cx="42335" cy="252475"/>
            </a:xfrm>
            <a:custGeom>
              <a:avLst/>
              <a:gdLst/>
              <a:ahLst/>
              <a:cxnLst/>
              <a:rect l="0" t="0" r="0" b="0"/>
              <a:pathLst>
                <a:path w="42335" h="252475">
                  <a:moveTo>
                    <a:pt x="0" y="15408"/>
                  </a:moveTo>
                  <a:lnTo>
                    <a:pt x="0" y="0"/>
                  </a:lnTo>
                  <a:lnTo>
                    <a:pt x="0" y="37858"/>
                  </a:lnTo>
                  <a:lnTo>
                    <a:pt x="4495" y="74092"/>
                  </a:lnTo>
                  <a:lnTo>
                    <a:pt x="7290" y="108891"/>
                  </a:lnTo>
                  <a:lnTo>
                    <a:pt x="14995" y="150212"/>
                  </a:lnTo>
                  <a:lnTo>
                    <a:pt x="25575" y="191126"/>
                  </a:lnTo>
                  <a:lnTo>
                    <a:pt x="42334" y="2524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SMARTInkShape-1397"/>
            <p:cNvSpPr/>
            <p:nvPr/>
          </p:nvSpPr>
          <p:spPr>
            <a:xfrm>
              <a:off x="5266267" y="3540244"/>
              <a:ext cx="33867" cy="193557"/>
            </a:xfrm>
            <a:custGeom>
              <a:avLst/>
              <a:gdLst/>
              <a:ahLst/>
              <a:cxnLst/>
              <a:rect l="0" t="0" r="0" b="0"/>
              <a:pathLst>
                <a:path w="33867" h="193557">
                  <a:moveTo>
                    <a:pt x="0" y="7289"/>
                  </a:moveTo>
                  <a:lnTo>
                    <a:pt x="0" y="0"/>
                  </a:lnTo>
                  <a:lnTo>
                    <a:pt x="940" y="36109"/>
                  </a:lnTo>
                  <a:lnTo>
                    <a:pt x="8622" y="76191"/>
                  </a:lnTo>
                  <a:lnTo>
                    <a:pt x="20147" y="117510"/>
                  </a:lnTo>
                  <a:lnTo>
                    <a:pt x="33866" y="1935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SMARTInkShape-1398"/>
            <p:cNvSpPr/>
            <p:nvPr/>
          </p:nvSpPr>
          <p:spPr>
            <a:xfrm>
              <a:off x="5080000" y="3530600"/>
              <a:ext cx="381001" cy="33868"/>
            </a:xfrm>
            <a:custGeom>
              <a:avLst/>
              <a:gdLst/>
              <a:ahLst/>
              <a:cxnLst/>
              <a:rect l="0" t="0" r="0" b="0"/>
              <a:pathLst>
                <a:path w="381001" h="33868">
                  <a:moveTo>
                    <a:pt x="0" y="33867"/>
                  </a:moveTo>
                  <a:lnTo>
                    <a:pt x="0" y="29372"/>
                  </a:lnTo>
                  <a:lnTo>
                    <a:pt x="1882" y="28048"/>
                  </a:lnTo>
                  <a:lnTo>
                    <a:pt x="39579" y="19814"/>
                  </a:lnTo>
                  <a:lnTo>
                    <a:pt x="78961" y="12818"/>
                  </a:lnTo>
                  <a:lnTo>
                    <a:pt x="119288" y="9326"/>
                  </a:lnTo>
                  <a:lnTo>
                    <a:pt x="157119" y="7781"/>
                  </a:lnTo>
                  <a:lnTo>
                    <a:pt x="196236" y="2723"/>
                  </a:lnTo>
                  <a:lnTo>
                    <a:pt x="229358" y="807"/>
                  </a:lnTo>
                  <a:lnTo>
                    <a:pt x="258100" y="359"/>
                  </a:lnTo>
                  <a:lnTo>
                    <a:pt x="297025" y="106"/>
                  </a:lnTo>
                  <a:lnTo>
                    <a:pt x="333194" y="21"/>
                  </a:lnTo>
                  <a:lnTo>
                    <a:pt x="381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SMARTInkShape-1399"/>
            <p:cNvSpPr/>
            <p:nvPr/>
          </p:nvSpPr>
          <p:spPr>
            <a:xfrm>
              <a:off x="9499733" y="3827716"/>
              <a:ext cx="59135" cy="41400"/>
            </a:xfrm>
            <a:custGeom>
              <a:avLst/>
              <a:gdLst/>
              <a:ahLst/>
              <a:cxnLst/>
              <a:rect l="0" t="0" r="0" b="0"/>
              <a:pathLst>
                <a:path w="59135" h="41400">
                  <a:moveTo>
                    <a:pt x="16800" y="24617"/>
                  </a:moveTo>
                  <a:lnTo>
                    <a:pt x="12306" y="24617"/>
                  </a:lnTo>
                  <a:lnTo>
                    <a:pt x="7591" y="22109"/>
                  </a:lnTo>
                  <a:lnTo>
                    <a:pt x="319" y="16499"/>
                  </a:lnTo>
                  <a:lnTo>
                    <a:pt x="0" y="11759"/>
                  </a:lnTo>
                  <a:lnTo>
                    <a:pt x="896" y="10401"/>
                  </a:lnTo>
                  <a:lnTo>
                    <a:pt x="2434" y="9495"/>
                  </a:lnTo>
                  <a:lnTo>
                    <a:pt x="9094" y="8221"/>
                  </a:lnTo>
                  <a:lnTo>
                    <a:pt x="28133" y="7715"/>
                  </a:lnTo>
                  <a:lnTo>
                    <a:pt x="30001" y="9587"/>
                  </a:lnTo>
                  <a:lnTo>
                    <a:pt x="35505" y="23599"/>
                  </a:lnTo>
                  <a:lnTo>
                    <a:pt x="39225" y="29809"/>
                  </a:lnTo>
                  <a:lnTo>
                    <a:pt x="40878" y="35705"/>
                  </a:lnTo>
                  <a:lnTo>
                    <a:pt x="40377" y="37654"/>
                  </a:lnTo>
                  <a:lnTo>
                    <a:pt x="39104" y="38953"/>
                  </a:lnTo>
                  <a:lnTo>
                    <a:pt x="34794" y="41037"/>
                  </a:lnTo>
                  <a:lnTo>
                    <a:pt x="25059" y="41399"/>
                  </a:lnTo>
                  <a:lnTo>
                    <a:pt x="17962" y="38975"/>
                  </a:lnTo>
                  <a:lnTo>
                    <a:pt x="14753" y="37011"/>
                  </a:lnTo>
                  <a:lnTo>
                    <a:pt x="12613" y="33821"/>
                  </a:lnTo>
                  <a:lnTo>
                    <a:pt x="9601" y="21281"/>
                  </a:lnTo>
                  <a:lnTo>
                    <a:pt x="8897" y="14355"/>
                  </a:lnTo>
                  <a:lnTo>
                    <a:pt x="11092" y="8140"/>
                  </a:lnTo>
                  <a:lnTo>
                    <a:pt x="12995" y="5166"/>
                  </a:lnTo>
                  <a:lnTo>
                    <a:pt x="16145" y="3183"/>
                  </a:lnTo>
                  <a:lnTo>
                    <a:pt x="32210" y="0"/>
                  </a:lnTo>
                  <a:lnTo>
                    <a:pt x="59134" y="76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SMARTInkShape-1400"/>
            <p:cNvSpPr/>
            <p:nvPr/>
          </p:nvSpPr>
          <p:spPr>
            <a:xfrm>
              <a:off x="9101667" y="3701637"/>
              <a:ext cx="160867" cy="133764"/>
            </a:xfrm>
            <a:custGeom>
              <a:avLst/>
              <a:gdLst/>
              <a:ahLst/>
              <a:cxnLst/>
              <a:rect l="0" t="0" r="0" b="0"/>
              <a:pathLst>
                <a:path w="160867" h="133764">
                  <a:moveTo>
                    <a:pt x="0" y="57563"/>
                  </a:moveTo>
                  <a:lnTo>
                    <a:pt x="4494" y="62058"/>
                  </a:lnTo>
                  <a:lnTo>
                    <a:pt x="6701" y="66773"/>
                  </a:lnTo>
                  <a:lnTo>
                    <a:pt x="7290" y="69347"/>
                  </a:lnTo>
                  <a:lnTo>
                    <a:pt x="9564" y="71064"/>
                  </a:lnTo>
                  <a:lnTo>
                    <a:pt x="48240" y="81652"/>
                  </a:lnTo>
                  <a:lnTo>
                    <a:pt x="64989" y="78080"/>
                  </a:lnTo>
                  <a:lnTo>
                    <a:pt x="73726" y="71072"/>
                  </a:lnTo>
                  <a:lnTo>
                    <a:pt x="81686" y="62626"/>
                  </a:lnTo>
                  <a:lnTo>
                    <a:pt x="94862" y="52582"/>
                  </a:lnTo>
                  <a:lnTo>
                    <a:pt x="105207" y="33400"/>
                  </a:lnTo>
                  <a:lnTo>
                    <a:pt x="105886" y="29225"/>
                  </a:lnTo>
                  <a:lnTo>
                    <a:pt x="102350" y="12764"/>
                  </a:lnTo>
                  <a:lnTo>
                    <a:pt x="96916" y="6922"/>
                  </a:lnTo>
                  <a:lnTo>
                    <a:pt x="89170" y="2130"/>
                  </a:lnTo>
                  <a:lnTo>
                    <a:pt x="82591" y="0"/>
                  </a:lnTo>
                  <a:lnTo>
                    <a:pt x="74023" y="1562"/>
                  </a:lnTo>
                  <a:lnTo>
                    <a:pt x="61131" y="7731"/>
                  </a:lnTo>
                  <a:lnTo>
                    <a:pt x="54450" y="13778"/>
                  </a:lnTo>
                  <a:lnTo>
                    <a:pt x="39620" y="38360"/>
                  </a:lnTo>
                  <a:lnTo>
                    <a:pt x="35571" y="54905"/>
                  </a:lnTo>
                  <a:lnTo>
                    <a:pt x="38867" y="76217"/>
                  </a:lnTo>
                  <a:lnTo>
                    <a:pt x="45800" y="91417"/>
                  </a:lnTo>
                  <a:lnTo>
                    <a:pt x="69435" y="118226"/>
                  </a:lnTo>
                  <a:lnTo>
                    <a:pt x="87680" y="127696"/>
                  </a:lnTo>
                  <a:lnTo>
                    <a:pt x="106550" y="132565"/>
                  </a:lnTo>
                  <a:lnTo>
                    <a:pt x="160866" y="1337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SMARTInkShape-1401"/>
            <p:cNvSpPr/>
            <p:nvPr/>
          </p:nvSpPr>
          <p:spPr>
            <a:xfrm>
              <a:off x="9281631" y="3692992"/>
              <a:ext cx="149118" cy="155164"/>
            </a:xfrm>
            <a:custGeom>
              <a:avLst/>
              <a:gdLst/>
              <a:ahLst/>
              <a:cxnLst/>
              <a:rect l="0" t="0" r="0" b="0"/>
              <a:pathLst>
                <a:path w="149118" h="155164">
                  <a:moveTo>
                    <a:pt x="99436" y="15408"/>
                  </a:moveTo>
                  <a:lnTo>
                    <a:pt x="84994" y="1907"/>
                  </a:lnTo>
                  <a:lnTo>
                    <a:pt x="79534" y="0"/>
                  </a:lnTo>
                  <a:lnTo>
                    <a:pt x="71461" y="1661"/>
                  </a:lnTo>
                  <a:lnTo>
                    <a:pt x="34373" y="18417"/>
                  </a:lnTo>
                  <a:lnTo>
                    <a:pt x="5139" y="35180"/>
                  </a:lnTo>
                  <a:lnTo>
                    <a:pt x="1081" y="40815"/>
                  </a:lnTo>
                  <a:lnTo>
                    <a:pt x="0" y="43635"/>
                  </a:lnTo>
                  <a:lnTo>
                    <a:pt x="219" y="45515"/>
                  </a:lnTo>
                  <a:lnTo>
                    <a:pt x="1304" y="46768"/>
                  </a:lnTo>
                  <a:lnTo>
                    <a:pt x="18799" y="53274"/>
                  </a:lnTo>
                  <a:lnTo>
                    <a:pt x="58633" y="61844"/>
                  </a:lnTo>
                  <a:lnTo>
                    <a:pt x="93458" y="65825"/>
                  </a:lnTo>
                  <a:lnTo>
                    <a:pt x="131122" y="82069"/>
                  </a:lnTo>
                  <a:lnTo>
                    <a:pt x="137493" y="85248"/>
                  </a:lnTo>
                  <a:lnTo>
                    <a:pt x="141740" y="89250"/>
                  </a:lnTo>
                  <a:lnTo>
                    <a:pt x="146460" y="98713"/>
                  </a:lnTo>
                  <a:lnTo>
                    <a:pt x="149117" y="114619"/>
                  </a:lnTo>
                  <a:lnTo>
                    <a:pt x="147230" y="123158"/>
                  </a:lnTo>
                  <a:lnTo>
                    <a:pt x="142315" y="131030"/>
                  </a:lnTo>
                  <a:lnTo>
                    <a:pt x="133859" y="140801"/>
                  </a:lnTo>
                  <a:lnTo>
                    <a:pt x="123829" y="146397"/>
                  </a:lnTo>
                  <a:lnTo>
                    <a:pt x="90662" y="155163"/>
                  </a:lnTo>
                  <a:lnTo>
                    <a:pt x="48681" y="145556"/>
                  </a:lnTo>
                  <a:lnTo>
                    <a:pt x="23236" y="1424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SMARTInkShape-1402"/>
            <p:cNvSpPr/>
            <p:nvPr/>
          </p:nvSpPr>
          <p:spPr>
            <a:xfrm>
              <a:off x="9025467" y="3556000"/>
              <a:ext cx="33867" cy="287868"/>
            </a:xfrm>
            <a:custGeom>
              <a:avLst/>
              <a:gdLst/>
              <a:ahLst/>
              <a:cxnLst/>
              <a:rect l="0" t="0" r="0" b="0"/>
              <a:pathLst>
                <a:path w="33867" h="287868">
                  <a:moveTo>
                    <a:pt x="0" y="0"/>
                  </a:moveTo>
                  <a:lnTo>
                    <a:pt x="0" y="39222"/>
                  </a:lnTo>
                  <a:lnTo>
                    <a:pt x="0" y="75551"/>
                  </a:lnTo>
                  <a:lnTo>
                    <a:pt x="0" y="116625"/>
                  </a:lnTo>
                  <a:lnTo>
                    <a:pt x="6760" y="151988"/>
                  </a:lnTo>
                  <a:lnTo>
                    <a:pt x="15408" y="192856"/>
                  </a:lnTo>
                  <a:lnTo>
                    <a:pt x="19242" y="229468"/>
                  </a:lnTo>
                  <a:lnTo>
                    <a:pt x="33866" y="287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SMARTInkShape-1403"/>
            <p:cNvSpPr/>
            <p:nvPr/>
          </p:nvSpPr>
          <p:spPr>
            <a:xfrm>
              <a:off x="7670800" y="3683000"/>
              <a:ext cx="186268" cy="8468"/>
            </a:xfrm>
            <a:custGeom>
              <a:avLst/>
              <a:gdLst/>
              <a:ahLst/>
              <a:cxnLst/>
              <a:rect l="0" t="0" r="0" b="0"/>
              <a:pathLst>
                <a:path w="186268" h="8468">
                  <a:moveTo>
                    <a:pt x="0" y="8467"/>
                  </a:moveTo>
                  <a:lnTo>
                    <a:pt x="42014" y="8467"/>
                  </a:lnTo>
                  <a:lnTo>
                    <a:pt x="81155" y="8467"/>
                  </a:lnTo>
                  <a:lnTo>
                    <a:pt x="120001" y="8467"/>
                  </a:lnTo>
                  <a:lnTo>
                    <a:pt x="1862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SMARTInkShape-1404"/>
            <p:cNvSpPr/>
            <p:nvPr/>
          </p:nvSpPr>
          <p:spPr>
            <a:xfrm>
              <a:off x="8627533" y="3683784"/>
              <a:ext cx="279401" cy="142396"/>
            </a:xfrm>
            <a:custGeom>
              <a:avLst/>
              <a:gdLst/>
              <a:ahLst/>
              <a:cxnLst/>
              <a:rect l="0" t="0" r="0" b="0"/>
              <a:pathLst>
                <a:path w="279401" h="142396">
                  <a:moveTo>
                    <a:pt x="0" y="24616"/>
                  </a:moveTo>
                  <a:lnTo>
                    <a:pt x="0" y="29111"/>
                  </a:lnTo>
                  <a:lnTo>
                    <a:pt x="17153" y="69743"/>
                  </a:lnTo>
                  <a:lnTo>
                    <a:pt x="27185" y="111293"/>
                  </a:lnTo>
                  <a:lnTo>
                    <a:pt x="33751" y="142395"/>
                  </a:lnTo>
                  <a:lnTo>
                    <a:pt x="38359" y="109743"/>
                  </a:lnTo>
                  <a:lnTo>
                    <a:pt x="51019" y="73711"/>
                  </a:lnTo>
                  <a:lnTo>
                    <a:pt x="57483" y="58665"/>
                  </a:lnTo>
                  <a:lnTo>
                    <a:pt x="91359" y="18003"/>
                  </a:lnTo>
                  <a:lnTo>
                    <a:pt x="97363" y="21990"/>
                  </a:lnTo>
                  <a:lnTo>
                    <a:pt x="129831" y="53851"/>
                  </a:lnTo>
                  <a:lnTo>
                    <a:pt x="155113" y="93539"/>
                  </a:lnTo>
                  <a:lnTo>
                    <a:pt x="158309" y="100090"/>
                  </a:lnTo>
                  <a:lnTo>
                    <a:pt x="160530" y="112950"/>
                  </a:lnTo>
                  <a:lnTo>
                    <a:pt x="160643" y="112668"/>
                  </a:lnTo>
                  <a:lnTo>
                    <a:pt x="161779" y="102029"/>
                  </a:lnTo>
                  <a:lnTo>
                    <a:pt x="175306" y="65445"/>
                  </a:lnTo>
                  <a:lnTo>
                    <a:pt x="193627" y="24418"/>
                  </a:lnTo>
                  <a:lnTo>
                    <a:pt x="200363" y="8147"/>
                  </a:lnTo>
                  <a:lnTo>
                    <a:pt x="203191" y="5170"/>
                  </a:lnTo>
                  <a:lnTo>
                    <a:pt x="217530" y="0"/>
                  </a:lnTo>
                  <a:lnTo>
                    <a:pt x="221486" y="2073"/>
                  </a:lnTo>
                  <a:lnTo>
                    <a:pt x="223856" y="3943"/>
                  </a:lnTo>
                  <a:lnTo>
                    <a:pt x="242764" y="44969"/>
                  </a:lnTo>
                  <a:lnTo>
                    <a:pt x="251503" y="73583"/>
                  </a:lnTo>
                  <a:lnTo>
                    <a:pt x="254771" y="86830"/>
                  </a:lnTo>
                  <a:lnTo>
                    <a:pt x="279400" y="1346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SMARTInkShape-1405"/>
            <p:cNvSpPr/>
            <p:nvPr/>
          </p:nvSpPr>
          <p:spPr>
            <a:xfrm>
              <a:off x="7495431" y="3641947"/>
              <a:ext cx="156287" cy="158452"/>
            </a:xfrm>
            <a:custGeom>
              <a:avLst/>
              <a:gdLst/>
              <a:ahLst/>
              <a:cxnLst/>
              <a:rect l="0" t="0" r="0" b="0"/>
              <a:pathLst>
                <a:path w="156287" h="158452">
                  <a:moveTo>
                    <a:pt x="90702" y="15653"/>
                  </a:moveTo>
                  <a:lnTo>
                    <a:pt x="90702" y="8364"/>
                  </a:lnTo>
                  <a:lnTo>
                    <a:pt x="86208" y="3041"/>
                  </a:lnTo>
                  <a:lnTo>
                    <a:pt x="81493" y="640"/>
                  </a:lnTo>
                  <a:lnTo>
                    <a:pt x="78918" y="0"/>
                  </a:lnTo>
                  <a:lnTo>
                    <a:pt x="76261" y="514"/>
                  </a:lnTo>
                  <a:lnTo>
                    <a:pt x="66145" y="4791"/>
                  </a:lnTo>
                  <a:lnTo>
                    <a:pt x="47992" y="7417"/>
                  </a:lnTo>
                  <a:lnTo>
                    <a:pt x="20317" y="23372"/>
                  </a:lnTo>
                  <a:lnTo>
                    <a:pt x="5773" y="34351"/>
                  </a:lnTo>
                  <a:lnTo>
                    <a:pt x="1215" y="43092"/>
                  </a:lnTo>
                  <a:lnTo>
                    <a:pt x="0" y="48056"/>
                  </a:lnTo>
                  <a:lnTo>
                    <a:pt x="130" y="52307"/>
                  </a:lnTo>
                  <a:lnTo>
                    <a:pt x="2783" y="59539"/>
                  </a:lnTo>
                  <a:lnTo>
                    <a:pt x="9608" y="65889"/>
                  </a:lnTo>
                  <a:lnTo>
                    <a:pt x="20793" y="71847"/>
                  </a:lnTo>
                  <a:lnTo>
                    <a:pt x="56127" y="83337"/>
                  </a:lnTo>
                  <a:lnTo>
                    <a:pt x="97195" y="96550"/>
                  </a:lnTo>
                  <a:lnTo>
                    <a:pt x="138879" y="111957"/>
                  </a:lnTo>
                  <a:lnTo>
                    <a:pt x="147548" y="119917"/>
                  </a:lnTo>
                  <a:lnTo>
                    <a:pt x="153597" y="128785"/>
                  </a:lnTo>
                  <a:lnTo>
                    <a:pt x="156286" y="135862"/>
                  </a:lnTo>
                  <a:lnTo>
                    <a:pt x="155120" y="139066"/>
                  </a:lnTo>
                  <a:lnTo>
                    <a:pt x="139173" y="153841"/>
                  </a:lnTo>
                  <a:lnTo>
                    <a:pt x="102332" y="158451"/>
                  </a:lnTo>
                  <a:lnTo>
                    <a:pt x="65928" y="156853"/>
                  </a:lnTo>
                  <a:lnTo>
                    <a:pt x="22969" y="1426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SMARTInkShape-1406"/>
            <p:cNvSpPr/>
            <p:nvPr/>
          </p:nvSpPr>
          <p:spPr>
            <a:xfrm>
              <a:off x="8940800" y="3725333"/>
              <a:ext cx="25401" cy="101601"/>
            </a:xfrm>
            <a:custGeom>
              <a:avLst/>
              <a:gdLst/>
              <a:ahLst/>
              <a:cxnLst/>
              <a:rect l="0" t="0" r="0" b="0"/>
              <a:pathLst>
                <a:path w="25401" h="101601">
                  <a:moveTo>
                    <a:pt x="0" y="0"/>
                  </a:moveTo>
                  <a:lnTo>
                    <a:pt x="0" y="19074"/>
                  </a:lnTo>
                  <a:lnTo>
                    <a:pt x="17152" y="59461"/>
                  </a:lnTo>
                  <a:lnTo>
                    <a:pt x="25400" y="101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SMARTInkShape-1407"/>
            <p:cNvSpPr/>
            <p:nvPr/>
          </p:nvSpPr>
          <p:spPr>
            <a:xfrm>
              <a:off x="8928240" y="3574111"/>
              <a:ext cx="12561" cy="7290"/>
            </a:xfrm>
            <a:custGeom>
              <a:avLst/>
              <a:gdLst/>
              <a:ahLst/>
              <a:cxnLst/>
              <a:rect l="0" t="0" r="0" b="0"/>
              <a:pathLst>
                <a:path w="12561" h="7290">
                  <a:moveTo>
                    <a:pt x="12560" y="7289"/>
                  </a:moveTo>
                  <a:lnTo>
                    <a:pt x="8065" y="2794"/>
                  </a:lnTo>
                  <a:lnTo>
                    <a:pt x="3349" y="588"/>
                  </a:lnTo>
                  <a:lnTo>
                    <a:pt x="775" y="0"/>
                  </a:lnTo>
                  <a:lnTo>
                    <a:pt x="0" y="548"/>
                  </a:lnTo>
                  <a:lnTo>
                    <a:pt x="424" y="1854"/>
                  </a:lnTo>
                  <a:lnTo>
                    <a:pt x="4093" y="72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SMARTInkShape-1408"/>
            <p:cNvSpPr/>
            <p:nvPr/>
          </p:nvSpPr>
          <p:spPr>
            <a:xfrm>
              <a:off x="5190067" y="3733800"/>
              <a:ext cx="237067" cy="25401"/>
            </a:xfrm>
            <a:custGeom>
              <a:avLst/>
              <a:gdLst/>
              <a:ahLst/>
              <a:cxnLst/>
              <a:rect l="0" t="0" r="0" b="0"/>
              <a:pathLst>
                <a:path w="237067" h="25401">
                  <a:moveTo>
                    <a:pt x="0" y="25400"/>
                  </a:moveTo>
                  <a:lnTo>
                    <a:pt x="41461" y="24459"/>
                  </a:lnTo>
                  <a:lnTo>
                    <a:pt x="80057" y="18111"/>
                  </a:lnTo>
                  <a:lnTo>
                    <a:pt x="121549" y="14580"/>
                  </a:lnTo>
                  <a:lnTo>
                    <a:pt x="162797" y="8331"/>
                  </a:lnTo>
                  <a:lnTo>
                    <a:pt x="2370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06" name="SMARTInkShape-Group167"/>
          <p:cNvGrpSpPr/>
          <p:nvPr/>
        </p:nvGrpSpPr>
        <p:grpSpPr>
          <a:xfrm>
            <a:off x="982133" y="3440690"/>
            <a:ext cx="3499674" cy="317200"/>
            <a:chOff x="982133" y="3440690"/>
            <a:chExt cx="3499674" cy="317200"/>
          </a:xfrm>
        </p:grpSpPr>
        <p:sp>
          <p:nvSpPr>
            <p:cNvPr id="1084" name="SMARTInkShape-1409"/>
            <p:cNvSpPr/>
            <p:nvPr/>
          </p:nvSpPr>
          <p:spPr>
            <a:xfrm>
              <a:off x="1693333" y="3530600"/>
              <a:ext cx="8468" cy="16934"/>
            </a:xfrm>
            <a:custGeom>
              <a:avLst/>
              <a:gdLst/>
              <a:ahLst/>
              <a:cxnLst/>
              <a:rect l="0" t="0" r="0" b="0"/>
              <a:pathLst>
                <a:path w="8468" h="16934">
                  <a:moveTo>
                    <a:pt x="8467" y="16933"/>
                  </a:moveTo>
                  <a:lnTo>
                    <a:pt x="3973" y="1243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5" name="SMARTInkShape-1410"/>
            <p:cNvSpPr/>
            <p:nvPr/>
          </p:nvSpPr>
          <p:spPr>
            <a:xfrm>
              <a:off x="1702977" y="3606800"/>
              <a:ext cx="15757" cy="93134"/>
            </a:xfrm>
            <a:custGeom>
              <a:avLst/>
              <a:gdLst/>
              <a:ahLst/>
              <a:cxnLst/>
              <a:rect l="0" t="0" r="0" b="0"/>
              <a:pathLst>
                <a:path w="15757" h="93134">
                  <a:moveTo>
                    <a:pt x="7290" y="0"/>
                  </a:moveTo>
                  <a:lnTo>
                    <a:pt x="2795" y="4495"/>
                  </a:lnTo>
                  <a:lnTo>
                    <a:pt x="588" y="9210"/>
                  </a:lnTo>
                  <a:lnTo>
                    <a:pt x="0" y="11784"/>
                  </a:lnTo>
                  <a:lnTo>
                    <a:pt x="7078" y="53572"/>
                  </a:lnTo>
                  <a:lnTo>
                    <a:pt x="8212" y="74066"/>
                  </a:lnTo>
                  <a:lnTo>
                    <a:pt x="15756" y="93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SMARTInkShape-1411"/>
            <p:cNvSpPr/>
            <p:nvPr/>
          </p:nvSpPr>
          <p:spPr>
            <a:xfrm>
              <a:off x="1126067" y="3530703"/>
              <a:ext cx="25401" cy="177698"/>
            </a:xfrm>
            <a:custGeom>
              <a:avLst/>
              <a:gdLst/>
              <a:ahLst/>
              <a:cxnLst/>
              <a:rect l="0" t="0" r="0" b="0"/>
              <a:pathLst>
                <a:path w="25401" h="177698">
                  <a:moveTo>
                    <a:pt x="8466" y="8364"/>
                  </a:moveTo>
                  <a:lnTo>
                    <a:pt x="103" y="0"/>
                  </a:lnTo>
                  <a:lnTo>
                    <a:pt x="0" y="37730"/>
                  </a:lnTo>
                  <a:lnTo>
                    <a:pt x="4495" y="73948"/>
                  </a:lnTo>
                  <a:lnTo>
                    <a:pt x="10452" y="111446"/>
                  </a:lnTo>
                  <a:lnTo>
                    <a:pt x="25400" y="1776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7" name="SMARTInkShape-1412"/>
            <p:cNvSpPr/>
            <p:nvPr/>
          </p:nvSpPr>
          <p:spPr>
            <a:xfrm>
              <a:off x="1041400" y="3674533"/>
              <a:ext cx="237068" cy="50801"/>
            </a:xfrm>
            <a:custGeom>
              <a:avLst/>
              <a:gdLst/>
              <a:ahLst/>
              <a:cxnLst/>
              <a:rect l="0" t="0" r="0" b="0"/>
              <a:pathLst>
                <a:path w="237068" h="50801">
                  <a:moveTo>
                    <a:pt x="0" y="50800"/>
                  </a:moveTo>
                  <a:lnTo>
                    <a:pt x="0" y="46306"/>
                  </a:lnTo>
                  <a:lnTo>
                    <a:pt x="41033" y="33647"/>
                  </a:lnTo>
                  <a:lnTo>
                    <a:pt x="80438" y="27029"/>
                  </a:lnTo>
                  <a:lnTo>
                    <a:pt x="119742" y="16405"/>
                  </a:lnTo>
                  <a:lnTo>
                    <a:pt x="146800" y="10819"/>
                  </a:lnTo>
                  <a:lnTo>
                    <a:pt x="188177" y="7836"/>
                  </a:lnTo>
                  <a:lnTo>
                    <a:pt x="2370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8" name="SMARTInkShape-1413"/>
            <p:cNvSpPr/>
            <p:nvPr/>
          </p:nvSpPr>
          <p:spPr>
            <a:xfrm>
              <a:off x="1510655" y="3496733"/>
              <a:ext cx="131271" cy="219935"/>
            </a:xfrm>
            <a:custGeom>
              <a:avLst/>
              <a:gdLst/>
              <a:ahLst/>
              <a:cxnLst/>
              <a:rect l="0" t="0" r="0" b="0"/>
              <a:pathLst>
                <a:path w="131271" h="219935">
                  <a:moveTo>
                    <a:pt x="4878" y="0"/>
                  </a:moveTo>
                  <a:lnTo>
                    <a:pt x="384" y="4495"/>
                  </a:lnTo>
                  <a:lnTo>
                    <a:pt x="0" y="7700"/>
                  </a:lnTo>
                  <a:lnTo>
                    <a:pt x="2083" y="16279"/>
                  </a:lnTo>
                  <a:lnTo>
                    <a:pt x="10145" y="32240"/>
                  </a:lnTo>
                  <a:lnTo>
                    <a:pt x="12924" y="68634"/>
                  </a:lnTo>
                  <a:lnTo>
                    <a:pt x="15798" y="110186"/>
                  </a:lnTo>
                  <a:lnTo>
                    <a:pt x="21284" y="151668"/>
                  </a:lnTo>
                  <a:lnTo>
                    <a:pt x="21765" y="192904"/>
                  </a:lnTo>
                  <a:lnTo>
                    <a:pt x="22732" y="204269"/>
                  </a:lnTo>
                  <a:lnTo>
                    <a:pt x="30175" y="219934"/>
                  </a:lnTo>
                  <a:lnTo>
                    <a:pt x="32783" y="183310"/>
                  </a:lnTo>
                  <a:lnTo>
                    <a:pt x="43779" y="145426"/>
                  </a:lnTo>
                  <a:lnTo>
                    <a:pt x="45686" y="135816"/>
                  </a:lnTo>
                  <a:lnTo>
                    <a:pt x="55749" y="120623"/>
                  </a:lnTo>
                  <a:lnTo>
                    <a:pt x="62922" y="114759"/>
                  </a:lnTo>
                  <a:lnTo>
                    <a:pt x="72249" y="111457"/>
                  </a:lnTo>
                  <a:lnTo>
                    <a:pt x="88324" y="110342"/>
                  </a:lnTo>
                  <a:lnTo>
                    <a:pt x="96215" y="112697"/>
                  </a:lnTo>
                  <a:lnTo>
                    <a:pt x="113440" y="126370"/>
                  </a:lnTo>
                  <a:lnTo>
                    <a:pt x="124952" y="137267"/>
                  </a:lnTo>
                  <a:lnTo>
                    <a:pt x="128800" y="145988"/>
                  </a:lnTo>
                  <a:lnTo>
                    <a:pt x="131270" y="166917"/>
                  </a:lnTo>
                  <a:lnTo>
                    <a:pt x="126591" y="177980"/>
                  </a:lnTo>
                  <a:lnTo>
                    <a:pt x="119180" y="187288"/>
                  </a:lnTo>
                  <a:lnTo>
                    <a:pt x="82868" y="215951"/>
                  </a:lnTo>
                  <a:lnTo>
                    <a:pt x="74348" y="218275"/>
                  </a:lnTo>
                  <a:lnTo>
                    <a:pt x="42353" y="219889"/>
                  </a:lnTo>
                  <a:lnTo>
                    <a:pt x="13345" y="203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SMARTInkShape-1414"/>
            <p:cNvSpPr/>
            <p:nvPr/>
          </p:nvSpPr>
          <p:spPr>
            <a:xfrm>
              <a:off x="982133" y="3530600"/>
              <a:ext cx="279401" cy="16934"/>
            </a:xfrm>
            <a:custGeom>
              <a:avLst/>
              <a:gdLst/>
              <a:ahLst/>
              <a:cxnLst/>
              <a:rect l="0" t="0" r="0" b="0"/>
              <a:pathLst>
                <a:path w="279401" h="16934">
                  <a:moveTo>
                    <a:pt x="0" y="16933"/>
                  </a:moveTo>
                  <a:lnTo>
                    <a:pt x="36816" y="14425"/>
                  </a:lnTo>
                  <a:lnTo>
                    <a:pt x="76540" y="6481"/>
                  </a:lnTo>
                  <a:lnTo>
                    <a:pt x="110168" y="1920"/>
                  </a:lnTo>
                  <a:lnTo>
                    <a:pt x="146472" y="569"/>
                  </a:lnTo>
                  <a:lnTo>
                    <a:pt x="184511" y="169"/>
                  </a:lnTo>
                  <a:lnTo>
                    <a:pt x="279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SMARTInkShape-1415"/>
            <p:cNvSpPr/>
            <p:nvPr/>
          </p:nvSpPr>
          <p:spPr>
            <a:xfrm>
              <a:off x="1905349" y="3573492"/>
              <a:ext cx="116037" cy="143376"/>
            </a:xfrm>
            <a:custGeom>
              <a:avLst/>
              <a:gdLst/>
              <a:ahLst/>
              <a:cxnLst/>
              <a:rect l="0" t="0" r="0" b="0"/>
              <a:pathLst>
                <a:path w="116037" h="143376">
                  <a:moveTo>
                    <a:pt x="8118" y="33308"/>
                  </a:moveTo>
                  <a:lnTo>
                    <a:pt x="3623" y="33308"/>
                  </a:lnTo>
                  <a:lnTo>
                    <a:pt x="2299" y="35190"/>
                  </a:lnTo>
                  <a:lnTo>
                    <a:pt x="0" y="52382"/>
                  </a:lnTo>
                  <a:lnTo>
                    <a:pt x="2315" y="58405"/>
                  </a:lnTo>
                  <a:lnTo>
                    <a:pt x="4249" y="61328"/>
                  </a:lnTo>
                  <a:lnTo>
                    <a:pt x="26852" y="78446"/>
                  </a:lnTo>
                  <a:lnTo>
                    <a:pt x="38081" y="81591"/>
                  </a:lnTo>
                  <a:lnTo>
                    <a:pt x="59296" y="83611"/>
                  </a:lnTo>
                  <a:lnTo>
                    <a:pt x="73977" y="79466"/>
                  </a:lnTo>
                  <a:lnTo>
                    <a:pt x="90243" y="72280"/>
                  </a:lnTo>
                  <a:lnTo>
                    <a:pt x="98867" y="64427"/>
                  </a:lnTo>
                  <a:lnTo>
                    <a:pt x="112069" y="48549"/>
                  </a:lnTo>
                  <a:lnTo>
                    <a:pt x="115466" y="37259"/>
                  </a:lnTo>
                  <a:lnTo>
                    <a:pt x="116036" y="24716"/>
                  </a:lnTo>
                  <a:lnTo>
                    <a:pt x="113153" y="16006"/>
                  </a:lnTo>
                  <a:lnTo>
                    <a:pt x="106241" y="5812"/>
                  </a:lnTo>
                  <a:lnTo>
                    <a:pt x="98451" y="2273"/>
                  </a:lnTo>
                  <a:lnTo>
                    <a:pt x="82615" y="0"/>
                  </a:lnTo>
                  <a:lnTo>
                    <a:pt x="63668" y="6311"/>
                  </a:lnTo>
                  <a:lnTo>
                    <a:pt x="52876" y="11275"/>
                  </a:lnTo>
                  <a:lnTo>
                    <a:pt x="44316" y="21634"/>
                  </a:lnTo>
                  <a:lnTo>
                    <a:pt x="29121" y="52641"/>
                  </a:lnTo>
                  <a:lnTo>
                    <a:pt x="26860" y="64165"/>
                  </a:lnTo>
                  <a:lnTo>
                    <a:pt x="28364" y="75558"/>
                  </a:lnTo>
                  <a:lnTo>
                    <a:pt x="36994" y="102697"/>
                  </a:lnTo>
                  <a:lnTo>
                    <a:pt x="44784" y="113693"/>
                  </a:lnTo>
                  <a:lnTo>
                    <a:pt x="60620" y="128418"/>
                  </a:lnTo>
                  <a:lnTo>
                    <a:pt x="109718" y="14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SMARTInkShape-1416"/>
            <p:cNvSpPr/>
            <p:nvPr/>
          </p:nvSpPr>
          <p:spPr>
            <a:xfrm>
              <a:off x="1803400" y="3666067"/>
              <a:ext cx="76201" cy="33867"/>
            </a:xfrm>
            <a:custGeom>
              <a:avLst/>
              <a:gdLst/>
              <a:ahLst/>
              <a:cxnLst/>
              <a:rect l="0" t="0" r="0" b="0"/>
              <a:pathLst>
                <a:path w="76201" h="33867">
                  <a:moveTo>
                    <a:pt x="0" y="0"/>
                  </a:moveTo>
                  <a:lnTo>
                    <a:pt x="11784" y="0"/>
                  </a:lnTo>
                  <a:lnTo>
                    <a:pt x="52109" y="15407"/>
                  </a:lnTo>
                  <a:lnTo>
                    <a:pt x="76200" y="33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SMARTInkShape-1417"/>
            <p:cNvSpPr/>
            <p:nvPr/>
          </p:nvSpPr>
          <p:spPr>
            <a:xfrm>
              <a:off x="3649237" y="3606800"/>
              <a:ext cx="203097" cy="126429"/>
            </a:xfrm>
            <a:custGeom>
              <a:avLst/>
              <a:gdLst/>
              <a:ahLst/>
              <a:cxnLst/>
              <a:rect l="0" t="0" r="0" b="0"/>
              <a:pathLst>
                <a:path w="203097" h="126429">
                  <a:moveTo>
                    <a:pt x="8363" y="0"/>
                  </a:moveTo>
                  <a:lnTo>
                    <a:pt x="1073" y="0"/>
                  </a:lnTo>
                  <a:lnTo>
                    <a:pt x="681" y="941"/>
                  </a:lnTo>
                  <a:lnTo>
                    <a:pt x="0" y="11784"/>
                  </a:lnTo>
                  <a:lnTo>
                    <a:pt x="4422" y="24397"/>
                  </a:lnTo>
                  <a:lnTo>
                    <a:pt x="13403" y="40637"/>
                  </a:lnTo>
                  <a:lnTo>
                    <a:pt x="16529" y="79442"/>
                  </a:lnTo>
                  <a:lnTo>
                    <a:pt x="16790" y="109971"/>
                  </a:lnTo>
                  <a:lnTo>
                    <a:pt x="14303" y="117237"/>
                  </a:lnTo>
                  <a:lnTo>
                    <a:pt x="9537" y="125071"/>
                  </a:lnTo>
                  <a:lnTo>
                    <a:pt x="10086" y="125714"/>
                  </a:lnTo>
                  <a:lnTo>
                    <a:pt x="13205" y="126428"/>
                  </a:lnTo>
                  <a:lnTo>
                    <a:pt x="14413" y="124738"/>
                  </a:lnTo>
                  <a:lnTo>
                    <a:pt x="23390" y="87653"/>
                  </a:lnTo>
                  <a:lnTo>
                    <a:pt x="27240" y="62660"/>
                  </a:lnTo>
                  <a:lnTo>
                    <a:pt x="33845" y="39191"/>
                  </a:lnTo>
                  <a:lnTo>
                    <a:pt x="35699" y="37417"/>
                  </a:lnTo>
                  <a:lnTo>
                    <a:pt x="37876" y="36233"/>
                  </a:lnTo>
                  <a:lnTo>
                    <a:pt x="39327" y="34504"/>
                  </a:lnTo>
                  <a:lnTo>
                    <a:pt x="44165" y="24968"/>
                  </a:lnTo>
                  <a:lnTo>
                    <a:pt x="46342" y="22290"/>
                  </a:lnTo>
                  <a:lnTo>
                    <a:pt x="51270" y="19314"/>
                  </a:lnTo>
                  <a:lnTo>
                    <a:pt x="62098" y="17404"/>
                  </a:lnTo>
                  <a:lnTo>
                    <a:pt x="63942" y="18188"/>
                  </a:lnTo>
                  <a:lnTo>
                    <a:pt x="65172" y="19651"/>
                  </a:lnTo>
                  <a:lnTo>
                    <a:pt x="78018" y="55365"/>
                  </a:lnTo>
                  <a:lnTo>
                    <a:pt x="83701" y="86035"/>
                  </a:lnTo>
                  <a:lnTo>
                    <a:pt x="84180" y="94055"/>
                  </a:lnTo>
                  <a:lnTo>
                    <a:pt x="86901" y="100755"/>
                  </a:lnTo>
                  <a:lnTo>
                    <a:pt x="91819" y="108227"/>
                  </a:lnTo>
                  <a:lnTo>
                    <a:pt x="92492" y="104232"/>
                  </a:lnTo>
                  <a:lnTo>
                    <a:pt x="95491" y="79880"/>
                  </a:lnTo>
                  <a:lnTo>
                    <a:pt x="110179" y="42656"/>
                  </a:lnTo>
                  <a:lnTo>
                    <a:pt x="116644" y="32129"/>
                  </a:lnTo>
                  <a:lnTo>
                    <a:pt x="129921" y="21854"/>
                  </a:lnTo>
                  <a:lnTo>
                    <a:pt x="137021" y="19120"/>
                  </a:lnTo>
                  <a:lnTo>
                    <a:pt x="150802" y="17581"/>
                  </a:lnTo>
                  <a:lnTo>
                    <a:pt x="158845" y="19730"/>
                  </a:lnTo>
                  <a:lnTo>
                    <a:pt x="171673" y="28775"/>
                  </a:lnTo>
                  <a:lnTo>
                    <a:pt x="175019" y="36621"/>
                  </a:lnTo>
                  <a:lnTo>
                    <a:pt x="178532" y="78189"/>
                  </a:lnTo>
                  <a:lnTo>
                    <a:pt x="184425" y="89228"/>
                  </a:lnTo>
                  <a:lnTo>
                    <a:pt x="203096" y="110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SMARTInkShape-1418"/>
            <p:cNvSpPr/>
            <p:nvPr/>
          </p:nvSpPr>
          <p:spPr>
            <a:xfrm>
              <a:off x="3860800" y="3556000"/>
              <a:ext cx="8468" cy="8468"/>
            </a:xfrm>
            <a:custGeom>
              <a:avLst/>
              <a:gdLst/>
              <a:ahLst/>
              <a:cxnLst/>
              <a:rect l="0" t="0" r="0" b="0"/>
              <a:pathLst>
                <a:path w="8468" h="8468">
                  <a:moveTo>
                    <a:pt x="8467" y="8467"/>
                  </a:moveTo>
                  <a:lnTo>
                    <a:pt x="3972" y="8467"/>
                  </a:lnTo>
                  <a:lnTo>
                    <a:pt x="2648" y="752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SMARTInkShape-1419"/>
            <p:cNvSpPr/>
            <p:nvPr/>
          </p:nvSpPr>
          <p:spPr>
            <a:xfrm>
              <a:off x="3979373" y="3480977"/>
              <a:ext cx="25361" cy="269757"/>
            </a:xfrm>
            <a:custGeom>
              <a:avLst/>
              <a:gdLst/>
              <a:ahLst/>
              <a:cxnLst/>
              <a:rect l="0" t="0" r="0" b="0"/>
              <a:pathLst>
                <a:path w="25361" h="269757">
                  <a:moveTo>
                    <a:pt x="16894" y="7290"/>
                  </a:moveTo>
                  <a:lnTo>
                    <a:pt x="12399" y="2795"/>
                  </a:lnTo>
                  <a:lnTo>
                    <a:pt x="7684" y="589"/>
                  </a:lnTo>
                  <a:lnTo>
                    <a:pt x="5109" y="0"/>
                  </a:lnTo>
                  <a:lnTo>
                    <a:pt x="3393" y="548"/>
                  </a:lnTo>
                  <a:lnTo>
                    <a:pt x="2249" y="1855"/>
                  </a:lnTo>
                  <a:lnTo>
                    <a:pt x="977" y="5815"/>
                  </a:lnTo>
                  <a:lnTo>
                    <a:pt x="0" y="43377"/>
                  </a:lnTo>
                  <a:lnTo>
                    <a:pt x="6667" y="79589"/>
                  </a:lnTo>
                  <a:lnTo>
                    <a:pt x="8079" y="121080"/>
                  </a:lnTo>
                  <a:lnTo>
                    <a:pt x="15082" y="162515"/>
                  </a:lnTo>
                  <a:lnTo>
                    <a:pt x="19243" y="203014"/>
                  </a:lnTo>
                  <a:lnTo>
                    <a:pt x="25360" y="269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SMARTInkShape-1420"/>
            <p:cNvSpPr/>
            <p:nvPr/>
          </p:nvSpPr>
          <p:spPr>
            <a:xfrm>
              <a:off x="2409615" y="3552187"/>
              <a:ext cx="121919" cy="156214"/>
            </a:xfrm>
            <a:custGeom>
              <a:avLst/>
              <a:gdLst/>
              <a:ahLst/>
              <a:cxnLst/>
              <a:rect l="0" t="0" r="0" b="0"/>
              <a:pathLst>
                <a:path w="121919" h="156214">
                  <a:moveTo>
                    <a:pt x="11852" y="71546"/>
                  </a:moveTo>
                  <a:lnTo>
                    <a:pt x="16346" y="76041"/>
                  </a:lnTo>
                  <a:lnTo>
                    <a:pt x="21062" y="78247"/>
                  </a:lnTo>
                  <a:lnTo>
                    <a:pt x="62891" y="79967"/>
                  </a:lnTo>
                  <a:lnTo>
                    <a:pt x="74047" y="79052"/>
                  </a:lnTo>
                  <a:lnTo>
                    <a:pt x="97682" y="72720"/>
                  </a:lnTo>
                  <a:lnTo>
                    <a:pt x="100116" y="71388"/>
                  </a:lnTo>
                  <a:lnTo>
                    <a:pt x="101739" y="69560"/>
                  </a:lnTo>
                  <a:lnTo>
                    <a:pt x="103542" y="65019"/>
                  </a:lnTo>
                  <a:lnTo>
                    <a:pt x="104929" y="36000"/>
                  </a:lnTo>
                  <a:lnTo>
                    <a:pt x="102451" y="29721"/>
                  </a:lnTo>
                  <a:lnTo>
                    <a:pt x="88701" y="13530"/>
                  </a:lnTo>
                  <a:lnTo>
                    <a:pt x="81128" y="8131"/>
                  </a:lnTo>
                  <a:lnTo>
                    <a:pt x="64106" y="171"/>
                  </a:lnTo>
                  <a:lnTo>
                    <a:pt x="53577" y="0"/>
                  </a:lnTo>
                  <a:lnTo>
                    <a:pt x="31487" y="7554"/>
                  </a:lnTo>
                  <a:lnTo>
                    <a:pt x="22774" y="15196"/>
                  </a:lnTo>
                  <a:lnTo>
                    <a:pt x="12579" y="32586"/>
                  </a:lnTo>
                  <a:lnTo>
                    <a:pt x="707" y="59251"/>
                  </a:lnTo>
                  <a:lnTo>
                    <a:pt x="0" y="71099"/>
                  </a:lnTo>
                  <a:lnTo>
                    <a:pt x="12298" y="112075"/>
                  </a:lnTo>
                  <a:lnTo>
                    <a:pt x="14971" y="118321"/>
                  </a:lnTo>
                  <a:lnTo>
                    <a:pt x="32218" y="136101"/>
                  </a:lnTo>
                  <a:lnTo>
                    <a:pt x="50707" y="148791"/>
                  </a:lnTo>
                  <a:lnTo>
                    <a:pt x="121918" y="1562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6" name="SMARTInkShape-1421"/>
            <p:cNvSpPr/>
            <p:nvPr/>
          </p:nvSpPr>
          <p:spPr>
            <a:xfrm>
              <a:off x="4411133" y="3725479"/>
              <a:ext cx="70674" cy="32411"/>
            </a:xfrm>
            <a:custGeom>
              <a:avLst/>
              <a:gdLst/>
              <a:ahLst/>
              <a:cxnLst/>
              <a:rect l="0" t="0" r="0" b="0"/>
              <a:pathLst>
                <a:path w="70674" h="32411">
                  <a:moveTo>
                    <a:pt x="16934" y="16788"/>
                  </a:moveTo>
                  <a:lnTo>
                    <a:pt x="16934" y="11910"/>
                  </a:lnTo>
                  <a:lnTo>
                    <a:pt x="16934" y="25245"/>
                  </a:lnTo>
                  <a:lnTo>
                    <a:pt x="21428" y="20757"/>
                  </a:lnTo>
                  <a:lnTo>
                    <a:pt x="23635" y="16043"/>
                  </a:lnTo>
                  <a:lnTo>
                    <a:pt x="24223" y="13469"/>
                  </a:lnTo>
                  <a:lnTo>
                    <a:pt x="25556" y="11753"/>
                  </a:lnTo>
                  <a:lnTo>
                    <a:pt x="29546" y="9846"/>
                  </a:lnTo>
                  <a:lnTo>
                    <a:pt x="58433" y="8333"/>
                  </a:lnTo>
                  <a:lnTo>
                    <a:pt x="58896" y="10835"/>
                  </a:lnTo>
                  <a:lnTo>
                    <a:pt x="59194" y="20106"/>
                  </a:lnTo>
                  <a:lnTo>
                    <a:pt x="58278" y="21822"/>
                  </a:lnTo>
                  <a:lnTo>
                    <a:pt x="56726" y="22966"/>
                  </a:lnTo>
                  <a:lnTo>
                    <a:pt x="52493" y="25178"/>
                  </a:lnTo>
                  <a:lnTo>
                    <a:pt x="44821" y="30772"/>
                  </a:lnTo>
                  <a:lnTo>
                    <a:pt x="39363" y="32410"/>
                  </a:lnTo>
                  <a:lnTo>
                    <a:pt x="36590" y="31906"/>
                  </a:lnTo>
                  <a:lnTo>
                    <a:pt x="31001" y="28838"/>
                  </a:lnTo>
                  <a:lnTo>
                    <a:pt x="29134" y="26703"/>
                  </a:lnTo>
                  <a:lnTo>
                    <a:pt x="27060" y="21822"/>
                  </a:lnTo>
                  <a:lnTo>
                    <a:pt x="25546" y="5445"/>
                  </a:lnTo>
                  <a:lnTo>
                    <a:pt x="27379" y="3581"/>
                  </a:lnTo>
                  <a:lnTo>
                    <a:pt x="34433" y="1511"/>
                  </a:lnTo>
                  <a:lnTo>
                    <a:pt x="57919" y="0"/>
                  </a:lnTo>
                  <a:lnTo>
                    <a:pt x="65880" y="2428"/>
                  </a:lnTo>
                  <a:lnTo>
                    <a:pt x="69320" y="4392"/>
                  </a:lnTo>
                  <a:lnTo>
                    <a:pt x="70673" y="5702"/>
                  </a:lnTo>
                  <a:lnTo>
                    <a:pt x="70634" y="6575"/>
                  </a:lnTo>
                  <a:lnTo>
                    <a:pt x="47130" y="20004"/>
                  </a:lnTo>
                  <a:lnTo>
                    <a:pt x="28807" y="23698"/>
                  </a:lnTo>
                  <a:lnTo>
                    <a:pt x="0" y="167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7" name="SMARTInkShape-1422"/>
            <p:cNvSpPr/>
            <p:nvPr/>
          </p:nvSpPr>
          <p:spPr>
            <a:xfrm>
              <a:off x="4050655" y="3602327"/>
              <a:ext cx="93118" cy="131474"/>
            </a:xfrm>
            <a:custGeom>
              <a:avLst/>
              <a:gdLst/>
              <a:ahLst/>
              <a:cxnLst/>
              <a:rect l="0" t="0" r="0" b="0"/>
              <a:pathLst>
                <a:path w="93118" h="131474">
                  <a:moveTo>
                    <a:pt x="4878" y="46806"/>
                  </a:moveTo>
                  <a:lnTo>
                    <a:pt x="384" y="46806"/>
                  </a:lnTo>
                  <a:lnTo>
                    <a:pt x="0" y="47747"/>
                  </a:lnTo>
                  <a:lnTo>
                    <a:pt x="2083" y="51301"/>
                  </a:lnTo>
                  <a:lnTo>
                    <a:pt x="11923" y="62214"/>
                  </a:lnTo>
                  <a:lnTo>
                    <a:pt x="21913" y="67782"/>
                  </a:lnTo>
                  <a:lnTo>
                    <a:pt x="36789" y="70895"/>
                  </a:lnTo>
                  <a:lnTo>
                    <a:pt x="60876" y="64801"/>
                  </a:lnTo>
                  <a:lnTo>
                    <a:pt x="72166" y="59560"/>
                  </a:lnTo>
                  <a:lnTo>
                    <a:pt x="79626" y="52161"/>
                  </a:lnTo>
                  <a:lnTo>
                    <a:pt x="92080" y="36575"/>
                  </a:lnTo>
                  <a:lnTo>
                    <a:pt x="93117" y="32460"/>
                  </a:lnTo>
                  <a:lnTo>
                    <a:pt x="90201" y="11387"/>
                  </a:lnTo>
                  <a:lnTo>
                    <a:pt x="88101" y="9082"/>
                  </a:lnTo>
                  <a:lnTo>
                    <a:pt x="78037" y="4898"/>
                  </a:lnTo>
                  <a:lnTo>
                    <a:pt x="76228" y="2875"/>
                  </a:lnTo>
                  <a:lnTo>
                    <a:pt x="75023" y="585"/>
                  </a:lnTo>
                  <a:lnTo>
                    <a:pt x="72338" y="0"/>
                  </a:lnTo>
                  <a:lnTo>
                    <a:pt x="49254" y="3698"/>
                  </a:lnTo>
                  <a:lnTo>
                    <a:pt x="38399" y="9146"/>
                  </a:lnTo>
                  <a:lnTo>
                    <a:pt x="28243" y="17838"/>
                  </a:lnTo>
                  <a:lnTo>
                    <a:pt x="18177" y="32370"/>
                  </a:lnTo>
                  <a:lnTo>
                    <a:pt x="15493" y="39763"/>
                  </a:lnTo>
                  <a:lnTo>
                    <a:pt x="13534" y="72552"/>
                  </a:lnTo>
                  <a:lnTo>
                    <a:pt x="15937" y="79572"/>
                  </a:lnTo>
                  <a:lnTo>
                    <a:pt x="41842" y="121586"/>
                  </a:lnTo>
                  <a:lnTo>
                    <a:pt x="48902" y="127079"/>
                  </a:lnTo>
                  <a:lnTo>
                    <a:pt x="89545" y="1314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8" name="SMARTInkShape-1423"/>
            <p:cNvSpPr/>
            <p:nvPr/>
          </p:nvSpPr>
          <p:spPr>
            <a:xfrm>
              <a:off x="4207933" y="3590215"/>
              <a:ext cx="118204" cy="143586"/>
            </a:xfrm>
            <a:custGeom>
              <a:avLst/>
              <a:gdLst/>
              <a:ahLst/>
              <a:cxnLst/>
              <a:rect l="0" t="0" r="0" b="0"/>
              <a:pathLst>
                <a:path w="118204" h="143586">
                  <a:moveTo>
                    <a:pt x="101600" y="8118"/>
                  </a:moveTo>
                  <a:lnTo>
                    <a:pt x="93482" y="0"/>
                  </a:lnTo>
                  <a:lnTo>
                    <a:pt x="58840" y="24763"/>
                  </a:lnTo>
                  <a:lnTo>
                    <a:pt x="16936" y="52080"/>
                  </a:lnTo>
                  <a:lnTo>
                    <a:pt x="6481" y="61387"/>
                  </a:lnTo>
                  <a:lnTo>
                    <a:pt x="2881" y="67227"/>
                  </a:lnTo>
                  <a:lnTo>
                    <a:pt x="1921" y="70102"/>
                  </a:lnTo>
                  <a:lnTo>
                    <a:pt x="3162" y="72018"/>
                  </a:lnTo>
                  <a:lnTo>
                    <a:pt x="9559" y="74148"/>
                  </a:lnTo>
                  <a:lnTo>
                    <a:pt x="33874" y="76456"/>
                  </a:lnTo>
                  <a:lnTo>
                    <a:pt x="54704" y="82486"/>
                  </a:lnTo>
                  <a:lnTo>
                    <a:pt x="92707" y="85018"/>
                  </a:lnTo>
                  <a:lnTo>
                    <a:pt x="105801" y="88706"/>
                  </a:lnTo>
                  <a:lnTo>
                    <a:pt x="112875" y="93481"/>
                  </a:lnTo>
                  <a:lnTo>
                    <a:pt x="114761" y="96071"/>
                  </a:lnTo>
                  <a:lnTo>
                    <a:pt x="117416" y="108706"/>
                  </a:lnTo>
                  <a:lnTo>
                    <a:pt x="118203" y="119871"/>
                  </a:lnTo>
                  <a:lnTo>
                    <a:pt x="116432" y="123072"/>
                  </a:lnTo>
                  <a:lnTo>
                    <a:pt x="99430" y="137841"/>
                  </a:lnTo>
                  <a:lnTo>
                    <a:pt x="88406" y="141032"/>
                  </a:lnTo>
                  <a:lnTo>
                    <a:pt x="48620" y="143361"/>
                  </a:lnTo>
                  <a:lnTo>
                    <a:pt x="0" y="1435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9" name="SMARTInkShape-1424"/>
            <p:cNvSpPr/>
            <p:nvPr/>
          </p:nvSpPr>
          <p:spPr>
            <a:xfrm>
              <a:off x="1761170" y="3491855"/>
              <a:ext cx="109964" cy="221722"/>
            </a:xfrm>
            <a:custGeom>
              <a:avLst/>
              <a:gdLst/>
              <a:ahLst/>
              <a:cxnLst/>
              <a:rect l="0" t="0" r="0" b="0"/>
              <a:pathLst>
                <a:path w="109964" h="221722">
                  <a:moveTo>
                    <a:pt x="8363" y="4878"/>
                  </a:moveTo>
                  <a:lnTo>
                    <a:pt x="3869" y="4878"/>
                  </a:lnTo>
                  <a:lnTo>
                    <a:pt x="2545" y="3937"/>
                  </a:lnTo>
                  <a:lnTo>
                    <a:pt x="1662" y="2370"/>
                  </a:lnTo>
                  <a:lnTo>
                    <a:pt x="1073" y="384"/>
                  </a:lnTo>
                  <a:lnTo>
                    <a:pt x="681" y="0"/>
                  </a:lnTo>
                  <a:lnTo>
                    <a:pt x="420" y="686"/>
                  </a:lnTo>
                  <a:lnTo>
                    <a:pt x="0" y="8545"/>
                  </a:lnTo>
                  <a:lnTo>
                    <a:pt x="7585" y="47765"/>
                  </a:lnTo>
                  <a:lnTo>
                    <a:pt x="12755" y="86947"/>
                  </a:lnTo>
                  <a:lnTo>
                    <a:pt x="16966" y="123839"/>
                  </a:lnTo>
                  <a:lnTo>
                    <a:pt x="25881" y="163878"/>
                  </a:lnTo>
                  <a:lnTo>
                    <a:pt x="38544" y="201073"/>
                  </a:lnTo>
                  <a:lnTo>
                    <a:pt x="41745" y="221488"/>
                  </a:lnTo>
                  <a:lnTo>
                    <a:pt x="41906" y="221721"/>
                  </a:lnTo>
                  <a:lnTo>
                    <a:pt x="42224" y="183595"/>
                  </a:lnTo>
                  <a:lnTo>
                    <a:pt x="44737" y="163508"/>
                  </a:lnTo>
                  <a:lnTo>
                    <a:pt x="51440" y="144699"/>
                  </a:lnTo>
                  <a:lnTo>
                    <a:pt x="65846" y="120989"/>
                  </a:lnTo>
                  <a:lnTo>
                    <a:pt x="109963" y="98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0" name="SMARTInkShape-1425"/>
            <p:cNvSpPr/>
            <p:nvPr/>
          </p:nvSpPr>
          <p:spPr>
            <a:xfrm>
              <a:off x="3894667" y="3640667"/>
              <a:ext cx="8467" cy="84667"/>
            </a:xfrm>
            <a:custGeom>
              <a:avLst/>
              <a:gdLst/>
              <a:ahLst/>
              <a:cxnLst/>
              <a:rect l="0" t="0" r="0" b="0"/>
              <a:pathLst>
                <a:path w="8467" h="84667">
                  <a:moveTo>
                    <a:pt x="0" y="0"/>
                  </a:moveTo>
                  <a:lnTo>
                    <a:pt x="4494" y="4494"/>
                  </a:lnTo>
                  <a:lnTo>
                    <a:pt x="6701" y="11718"/>
                  </a:lnTo>
                  <a:lnTo>
                    <a:pt x="8420" y="52649"/>
                  </a:lnTo>
                  <a:lnTo>
                    <a:pt x="8466" y="84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1" name="SMARTInkShape-1426"/>
            <p:cNvSpPr/>
            <p:nvPr/>
          </p:nvSpPr>
          <p:spPr>
            <a:xfrm>
              <a:off x="2752026" y="3556000"/>
              <a:ext cx="118166" cy="160865"/>
            </a:xfrm>
            <a:custGeom>
              <a:avLst/>
              <a:gdLst/>
              <a:ahLst/>
              <a:cxnLst/>
              <a:rect l="0" t="0" r="0" b="0"/>
              <a:pathLst>
                <a:path w="118166" h="160865">
                  <a:moveTo>
                    <a:pt x="92774" y="0"/>
                  </a:moveTo>
                  <a:lnTo>
                    <a:pt x="88279" y="0"/>
                  </a:lnTo>
                  <a:lnTo>
                    <a:pt x="86955" y="941"/>
                  </a:lnTo>
                  <a:lnTo>
                    <a:pt x="86073" y="2508"/>
                  </a:lnTo>
                  <a:lnTo>
                    <a:pt x="84411" y="8118"/>
                  </a:lnTo>
                  <a:lnTo>
                    <a:pt x="71697" y="21070"/>
                  </a:lnTo>
                  <a:lnTo>
                    <a:pt x="66787" y="23475"/>
                  </a:lnTo>
                  <a:lnTo>
                    <a:pt x="64160" y="24117"/>
                  </a:lnTo>
                  <a:lnTo>
                    <a:pt x="62409" y="25485"/>
                  </a:lnTo>
                  <a:lnTo>
                    <a:pt x="60464" y="29514"/>
                  </a:lnTo>
                  <a:lnTo>
                    <a:pt x="59004" y="30965"/>
                  </a:lnTo>
                  <a:lnTo>
                    <a:pt x="47260" y="37979"/>
                  </a:lnTo>
                  <a:lnTo>
                    <a:pt x="44323" y="42907"/>
                  </a:lnTo>
                  <a:lnTo>
                    <a:pt x="43540" y="45538"/>
                  </a:lnTo>
                  <a:lnTo>
                    <a:pt x="42077" y="47292"/>
                  </a:lnTo>
                  <a:lnTo>
                    <a:pt x="24882" y="57296"/>
                  </a:lnTo>
                  <a:lnTo>
                    <a:pt x="22112" y="57953"/>
                  </a:lnTo>
                  <a:lnTo>
                    <a:pt x="20266" y="59332"/>
                  </a:lnTo>
                  <a:lnTo>
                    <a:pt x="19036" y="61191"/>
                  </a:lnTo>
                  <a:lnTo>
                    <a:pt x="18215" y="63372"/>
                  </a:lnTo>
                  <a:lnTo>
                    <a:pt x="16727" y="64826"/>
                  </a:lnTo>
                  <a:lnTo>
                    <a:pt x="12566" y="66441"/>
                  </a:lnTo>
                  <a:lnTo>
                    <a:pt x="11080" y="67813"/>
                  </a:lnTo>
                  <a:lnTo>
                    <a:pt x="8499" y="74910"/>
                  </a:lnTo>
                  <a:lnTo>
                    <a:pt x="5773" y="75627"/>
                  </a:lnTo>
                  <a:lnTo>
                    <a:pt x="0" y="76166"/>
                  </a:lnTo>
                  <a:lnTo>
                    <a:pt x="7768" y="84317"/>
                  </a:lnTo>
                  <a:lnTo>
                    <a:pt x="12501" y="84563"/>
                  </a:lnTo>
                  <a:lnTo>
                    <a:pt x="13859" y="83657"/>
                  </a:lnTo>
                  <a:lnTo>
                    <a:pt x="14764" y="82112"/>
                  </a:lnTo>
                  <a:lnTo>
                    <a:pt x="15367" y="80142"/>
                  </a:lnTo>
                  <a:lnTo>
                    <a:pt x="16710" y="78828"/>
                  </a:lnTo>
                  <a:lnTo>
                    <a:pt x="20711" y="77368"/>
                  </a:lnTo>
                  <a:lnTo>
                    <a:pt x="61834" y="76200"/>
                  </a:lnTo>
                  <a:lnTo>
                    <a:pt x="65732" y="76200"/>
                  </a:lnTo>
                  <a:lnTo>
                    <a:pt x="83583" y="83882"/>
                  </a:lnTo>
                  <a:lnTo>
                    <a:pt x="96855" y="84636"/>
                  </a:lnTo>
                  <a:lnTo>
                    <a:pt x="101800" y="87162"/>
                  </a:lnTo>
                  <a:lnTo>
                    <a:pt x="108146" y="91954"/>
                  </a:lnTo>
                  <a:lnTo>
                    <a:pt x="109013" y="95118"/>
                  </a:lnTo>
                  <a:lnTo>
                    <a:pt x="109245" y="97279"/>
                  </a:lnTo>
                  <a:lnTo>
                    <a:pt x="110340" y="98719"/>
                  </a:lnTo>
                  <a:lnTo>
                    <a:pt x="114065" y="100320"/>
                  </a:lnTo>
                  <a:lnTo>
                    <a:pt x="115435" y="101687"/>
                  </a:lnTo>
                  <a:lnTo>
                    <a:pt x="116956" y="105716"/>
                  </a:lnTo>
                  <a:lnTo>
                    <a:pt x="118165" y="122891"/>
                  </a:lnTo>
                  <a:lnTo>
                    <a:pt x="117227" y="124261"/>
                  </a:lnTo>
                  <a:lnTo>
                    <a:pt x="115661" y="125174"/>
                  </a:lnTo>
                  <a:lnTo>
                    <a:pt x="113676" y="125783"/>
                  </a:lnTo>
                  <a:lnTo>
                    <a:pt x="112353" y="127129"/>
                  </a:lnTo>
                  <a:lnTo>
                    <a:pt x="108999" y="135552"/>
                  </a:lnTo>
                  <a:lnTo>
                    <a:pt x="105316" y="139581"/>
                  </a:lnTo>
                  <a:lnTo>
                    <a:pt x="100543" y="141999"/>
                  </a:lnTo>
                  <a:lnTo>
                    <a:pt x="97954" y="142644"/>
                  </a:lnTo>
                  <a:lnTo>
                    <a:pt x="85939" y="151110"/>
                  </a:lnTo>
                  <a:lnTo>
                    <a:pt x="72052" y="153086"/>
                  </a:lnTo>
                  <a:lnTo>
                    <a:pt x="59274" y="159051"/>
                  </a:lnTo>
                  <a:lnTo>
                    <a:pt x="18247" y="160864"/>
                  </a:lnTo>
                  <a:lnTo>
                    <a:pt x="8107"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2" name="SMARTInkShape-1427"/>
            <p:cNvSpPr/>
            <p:nvPr/>
          </p:nvSpPr>
          <p:spPr>
            <a:xfrm>
              <a:off x="2946400" y="3496733"/>
              <a:ext cx="50801" cy="194735"/>
            </a:xfrm>
            <a:custGeom>
              <a:avLst/>
              <a:gdLst/>
              <a:ahLst/>
              <a:cxnLst/>
              <a:rect l="0" t="0" r="0" b="0"/>
              <a:pathLst>
                <a:path w="50801" h="194735">
                  <a:moveTo>
                    <a:pt x="0" y="0"/>
                  </a:moveTo>
                  <a:lnTo>
                    <a:pt x="941" y="21201"/>
                  </a:lnTo>
                  <a:lnTo>
                    <a:pt x="10452" y="61860"/>
                  </a:lnTo>
                  <a:lnTo>
                    <a:pt x="16364" y="94383"/>
                  </a:lnTo>
                  <a:lnTo>
                    <a:pt x="19274" y="112946"/>
                  </a:lnTo>
                  <a:lnTo>
                    <a:pt x="24862" y="145209"/>
                  </a:lnTo>
                  <a:lnTo>
                    <a:pt x="50800" y="194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3" name="SMARTInkShape-1428"/>
            <p:cNvSpPr/>
            <p:nvPr/>
          </p:nvSpPr>
          <p:spPr>
            <a:xfrm>
              <a:off x="2590800" y="3564571"/>
              <a:ext cx="118534" cy="143820"/>
            </a:xfrm>
            <a:custGeom>
              <a:avLst/>
              <a:gdLst/>
              <a:ahLst/>
              <a:cxnLst/>
              <a:rect l="0" t="0" r="0" b="0"/>
              <a:pathLst>
                <a:path w="118534" h="143820">
                  <a:moveTo>
                    <a:pt x="67733" y="25296"/>
                  </a:moveTo>
                  <a:lnTo>
                    <a:pt x="67733" y="20801"/>
                  </a:lnTo>
                  <a:lnTo>
                    <a:pt x="66792" y="19477"/>
                  </a:lnTo>
                  <a:lnTo>
                    <a:pt x="65225" y="18595"/>
                  </a:lnTo>
                  <a:lnTo>
                    <a:pt x="59616" y="16932"/>
                  </a:lnTo>
                  <a:lnTo>
                    <a:pt x="59370" y="12365"/>
                  </a:lnTo>
                  <a:lnTo>
                    <a:pt x="58395" y="11031"/>
                  </a:lnTo>
                  <a:lnTo>
                    <a:pt x="51151" y="8466"/>
                  </a:lnTo>
                  <a:lnTo>
                    <a:pt x="42439" y="0"/>
                  </a:lnTo>
                  <a:lnTo>
                    <a:pt x="42365" y="4421"/>
                  </a:lnTo>
                  <a:lnTo>
                    <a:pt x="41414" y="5735"/>
                  </a:lnTo>
                  <a:lnTo>
                    <a:pt x="35046" y="8017"/>
                  </a:lnTo>
                  <a:lnTo>
                    <a:pt x="34391" y="10717"/>
                  </a:lnTo>
                  <a:lnTo>
                    <a:pt x="34216" y="12754"/>
                  </a:lnTo>
                  <a:lnTo>
                    <a:pt x="33159" y="14113"/>
                  </a:lnTo>
                  <a:lnTo>
                    <a:pt x="29476" y="15622"/>
                  </a:lnTo>
                  <a:lnTo>
                    <a:pt x="28117" y="16965"/>
                  </a:lnTo>
                  <a:lnTo>
                    <a:pt x="26607" y="20966"/>
                  </a:lnTo>
                  <a:lnTo>
                    <a:pt x="25264" y="22409"/>
                  </a:lnTo>
                  <a:lnTo>
                    <a:pt x="21264" y="24013"/>
                  </a:lnTo>
                  <a:lnTo>
                    <a:pt x="19820" y="25381"/>
                  </a:lnTo>
                  <a:lnTo>
                    <a:pt x="10401" y="42399"/>
                  </a:lnTo>
                  <a:lnTo>
                    <a:pt x="7781" y="56363"/>
                  </a:lnTo>
                  <a:lnTo>
                    <a:pt x="1816" y="67633"/>
                  </a:lnTo>
                  <a:lnTo>
                    <a:pt x="4" y="109962"/>
                  </a:lnTo>
                  <a:lnTo>
                    <a:pt x="0" y="130067"/>
                  </a:lnTo>
                  <a:lnTo>
                    <a:pt x="940" y="131832"/>
                  </a:lnTo>
                  <a:lnTo>
                    <a:pt x="2509" y="133009"/>
                  </a:lnTo>
                  <a:lnTo>
                    <a:pt x="4495" y="133793"/>
                  </a:lnTo>
                  <a:lnTo>
                    <a:pt x="5819" y="135257"/>
                  </a:lnTo>
                  <a:lnTo>
                    <a:pt x="7290" y="139392"/>
                  </a:lnTo>
                  <a:lnTo>
                    <a:pt x="8623" y="140871"/>
                  </a:lnTo>
                  <a:lnTo>
                    <a:pt x="15653" y="143439"/>
                  </a:lnTo>
                  <a:lnTo>
                    <a:pt x="29513" y="143819"/>
                  </a:lnTo>
                  <a:lnTo>
                    <a:pt x="30964" y="142882"/>
                  </a:lnTo>
                  <a:lnTo>
                    <a:pt x="31932" y="141316"/>
                  </a:lnTo>
                  <a:lnTo>
                    <a:pt x="32577" y="139331"/>
                  </a:lnTo>
                  <a:lnTo>
                    <a:pt x="33948" y="138008"/>
                  </a:lnTo>
                  <a:lnTo>
                    <a:pt x="42414" y="134654"/>
                  </a:lnTo>
                  <a:lnTo>
                    <a:pt x="46446" y="130971"/>
                  </a:lnTo>
                  <a:lnTo>
                    <a:pt x="48865" y="126198"/>
                  </a:lnTo>
                  <a:lnTo>
                    <a:pt x="49510" y="123609"/>
                  </a:lnTo>
                  <a:lnTo>
                    <a:pt x="58407" y="110109"/>
                  </a:lnTo>
                  <a:lnTo>
                    <a:pt x="60132" y="95616"/>
                  </a:lnTo>
                  <a:lnTo>
                    <a:pt x="65953" y="84516"/>
                  </a:lnTo>
                  <a:lnTo>
                    <a:pt x="67382" y="77759"/>
                  </a:lnTo>
                  <a:lnTo>
                    <a:pt x="73483" y="69665"/>
                  </a:lnTo>
                  <a:lnTo>
                    <a:pt x="75395" y="61752"/>
                  </a:lnTo>
                  <a:lnTo>
                    <a:pt x="76197" y="37880"/>
                  </a:lnTo>
                  <a:lnTo>
                    <a:pt x="75257" y="36508"/>
                  </a:lnTo>
                  <a:lnTo>
                    <a:pt x="73690" y="35593"/>
                  </a:lnTo>
                  <a:lnTo>
                    <a:pt x="68910" y="34124"/>
                  </a:lnTo>
                  <a:lnTo>
                    <a:pt x="68256" y="31414"/>
                  </a:lnTo>
                  <a:lnTo>
                    <a:pt x="67837" y="26504"/>
                  </a:lnTo>
                  <a:lnTo>
                    <a:pt x="66861" y="26102"/>
                  </a:lnTo>
                  <a:lnTo>
                    <a:pt x="59371" y="25305"/>
                  </a:lnTo>
                  <a:lnTo>
                    <a:pt x="59267" y="46345"/>
                  </a:lnTo>
                  <a:lnTo>
                    <a:pt x="60207" y="47795"/>
                  </a:lnTo>
                  <a:lnTo>
                    <a:pt x="61775" y="48762"/>
                  </a:lnTo>
                  <a:lnTo>
                    <a:pt x="63761" y="49406"/>
                  </a:lnTo>
                  <a:lnTo>
                    <a:pt x="65085" y="50777"/>
                  </a:lnTo>
                  <a:lnTo>
                    <a:pt x="66556" y="54808"/>
                  </a:lnTo>
                  <a:lnTo>
                    <a:pt x="68442" y="65061"/>
                  </a:lnTo>
                  <a:lnTo>
                    <a:pt x="78172" y="77876"/>
                  </a:lnTo>
                  <a:lnTo>
                    <a:pt x="80336" y="80105"/>
                  </a:lnTo>
                  <a:lnTo>
                    <a:pt x="82742" y="85090"/>
                  </a:lnTo>
                  <a:lnTo>
                    <a:pt x="85354" y="98743"/>
                  </a:lnTo>
                  <a:lnTo>
                    <a:pt x="91923" y="108299"/>
                  </a:lnTo>
                  <a:lnTo>
                    <a:pt x="92775" y="113964"/>
                  </a:lnTo>
                  <a:lnTo>
                    <a:pt x="93835" y="115452"/>
                  </a:lnTo>
                  <a:lnTo>
                    <a:pt x="95483" y="116445"/>
                  </a:lnTo>
                  <a:lnTo>
                    <a:pt x="97522" y="117106"/>
                  </a:lnTo>
                  <a:lnTo>
                    <a:pt x="98881" y="118488"/>
                  </a:lnTo>
                  <a:lnTo>
                    <a:pt x="100392" y="122531"/>
                  </a:lnTo>
                  <a:lnTo>
                    <a:pt x="101735" y="123986"/>
                  </a:lnTo>
                  <a:lnTo>
                    <a:pt x="105737" y="125603"/>
                  </a:lnTo>
                  <a:lnTo>
                    <a:pt x="107180" y="126974"/>
                  </a:lnTo>
                  <a:lnTo>
                    <a:pt x="109686" y="134072"/>
                  </a:lnTo>
                  <a:lnTo>
                    <a:pt x="112406" y="134789"/>
                  </a:lnTo>
                  <a:lnTo>
                    <a:pt x="118533" y="1353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SMARTInkShape-1429"/>
            <p:cNvSpPr/>
            <p:nvPr/>
          </p:nvSpPr>
          <p:spPr>
            <a:xfrm>
              <a:off x="2899189" y="3595119"/>
              <a:ext cx="157279" cy="20149"/>
            </a:xfrm>
            <a:custGeom>
              <a:avLst/>
              <a:gdLst/>
              <a:ahLst/>
              <a:cxnLst/>
              <a:rect l="0" t="0" r="0" b="0"/>
              <a:pathLst>
                <a:path w="157279" h="20149">
                  <a:moveTo>
                    <a:pt x="4878" y="20148"/>
                  </a:moveTo>
                  <a:lnTo>
                    <a:pt x="0" y="20148"/>
                  </a:lnTo>
                  <a:lnTo>
                    <a:pt x="26856" y="19207"/>
                  </a:lnTo>
                  <a:lnTo>
                    <a:pt x="67235" y="11525"/>
                  </a:lnTo>
                  <a:lnTo>
                    <a:pt x="106884" y="0"/>
                  </a:lnTo>
                  <a:lnTo>
                    <a:pt x="157278" y="32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SMARTInkShape-1430"/>
            <p:cNvSpPr/>
            <p:nvPr/>
          </p:nvSpPr>
          <p:spPr>
            <a:xfrm>
              <a:off x="2074481" y="3440690"/>
              <a:ext cx="152253" cy="276178"/>
            </a:xfrm>
            <a:custGeom>
              <a:avLst/>
              <a:gdLst/>
              <a:ahLst/>
              <a:cxnLst/>
              <a:rect l="0" t="0" r="0" b="0"/>
              <a:pathLst>
                <a:path w="152253" h="276178">
                  <a:moveTo>
                    <a:pt x="101452" y="166110"/>
                  </a:moveTo>
                  <a:lnTo>
                    <a:pt x="94163" y="151530"/>
                  </a:lnTo>
                  <a:lnTo>
                    <a:pt x="62096" y="127483"/>
                  </a:lnTo>
                  <a:lnTo>
                    <a:pt x="43356" y="119770"/>
                  </a:lnTo>
                  <a:lnTo>
                    <a:pt x="39203" y="119224"/>
                  </a:lnTo>
                  <a:lnTo>
                    <a:pt x="32080" y="121126"/>
                  </a:lnTo>
                  <a:lnTo>
                    <a:pt x="22781" y="127486"/>
                  </a:lnTo>
                  <a:lnTo>
                    <a:pt x="14067" y="139823"/>
                  </a:lnTo>
                  <a:lnTo>
                    <a:pt x="3636" y="167607"/>
                  </a:lnTo>
                  <a:lnTo>
                    <a:pt x="351" y="204146"/>
                  </a:lnTo>
                  <a:lnTo>
                    <a:pt x="0" y="222117"/>
                  </a:lnTo>
                  <a:lnTo>
                    <a:pt x="1832" y="226966"/>
                  </a:lnTo>
                  <a:lnTo>
                    <a:pt x="8885" y="234864"/>
                  </a:lnTo>
                  <a:lnTo>
                    <a:pt x="23434" y="244599"/>
                  </a:lnTo>
                  <a:lnTo>
                    <a:pt x="39661" y="248946"/>
                  </a:lnTo>
                  <a:lnTo>
                    <a:pt x="60880" y="245740"/>
                  </a:lnTo>
                  <a:lnTo>
                    <a:pt x="80546" y="238832"/>
                  </a:lnTo>
                  <a:lnTo>
                    <a:pt x="98289" y="221837"/>
                  </a:lnTo>
                  <a:lnTo>
                    <a:pt x="113440" y="192692"/>
                  </a:lnTo>
                  <a:lnTo>
                    <a:pt x="116920" y="177540"/>
                  </a:lnTo>
                  <a:lnTo>
                    <a:pt x="118096" y="143072"/>
                  </a:lnTo>
                  <a:lnTo>
                    <a:pt x="118300" y="110052"/>
                  </a:lnTo>
                  <a:lnTo>
                    <a:pt x="116466" y="90395"/>
                  </a:lnTo>
                  <a:lnTo>
                    <a:pt x="102467" y="52132"/>
                  </a:lnTo>
                  <a:lnTo>
                    <a:pt x="86534" y="19955"/>
                  </a:lnTo>
                  <a:lnTo>
                    <a:pt x="70453" y="201"/>
                  </a:lnTo>
                  <a:lnTo>
                    <a:pt x="69497" y="0"/>
                  </a:lnTo>
                  <a:lnTo>
                    <a:pt x="68860" y="807"/>
                  </a:lnTo>
                  <a:lnTo>
                    <a:pt x="68435" y="2286"/>
                  </a:lnTo>
                  <a:lnTo>
                    <a:pt x="69093" y="4213"/>
                  </a:lnTo>
                  <a:lnTo>
                    <a:pt x="74513" y="14241"/>
                  </a:lnTo>
                  <a:lnTo>
                    <a:pt x="83016" y="51433"/>
                  </a:lnTo>
                  <a:lnTo>
                    <a:pt x="91022" y="87909"/>
                  </a:lnTo>
                  <a:lnTo>
                    <a:pt x="93995" y="102191"/>
                  </a:lnTo>
                  <a:lnTo>
                    <a:pt x="108724" y="139512"/>
                  </a:lnTo>
                  <a:lnTo>
                    <a:pt x="118054" y="177067"/>
                  </a:lnTo>
                  <a:lnTo>
                    <a:pt x="130002" y="217238"/>
                  </a:lnTo>
                  <a:lnTo>
                    <a:pt x="152252" y="2761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7" name="SMARTInkShape-Group168"/>
          <p:cNvGrpSpPr/>
          <p:nvPr/>
        </p:nvGrpSpPr>
        <p:grpSpPr>
          <a:xfrm>
            <a:off x="2393057" y="2711435"/>
            <a:ext cx="5531743" cy="387366"/>
            <a:chOff x="2393057" y="2711435"/>
            <a:chExt cx="5531743" cy="387366"/>
          </a:xfrm>
        </p:grpSpPr>
        <p:sp>
          <p:nvSpPr>
            <p:cNvPr id="1107" name="SMARTInkShape-1431"/>
            <p:cNvSpPr/>
            <p:nvPr/>
          </p:nvSpPr>
          <p:spPr>
            <a:xfrm>
              <a:off x="4394338" y="2829436"/>
              <a:ext cx="135330" cy="138043"/>
            </a:xfrm>
            <a:custGeom>
              <a:avLst/>
              <a:gdLst/>
              <a:ahLst/>
              <a:cxnLst/>
              <a:rect l="0" t="0" r="0" b="0"/>
              <a:pathLst>
                <a:path w="135330" h="138043">
                  <a:moveTo>
                    <a:pt x="76062" y="57697"/>
                  </a:moveTo>
                  <a:lnTo>
                    <a:pt x="76062" y="29359"/>
                  </a:lnTo>
                  <a:lnTo>
                    <a:pt x="73554" y="23779"/>
                  </a:lnTo>
                  <a:lnTo>
                    <a:pt x="71568" y="20974"/>
                  </a:lnTo>
                  <a:lnTo>
                    <a:pt x="66852" y="17857"/>
                  </a:lnTo>
                  <a:lnTo>
                    <a:pt x="64278" y="17026"/>
                  </a:lnTo>
                  <a:lnTo>
                    <a:pt x="62562" y="15531"/>
                  </a:lnTo>
                  <a:lnTo>
                    <a:pt x="51973" y="0"/>
                  </a:lnTo>
                  <a:lnTo>
                    <a:pt x="50595" y="417"/>
                  </a:lnTo>
                  <a:lnTo>
                    <a:pt x="30794" y="18374"/>
                  </a:lnTo>
                  <a:lnTo>
                    <a:pt x="20536" y="35331"/>
                  </a:lnTo>
                  <a:lnTo>
                    <a:pt x="7805" y="73456"/>
                  </a:lnTo>
                  <a:lnTo>
                    <a:pt x="3392" y="86338"/>
                  </a:lnTo>
                  <a:lnTo>
                    <a:pt x="69" y="128327"/>
                  </a:lnTo>
                  <a:lnTo>
                    <a:pt x="0" y="130183"/>
                  </a:lnTo>
                  <a:lnTo>
                    <a:pt x="4941" y="134755"/>
                  </a:lnTo>
                  <a:lnTo>
                    <a:pt x="8892" y="137292"/>
                  </a:lnTo>
                  <a:lnTo>
                    <a:pt x="12467" y="138042"/>
                  </a:lnTo>
                  <a:lnTo>
                    <a:pt x="15792" y="137601"/>
                  </a:lnTo>
                  <a:lnTo>
                    <a:pt x="22935" y="135543"/>
                  </a:lnTo>
                  <a:lnTo>
                    <a:pt x="32381" y="134629"/>
                  </a:lnTo>
                  <a:lnTo>
                    <a:pt x="42850" y="129206"/>
                  </a:lnTo>
                  <a:lnTo>
                    <a:pt x="68623" y="105998"/>
                  </a:lnTo>
                  <a:lnTo>
                    <a:pt x="72756" y="98606"/>
                  </a:lnTo>
                  <a:lnTo>
                    <a:pt x="75626" y="74071"/>
                  </a:lnTo>
                  <a:lnTo>
                    <a:pt x="76062" y="32693"/>
                  </a:lnTo>
                  <a:lnTo>
                    <a:pt x="76062" y="36909"/>
                  </a:lnTo>
                  <a:lnTo>
                    <a:pt x="78570" y="41559"/>
                  </a:lnTo>
                  <a:lnTo>
                    <a:pt x="81880" y="46762"/>
                  </a:lnTo>
                  <a:lnTo>
                    <a:pt x="93083" y="88122"/>
                  </a:lnTo>
                  <a:lnTo>
                    <a:pt x="99528" y="108933"/>
                  </a:lnTo>
                  <a:lnTo>
                    <a:pt x="100173" y="114432"/>
                  </a:lnTo>
                  <a:lnTo>
                    <a:pt x="101543" y="118098"/>
                  </a:lnTo>
                  <a:lnTo>
                    <a:pt x="103398" y="120542"/>
                  </a:lnTo>
                  <a:lnTo>
                    <a:pt x="109848" y="124199"/>
                  </a:lnTo>
                  <a:lnTo>
                    <a:pt x="135329" y="1338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SMARTInkShape-1432"/>
            <p:cNvSpPr/>
            <p:nvPr/>
          </p:nvSpPr>
          <p:spPr>
            <a:xfrm>
              <a:off x="4547777" y="2844800"/>
              <a:ext cx="151224" cy="131234"/>
            </a:xfrm>
            <a:custGeom>
              <a:avLst/>
              <a:gdLst/>
              <a:ahLst/>
              <a:cxnLst/>
              <a:rect l="0" t="0" r="0" b="0"/>
              <a:pathLst>
                <a:path w="151224" h="131234">
                  <a:moveTo>
                    <a:pt x="7290" y="0"/>
                  </a:moveTo>
                  <a:lnTo>
                    <a:pt x="0" y="0"/>
                  </a:lnTo>
                  <a:lnTo>
                    <a:pt x="11466" y="37010"/>
                  </a:lnTo>
                  <a:lnTo>
                    <a:pt x="29006" y="76072"/>
                  </a:lnTo>
                  <a:lnTo>
                    <a:pt x="39836" y="115981"/>
                  </a:lnTo>
                  <a:lnTo>
                    <a:pt x="41079" y="131233"/>
                  </a:lnTo>
                  <a:lnTo>
                    <a:pt x="41122" y="129509"/>
                  </a:lnTo>
                  <a:lnTo>
                    <a:pt x="47853" y="108910"/>
                  </a:lnTo>
                  <a:lnTo>
                    <a:pt x="51978" y="71906"/>
                  </a:lnTo>
                  <a:lnTo>
                    <a:pt x="69516" y="40932"/>
                  </a:lnTo>
                  <a:lnTo>
                    <a:pt x="82381" y="31466"/>
                  </a:lnTo>
                  <a:lnTo>
                    <a:pt x="120279" y="19937"/>
                  </a:lnTo>
                  <a:lnTo>
                    <a:pt x="131512" y="18268"/>
                  </a:lnTo>
                  <a:lnTo>
                    <a:pt x="151223" y="25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SMARTInkShape-1433"/>
            <p:cNvSpPr/>
            <p:nvPr/>
          </p:nvSpPr>
          <p:spPr>
            <a:xfrm>
              <a:off x="5224284" y="2734837"/>
              <a:ext cx="201460" cy="245431"/>
            </a:xfrm>
            <a:custGeom>
              <a:avLst/>
              <a:gdLst/>
              <a:ahLst/>
              <a:cxnLst/>
              <a:rect l="0" t="0" r="0" b="0"/>
              <a:pathLst>
                <a:path w="201460" h="245431">
                  <a:moveTo>
                    <a:pt x="8116" y="8363"/>
                  </a:moveTo>
                  <a:lnTo>
                    <a:pt x="0" y="245"/>
                  </a:lnTo>
                  <a:lnTo>
                    <a:pt x="4248" y="0"/>
                  </a:lnTo>
                  <a:lnTo>
                    <a:pt x="5537" y="906"/>
                  </a:lnTo>
                  <a:lnTo>
                    <a:pt x="6397" y="2451"/>
                  </a:lnTo>
                  <a:lnTo>
                    <a:pt x="22490" y="38897"/>
                  </a:lnTo>
                  <a:lnTo>
                    <a:pt x="31059" y="75159"/>
                  </a:lnTo>
                  <a:lnTo>
                    <a:pt x="32789" y="106236"/>
                  </a:lnTo>
                  <a:lnTo>
                    <a:pt x="33301" y="145234"/>
                  </a:lnTo>
                  <a:lnTo>
                    <a:pt x="33452" y="181562"/>
                  </a:lnTo>
                  <a:lnTo>
                    <a:pt x="36007" y="207691"/>
                  </a:lnTo>
                  <a:lnTo>
                    <a:pt x="42137" y="237394"/>
                  </a:lnTo>
                  <a:lnTo>
                    <a:pt x="43967" y="240073"/>
                  </a:lnTo>
                  <a:lnTo>
                    <a:pt x="46128" y="241858"/>
                  </a:lnTo>
                  <a:lnTo>
                    <a:pt x="51037" y="243842"/>
                  </a:lnTo>
                  <a:lnTo>
                    <a:pt x="53664" y="244371"/>
                  </a:lnTo>
                  <a:lnTo>
                    <a:pt x="55414" y="242843"/>
                  </a:lnTo>
                  <a:lnTo>
                    <a:pt x="67921" y="204380"/>
                  </a:lnTo>
                  <a:lnTo>
                    <a:pt x="87170" y="163660"/>
                  </a:lnTo>
                  <a:lnTo>
                    <a:pt x="104603" y="146675"/>
                  </a:lnTo>
                  <a:lnTo>
                    <a:pt x="123148" y="134220"/>
                  </a:lnTo>
                  <a:lnTo>
                    <a:pt x="140559" y="129066"/>
                  </a:lnTo>
                  <a:lnTo>
                    <a:pt x="162129" y="132034"/>
                  </a:lnTo>
                  <a:lnTo>
                    <a:pt x="181900" y="138871"/>
                  </a:lnTo>
                  <a:lnTo>
                    <a:pt x="191343" y="146643"/>
                  </a:lnTo>
                  <a:lnTo>
                    <a:pt x="197735" y="156369"/>
                  </a:lnTo>
                  <a:lnTo>
                    <a:pt x="201334" y="173363"/>
                  </a:lnTo>
                  <a:lnTo>
                    <a:pt x="201459" y="194914"/>
                  </a:lnTo>
                  <a:lnTo>
                    <a:pt x="198156" y="207612"/>
                  </a:lnTo>
                  <a:lnTo>
                    <a:pt x="186511" y="225340"/>
                  </a:lnTo>
                  <a:lnTo>
                    <a:pt x="166651" y="238014"/>
                  </a:lnTo>
                  <a:lnTo>
                    <a:pt x="101249" y="2454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SMARTInkShape-1434"/>
            <p:cNvSpPr/>
            <p:nvPr/>
          </p:nvSpPr>
          <p:spPr>
            <a:xfrm>
              <a:off x="5469498" y="2871108"/>
              <a:ext cx="100891" cy="107343"/>
            </a:xfrm>
            <a:custGeom>
              <a:avLst/>
              <a:gdLst/>
              <a:ahLst/>
              <a:cxnLst/>
              <a:rect l="0" t="0" r="0" b="0"/>
              <a:pathLst>
                <a:path w="100891" h="107343">
                  <a:moveTo>
                    <a:pt x="16902" y="16025"/>
                  </a:moveTo>
                  <a:lnTo>
                    <a:pt x="12408" y="16025"/>
                  </a:lnTo>
                  <a:lnTo>
                    <a:pt x="11084" y="16966"/>
                  </a:lnTo>
                  <a:lnTo>
                    <a:pt x="10200" y="18534"/>
                  </a:lnTo>
                  <a:lnTo>
                    <a:pt x="774" y="53306"/>
                  </a:lnTo>
                  <a:lnTo>
                    <a:pt x="0" y="93398"/>
                  </a:lnTo>
                  <a:lnTo>
                    <a:pt x="1872" y="96770"/>
                  </a:lnTo>
                  <a:lnTo>
                    <a:pt x="8966" y="103026"/>
                  </a:lnTo>
                  <a:lnTo>
                    <a:pt x="15884" y="106433"/>
                  </a:lnTo>
                  <a:lnTo>
                    <a:pt x="19046" y="107342"/>
                  </a:lnTo>
                  <a:lnTo>
                    <a:pt x="36979" y="104125"/>
                  </a:lnTo>
                  <a:lnTo>
                    <a:pt x="74074" y="85233"/>
                  </a:lnTo>
                  <a:lnTo>
                    <a:pt x="85586" y="77829"/>
                  </a:lnTo>
                  <a:lnTo>
                    <a:pt x="96415" y="64024"/>
                  </a:lnTo>
                  <a:lnTo>
                    <a:pt x="99278" y="56800"/>
                  </a:lnTo>
                  <a:lnTo>
                    <a:pt x="100890" y="38455"/>
                  </a:lnTo>
                  <a:lnTo>
                    <a:pt x="98759" y="28189"/>
                  </a:lnTo>
                  <a:lnTo>
                    <a:pt x="93735" y="19550"/>
                  </a:lnTo>
                  <a:lnTo>
                    <a:pt x="85231" y="9439"/>
                  </a:lnTo>
                  <a:lnTo>
                    <a:pt x="75179" y="3691"/>
                  </a:lnTo>
                  <a:lnTo>
                    <a:pt x="53395" y="0"/>
                  </a:lnTo>
                  <a:lnTo>
                    <a:pt x="8435" y="16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SMARTInkShape-1435"/>
            <p:cNvSpPr/>
            <p:nvPr/>
          </p:nvSpPr>
          <p:spPr>
            <a:xfrm>
              <a:off x="5655733" y="2777067"/>
              <a:ext cx="16935" cy="220134"/>
            </a:xfrm>
            <a:custGeom>
              <a:avLst/>
              <a:gdLst/>
              <a:ahLst/>
              <a:cxnLst/>
              <a:rect l="0" t="0" r="0" b="0"/>
              <a:pathLst>
                <a:path w="16935" h="220134">
                  <a:moveTo>
                    <a:pt x="0" y="0"/>
                  </a:moveTo>
                  <a:lnTo>
                    <a:pt x="0" y="41504"/>
                  </a:lnTo>
                  <a:lnTo>
                    <a:pt x="0" y="80914"/>
                  </a:lnTo>
                  <a:lnTo>
                    <a:pt x="0" y="113785"/>
                  </a:lnTo>
                  <a:lnTo>
                    <a:pt x="0" y="153005"/>
                  </a:lnTo>
                  <a:lnTo>
                    <a:pt x="4495" y="184086"/>
                  </a:lnTo>
                  <a:lnTo>
                    <a:pt x="16934"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2" name="SMARTInkShape-1436"/>
            <p:cNvSpPr/>
            <p:nvPr/>
          </p:nvSpPr>
          <p:spPr>
            <a:xfrm>
              <a:off x="4749800" y="2829578"/>
              <a:ext cx="186268" cy="148467"/>
            </a:xfrm>
            <a:custGeom>
              <a:avLst/>
              <a:gdLst/>
              <a:ahLst/>
              <a:cxnLst/>
              <a:rect l="0" t="0" r="0" b="0"/>
              <a:pathLst>
                <a:path w="186268" h="148467">
                  <a:moveTo>
                    <a:pt x="0" y="49089"/>
                  </a:moveTo>
                  <a:lnTo>
                    <a:pt x="0" y="68163"/>
                  </a:lnTo>
                  <a:lnTo>
                    <a:pt x="2508" y="74186"/>
                  </a:lnTo>
                  <a:lnTo>
                    <a:pt x="4494" y="77109"/>
                  </a:lnTo>
                  <a:lnTo>
                    <a:pt x="9210" y="80357"/>
                  </a:lnTo>
                  <a:lnTo>
                    <a:pt x="15382" y="81800"/>
                  </a:lnTo>
                  <a:lnTo>
                    <a:pt x="40050" y="82803"/>
                  </a:lnTo>
                  <a:lnTo>
                    <a:pt x="56604" y="78416"/>
                  </a:lnTo>
                  <a:lnTo>
                    <a:pt x="72294" y="68505"/>
                  </a:lnTo>
                  <a:lnTo>
                    <a:pt x="81524" y="59336"/>
                  </a:lnTo>
                  <a:lnTo>
                    <a:pt x="95914" y="34469"/>
                  </a:lnTo>
                  <a:lnTo>
                    <a:pt x="96869" y="29935"/>
                  </a:lnTo>
                  <a:lnTo>
                    <a:pt x="96563" y="25971"/>
                  </a:lnTo>
                  <a:lnTo>
                    <a:pt x="90926" y="6956"/>
                  </a:lnTo>
                  <a:lnTo>
                    <a:pt x="88840" y="4067"/>
                  </a:lnTo>
                  <a:lnTo>
                    <a:pt x="84012" y="857"/>
                  </a:lnTo>
                  <a:lnTo>
                    <a:pt x="81408" y="0"/>
                  </a:lnTo>
                  <a:lnTo>
                    <a:pt x="73498" y="1558"/>
                  </a:lnTo>
                  <a:lnTo>
                    <a:pt x="60975" y="7724"/>
                  </a:lnTo>
                  <a:lnTo>
                    <a:pt x="43821" y="22730"/>
                  </a:lnTo>
                  <a:lnTo>
                    <a:pt x="22956" y="62187"/>
                  </a:lnTo>
                  <a:lnTo>
                    <a:pt x="18718" y="79833"/>
                  </a:lnTo>
                  <a:lnTo>
                    <a:pt x="20235" y="91289"/>
                  </a:lnTo>
                  <a:lnTo>
                    <a:pt x="34156" y="129469"/>
                  </a:lnTo>
                  <a:lnTo>
                    <a:pt x="36882" y="133720"/>
                  </a:lnTo>
                  <a:lnTo>
                    <a:pt x="47437" y="140952"/>
                  </a:lnTo>
                  <a:lnTo>
                    <a:pt x="66737" y="147804"/>
                  </a:lnTo>
                  <a:lnTo>
                    <a:pt x="80461" y="148466"/>
                  </a:lnTo>
                  <a:lnTo>
                    <a:pt x="117424" y="141226"/>
                  </a:lnTo>
                  <a:lnTo>
                    <a:pt x="150023" y="134739"/>
                  </a:lnTo>
                  <a:lnTo>
                    <a:pt x="186267" y="1337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3" name="SMARTInkShape-1437"/>
            <p:cNvSpPr/>
            <p:nvPr/>
          </p:nvSpPr>
          <p:spPr>
            <a:xfrm>
              <a:off x="6817392" y="2844800"/>
              <a:ext cx="159142" cy="118534"/>
            </a:xfrm>
            <a:custGeom>
              <a:avLst/>
              <a:gdLst/>
              <a:ahLst/>
              <a:cxnLst/>
              <a:rect l="0" t="0" r="0" b="0"/>
              <a:pathLst>
                <a:path w="159142" h="118534">
                  <a:moveTo>
                    <a:pt x="6741" y="0"/>
                  </a:moveTo>
                  <a:lnTo>
                    <a:pt x="6741" y="4495"/>
                  </a:lnTo>
                  <a:lnTo>
                    <a:pt x="4233" y="9210"/>
                  </a:lnTo>
                  <a:lnTo>
                    <a:pt x="2247" y="11784"/>
                  </a:lnTo>
                  <a:lnTo>
                    <a:pt x="41" y="19662"/>
                  </a:lnTo>
                  <a:lnTo>
                    <a:pt x="0" y="30376"/>
                  </a:lnTo>
                  <a:lnTo>
                    <a:pt x="8774" y="71555"/>
                  </a:lnTo>
                  <a:lnTo>
                    <a:pt x="15301" y="96110"/>
                  </a:lnTo>
                  <a:lnTo>
                    <a:pt x="17151" y="97940"/>
                  </a:lnTo>
                  <a:lnTo>
                    <a:pt x="19326" y="99160"/>
                  </a:lnTo>
                  <a:lnTo>
                    <a:pt x="26759" y="98007"/>
                  </a:lnTo>
                  <a:lnTo>
                    <a:pt x="46862" y="89601"/>
                  </a:lnTo>
                  <a:lnTo>
                    <a:pt x="75678" y="66026"/>
                  </a:lnTo>
                  <a:lnTo>
                    <a:pt x="96017" y="28916"/>
                  </a:lnTo>
                  <a:lnTo>
                    <a:pt x="99861" y="184"/>
                  </a:lnTo>
                  <a:lnTo>
                    <a:pt x="93171" y="15935"/>
                  </a:lnTo>
                  <a:lnTo>
                    <a:pt x="92584" y="19090"/>
                  </a:lnTo>
                  <a:lnTo>
                    <a:pt x="98801" y="51210"/>
                  </a:lnTo>
                  <a:lnTo>
                    <a:pt x="112241" y="76072"/>
                  </a:lnTo>
                  <a:lnTo>
                    <a:pt x="159141"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SMARTInkShape-1438"/>
            <p:cNvSpPr/>
            <p:nvPr/>
          </p:nvSpPr>
          <p:spPr>
            <a:xfrm>
              <a:off x="7552267" y="2861733"/>
              <a:ext cx="186267" cy="8468"/>
            </a:xfrm>
            <a:custGeom>
              <a:avLst/>
              <a:gdLst/>
              <a:ahLst/>
              <a:cxnLst/>
              <a:rect l="0" t="0" r="0" b="0"/>
              <a:pathLst>
                <a:path w="186267" h="8468">
                  <a:moveTo>
                    <a:pt x="0" y="8467"/>
                  </a:moveTo>
                  <a:lnTo>
                    <a:pt x="0" y="104"/>
                  </a:lnTo>
                  <a:lnTo>
                    <a:pt x="39568" y="0"/>
                  </a:lnTo>
                  <a:lnTo>
                    <a:pt x="62268" y="941"/>
                  </a:lnTo>
                  <a:lnTo>
                    <a:pt x="78674" y="7290"/>
                  </a:lnTo>
                  <a:lnTo>
                    <a:pt x="120515" y="8454"/>
                  </a:lnTo>
                  <a:lnTo>
                    <a:pt x="159851" y="8467"/>
                  </a:lnTo>
                  <a:lnTo>
                    <a:pt x="186266"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5" name="SMARTInkShape-1439"/>
            <p:cNvSpPr/>
            <p:nvPr/>
          </p:nvSpPr>
          <p:spPr>
            <a:xfrm>
              <a:off x="7797800" y="2861838"/>
              <a:ext cx="127000" cy="101495"/>
            </a:xfrm>
            <a:custGeom>
              <a:avLst/>
              <a:gdLst/>
              <a:ahLst/>
              <a:cxnLst/>
              <a:rect l="0" t="0" r="0" b="0"/>
              <a:pathLst>
                <a:path w="127000" h="101495">
                  <a:moveTo>
                    <a:pt x="25400" y="8362"/>
                  </a:moveTo>
                  <a:lnTo>
                    <a:pt x="25400" y="29432"/>
                  </a:lnTo>
                  <a:lnTo>
                    <a:pt x="24460" y="30875"/>
                  </a:lnTo>
                  <a:lnTo>
                    <a:pt x="22891" y="31838"/>
                  </a:lnTo>
                  <a:lnTo>
                    <a:pt x="20905" y="32479"/>
                  </a:lnTo>
                  <a:lnTo>
                    <a:pt x="19581" y="33847"/>
                  </a:lnTo>
                  <a:lnTo>
                    <a:pt x="18110" y="37876"/>
                  </a:lnTo>
                  <a:lnTo>
                    <a:pt x="16933" y="79276"/>
                  </a:lnTo>
                  <a:lnTo>
                    <a:pt x="16933" y="97134"/>
                  </a:lnTo>
                  <a:lnTo>
                    <a:pt x="17874" y="98588"/>
                  </a:lnTo>
                  <a:lnTo>
                    <a:pt x="19442" y="99557"/>
                  </a:lnTo>
                  <a:lnTo>
                    <a:pt x="24223" y="101112"/>
                  </a:lnTo>
                  <a:lnTo>
                    <a:pt x="62171" y="101494"/>
                  </a:lnTo>
                  <a:lnTo>
                    <a:pt x="67770" y="98986"/>
                  </a:lnTo>
                  <a:lnTo>
                    <a:pt x="73394" y="95677"/>
                  </a:lnTo>
                  <a:lnTo>
                    <a:pt x="98751" y="85842"/>
                  </a:lnTo>
                  <a:lnTo>
                    <a:pt x="107797" y="78996"/>
                  </a:lnTo>
                  <a:lnTo>
                    <a:pt x="115874" y="76014"/>
                  </a:lnTo>
                  <a:lnTo>
                    <a:pt x="121428" y="71983"/>
                  </a:lnTo>
                  <a:lnTo>
                    <a:pt x="124524" y="67055"/>
                  </a:lnTo>
                  <a:lnTo>
                    <a:pt x="126674" y="59261"/>
                  </a:lnTo>
                  <a:lnTo>
                    <a:pt x="126999" y="26862"/>
                  </a:lnTo>
                  <a:lnTo>
                    <a:pt x="122505" y="21265"/>
                  </a:lnTo>
                  <a:lnTo>
                    <a:pt x="117790" y="18800"/>
                  </a:lnTo>
                  <a:lnTo>
                    <a:pt x="115215" y="18143"/>
                  </a:lnTo>
                  <a:lnTo>
                    <a:pt x="101535" y="10300"/>
                  </a:lnTo>
                  <a:lnTo>
                    <a:pt x="69497" y="5904"/>
                  </a:lnTo>
                  <a:lnTo>
                    <a:pt x="62873" y="2566"/>
                  </a:lnTo>
                  <a:lnTo>
                    <a:pt x="48081" y="247"/>
                  </a:lnTo>
                  <a:lnTo>
                    <a:pt x="35047" y="0"/>
                  </a:lnTo>
                  <a:lnTo>
                    <a:pt x="27180" y="2450"/>
                  </a:lnTo>
                  <a:lnTo>
                    <a:pt x="20546" y="5735"/>
                  </a:lnTo>
                  <a:lnTo>
                    <a:pt x="0" y="83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6" name="SMARTInkShape-1440"/>
            <p:cNvSpPr/>
            <p:nvPr/>
          </p:nvSpPr>
          <p:spPr>
            <a:xfrm>
              <a:off x="7020517" y="2837623"/>
              <a:ext cx="150751" cy="107816"/>
            </a:xfrm>
            <a:custGeom>
              <a:avLst/>
              <a:gdLst/>
              <a:ahLst/>
              <a:cxnLst/>
              <a:rect l="0" t="0" r="0" b="0"/>
              <a:pathLst>
                <a:path w="150751" h="107816">
                  <a:moveTo>
                    <a:pt x="74550" y="24110"/>
                  </a:moveTo>
                  <a:lnTo>
                    <a:pt x="74550" y="19616"/>
                  </a:lnTo>
                  <a:lnTo>
                    <a:pt x="73609" y="18292"/>
                  </a:lnTo>
                  <a:lnTo>
                    <a:pt x="72042" y="17409"/>
                  </a:lnTo>
                  <a:lnTo>
                    <a:pt x="70056" y="16821"/>
                  </a:lnTo>
                  <a:lnTo>
                    <a:pt x="68732" y="15488"/>
                  </a:lnTo>
                  <a:lnTo>
                    <a:pt x="67260" y="11498"/>
                  </a:lnTo>
                  <a:lnTo>
                    <a:pt x="65927" y="10058"/>
                  </a:lnTo>
                  <a:lnTo>
                    <a:pt x="48976" y="644"/>
                  </a:lnTo>
                  <a:lnTo>
                    <a:pt x="46211" y="0"/>
                  </a:lnTo>
                  <a:lnTo>
                    <a:pt x="33332" y="3587"/>
                  </a:lnTo>
                  <a:lnTo>
                    <a:pt x="30137" y="5724"/>
                  </a:lnTo>
                  <a:lnTo>
                    <a:pt x="20096" y="18646"/>
                  </a:lnTo>
                  <a:lnTo>
                    <a:pt x="2064" y="59415"/>
                  </a:lnTo>
                  <a:lnTo>
                    <a:pt x="0" y="67396"/>
                  </a:lnTo>
                  <a:lnTo>
                    <a:pt x="1592" y="76588"/>
                  </a:lnTo>
                  <a:lnTo>
                    <a:pt x="5269" y="92341"/>
                  </a:lnTo>
                  <a:lnTo>
                    <a:pt x="6511" y="105530"/>
                  </a:lnTo>
                  <a:lnTo>
                    <a:pt x="7552" y="106612"/>
                  </a:lnTo>
                  <a:lnTo>
                    <a:pt x="11220" y="107815"/>
                  </a:lnTo>
                  <a:lnTo>
                    <a:pt x="13515" y="107195"/>
                  </a:lnTo>
                  <a:lnTo>
                    <a:pt x="23958" y="99440"/>
                  </a:lnTo>
                  <a:lnTo>
                    <a:pt x="47403" y="74091"/>
                  </a:lnTo>
                  <a:lnTo>
                    <a:pt x="62090" y="47521"/>
                  </a:lnTo>
                  <a:lnTo>
                    <a:pt x="74433" y="15906"/>
                  </a:lnTo>
                  <a:lnTo>
                    <a:pt x="70020" y="20216"/>
                  </a:lnTo>
                  <a:lnTo>
                    <a:pt x="67833" y="27397"/>
                  </a:lnTo>
                  <a:lnTo>
                    <a:pt x="67250" y="31946"/>
                  </a:lnTo>
                  <a:lnTo>
                    <a:pt x="73476" y="68309"/>
                  </a:lnTo>
                  <a:lnTo>
                    <a:pt x="75715" y="74272"/>
                  </a:lnTo>
                  <a:lnTo>
                    <a:pt x="93530" y="93838"/>
                  </a:lnTo>
                  <a:lnTo>
                    <a:pt x="104623" y="97434"/>
                  </a:lnTo>
                  <a:lnTo>
                    <a:pt x="118019" y="98091"/>
                  </a:lnTo>
                  <a:lnTo>
                    <a:pt x="150750" y="91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7" name="SMARTInkShape-1441"/>
            <p:cNvSpPr/>
            <p:nvPr/>
          </p:nvSpPr>
          <p:spPr>
            <a:xfrm>
              <a:off x="6324600" y="2819908"/>
              <a:ext cx="203201" cy="150571"/>
            </a:xfrm>
            <a:custGeom>
              <a:avLst/>
              <a:gdLst/>
              <a:ahLst/>
              <a:cxnLst/>
              <a:rect l="0" t="0" r="0" b="0"/>
              <a:pathLst>
                <a:path w="203201" h="150571">
                  <a:moveTo>
                    <a:pt x="0" y="84159"/>
                  </a:moveTo>
                  <a:lnTo>
                    <a:pt x="11784" y="84159"/>
                  </a:lnTo>
                  <a:lnTo>
                    <a:pt x="52110" y="92276"/>
                  </a:lnTo>
                  <a:lnTo>
                    <a:pt x="89497" y="85305"/>
                  </a:lnTo>
                  <a:lnTo>
                    <a:pt x="107003" y="80004"/>
                  </a:lnTo>
                  <a:lnTo>
                    <a:pt x="115917" y="72591"/>
                  </a:lnTo>
                  <a:lnTo>
                    <a:pt x="131242" y="57840"/>
                  </a:lnTo>
                  <a:lnTo>
                    <a:pt x="148640" y="41554"/>
                  </a:lnTo>
                  <a:lnTo>
                    <a:pt x="157244" y="27320"/>
                  </a:lnTo>
                  <a:lnTo>
                    <a:pt x="160150" y="14083"/>
                  </a:lnTo>
                  <a:lnTo>
                    <a:pt x="158040" y="8172"/>
                  </a:lnTo>
                  <a:lnTo>
                    <a:pt x="156160" y="5278"/>
                  </a:lnTo>
                  <a:lnTo>
                    <a:pt x="153025" y="3350"/>
                  </a:lnTo>
                  <a:lnTo>
                    <a:pt x="136984" y="254"/>
                  </a:lnTo>
                  <a:lnTo>
                    <a:pt x="133657" y="0"/>
                  </a:lnTo>
                  <a:lnTo>
                    <a:pt x="102755" y="8769"/>
                  </a:lnTo>
                  <a:lnTo>
                    <a:pt x="90824" y="14904"/>
                  </a:lnTo>
                  <a:lnTo>
                    <a:pt x="74470" y="28936"/>
                  </a:lnTo>
                  <a:lnTo>
                    <a:pt x="56960" y="56097"/>
                  </a:lnTo>
                  <a:lnTo>
                    <a:pt x="48132" y="77412"/>
                  </a:lnTo>
                  <a:lnTo>
                    <a:pt x="47419" y="90881"/>
                  </a:lnTo>
                  <a:lnTo>
                    <a:pt x="51179" y="104080"/>
                  </a:lnTo>
                  <a:lnTo>
                    <a:pt x="69676" y="134829"/>
                  </a:lnTo>
                  <a:lnTo>
                    <a:pt x="87751" y="145373"/>
                  </a:lnTo>
                  <a:lnTo>
                    <a:pt x="101992" y="149960"/>
                  </a:lnTo>
                  <a:lnTo>
                    <a:pt x="129691" y="150570"/>
                  </a:lnTo>
                  <a:lnTo>
                    <a:pt x="203200" y="1434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SMARTInkShape-1442"/>
            <p:cNvSpPr/>
            <p:nvPr/>
          </p:nvSpPr>
          <p:spPr>
            <a:xfrm>
              <a:off x="5571067" y="2895600"/>
              <a:ext cx="186267" cy="8468"/>
            </a:xfrm>
            <a:custGeom>
              <a:avLst/>
              <a:gdLst/>
              <a:ahLst/>
              <a:cxnLst/>
              <a:rect l="0" t="0" r="0" b="0"/>
              <a:pathLst>
                <a:path w="186267" h="8468">
                  <a:moveTo>
                    <a:pt x="0" y="8467"/>
                  </a:moveTo>
                  <a:lnTo>
                    <a:pt x="15911" y="1765"/>
                  </a:lnTo>
                  <a:lnTo>
                    <a:pt x="19074" y="1177"/>
                  </a:lnTo>
                  <a:lnTo>
                    <a:pt x="55704" y="7393"/>
                  </a:lnTo>
                  <a:lnTo>
                    <a:pt x="85635" y="7314"/>
                  </a:lnTo>
                  <a:lnTo>
                    <a:pt x="123914" y="766"/>
                  </a:lnTo>
                  <a:lnTo>
                    <a:pt x="1862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SMARTInkShape-1443"/>
            <p:cNvSpPr/>
            <p:nvPr/>
          </p:nvSpPr>
          <p:spPr>
            <a:xfrm>
              <a:off x="6570394" y="2827982"/>
              <a:ext cx="211407" cy="236273"/>
            </a:xfrm>
            <a:custGeom>
              <a:avLst/>
              <a:gdLst/>
              <a:ahLst/>
              <a:cxnLst/>
              <a:rect l="0" t="0" r="0" b="0"/>
              <a:pathLst>
                <a:path w="211407" h="236273">
                  <a:moveTo>
                    <a:pt x="101339" y="25285"/>
                  </a:moveTo>
                  <a:lnTo>
                    <a:pt x="96845" y="20790"/>
                  </a:lnTo>
                  <a:lnTo>
                    <a:pt x="94639" y="16075"/>
                  </a:lnTo>
                  <a:lnTo>
                    <a:pt x="94050" y="13500"/>
                  </a:lnTo>
                  <a:lnTo>
                    <a:pt x="92716" y="11784"/>
                  </a:lnTo>
                  <a:lnTo>
                    <a:pt x="88727" y="9877"/>
                  </a:lnTo>
                  <a:lnTo>
                    <a:pt x="87286" y="8428"/>
                  </a:lnTo>
                  <a:lnTo>
                    <a:pt x="85686" y="4309"/>
                  </a:lnTo>
                  <a:lnTo>
                    <a:pt x="84318" y="2834"/>
                  </a:lnTo>
                  <a:lnTo>
                    <a:pt x="80291" y="1196"/>
                  </a:lnTo>
                  <a:lnTo>
                    <a:pt x="57247" y="0"/>
                  </a:lnTo>
                  <a:lnTo>
                    <a:pt x="51012" y="2444"/>
                  </a:lnTo>
                  <a:lnTo>
                    <a:pt x="23522" y="27080"/>
                  </a:lnTo>
                  <a:lnTo>
                    <a:pt x="6388" y="51771"/>
                  </a:lnTo>
                  <a:lnTo>
                    <a:pt x="1709" y="70866"/>
                  </a:lnTo>
                  <a:lnTo>
                    <a:pt x="0" y="105885"/>
                  </a:lnTo>
                  <a:lnTo>
                    <a:pt x="1794" y="111003"/>
                  </a:lnTo>
                  <a:lnTo>
                    <a:pt x="8805" y="119199"/>
                  </a:lnTo>
                  <a:lnTo>
                    <a:pt x="23331" y="129102"/>
                  </a:lnTo>
                  <a:lnTo>
                    <a:pt x="44046" y="133499"/>
                  </a:lnTo>
                  <a:lnTo>
                    <a:pt x="63563" y="130308"/>
                  </a:lnTo>
                  <a:lnTo>
                    <a:pt x="86073" y="120801"/>
                  </a:lnTo>
                  <a:lnTo>
                    <a:pt x="93927" y="115401"/>
                  </a:lnTo>
                  <a:lnTo>
                    <a:pt x="103638" y="102577"/>
                  </a:lnTo>
                  <a:lnTo>
                    <a:pt x="107978" y="91356"/>
                  </a:lnTo>
                  <a:lnTo>
                    <a:pt x="109759" y="57536"/>
                  </a:lnTo>
                  <a:lnTo>
                    <a:pt x="107276" y="51221"/>
                  </a:lnTo>
                  <a:lnTo>
                    <a:pt x="101686" y="42745"/>
                  </a:lnTo>
                  <a:lnTo>
                    <a:pt x="108087" y="58199"/>
                  </a:lnTo>
                  <a:lnTo>
                    <a:pt x="114200" y="97925"/>
                  </a:lnTo>
                  <a:lnTo>
                    <a:pt x="124438" y="138506"/>
                  </a:lnTo>
                  <a:lnTo>
                    <a:pt x="128565" y="165135"/>
                  </a:lnTo>
                  <a:lnTo>
                    <a:pt x="133239" y="187450"/>
                  </a:lnTo>
                  <a:lnTo>
                    <a:pt x="135888" y="220955"/>
                  </a:lnTo>
                  <a:lnTo>
                    <a:pt x="143313" y="236272"/>
                  </a:lnTo>
                  <a:lnTo>
                    <a:pt x="143670" y="196068"/>
                  </a:lnTo>
                  <a:lnTo>
                    <a:pt x="155457" y="158958"/>
                  </a:lnTo>
                  <a:lnTo>
                    <a:pt x="165843" y="145530"/>
                  </a:lnTo>
                  <a:lnTo>
                    <a:pt x="182540" y="132409"/>
                  </a:lnTo>
                  <a:lnTo>
                    <a:pt x="211406" y="1184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0" name="SMARTInkShape-1444"/>
            <p:cNvSpPr/>
            <p:nvPr/>
          </p:nvSpPr>
          <p:spPr>
            <a:xfrm>
              <a:off x="5825067" y="2751667"/>
              <a:ext cx="169334" cy="245534"/>
            </a:xfrm>
            <a:custGeom>
              <a:avLst/>
              <a:gdLst/>
              <a:ahLst/>
              <a:cxnLst/>
              <a:rect l="0" t="0" r="0" b="0"/>
              <a:pathLst>
                <a:path w="169334" h="245534">
                  <a:moveTo>
                    <a:pt x="0" y="0"/>
                  </a:moveTo>
                  <a:lnTo>
                    <a:pt x="0" y="38976"/>
                  </a:lnTo>
                  <a:lnTo>
                    <a:pt x="5819" y="75502"/>
                  </a:lnTo>
                  <a:lnTo>
                    <a:pt x="8117" y="116618"/>
                  </a:lnTo>
                  <a:lnTo>
                    <a:pt x="8420" y="155771"/>
                  </a:lnTo>
                  <a:lnTo>
                    <a:pt x="9401" y="195769"/>
                  </a:lnTo>
                  <a:lnTo>
                    <a:pt x="16584" y="226361"/>
                  </a:lnTo>
                  <a:lnTo>
                    <a:pt x="16699" y="226167"/>
                  </a:lnTo>
                  <a:lnTo>
                    <a:pt x="16830" y="223442"/>
                  </a:lnTo>
                  <a:lnTo>
                    <a:pt x="30322" y="195447"/>
                  </a:lnTo>
                  <a:lnTo>
                    <a:pt x="31504" y="189565"/>
                  </a:lnTo>
                  <a:lnTo>
                    <a:pt x="42155" y="172296"/>
                  </a:lnTo>
                  <a:lnTo>
                    <a:pt x="69613" y="135457"/>
                  </a:lnTo>
                  <a:lnTo>
                    <a:pt x="79827" y="111958"/>
                  </a:lnTo>
                  <a:lnTo>
                    <a:pt x="84262" y="108506"/>
                  </a:lnTo>
                  <a:lnTo>
                    <a:pt x="102106" y="103646"/>
                  </a:lnTo>
                  <a:lnTo>
                    <a:pt x="110606" y="102509"/>
                  </a:lnTo>
                  <a:lnTo>
                    <a:pt x="120027" y="107021"/>
                  </a:lnTo>
                  <a:lnTo>
                    <a:pt x="128605" y="114357"/>
                  </a:lnTo>
                  <a:lnTo>
                    <a:pt x="132416" y="120754"/>
                  </a:lnTo>
                  <a:lnTo>
                    <a:pt x="146983" y="157310"/>
                  </a:lnTo>
                  <a:lnTo>
                    <a:pt x="151686" y="195380"/>
                  </a:lnTo>
                  <a:lnTo>
                    <a:pt x="153247" y="229451"/>
                  </a:lnTo>
                  <a:lnTo>
                    <a:pt x="156852" y="237759"/>
                  </a:lnTo>
                  <a:lnTo>
                    <a:pt x="159131" y="240350"/>
                  </a:lnTo>
                  <a:lnTo>
                    <a:pt x="169333" y="245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1" name="SMARTInkShape-1445"/>
            <p:cNvSpPr/>
            <p:nvPr/>
          </p:nvSpPr>
          <p:spPr>
            <a:xfrm>
              <a:off x="7213957" y="2727444"/>
              <a:ext cx="25044" cy="235890"/>
            </a:xfrm>
            <a:custGeom>
              <a:avLst/>
              <a:gdLst/>
              <a:ahLst/>
              <a:cxnLst/>
              <a:rect l="0" t="0" r="0" b="0"/>
              <a:pathLst>
                <a:path w="25044" h="235890">
                  <a:moveTo>
                    <a:pt x="16576" y="7289"/>
                  </a:moveTo>
                  <a:lnTo>
                    <a:pt x="16576" y="0"/>
                  </a:lnTo>
                  <a:lnTo>
                    <a:pt x="16576" y="3666"/>
                  </a:lnTo>
                  <a:lnTo>
                    <a:pt x="14068" y="8187"/>
                  </a:lnTo>
                  <a:lnTo>
                    <a:pt x="12082" y="10711"/>
                  </a:lnTo>
                  <a:lnTo>
                    <a:pt x="9287" y="27745"/>
                  </a:lnTo>
                  <a:lnTo>
                    <a:pt x="3718" y="68042"/>
                  </a:lnTo>
                  <a:lnTo>
                    <a:pt x="0" y="102907"/>
                  </a:lnTo>
                  <a:lnTo>
                    <a:pt x="654" y="140599"/>
                  </a:lnTo>
                  <a:lnTo>
                    <a:pt x="6358" y="178705"/>
                  </a:lnTo>
                  <a:lnTo>
                    <a:pt x="9213" y="199186"/>
                  </a:lnTo>
                  <a:lnTo>
                    <a:pt x="25043" y="2358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SMARTInkShape-1446"/>
            <p:cNvSpPr/>
            <p:nvPr/>
          </p:nvSpPr>
          <p:spPr>
            <a:xfrm>
              <a:off x="7662333" y="2751771"/>
              <a:ext cx="8468" cy="211563"/>
            </a:xfrm>
            <a:custGeom>
              <a:avLst/>
              <a:gdLst/>
              <a:ahLst/>
              <a:cxnLst/>
              <a:rect l="0" t="0" r="0" b="0"/>
              <a:pathLst>
                <a:path w="8468" h="211563">
                  <a:moveTo>
                    <a:pt x="0" y="8362"/>
                  </a:moveTo>
                  <a:lnTo>
                    <a:pt x="0" y="0"/>
                  </a:lnTo>
                  <a:lnTo>
                    <a:pt x="0" y="41006"/>
                  </a:lnTo>
                  <a:lnTo>
                    <a:pt x="0" y="78595"/>
                  </a:lnTo>
                  <a:lnTo>
                    <a:pt x="0" y="117176"/>
                  </a:lnTo>
                  <a:lnTo>
                    <a:pt x="0" y="157085"/>
                  </a:lnTo>
                  <a:lnTo>
                    <a:pt x="0" y="192954"/>
                  </a:lnTo>
                  <a:lnTo>
                    <a:pt x="8467" y="211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3" name="SMARTInkShape-1447"/>
            <p:cNvSpPr/>
            <p:nvPr/>
          </p:nvSpPr>
          <p:spPr>
            <a:xfrm>
              <a:off x="3100260" y="2711435"/>
              <a:ext cx="167874" cy="268833"/>
            </a:xfrm>
            <a:custGeom>
              <a:avLst/>
              <a:gdLst/>
              <a:ahLst/>
              <a:cxnLst/>
              <a:rect l="0" t="0" r="0" b="0"/>
              <a:pathLst>
                <a:path w="167874" h="268833">
                  <a:moveTo>
                    <a:pt x="117073" y="192632"/>
                  </a:moveTo>
                  <a:lnTo>
                    <a:pt x="121568" y="183643"/>
                  </a:lnTo>
                  <a:lnTo>
                    <a:pt x="121952" y="180994"/>
                  </a:lnTo>
                  <a:lnTo>
                    <a:pt x="121266" y="179229"/>
                  </a:lnTo>
                  <a:lnTo>
                    <a:pt x="113407" y="171901"/>
                  </a:lnTo>
                  <a:lnTo>
                    <a:pt x="110740" y="166798"/>
                  </a:lnTo>
                  <a:lnTo>
                    <a:pt x="110029" y="164120"/>
                  </a:lnTo>
                  <a:lnTo>
                    <a:pt x="108614" y="162335"/>
                  </a:lnTo>
                  <a:lnTo>
                    <a:pt x="75214" y="144182"/>
                  </a:lnTo>
                  <a:lnTo>
                    <a:pt x="54872" y="142141"/>
                  </a:lnTo>
                  <a:lnTo>
                    <a:pt x="47722" y="141969"/>
                  </a:lnTo>
                  <a:lnTo>
                    <a:pt x="33913" y="146367"/>
                  </a:lnTo>
                  <a:lnTo>
                    <a:pt x="17906" y="158123"/>
                  </a:lnTo>
                  <a:lnTo>
                    <a:pt x="11851" y="165692"/>
                  </a:lnTo>
                  <a:lnTo>
                    <a:pt x="1826" y="193718"/>
                  </a:lnTo>
                  <a:lnTo>
                    <a:pt x="0" y="205971"/>
                  </a:lnTo>
                  <a:lnTo>
                    <a:pt x="5958" y="240542"/>
                  </a:lnTo>
                  <a:lnTo>
                    <a:pt x="8189" y="245268"/>
                  </a:lnTo>
                  <a:lnTo>
                    <a:pt x="15685" y="253028"/>
                  </a:lnTo>
                  <a:lnTo>
                    <a:pt x="22780" y="257104"/>
                  </a:lnTo>
                  <a:lnTo>
                    <a:pt x="34572" y="259399"/>
                  </a:lnTo>
                  <a:lnTo>
                    <a:pt x="44658" y="258995"/>
                  </a:lnTo>
                  <a:lnTo>
                    <a:pt x="55412" y="255680"/>
                  </a:lnTo>
                  <a:lnTo>
                    <a:pt x="72045" y="244029"/>
                  </a:lnTo>
                  <a:lnTo>
                    <a:pt x="105795" y="204902"/>
                  </a:lnTo>
                  <a:lnTo>
                    <a:pt x="122721" y="182783"/>
                  </a:lnTo>
                  <a:lnTo>
                    <a:pt x="128991" y="166617"/>
                  </a:lnTo>
                  <a:lnTo>
                    <a:pt x="133016" y="128749"/>
                  </a:lnTo>
                  <a:lnTo>
                    <a:pt x="132870" y="86915"/>
                  </a:lnTo>
                  <a:lnTo>
                    <a:pt x="122197" y="47970"/>
                  </a:lnTo>
                  <a:lnTo>
                    <a:pt x="117523" y="16909"/>
                  </a:lnTo>
                  <a:lnTo>
                    <a:pt x="117113" y="0"/>
                  </a:lnTo>
                  <a:lnTo>
                    <a:pt x="117074" y="35993"/>
                  </a:lnTo>
                  <a:lnTo>
                    <a:pt x="117073" y="74655"/>
                  </a:lnTo>
                  <a:lnTo>
                    <a:pt x="117073" y="108653"/>
                  </a:lnTo>
                  <a:lnTo>
                    <a:pt x="121568" y="144022"/>
                  </a:lnTo>
                  <a:lnTo>
                    <a:pt x="127525" y="185104"/>
                  </a:lnTo>
                  <a:lnTo>
                    <a:pt x="138122" y="224413"/>
                  </a:lnTo>
                  <a:lnTo>
                    <a:pt x="149314" y="246399"/>
                  </a:lnTo>
                  <a:lnTo>
                    <a:pt x="167873" y="2688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4" name="SMARTInkShape-1448"/>
            <p:cNvSpPr/>
            <p:nvPr/>
          </p:nvSpPr>
          <p:spPr>
            <a:xfrm>
              <a:off x="2870549" y="2845822"/>
              <a:ext cx="168985" cy="109046"/>
            </a:xfrm>
            <a:custGeom>
              <a:avLst/>
              <a:gdLst/>
              <a:ahLst/>
              <a:cxnLst/>
              <a:rect l="0" t="0" r="0" b="0"/>
              <a:pathLst>
                <a:path w="168985" h="109046">
                  <a:moveTo>
                    <a:pt x="8118" y="24378"/>
                  </a:moveTo>
                  <a:lnTo>
                    <a:pt x="0" y="24378"/>
                  </a:lnTo>
                  <a:lnTo>
                    <a:pt x="14310" y="58685"/>
                  </a:lnTo>
                  <a:lnTo>
                    <a:pt x="18419" y="75309"/>
                  </a:lnTo>
                  <a:lnTo>
                    <a:pt x="23741" y="93287"/>
                  </a:lnTo>
                  <a:lnTo>
                    <a:pt x="24936" y="107228"/>
                  </a:lnTo>
                  <a:lnTo>
                    <a:pt x="32340" y="69809"/>
                  </a:lnTo>
                  <a:lnTo>
                    <a:pt x="37663" y="48187"/>
                  </a:lnTo>
                  <a:lnTo>
                    <a:pt x="49693" y="28402"/>
                  </a:lnTo>
                  <a:lnTo>
                    <a:pt x="65174" y="10623"/>
                  </a:lnTo>
                  <a:lnTo>
                    <a:pt x="78632" y="4153"/>
                  </a:lnTo>
                  <a:lnTo>
                    <a:pt x="101278" y="0"/>
                  </a:lnTo>
                  <a:lnTo>
                    <a:pt x="120701" y="3775"/>
                  </a:lnTo>
                  <a:lnTo>
                    <a:pt x="135341" y="10852"/>
                  </a:lnTo>
                  <a:lnTo>
                    <a:pt x="142429" y="21189"/>
                  </a:lnTo>
                  <a:lnTo>
                    <a:pt x="156602" y="52180"/>
                  </a:lnTo>
                  <a:lnTo>
                    <a:pt x="160365" y="93245"/>
                  </a:lnTo>
                  <a:lnTo>
                    <a:pt x="168984" y="1090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5" name="SMARTInkShape-1449"/>
            <p:cNvSpPr/>
            <p:nvPr/>
          </p:nvSpPr>
          <p:spPr>
            <a:xfrm>
              <a:off x="2684059" y="2853732"/>
              <a:ext cx="152275" cy="133101"/>
            </a:xfrm>
            <a:custGeom>
              <a:avLst/>
              <a:gdLst/>
              <a:ahLst/>
              <a:cxnLst/>
              <a:rect l="0" t="0" r="0" b="0"/>
              <a:pathLst>
                <a:path w="152275" h="133101">
                  <a:moveTo>
                    <a:pt x="93008" y="50335"/>
                  </a:moveTo>
                  <a:lnTo>
                    <a:pt x="93008" y="30432"/>
                  </a:lnTo>
                  <a:lnTo>
                    <a:pt x="90499" y="24870"/>
                  </a:lnTo>
                  <a:lnTo>
                    <a:pt x="88513" y="22069"/>
                  </a:lnTo>
                  <a:lnTo>
                    <a:pt x="83798" y="18958"/>
                  </a:lnTo>
                  <a:lnTo>
                    <a:pt x="81223" y="18128"/>
                  </a:lnTo>
                  <a:lnTo>
                    <a:pt x="79507" y="16634"/>
                  </a:lnTo>
                  <a:lnTo>
                    <a:pt x="72032" y="4829"/>
                  </a:lnTo>
                  <a:lnTo>
                    <a:pt x="67065" y="1888"/>
                  </a:lnTo>
                  <a:lnTo>
                    <a:pt x="56212" y="0"/>
                  </a:lnTo>
                  <a:lnTo>
                    <a:pt x="43326" y="4167"/>
                  </a:lnTo>
                  <a:lnTo>
                    <a:pt x="32086" y="11360"/>
                  </a:lnTo>
                  <a:lnTo>
                    <a:pt x="18303" y="28439"/>
                  </a:lnTo>
                  <a:lnTo>
                    <a:pt x="12769" y="40917"/>
                  </a:lnTo>
                  <a:lnTo>
                    <a:pt x="2029" y="79844"/>
                  </a:lnTo>
                  <a:lnTo>
                    <a:pt x="0" y="118281"/>
                  </a:lnTo>
                  <a:lnTo>
                    <a:pt x="1840" y="121973"/>
                  </a:lnTo>
                  <a:lnTo>
                    <a:pt x="14465" y="133100"/>
                  </a:lnTo>
                  <a:lnTo>
                    <a:pt x="29598" y="129943"/>
                  </a:lnTo>
                  <a:lnTo>
                    <a:pt x="47461" y="118556"/>
                  </a:lnTo>
                  <a:lnTo>
                    <a:pt x="83595" y="81242"/>
                  </a:lnTo>
                  <a:lnTo>
                    <a:pt x="98000" y="48441"/>
                  </a:lnTo>
                  <a:lnTo>
                    <a:pt x="99930" y="40713"/>
                  </a:lnTo>
                  <a:lnTo>
                    <a:pt x="99504" y="37335"/>
                  </a:lnTo>
                  <a:lnTo>
                    <a:pt x="93702" y="25206"/>
                  </a:lnTo>
                  <a:lnTo>
                    <a:pt x="93213" y="20416"/>
                  </a:lnTo>
                  <a:lnTo>
                    <a:pt x="93016" y="40982"/>
                  </a:lnTo>
                  <a:lnTo>
                    <a:pt x="95520" y="48687"/>
                  </a:lnTo>
                  <a:lnTo>
                    <a:pt x="97505" y="52058"/>
                  </a:lnTo>
                  <a:lnTo>
                    <a:pt x="103460" y="80526"/>
                  </a:lnTo>
                  <a:lnTo>
                    <a:pt x="124130" y="119196"/>
                  </a:lnTo>
                  <a:lnTo>
                    <a:pt x="129731" y="123273"/>
                  </a:lnTo>
                  <a:lnTo>
                    <a:pt x="152274" y="1265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SMARTInkShape-1450"/>
            <p:cNvSpPr/>
            <p:nvPr/>
          </p:nvSpPr>
          <p:spPr>
            <a:xfrm>
              <a:off x="2393057" y="3084083"/>
              <a:ext cx="3011" cy="14718"/>
            </a:xfrm>
            <a:custGeom>
              <a:avLst/>
              <a:gdLst/>
              <a:ahLst/>
              <a:cxnLst/>
              <a:rect l="0" t="0" r="0" b="0"/>
              <a:pathLst>
                <a:path w="3011" h="14718">
                  <a:moveTo>
                    <a:pt x="0" y="0"/>
                  </a:moveTo>
                  <a:lnTo>
                    <a:pt x="3010" y="147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31" name="SMARTInkShape-Group169"/>
          <p:cNvGrpSpPr/>
          <p:nvPr/>
        </p:nvGrpSpPr>
        <p:grpSpPr>
          <a:xfrm>
            <a:off x="3835528" y="1982089"/>
            <a:ext cx="533273" cy="202312"/>
            <a:chOff x="3835528" y="1982089"/>
            <a:chExt cx="533273" cy="202312"/>
          </a:xfrm>
        </p:grpSpPr>
        <p:sp>
          <p:nvSpPr>
            <p:cNvPr id="1128" name="SMARTInkShape-1451"/>
            <p:cNvSpPr/>
            <p:nvPr/>
          </p:nvSpPr>
          <p:spPr>
            <a:xfrm>
              <a:off x="4200052" y="1982089"/>
              <a:ext cx="168749" cy="202312"/>
            </a:xfrm>
            <a:custGeom>
              <a:avLst/>
              <a:gdLst/>
              <a:ahLst/>
              <a:cxnLst/>
              <a:rect l="0" t="0" r="0" b="0"/>
              <a:pathLst>
                <a:path w="168749" h="202312">
                  <a:moveTo>
                    <a:pt x="126415" y="126111"/>
                  </a:moveTo>
                  <a:lnTo>
                    <a:pt x="126415" y="121616"/>
                  </a:lnTo>
                  <a:lnTo>
                    <a:pt x="125474" y="120292"/>
                  </a:lnTo>
                  <a:lnTo>
                    <a:pt x="123906" y="119410"/>
                  </a:lnTo>
                  <a:lnTo>
                    <a:pt x="121920" y="118821"/>
                  </a:lnTo>
                  <a:lnTo>
                    <a:pt x="109261" y="108590"/>
                  </a:lnTo>
                  <a:lnTo>
                    <a:pt x="98149" y="97773"/>
                  </a:lnTo>
                  <a:lnTo>
                    <a:pt x="90020" y="94701"/>
                  </a:lnTo>
                  <a:lnTo>
                    <a:pt x="81076" y="92395"/>
                  </a:lnTo>
                  <a:lnTo>
                    <a:pt x="69812" y="86749"/>
                  </a:lnTo>
                  <a:lnTo>
                    <a:pt x="60179" y="85099"/>
                  </a:lnTo>
                  <a:lnTo>
                    <a:pt x="52135" y="86873"/>
                  </a:lnTo>
                  <a:lnTo>
                    <a:pt x="23282" y="103714"/>
                  </a:lnTo>
                  <a:lnTo>
                    <a:pt x="6080" y="120676"/>
                  </a:lnTo>
                  <a:lnTo>
                    <a:pt x="2377" y="127772"/>
                  </a:lnTo>
                  <a:lnTo>
                    <a:pt x="0" y="140933"/>
                  </a:lnTo>
                  <a:lnTo>
                    <a:pt x="528" y="155380"/>
                  </a:lnTo>
                  <a:lnTo>
                    <a:pt x="6225" y="170636"/>
                  </a:lnTo>
                  <a:lnTo>
                    <a:pt x="19323" y="187745"/>
                  </a:lnTo>
                  <a:lnTo>
                    <a:pt x="27391" y="191134"/>
                  </a:lnTo>
                  <a:lnTo>
                    <a:pt x="32177" y="192037"/>
                  </a:lnTo>
                  <a:lnTo>
                    <a:pt x="42512" y="190533"/>
                  </a:lnTo>
                  <a:lnTo>
                    <a:pt x="53376" y="185787"/>
                  </a:lnTo>
                  <a:lnTo>
                    <a:pt x="93711" y="150157"/>
                  </a:lnTo>
                  <a:lnTo>
                    <a:pt x="111209" y="125112"/>
                  </a:lnTo>
                  <a:lnTo>
                    <a:pt x="115952" y="105955"/>
                  </a:lnTo>
                  <a:lnTo>
                    <a:pt x="117685" y="70915"/>
                  </a:lnTo>
                  <a:lnTo>
                    <a:pt x="109310" y="31169"/>
                  </a:lnTo>
                  <a:lnTo>
                    <a:pt x="102932" y="14294"/>
                  </a:lnTo>
                  <a:lnTo>
                    <a:pt x="101127" y="0"/>
                  </a:lnTo>
                  <a:lnTo>
                    <a:pt x="101016" y="37547"/>
                  </a:lnTo>
                  <a:lnTo>
                    <a:pt x="101956" y="75913"/>
                  </a:lnTo>
                  <a:lnTo>
                    <a:pt x="112799" y="113229"/>
                  </a:lnTo>
                  <a:lnTo>
                    <a:pt x="124786" y="151344"/>
                  </a:lnTo>
                  <a:lnTo>
                    <a:pt x="134921" y="166409"/>
                  </a:lnTo>
                  <a:lnTo>
                    <a:pt x="168748" y="2023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SMARTInkShape-1452"/>
            <p:cNvSpPr/>
            <p:nvPr/>
          </p:nvSpPr>
          <p:spPr>
            <a:xfrm>
              <a:off x="4004733" y="2074333"/>
              <a:ext cx="143935" cy="99680"/>
            </a:xfrm>
            <a:custGeom>
              <a:avLst/>
              <a:gdLst/>
              <a:ahLst/>
              <a:cxnLst/>
              <a:rect l="0" t="0" r="0" b="0"/>
              <a:pathLst>
                <a:path w="143935" h="99680">
                  <a:moveTo>
                    <a:pt x="0" y="0"/>
                  </a:moveTo>
                  <a:lnTo>
                    <a:pt x="0" y="37117"/>
                  </a:lnTo>
                  <a:lnTo>
                    <a:pt x="2509" y="61860"/>
                  </a:lnTo>
                  <a:lnTo>
                    <a:pt x="9175" y="97278"/>
                  </a:lnTo>
                  <a:lnTo>
                    <a:pt x="10821" y="98719"/>
                  </a:lnTo>
                  <a:lnTo>
                    <a:pt x="12859" y="99679"/>
                  </a:lnTo>
                  <a:lnTo>
                    <a:pt x="14217" y="99379"/>
                  </a:lnTo>
                  <a:lnTo>
                    <a:pt x="15122" y="98238"/>
                  </a:lnTo>
                  <a:lnTo>
                    <a:pt x="16129" y="94462"/>
                  </a:lnTo>
                  <a:lnTo>
                    <a:pt x="17636" y="86106"/>
                  </a:lnTo>
                  <a:lnTo>
                    <a:pt x="31565" y="43853"/>
                  </a:lnTo>
                  <a:lnTo>
                    <a:pt x="32332" y="37702"/>
                  </a:lnTo>
                  <a:lnTo>
                    <a:pt x="38202" y="25850"/>
                  </a:lnTo>
                  <a:lnTo>
                    <a:pt x="54558" y="4990"/>
                  </a:lnTo>
                  <a:lnTo>
                    <a:pt x="64700" y="2218"/>
                  </a:lnTo>
                  <a:lnTo>
                    <a:pt x="89712" y="438"/>
                  </a:lnTo>
                  <a:lnTo>
                    <a:pt x="98825" y="2704"/>
                  </a:lnTo>
                  <a:lnTo>
                    <a:pt x="111754" y="11776"/>
                  </a:lnTo>
                  <a:lnTo>
                    <a:pt x="128483" y="27204"/>
                  </a:lnTo>
                  <a:lnTo>
                    <a:pt x="132363" y="38431"/>
                  </a:lnTo>
                  <a:lnTo>
                    <a:pt x="135451" y="80136"/>
                  </a:lnTo>
                  <a:lnTo>
                    <a:pt x="143934" y="931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SMARTInkShape-1453"/>
            <p:cNvSpPr/>
            <p:nvPr/>
          </p:nvSpPr>
          <p:spPr>
            <a:xfrm>
              <a:off x="3835528" y="2082833"/>
              <a:ext cx="152273" cy="93101"/>
            </a:xfrm>
            <a:custGeom>
              <a:avLst/>
              <a:gdLst/>
              <a:ahLst/>
              <a:cxnLst/>
              <a:rect l="0" t="0" r="0" b="0"/>
              <a:pathLst>
                <a:path w="152273" h="93101">
                  <a:moveTo>
                    <a:pt x="101472" y="16900"/>
                  </a:moveTo>
                  <a:lnTo>
                    <a:pt x="96977" y="12406"/>
                  </a:lnTo>
                  <a:lnTo>
                    <a:pt x="92262" y="10199"/>
                  </a:lnTo>
                  <a:lnTo>
                    <a:pt x="89688" y="9611"/>
                  </a:lnTo>
                  <a:lnTo>
                    <a:pt x="87971" y="8278"/>
                  </a:lnTo>
                  <a:lnTo>
                    <a:pt x="86064" y="4288"/>
                  </a:lnTo>
                  <a:lnTo>
                    <a:pt x="83674" y="2848"/>
                  </a:lnTo>
                  <a:lnTo>
                    <a:pt x="65598" y="346"/>
                  </a:lnTo>
                  <a:lnTo>
                    <a:pt x="45126" y="0"/>
                  </a:lnTo>
                  <a:lnTo>
                    <a:pt x="18893" y="11754"/>
                  </a:lnTo>
                  <a:lnTo>
                    <a:pt x="13029" y="17122"/>
                  </a:lnTo>
                  <a:lnTo>
                    <a:pt x="3138" y="36859"/>
                  </a:lnTo>
                  <a:lnTo>
                    <a:pt x="517" y="52759"/>
                  </a:lnTo>
                  <a:lnTo>
                    <a:pt x="0" y="73738"/>
                  </a:lnTo>
                  <a:lnTo>
                    <a:pt x="2437" y="82300"/>
                  </a:lnTo>
                  <a:lnTo>
                    <a:pt x="4404" y="85900"/>
                  </a:lnTo>
                  <a:lnTo>
                    <a:pt x="6656" y="88300"/>
                  </a:lnTo>
                  <a:lnTo>
                    <a:pt x="11667" y="90967"/>
                  </a:lnTo>
                  <a:lnTo>
                    <a:pt x="19777" y="92468"/>
                  </a:lnTo>
                  <a:lnTo>
                    <a:pt x="32634" y="88418"/>
                  </a:lnTo>
                  <a:lnTo>
                    <a:pt x="40460" y="81298"/>
                  </a:lnTo>
                  <a:lnTo>
                    <a:pt x="48015" y="72803"/>
                  </a:lnTo>
                  <a:lnTo>
                    <a:pt x="72397" y="52848"/>
                  </a:lnTo>
                  <a:lnTo>
                    <a:pt x="80523" y="39363"/>
                  </a:lnTo>
                  <a:lnTo>
                    <a:pt x="83746" y="25902"/>
                  </a:lnTo>
                  <a:lnTo>
                    <a:pt x="84535" y="16947"/>
                  </a:lnTo>
                  <a:lnTo>
                    <a:pt x="84539" y="36804"/>
                  </a:lnTo>
                  <a:lnTo>
                    <a:pt x="93161" y="64102"/>
                  </a:lnTo>
                  <a:lnTo>
                    <a:pt x="97151" y="70178"/>
                  </a:lnTo>
                  <a:lnTo>
                    <a:pt x="109181" y="78887"/>
                  </a:lnTo>
                  <a:lnTo>
                    <a:pt x="152272" y="931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7" name="SMARTInkShape-Group170"/>
          <p:cNvGrpSpPr/>
          <p:nvPr/>
        </p:nvGrpSpPr>
        <p:grpSpPr>
          <a:xfrm>
            <a:off x="1998133" y="1168400"/>
            <a:ext cx="6578601" cy="313268"/>
            <a:chOff x="1998133" y="1168400"/>
            <a:chExt cx="6578601" cy="313268"/>
          </a:xfrm>
        </p:grpSpPr>
        <p:sp>
          <p:nvSpPr>
            <p:cNvPr id="1132" name="SMARTInkShape-1454"/>
            <p:cNvSpPr/>
            <p:nvPr/>
          </p:nvSpPr>
          <p:spPr>
            <a:xfrm>
              <a:off x="8536063" y="1439333"/>
              <a:ext cx="40671" cy="16555"/>
            </a:xfrm>
            <a:custGeom>
              <a:avLst/>
              <a:gdLst/>
              <a:ahLst/>
              <a:cxnLst/>
              <a:rect l="0" t="0" r="0" b="0"/>
              <a:pathLst>
                <a:path w="40671" h="16555">
                  <a:moveTo>
                    <a:pt x="40670" y="0"/>
                  </a:moveTo>
                  <a:lnTo>
                    <a:pt x="33381" y="0"/>
                  </a:lnTo>
                  <a:lnTo>
                    <a:pt x="25676" y="5819"/>
                  </a:lnTo>
                  <a:lnTo>
                    <a:pt x="17831" y="8623"/>
                  </a:lnTo>
                  <a:lnTo>
                    <a:pt x="9548" y="14053"/>
                  </a:lnTo>
                  <a:lnTo>
                    <a:pt x="0" y="16554"/>
                  </a:lnTo>
                  <a:lnTo>
                    <a:pt x="386" y="15740"/>
                  </a:lnTo>
                  <a:lnTo>
                    <a:pt x="10267" y="5116"/>
                  </a:lnTo>
                  <a:lnTo>
                    <a:pt x="18064" y="2274"/>
                  </a:lnTo>
                  <a:lnTo>
                    <a:pt x="36530" y="89"/>
                  </a:lnTo>
                  <a:lnTo>
                    <a:pt x="34754" y="40"/>
                  </a:lnTo>
                  <a:lnTo>
                    <a:pt x="1527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SMARTInkShape-1455"/>
            <p:cNvSpPr/>
            <p:nvPr/>
          </p:nvSpPr>
          <p:spPr>
            <a:xfrm>
              <a:off x="8324304" y="1354667"/>
              <a:ext cx="132499" cy="108715"/>
            </a:xfrm>
            <a:custGeom>
              <a:avLst/>
              <a:gdLst/>
              <a:ahLst/>
              <a:cxnLst/>
              <a:rect l="0" t="0" r="0" b="0"/>
              <a:pathLst>
                <a:path w="132499" h="108715">
                  <a:moveTo>
                    <a:pt x="66163" y="8466"/>
                  </a:moveTo>
                  <a:lnTo>
                    <a:pt x="49883" y="8466"/>
                  </a:lnTo>
                  <a:lnTo>
                    <a:pt x="42308" y="10975"/>
                  </a:lnTo>
                  <a:lnTo>
                    <a:pt x="29779" y="20251"/>
                  </a:lnTo>
                  <a:lnTo>
                    <a:pt x="21097" y="32863"/>
                  </a:lnTo>
                  <a:lnTo>
                    <a:pt x="6377" y="72520"/>
                  </a:lnTo>
                  <a:lnTo>
                    <a:pt x="1962" y="81150"/>
                  </a:lnTo>
                  <a:lnTo>
                    <a:pt x="0" y="91256"/>
                  </a:lnTo>
                  <a:lnTo>
                    <a:pt x="1635" y="99511"/>
                  </a:lnTo>
                  <a:lnTo>
                    <a:pt x="3389" y="103030"/>
                  </a:lnTo>
                  <a:lnTo>
                    <a:pt x="6439" y="105375"/>
                  </a:lnTo>
                  <a:lnTo>
                    <a:pt x="14847" y="107981"/>
                  </a:lnTo>
                  <a:lnTo>
                    <a:pt x="48152" y="108714"/>
                  </a:lnTo>
                  <a:lnTo>
                    <a:pt x="82883" y="100775"/>
                  </a:lnTo>
                  <a:lnTo>
                    <a:pt x="112426" y="90148"/>
                  </a:lnTo>
                  <a:lnTo>
                    <a:pt x="122159" y="82085"/>
                  </a:lnTo>
                  <a:lnTo>
                    <a:pt x="128679" y="72230"/>
                  </a:lnTo>
                  <a:lnTo>
                    <a:pt x="132351" y="56104"/>
                  </a:lnTo>
                  <a:lnTo>
                    <a:pt x="132498" y="39410"/>
                  </a:lnTo>
                  <a:lnTo>
                    <a:pt x="129198" y="28177"/>
                  </a:lnTo>
                  <a:lnTo>
                    <a:pt x="119578" y="19422"/>
                  </a:lnTo>
                  <a:lnTo>
                    <a:pt x="93023" y="4090"/>
                  </a:lnTo>
                  <a:lnTo>
                    <a:pt x="4922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4" name="SMARTInkShape-1456"/>
            <p:cNvSpPr/>
            <p:nvPr/>
          </p:nvSpPr>
          <p:spPr>
            <a:xfrm>
              <a:off x="8162215" y="1363133"/>
              <a:ext cx="135119" cy="100162"/>
            </a:xfrm>
            <a:custGeom>
              <a:avLst/>
              <a:gdLst/>
              <a:ahLst/>
              <a:cxnLst/>
              <a:rect l="0" t="0" r="0" b="0"/>
              <a:pathLst>
                <a:path w="135119" h="100162">
                  <a:moveTo>
                    <a:pt x="8118" y="0"/>
                  </a:moveTo>
                  <a:lnTo>
                    <a:pt x="829" y="0"/>
                  </a:lnTo>
                  <a:lnTo>
                    <a:pt x="436" y="941"/>
                  </a:lnTo>
                  <a:lnTo>
                    <a:pt x="0" y="4495"/>
                  </a:lnTo>
                  <a:lnTo>
                    <a:pt x="2315" y="9210"/>
                  </a:lnTo>
                  <a:lnTo>
                    <a:pt x="4249" y="11785"/>
                  </a:lnTo>
                  <a:lnTo>
                    <a:pt x="14669" y="51040"/>
                  </a:lnTo>
                  <a:lnTo>
                    <a:pt x="16674" y="61255"/>
                  </a:lnTo>
                  <a:lnTo>
                    <a:pt x="22151" y="73235"/>
                  </a:lnTo>
                  <a:lnTo>
                    <a:pt x="25018" y="100161"/>
                  </a:lnTo>
                  <a:lnTo>
                    <a:pt x="25041" y="96679"/>
                  </a:lnTo>
                  <a:lnTo>
                    <a:pt x="27556" y="92201"/>
                  </a:lnTo>
                  <a:lnTo>
                    <a:pt x="29543" y="89689"/>
                  </a:lnTo>
                  <a:lnTo>
                    <a:pt x="31752" y="81882"/>
                  </a:lnTo>
                  <a:lnTo>
                    <a:pt x="35872" y="50556"/>
                  </a:lnTo>
                  <a:lnTo>
                    <a:pt x="41149" y="39403"/>
                  </a:lnTo>
                  <a:lnTo>
                    <a:pt x="53758" y="24427"/>
                  </a:lnTo>
                  <a:lnTo>
                    <a:pt x="65752" y="18213"/>
                  </a:lnTo>
                  <a:lnTo>
                    <a:pt x="1351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5" name="SMARTInkShape-1457"/>
            <p:cNvSpPr/>
            <p:nvPr/>
          </p:nvSpPr>
          <p:spPr>
            <a:xfrm>
              <a:off x="7975600" y="1337778"/>
              <a:ext cx="135468" cy="126956"/>
            </a:xfrm>
            <a:custGeom>
              <a:avLst/>
              <a:gdLst/>
              <a:ahLst/>
              <a:cxnLst/>
              <a:rect l="0" t="0" r="0" b="0"/>
              <a:pathLst>
                <a:path w="135468" h="126956">
                  <a:moveTo>
                    <a:pt x="0" y="67689"/>
                  </a:moveTo>
                  <a:lnTo>
                    <a:pt x="21201" y="66748"/>
                  </a:lnTo>
                  <a:lnTo>
                    <a:pt x="56843" y="57236"/>
                  </a:lnTo>
                  <a:lnTo>
                    <a:pt x="78877" y="43909"/>
                  </a:lnTo>
                  <a:lnTo>
                    <a:pt x="97576" y="20473"/>
                  </a:lnTo>
                  <a:lnTo>
                    <a:pt x="100408" y="11470"/>
                  </a:lnTo>
                  <a:lnTo>
                    <a:pt x="101443" y="1658"/>
                  </a:lnTo>
                  <a:lnTo>
                    <a:pt x="100554" y="1090"/>
                  </a:lnTo>
                  <a:lnTo>
                    <a:pt x="87352" y="179"/>
                  </a:lnTo>
                  <a:lnTo>
                    <a:pt x="67115" y="0"/>
                  </a:lnTo>
                  <a:lnTo>
                    <a:pt x="63557" y="1866"/>
                  </a:lnTo>
                  <a:lnTo>
                    <a:pt x="32279" y="35266"/>
                  </a:lnTo>
                  <a:lnTo>
                    <a:pt x="22944" y="53692"/>
                  </a:lnTo>
                  <a:lnTo>
                    <a:pt x="17462" y="81040"/>
                  </a:lnTo>
                  <a:lnTo>
                    <a:pt x="24269" y="103382"/>
                  </a:lnTo>
                  <a:lnTo>
                    <a:pt x="27469" y="106536"/>
                  </a:lnTo>
                  <a:lnTo>
                    <a:pt x="46395" y="115470"/>
                  </a:lnTo>
                  <a:lnTo>
                    <a:pt x="135467" y="1269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6" name="SMARTInkShape-1458"/>
            <p:cNvSpPr/>
            <p:nvPr/>
          </p:nvSpPr>
          <p:spPr>
            <a:xfrm>
              <a:off x="7747000" y="1397000"/>
              <a:ext cx="177801" cy="16934"/>
            </a:xfrm>
            <a:custGeom>
              <a:avLst/>
              <a:gdLst/>
              <a:ahLst/>
              <a:cxnLst/>
              <a:rect l="0" t="0" r="0" b="0"/>
              <a:pathLst>
                <a:path w="177801" h="16934">
                  <a:moveTo>
                    <a:pt x="0" y="16933"/>
                  </a:moveTo>
                  <a:lnTo>
                    <a:pt x="0" y="12439"/>
                  </a:lnTo>
                  <a:lnTo>
                    <a:pt x="940" y="11115"/>
                  </a:lnTo>
                  <a:lnTo>
                    <a:pt x="2509" y="10232"/>
                  </a:lnTo>
                  <a:lnTo>
                    <a:pt x="11719" y="8990"/>
                  </a:lnTo>
                  <a:lnTo>
                    <a:pt x="51829" y="6004"/>
                  </a:lnTo>
                  <a:lnTo>
                    <a:pt x="89365" y="1186"/>
                  </a:lnTo>
                  <a:lnTo>
                    <a:pt x="1778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SMARTInkShape-1459"/>
            <p:cNvSpPr/>
            <p:nvPr/>
          </p:nvSpPr>
          <p:spPr>
            <a:xfrm>
              <a:off x="7757173" y="1320869"/>
              <a:ext cx="156894" cy="159101"/>
            </a:xfrm>
            <a:custGeom>
              <a:avLst/>
              <a:gdLst/>
              <a:ahLst/>
              <a:cxnLst/>
              <a:rect l="0" t="0" r="0" b="0"/>
              <a:pathLst>
                <a:path w="156894" h="159101">
                  <a:moveTo>
                    <a:pt x="15227" y="8398"/>
                  </a:moveTo>
                  <a:lnTo>
                    <a:pt x="27012" y="8398"/>
                  </a:lnTo>
                  <a:lnTo>
                    <a:pt x="64267" y="1108"/>
                  </a:lnTo>
                  <a:lnTo>
                    <a:pt x="104008" y="0"/>
                  </a:lnTo>
                  <a:lnTo>
                    <a:pt x="143354" y="878"/>
                  </a:lnTo>
                  <a:lnTo>
                    <a:pt x="151508" y="4428"/>
                  </a:lnTo>
                  <a:lnTo>
                    <a:pt x="154059" y="6692"/>
                  </a:lnTo>
                  <a:lnTo>
                    <a:pt x="156893" y="11716"/>
                  </a:lnTo>
                  <a:lnTo>
                    <a:pt x="156708" y="14373"/>
                  </a:lnTo>
                  <a:lnTo>
                    <a:pt x="147177" y="32691"/>
                  </a:lnTo>
                  <a:lnTo>
                    <a:pt x="115250" y="59423"/>
                  </a:lnTo>
                  <a:lnTo>
                    <a:pt x="95977" y="71181"/>
                  </a:lnTo>
                  <a:lnTo>
                    <a:pt x="91639" y="72831"/>
                  </a:lnTo>
                  <a:lnTo>
                    <a:pt x="51500" y="113236"/>
                  </a:lnTo>
                  <a:lnTo>
                    <a:pt x="43578" y="118022"/>
                  </a:lnTo>
                  <a:lnTo>
                    <a:pt x="2133" y="156977"/>
                  </a:lnTo>
                  <a:lnTo>
                    <a:pt x="0" y="159100"/>
                  </a:lnTo>
                  <a:lnTo>
                    <a:pt x="3294" y="155800"/>
                  </a:lnTo>
                  <a:lnTo>
                    <a:pt x="10237" y="153873"/>
                  </a:lnTo>
                  <a:lnTo>
                    <a:pt x="50142" y="145765"/>
                  </a:lnTo>
                  <a:lnTo>
                    <a:pt x="89684" y="138296"/>
                  </a:lnTo>
                  <a:lnTo>
                    <a:pt x="150694" y="135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8" name="SMARTInkShape-1460"/>
            <p:cNvSpPr/>
            <p:nvPr/>
          </p:nvSpPr>
          <p:spPr>
            <a:xfrm>
              <a:off x="7332136" y="1329333"/>
              <a:ext cx="220132" cy="135401"/>
            </a:xfrm>
            <a:custGeom>
              <a:avLst/>
              <a:gdLst/>
              <a:ahLst/>
              <a:cxnLst/>
              <a:rect l="0" t="0" r="0" b="0"/>
              <a:pathLst>
                <a:path w="220132" h="135401">
                  <a:moveTo>
                    <a:pt x="8464" y="16867"/>
                  </a:moveTo>
                  <a:lnTo>
                    <a:pt x="7524" y="49106"/>
                  </a:lnTo>
                  <a:lnTo>
                    <a:pt x="782" y="86908"/>
                  </a:lnTo>
                  <a:lnTo>
                    <a:pt x="0" y="118275"/>
                  </a:lnTo>
                  <a:lnTo>
                    <a:pt x="19317" y="77935"/>
                  </a:lnTo>
                  <a:lnTo>
                    <a:pt x="26706" y="54156"/>
                  </a:lnTo>
                  <a:lnTo>
                    <a:pt x="49889" y="26426"/>
                  </a:lnTo>
                  <a:lnTo>
                    <a:pt x="54470" y="21743"/>
                  </a:lnTo>
                  <a:lnTo>
                    <a:pt x="59642" y="19034"/>
                  </a:lnTo>
                  <a:lnTo>
                    <a:pt x="70628" y="17295"/>
                  </a:lnTo>
                  <a:lnTo>
                    <a:pt x="83536" y="21488"/>
                  </a:lnTo>
                  <a:lnTo>
                    <a:pt x="86735" y="24652"/>
                  </a:lnTo>
                  <a:lnTo>
                    <a:pt x="98388" y="49113"/>
                  </a:lnTo>
                  <a:lnTo>
                    <a:pt x="101472" y="91193"/>
                  </a:lnTo>
                  <a:lnTo>
                    <a:pt x="101594" y="101265"/>
                  </a:lnTo>
                  <a:lnTo>
                    <a:pt x="116979" y="59134"/>
                  </a:lnTo>
                  <a:lnTo>
                    <a:pt x="140353" y="17875"/>
                  </a:lnTo>
                  <a:lnTo>
                    <a:pt x="146418" y="8535"/>
                  </a:lnTo>
                  <a:lnTo>
                    <a:pt x="150292" y="5668"/>
                  </a:lnTo>
                  <a:lnTo>
                    <a:pt x="163794" y="1633"/>
                  </a:lnTo>
                  <a:lnTo>
                    <a:pt x="181690" y="0"/>
                  </a:lnTo>
                  <a:lnTo>
                    <a:pt x="183215" y="919"/>
                  </a:lnTo>
                  <a:lnTo>
                    <a:pt x="184232" y="2472"/>
                  </a:lnTo>
                  <a:lnTo>
                    <a:pt x="185862" y="7229"/>
                  </a:lnTo>
                  <a:lnTo>
                    <a:pt x="190640" y="12548"/>
                  </a:lnTo>
                  <a:lnTo>
                    <a:pt x="192912" y="19965"/>
                  </a:lnTo>
                  <a:lnTo>
                    <a:pt x="196701" y="34718"/>
                  </a:lnTo>
                  <a:lnTo>
                    <a:pt x="201272" y="51006"/>
                  </a:lnTo>
                  <a:lnTo>
                    <a:pt x="203885" y="89688"/>
                  </a:lnTo>
                  <a:lnTo>
                    <a:pt x="220131" y="135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9" name="SMARTInkShape-1461"/>
            <p:cNvSpPr/>
            <p:nvPr/>
          </p:nvSpPr>
          <p:spPr>
            <a:xfrm>
              <a:off x="7172947" y="1346200"/>
              <a:ext cx="91161" cy="91422"/>
            </a:xfrm>
            <a:custGeom>
              <a:avLst/>
              <a:gdLst/>
              <a:ahLst/>
              <a:cxnLst/>
              <a:rect l="0" t="0" r="0" b="0"/>
              <a:pathLst>
                <a:path w="91161" h="91422">
                  <a:moveTo>
                    <a:pt x="66053" y="0"/>
                  </a:moveTo>
                  <a:lnTo>
                    <a:pt x="54268" y="0"/>
                  </a:lnTo>
                  <a:lnTo>
                    <a:pt x="41656" y="4495"/>
                  </a:lnTo>
                  <a:lnTo>
                    <a:pt x="24223" y="17154"/>
                  </a:lnTo>
                  <a:lnTo>
                    <a:pt x="9674" y="32014"/>
                  </a:lnTo>
                  <a:lnTo>
                    <a:pt x="2103" y="46279"/>
                  </a:lnTo>
                  <a:lnTo>
                    <a:pt x="0" y="56944"/>
                  </a:lnTo>
                  <a:lnTo>
                    <a:pt x="1576" y="65447"/>
                  </a:lnTo>
                  <a:lnTo>
                    <a:pt x="7751" y="75523"/>
                  </a:lnTo>
                  <a:lnTo>
                    <a:pt x="18266" y="87355"/>
                  </a:lnTo>
                  <a:lnTo>
                    <a:pt x="26314" y="90565"/>
                  </a:lnTo>
                  <a:lnTo>
                    <a:pt x="31093" y="91421"/>
                  </a:lnTo>
                  <a:lnTo>
                    <a:pt x="41421" y="89864"/>
                  </a:lnTo>
                  <a:lnTo>
                    <a:pt x="80210" y="73186"/>
                  </a:lnTo>
                  <a:lnTo>
                    <a:pt x="86456" y="67648"/>
                  </a:lnTo>
                  <a:lnTo>
                    <a:pt x="88121" y="64854"/>
                  </a:lnTo>
                  <a:lnTo>
                    <a:pt x="90795" y="47792"/>
                  </a:lnTo>
                  <a:lnTo>
                    <a:pt x="91160" y="40683"/>
                  </a:lnTo>
                  <a:lnTo>
                    <a:pt x="84138" y="19885"/>
                  </a:lnTo>
                  <a:lnTo>
                    <a:pt x="74339" y="13313"/>
                  </a:lnTo>
                  <a:lnTo>
                    <a:pt x="40653" y="16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SMARTInkShape-1462"/>
            <p:cNvSpPr/>
            <p:nvPr/>
          </p:nvSpPr>
          <p:spPr>
            <a:xfrm>
              <a:off x="7053113" y="1354667"/>
              <a:ext cx="109688" cy="84138"/>
            </a:xfrm>
            <a:custGeom>
              <a:avLst/>
              <a:gdLst/>
              <a:ahLst/>
              <a:cxnLst/>
              <a:rect l="0" t="0" r="0" b="0"/>
              <a:pathLst>
                <a:path w="109688" h="84138">
                  <a:moveTo>
                    <a:pt x="16554" y="8466"/>
                  </a:moveTo>
                  <a:lnTo>
                    <a:pt x="12060" y="8466"/>
                  </a:lnTo>
                  <a:lnTo>
                    <a:pt x="10736" y="7526"/>
                  </a:lnTo>
                  <a:lnTo>
                    <a:pt x="9853" y="5958"/>
                  </a:lnTo>
                  <a:lnTo>
                    <a:pt x="9264" y="3972"/>
                  </a:lnTo>
                  <a:lnTo>
                    <a:pt x="7931" y="2648"/>
                  </a:lnTo>
                  <a:lnTo>
                    <a:pt x="3941" y="1176"/>
                  </a:lnTo>
                  <a:lnTo>
                    <a:pt x="2501" y="1725"/>
                  </a:lnTo>
                  <a:lnTo>
                    <a:pt x="1541" y="3031"/>
                  </a:lnTo>
                  <a:lnTo>
                    <a:pt x="189" y="9365"/>
                  </a:lnTo>
                  <a:lnTo>
                    <a:pt x="0" y="11887"/>
                  </a:lnTo>
                  <a:lnTo>
                    <a:pt x="2297" y="17199"/>
                  </a:lnTo>
                  <a:lnTo>
                    <a:pt x="4228" y="19933"/>
                  </a:lnTo>
                  <a:lnTo>
                    <a:pt x="6943" y="32769"/>
                  </a:lnTo>
                  <a:lnTo>
                    <a:pt x="8802" y="48144"/>
                  </a:lnTo>
                  <a:lnTo>
                    <a:pt x="18526" y="75631"/>
                  </a:lnTo>
                  <a:lnTo>
                    <a:pt x="24640" y="84137"/>
                  </a:lnTo>
                  <a:lnTo>
                    <a:pt x="25018" y="41817"/>
                  </a:lnTo>
                  <a:lnTo>
                    <a:pt x="32310" y="15490"/>
                  </a:lnTo>
                  <a:lnTo>
                    <a:pt x="35525" y="12208"/>
                  </a:lnTo>
                  <a:lnTo>
                    <a:pt x="46622" y="6053"/>
                  </a:lnTo>
                  <a:lnTo>
                    <a:pt x="69983" y="1195"/>
                  </a:lnTo>
                  <a:lnTo>
                    <a:pt x="1096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1" name="SMARTInkShape-1463"/>
            <p:cNvSpPr/>
            <p:nvPr/>
          </p:nvSpPr>
          <p:spPr>
            <a:xfrm>
              <a:off x="6861589" y="1380067"/>
              <a:ext cx="157279" cy="8467"/>
            </a:xfrm>
            <a:custGeom>
              <a:avLst/>
              <a:gdLst/>
              <a:ahLst/>
              <a:cxnLst/>
              <a:rect l="0" t="0" r="0" b="0"/>
              <a:pathLst>
                <a:path w="157279" h="8467">
                  <a:moveTo>
                    <a:pt x="4878" y="0"/>
                  </a:moveTo>
                  <a:lnTo>
                    <a:pt x="0" y="0"/>
                  </a:lnTo>
                  <a:lnTo>
                    <a:pt x="2083" y="0"/>
                  </a:lnTo>
                  <a:lnTo>
                    <a:pt x="27946" y="6701"/>
                  </a:lnTo>
                  <a:lnTo>
                    <a:pt x="68367" y="8234"/>
                  </a:lnTo>
                  <a:lnTo>
                    <a:pt x="109368" y="5912"/>
                  </a:lnTo>
                  <a:lnTo>
                    <a:pt x="124695" y="3568"/>
                  </a:lnTo>
                  <a:lnTo>
                    <a:pt x="157278" y="8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2" name="SMARTInkShape-1464"/>
            <p:cNvSpPr/>
            <p:nvPr/>
          </p:nvSpPr>
          <p:spPr>
            <a:xfrm>
              <a:off x="6905072" y="1202332"/>
              <a:ext cx="118673" cy="237002"/>
            </a:xfrm>
            <a:custGeom>
              <a:avLst/>
              <a:gdLst/>
              <a:ahLst/>
              <a:cxnLst/>
              <a:rect l="0" t="0" r="0" b="0"/>
              <a:pathLst>
                <a:path w="118673" h="237002">
                  <a:moveTo>
                    <a:pt x="113795" y="67668"/>
                  </a:moveTo>
                  <a:lnTo>
                    <a:pt x="113795" y="55884"/>
                  </a:lnTo>
                  <a:lnTo>
                    <a:pt x="116303" y="50514"/>
                  </a:lnTo>
                  <a:lnTo>
                    <a:pt x="118289" y="47766"/>
                  </a:lnTo>
                  <a:lnTo>
                    <a:pt x="118672" y="44992"/>
                  </a:lnTo>
                  <a:lnTo>
                    <a:pt x="116590" y="39402"/>
                  </a:lnTo>
                  <a:lnTo>
                    <a:pt x="98459" y="18540"/>
                  </a:lnTo>
                  <a:lnTo>
                    <a:pt x="75132" y="2435"/>
                  </a:lnTo>
                  <a:lnTo>
                    <a:pt x="68055" y="675"/>
                  </a:lnTo>
                  <a:lnTo>
                    <a:pt x="41570" y="0"/>
                  </a:lnTo>
                  <a:lnTo>
                    <a:pt x="29783" y="8943"/>
                  </a:lnTo>
                  <a:lnTo>
                    <a:pt x="24715" y="15855"/>
                  </a:lnTo>
                  <a:lnTo>
                    <a:pt x="20581" y="23003"/>
                  </a:lnTo>
                  <a:lnTo>
                    <a:pt x="9558" y="37605"/>
                  </a:lnTo>
                  <a:lnTo>
                    <a:pt x="0" y="64975"/>
                  </a:lnTo>
                  <a:lnTo>
                    <a:pt x="2587" y="106488"/>
                  </a:lnTo>
                  <a:lnTo>
                    <a:pt x="7997" y="140874"/>
                  </a:lnTo>
                  <a:lnTo>
                    <a:pt x="20852" y="179106"/>
                  </a:lnTo>
                  <a:lnTo>
                    <a:pt x="34798" y="212549"/>
                  </a:lnTo>
                  <a:lnTo>
                    <a:pt x="46061" y="2370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3" name="SMARTInkShape-1465"/>
            <p:cNvSpPr/>
            <p:nvPr/>
          </p:nvSpPr>
          <p:spPr>
            <a:xfrm>
              <a:off x="6428151" y="1303867"/>
              <a:ext cx="141025" cy="133661"/>
            </a:xfrm>
            <a:custGeom>
              <a:avLst/>
              <a:gdLst/>
              <a:ahLst/>
              <a:cxnLst/>
              <a:rect l="0" t="0" r="0" b="0"/>
              <a:pathLst>
                <a:path w="141025" h="133661">
                  <a:moveTo>
                    <a:pt x="91182" y="0"/>
                  </a:moveTo>
                  <a:lnTo>
                    <a:pt x="99299" y="0"/>
                  </a:lnTo>
                  <a:lnTo>
                    <a:pt x="62820" y="17153"/>
                  </a:lnTo>
                  <a:lnTo>
                    <a:pt x="24940" y="31073"/>
                  </a:lnTo>
                  <a:lnTo>
                    <a:pt x="7926" y="39830"/>
                  </a:lnTo>
                  <a:lnTo>
                    <a:pt x="4633" y="40664"/>
                  </a:lnTo>
                  <a:lnTo>
                    <a:pt x="2438" y="42161"/>
                  </a:lnTo>
                  <a:lnTo>
                    <a:pt x="975" y="44100"/>
                  </a:lnTo>
                  <a:lnTo>
                    <a:pt x="0" y="46333"/>
                  </a:lnTo>
                  <a:lnTo>
                    <a:pt x="290" y="47822"/>
                  </a:lnTo>
                  <a:lnTo>
                    <a:pt x="1424" y="48815"/>
                  </a:lnTo>
                  <a:lnTo>
                    <a:pt x="3122" y="49476"/>
                  </a:lnTo>
                  <a:lnTo>
                    <a:pt x="21246" y="45660"/>
                  </a:lnTo>
                  <a:lnTo>
                    <a:pt x="59110" y="49506"/>
                  </a:lnTo>
                  <a:lnTo>
                    <a:pt x="93718" y="51570"/>
                  </a:lnTo>
                  <a:lnTo>
                    <a:pt x="131068" y="70696"/>
                  </a:lnTo>
                  <a:lnTo>
                    <a:pt x="137131" y="76262"/>
                  </a:lnTo>
                  <a:lnTo>
                    <a:pt x="138748" y="79064"/>
                  </a:lnTo>
                  <a:lnTo>
                    <a:pt x="141024" y="91996"/>
                  </a:lnTo>
                  <a:lnTo>
                    <a:pt x="137204" y="107743"/>
                  </a:lnTo>
                  <a:lnTo>
                    <a:pt x="130138" y="116246"/>
                  </a:lnTo>
                  <a:lnTo>
                    <a:pt x="118844" y="123161"/>
                  </a:lnTo>
                  <a:lnTo>
                    <a:pt x="83722" y="133660"/>
                  </a:lnTo>
                  <a:lnTo>
                    <a:pt x="23449"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4" name="SMARTInkShape-1466"/>
            <p:cNvSpPr/>
            <p:nvPr/>
          </p:nvSpPr>
          <p:spPr>
            <a:xfrm>
              <a:off x="6358467" y="1253067"/>
              <a:ext cx="8467" cy="1"/>
            </a:xfrm>
            <a:custGeom>
              <a:avLst/>
              <a:gdLst/>
              <a:ahLst/>
              <a:cxnLst/>
              <a:rect l="0" t="0" r="0" b="0"/>
              <a:pathLst>
                <a:path w="8467" h="1">
                  <a:moveTo>
                    <a:pt x="846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5" name="SMARTInkShape-1467"/>
            <p:cNvSpPr/>
            <p:nvPr/>
          </p:nvSpPr>
          <p:spPr>
            <a:xfrm>
              <a:off x="6350000" y="1320800"/>
              <a:ext cx="8468" cy="127001"/>
            </a:xfrm>
            <a:custGeom>
              <a:avLst/>
              <a:gdLst/>
              <a:ahLst/>
              <a:cxnLst/>
              <a:rect l="0" t="0" r="0" b="0"/>
              <a:pathLst>
                <a:path w="8468" h="127001">
                  <a:moveTo>
                    <a:pt x="8467" y="0"/>
                  </a:moveTo>
                  <a:lnTo>
                    <a:pt x="7526" y="32239"/>
                  </a:lnTo>
                  <a:lnTo>
                    <a:pt x="785" y="70982"/>
                  </a:lnTo>
                  <a:lnTo>
                    <a:pt x="0"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SMARTInkShape-1468"/>
            <p:cNvSpPr/>
            <p:nvPr/>
          </p:nvSpPr>
          <p:spPr>
            <a:xfrm>
              <a:off x="5892809" y="1303867"/>
              <a:ext cx="135459" cy="110067"/>
            </a:xfrm>
            <a:custGeom>
              <a:avLst/>
              <a:gdLst/>
              <a:ahLst/>
              <a:cxnLst/>
              <a:rect l="0" t="0" r="0" b="0"/>
              <a:pathLst>
                <a:path w="135459" h="110067">
                  <a:moveTo>
                    <a:pt x="8458" y="0"/>
                  </a:moveTo>
                  <a:lnTo>
                    <a:pt x="1168" y="0"/>
                  </a:lnTo>
                  <a:lnTo>
                    <a:pt x="776" y="940"/>
                  </a:lnTo>
                  <a:lnTo>
                    <a:pt x="0" y="12858"/>
                  </a:lnTo>
                  <a:lnTo>
                    <a:pt x="2504" y="17630"/>
                  </a:lnTo>
                  <a:lnTo>
                    <a:pt x="5812" y="22887"/>
                  </a:lnTo>
                  <a:lnTo>
                    <a:pt x="8109" y="32235"/>
                  </a:lnTo>
                  <a:lnTo>
                    <a:pt x="8458" y="74164"/>
                  </a:lnTo>
                  <a:lnTo>
                    <a:pt x="8458" y="91491"/>
                  </a:lnTo>
                  <a:lnTo>
                    <a:pt x="15747" y="100279"/>
                  </a:lnTo>
                  <a:lnTo>
                    <a:pt x="16924" y="110056"/>
                  </a:lnTo>
                  <a:lnTo>
                    <a:pt x="16924" y="110060"/>
                  </a:lnTo>
                  <a:lnTo>
                    <a:pt x="16924" y="110062"/>
                  </a:lnTo>
                  <a:lnTo>
                    <a:pt x="16924" y="110066"/>
                  </a:lnTo>
                  <a:lnTo>
                    <a:pt x="16924" y="102777"/>
                  </a:lnTo>
                  <a:lnTo>
                    <a:pt x="22743" y="95073"/>
                  </a:lnTo>
                  <a:lnTo>
                    <a:pt x="24606" y="87227"/>
                  </a:lnTo>
                  <a:lnTo>
                    <a:pt x="25360" y="64901"/>
                  </a:lnTo>
                  <a:lnTo>
                    <a:pt x="26311" y="63023"/>
                  </a:lnTo>
                  <a:lnTo>
                    <a:pt x="27886" y="61770"/>
                  </a:lnTo>
                  <a:lnTo>
                    <a:pt x="29876" y="60936"/>
                  </a:lnTo>
                  <a:lnTo>
                    <a:pt x="49245" y="34365"/>
                  </a:lnTo>
                  <a:lnTo>
                    <a:pt x="57630" y="22799"/>
                  </a:lnTo>
                  <a:lnTo>
                    <a:pt x="77275" y="7591"/>
                  </a:lnTo>
                  <a:lnTo>
                    <a:pt x="95432" y="2249"/>
                  </a:lnTo>
                  <a:lnTo>
                    <a:pt x="107006" y="999"/>
                  </a:lnTo>
                  <a:lnTo>
                    <a:pt x="135458" y="8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SMARTInkShape-1469"/>
            <p:cNvSpPr/>
            <p:nvPr/>
          </p:nvSpPr>
          <p:spPr>
            <a:xfrm>
              <a:off x="5727057" y="1286965"/>
              <a:ext cx="123411" cy="126966"/>
            </a:xfrm>
            <a:custGeom>
              <a:avLst/>
              <a:gdLst/>
              <a:ahLst/>
              <a:cxnLst/>
              <a:rect l="0" t="0" r="0" b="0"/>
              <a:pathLst>
                <a:path w="123411" h="126966">
                  <a:moveTo>
                    <a:pt x="13343" y="76168"/>
                  </a:moveTo>
                  <a:lnTo>
                    <a:pt x="13343" y="68050"/>
                  </a:lnTo>
                  <a:lnTo>
                    <a:pt x="13343" y="76159"/>
                  </a:lnTo>
                  <a:lnTo>
                    <a:pt x="37533" y="76168"/>
                  </a:lnTo>
                  <a:lnTo>
                    <a:pt x="45262" y="70350"/>
                  </a:lnTo>
                  <a:lnTo>
                    <a:pt x="50421" y="68878"/>
                  </a:lnTo>
                  <a:lnTo>
                    <a:pt x="52173" y="67545"/>
                  </a:lnTo>
                  <a:lnTo>
                    <a:pt x="55579" y="62115"/>
                  </a:lnTo>
                  <a:lnTo>
                    <a:pt x="64208" y="58547"/>
                  </a:lnTo>
                  <a:lnTo>
                    <a:pt x="70643" y="53491"/>
                  </a:lnTo>
                  <a:lnTo>
                    <a:pt x="75812" y="51979"/>
                  </a:lnTo>
                  <a:lnTo>
                    <a:pt x="77567" y="50634"/>
                  </a:lnTo>
                  <a:lnTo>
                    <a:pt x="79517" y="46632"/>
                  </a:lnTo>
                  <a:lnTo>
                    <a:pt x="81076" y="9725"/>
                  </a:lnTo>
                  <a:lnTo>
                    <a:pt x="80136" y="9295"/>
                  </a:lnTo>
                  <a:lnTo>
                    <a:pt x="76581" y="8817"/>
                  </a:lnTo>
                  <a:lnTo>
                    <a:pt x="75257" y="7749"/>
                  </a:lnTo>
                  <a:lnTo>
                    <a:pt x="72959" y="1179"/>
                  </a:lnTo>
                  <a:lnTo>
                    <a:pt x="70256" y="506"/>
                  </a:lnTo>
                  <a:lnTo>
                    <a:pt x="57211" y="0"/>
                  </a:lnTo>
                  <a:lnTo>
                    <a:pt x="56700" y="930"/>
                  </a:lnTo>
                  <a:lnTo>
                    <a:pt x="56131" y="4472"/>
                  </a:lnTo>
                  <a:lnTo>
                    <a:pt x="55039" y="5793"/>
                  </a:lnTo>
                  <a:lnTo>
                    <a:pt x="40281" y="15622"/>
                  </a:lnTo>
                  <a:lnTo>
                    <a:pt x="34704" y="21017"/>
                  </a:lnTo>
                  <a:lnTo>
                    <a:pt x="32244" y="25943"/>
                  </a:lnTo>
                  <a:lnTo>
                    <a:pt x="31588" y="28574"/>
                  </a:lnTo>
                  <a:lnTo>
                    <a:pt x="23747" y="42352"/>
                  </a:lnTo>
                  <a:lnTo>
                    <a:pt x="23102" y="45158"/>
                  </a:lnTo>
                  <a:lnTo>
                    <a:pt x="21730" y="47028"/>
                  </a:lnTo>
                  <a:lnTo>
                    <a:pt x="19876" y="48275"/>
                  </a:lnTo>
                  <a:lnTo>
                    <a:pt x="17698" y="49106"/>
                  </a:lnTo>
                  <a:lnTo>
                    <a:pt x="16246" y="50601"/>
                  </a:lnTo>
                  <a:lnTo>
                    <a:pt x="11408" y="59759"/>
                  </a:lnTo>
                  <a:lnTo>
                    <a:pt x="7779" y="65113"/>
                  </a:lnTo>
                  <a:lnTo>
                    <a:pt x="5736" y="73415"/>
                  </a:lnTo>
                  <a:lnTo>
                    <a:pt x="4886" y="104391"/>
                  </a:lnTo>
                  <a:lnTo>
                    <a:pt x="3942" y="106273"/>
                  </a:lnTo>
                  <a:lnTo>
                    <a:pt x="2372" y="107527"/>
                  </a:lnTo>
                  <a:lnTo>
                    <a:pt x="384" y="108363"/>
                  </a:lnTo>
                  <a:lnTo>
                    <a:pt x="0" y="109861"/>
                  </a:lnTo>
                  <a:lnTo>
                    <a:pt x="4049" y="117178"/>
                  </a:lnTo>
                  <a:lnTo>
                    <a:pt x="12092" y="125675"/>
                  </a:lnTo>
                  <a:lnTo>
                    <a:pt x="17467" y="126585"/>
                  </a:lnTo>
                  <a:lnTo>
                    <a:pt x="58160" y="126965"/>
                  </a:lnTo>
                  <a:lnTo>
                    <a:pt x="84053" y="126027"/>
                  </a:lnTo>
                  <a:lnTo>
                    <a:pt x="99992" y="120267"/>
                  </a:lnTo>
                  <a:lnTo>
                    <a:pt x="109238" y="118345"/>
                  </a:lnTo>
                  <a:lnTo>
                    <a:pt x="123410" y="1100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8" name="SMARTInkShape-1470"/>
            <p:cNvSpPr/>
            <p:nvPr/>
          </p:nvSpPr>
          <p:spPr>
            <a:xfrm>
              <a:off x="5562600" y="1168400"/>
              <a:ext cx="118534" cy="262458"/>
            </a:xfrm>
            <a:custGeom>
              <a:avLst/>
              <a:gdLst/>
              <a:ahLst/>
              <a:cxnLst/>
              <a:rect l="0" t="0" r="0" b="0"/>
              <a:pathLst>
                <a:path w="118534" h="262458">
                  <a:moveTo>
                    <a:pt x="25400" y="0"/>
                  </a:moveTo>
                  <a:lnTo>
                    <a:pt x="17037" y="0"/>
                  </a:lnTo>
                  <a:lnTo>
                    <a:pt x="15994" y="37669"/>
                  </a:lnTo>
                  <a:lnTo>
                    <a:pt x="10232" y="64478"/>
                  </a:lnTo>
                  <a:lnTo>
                    <a:pt x="9640" y="105701"/>
                  </a:lnTo>
                  <a:lnTo>
                    <a:pt x="14355" y="139295"/>
                  </a:lnTo>
                  <a:lnTo>
                    <a:pt x="16425" y="179392"/>
                  </a:lnTo>
                  <a:lnTo>
                    <a:pt x="16903" y="221562"/>
                  </a:lnTo>
                  <a:lnTo>
                    <a:pt x="16933" y="253966"/>
                  </a:lnTo>
                  <a:lnTo>
                    <a:pt x="16933" y="245881"/>
                  </a:lnTo>
                  <a:lnTo>
                    <a:pt x="22752" y="238842"/>
                  </a:lnTo>
                  <a:lnTo>
                    <a:pt x="25051" y="230135"/>
                  </a:lnTo>
                  <a:lnTo>
                    <a:pt x="25297" y="220065"/>
                  </a:lnTo>
                  <a:lnTo>
                    <a:pt x="26272" y="217266"/>
                  </a:lnTo>
                  <a:lnTo>
                    <a:pt x="27863" y="215399"/>
                  </a:lnTo>
                  <a:lnTo>
                    <a:pt x="29864" y="214155"/>
                  </a:lnTo>
                  <a:lnTo>
                    <a:pt x="32088" y="207755"/>
                  </a:lnTo>
                  <a:lnTo>
                    <a:pt x="34801" y="172102"/>
                  </a:lnTo>
                  <a:lnTo>
                    <a:pt x="40567" y="160856"/>
                  </a:lnTo>
                  <a:lnTo>
                    <a:pt x="42230" y="148401"/>
                  </a:lnTo>
                  <a:lnTo>
                    <a:pt x="43205" y="146911"/>
                  </a:lnTo>
                  <a:lnTo>
                    <a:pt x="44796" y="145919"/>
                  </a:lnTo>
                  <a:lnTo>
                    <a:pt x="46798" y="145257"/>
                  </a:lnTo>
                  <a:lnTo>
                    <a:pt x="48132" y="143875"/>
                  </a:lnTo>
                  <a:lnTo>
                    <a:pt x="49614" y="139831"/>
                  </a:lnTo>
                  <a:lnTo>
                    <a:pt x="50950" y="138376"/>
                  </a:lnTo>
                  <a:lnTo>
                    <a:pt x="58887" y="135580"/>
                  </a:lnTo>
                  <a:lnTo>
                    <a:pt x="79411" y="135467"/>
                  </a:lnTo>
                  <a:lnTo>
                    <a:pt x="81164" y="136408"/>
                  </a:lnTo>
                  <a:lnTo>
                    <a:pt x="82331" y="137976"/>
                  </a:lnTo>
                  <a:lnTo>
                    <a:pt x="83110" y="139962"/>
                  </a:lnTo>
                  <a:lnTo>
                    <a:pt x="84570" y="141285"/>
                  </a:lnTo>
                  <a:lnTo>
                    <a:pt x="93199" y="144642"/>
                  </a:lnTo>
                  <a:lnTo>
                    <a:pt x="114099" y="164907"/>
                  </a:lnTo>
                  <a:lnTo>
                    <a:pt x="116562" y="169874"/>
                  </a:lnTo>
                  <a:lnTo>
                    <a:pt x="118499" y="193070"/>
                  </a:lnTo>
                  <a:lnTo>
                    <a:pt x="118533" y="214592"/>
                  </a:lnTo>
                  <a:lnTo>
                    <a:pt x="116025" y="220179"/>
                  </a:lnTo>
                  <a:lnTo>
                    <a:pt x="105034" y="234251"/>
                  </a:lnTo>
                  <a:lnTo>
                    <a:pt x="102052" y="243862"/>
                  </a:lnTo>
                  <a:lnTo>
                    <a:pt x="97239" y="249533"/>
                  </a:lnTo>
                  <a:lnTo>
                    <a:pt x="92449" y="252015"/>
                  </a:lnTo>
                  <a:lnTo>
                    <a:pt x="78933" y="254679"/>
                  </a:lnTo>
                  <a:lnTo>
                    <a:pt x="67716" y="260650"/>
                  </a:lnTo>
                  <a:lnTo>
                    <a:pt x="31045" y="262457"/>
                  </a:lnTo>
                  <a:lnTo>
                    <a:pt x="25400" y="259954"/>
                  </a:lnTo>
                  <a:lnTo>
                    <a:pt x="10504" y="248414"/>
                  </a:lnTo>
                  <a:lnTo>
                    <a:pt x="0" y="245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9" name="SMARTInkShape-1471"/>
            <p:cNvSpPr/>
            <p:nvPr/>
          </p:nvSpPr>
          <p:spPr>
            <a:xfrm>
              <a:off x="5291687" y="1292190"/>
              <a:ext cx="194714" cy="121744"/>
            </a:xfrm>
            <a:custGeom>
              <a:avLst/>
              <a:gdLst/>
              <a:ahLst/>
              <a:cxnLst/>
              <a:rect l="0" t="0" r="0" b="0"/>
              <a:pathLst>
                <a:path w="194714" h="121744">
                  <a:moveTo>
                    <a:pt x="8446" y="11677"/>
                  </a:moveTo>
                  <a:lnTo>
                    <a:pt x="3952" y="16171"/>
                  </a:lnTo>
                  <a:lnTo>
                    <a:pt x="1746" y="20887"/>
                  </a:lnTo>
                  <a:lnTo>
                    <a:pt x="0" y="60760"/>
                  </a:lnTo>
                  <a:lnTo>
                    <a:pt x="922" y="92825"/>
                  </a:lnTo>
                  <a:lnTo>
                    <a:pt x="7270" y="110212"/>
                  </a:lnTo>
                  <a:lnTo>
                    <a:pt x="8603" y="111234"/>
                  </a:lnTo>
                  <a:lnTo>
                    <a:pt x="15634" y="113008"/>
                  </a:lnTo>
                  <a:lnTo>
                    <a:pt x="21029" y="108702"/>
                  </a:lnTo>
                  <a:lnTo>
                    <a:pt x="23446" y="99014"/>
                  </a:lnTo>
                  <a:lnTo>
                    <a:pt x="24997" y="74293"/>
                  </a:lnTo>
                  <a:lnTo>
                    <a:pt x="30227" y="62711"/>
                  </a:lnTo>
                  <a:lnTo>
                    <a:pt x="36941" y="51292"/>
                  </a:lnTo>
                  <a:lnTo>
                    <a:pt x="42603" y="35226"/>
                  </a:lnTo>
                  <a:lnTo>
                    <a:pt x="65776" y="13497"/>
                  </a:lnTo>
                  <a:lnTo>
                    <a:pt x="71870" y="14994"/>
                  </a:lnTo>
                  <a:lnTo>
                    <a:pt x="76128" y="16711"/>
                  </a:lnTo>
                  <a:lnTo>
                    <a:pt x="78968" y="18796"/>
                  </a:lnTo>
                  <a:lnTo>
                    <a:pt x="82123" y="23621"/>
                  </a:lnTo>
                  <a:lnTo>
                    <a:pt x="86823" y="43864"/>
                  </a:lnTo>
                  <a:lnTo>
                    <a:pt x="88919" y="47246"/>
                  </a:lnTo>
                  <a:lnTo>
                    <a:pt x="101221" y="87103"/>
                  </a:lnTo>
                  <a:lnTo>
                    <a:pt x="105968" y="83153"/>
                  </a:lnTo>
                  <a:lnTo>
                    <a:pt x="108234" y="78565"/>
                  </a:lnTo>
                  <a:lnTo>
                    <a:pt x="121724" y="47821"/>
                  </a:lnTo>
                  <a:lnTo>
                    <a:pt x="148795" y="7900"/>
                  </a:lnTo>
                  <a:lnTo>
                    <a:pt x="154863" y="1218"/>
                  </a:lnTo>
                  <a:lnTo>
                    <a:pt x="157799" y="0"/>
                  </a:lnTo>
                  <a:lnTo>
                    <a:pt x="160696" y="130"/>
                  </a:lnTo>
                  <a:lnTo>
                    <a:pt x="163569" y="1156"/>
                  </a:lnTo>
                  <a:lnTo>
                    <a:pt x="165483" y="2782"/>
                  </a:lnTo>
                  <a:lnTo>
                    <a:pt x="167610" y="7096"/>
                  </a:lnTo>
                  <a:lnTo>
                    <a:pt x="176965" y="48714"/>
                  </a:lnTo>
                  <a:lnTo>
                    <a:pt x="178648" y="87141"/>
                  </a:lnTo>
                  <a:lnTo>
                    <a:pt x="194713" y="1217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0" name="SMARTInkShape-1472"/>
            <p:cNvSpPr/>
            <p:nvPr/>
          </p:nvSpPr>
          <p:spPr>
            <a:xfrm>
              <a:off x="5122333" y="1305695"/>
              <a:ext cx="127001" cy="123170"/>
            </a:xfrm>
            <a:custGeom>
              <a:avLst/>
              <a:gdLst/>
              <a:ahLst/>
              <a:cxnLst/>
              <a:rect l="0" t="0" r="0" b="0"/>
              <a:pathLst>
                <a:path w="127001" h="123170">
                  <a:moveTo>
                    <a:pt x="0" y="15105"/>
                  </a:moveTo>
                  <a:lnTo>
                    <a:pt x="0" y="52938"/>
                  </a:lnTo>
                  <a:lnTo>
                    <a:pt x="0" y="94822"/>
                  </a:lnTo>
                  <a:lnTo>
                    <a:pt x="0" y="107294"/>
                  </a:lnTo>
                  <a:lnTo>
                    <a:pt x="2509" y="115031"/>
                  </a:lnTo>
                  <a:lnTo>
                    <a:pt x="4495" y="118411"/>
                  </a:lnTo>
                  <a:lnTo>
                    <a:pt x="6760" y="120665"/>
                  </a:lnTo>
                  <a:lnTo>
                    <a:pt x="11785" y="123169"/>
                  </a:lnTo>
                  <a:lnTo>
                    <a:pt x="19662" y="121773"/>
                  </a:lnTo>
                  <a:lnTo>
                    <a:pt x="32167" y="115698"/>
                  </a:lnTo>
                  <a:lnTo>
                    <a:pt x="49315" y="100723"/>
                  </a:lnTo>
                  <a:lnTo>
                    <a:pt x="60813" y="85106"/>
                  </a:lnTo>
                  <a:lnTo>
                    <a:pt x="72185" y="57154"/>
                  </a:lnTo>
                  <a:lnTo>
                    <a:pt x="75965" y="17762"/>
                  </a:lnTo>
                  <a:lnTo>
                    <a:pt x="76187" y="0"/>
                  </a:lnTo>
                  <a:lnTo>
                    <a:pt x="77141" y="26698"/>
                  </a:lnTo>
                  <a:lnTo>
                    <a:pt x="82901" y="42516"/>
                  </a:lnTo>
                  <a:lnTo>
                    <a:pt x="86653" y="58034"/>
                  </a:lnTo>
                  <a:lnTo>
                    <a:pt x="92135" y="68992"/>
                  </a:lnTo>
                  <a:lnTo>
                    <a:pt x="104858" y="83857"/>
                  </a:lnTo>
                  <a:lnTo>
                    <a:pt x="127000" y="997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1" name="SMARTInkShape-1473"/>
            <p:cNvSpPr/>
            <p:nvPr/>
          </p:nvSpPr>
          <p:spPr>
            <a:xfrm>
              <a:off x="4894183" y="1304486"/>
              <a:ext cx="143485" cy="126183"/>
            </a:xfrm>
            <a:custGeom>
              <a:avLst/>
              <a:gdLst/>
              <a:ahLst/>
              <a:cxnLst/>
              <a:rect l="0" t="0" r="0" b="0"/>
              <a:pathLst>
                <a:path w="143485" h="126183">
                  <a:moveTo>
                    <a:pt x="8017" y="16314"/>
                  </a:moveTo>
                  <a:lnTo>
                    <a:pt x="8017" y="20809"/>
                  </a:lnTo>
                  <a:lnTo>
                    <a:pt x="10524" y="25524"/>
                  </a:lnTo>
                  <a:lnTo>
                    <a:pt x="13835" y="30755"/>
                  </a:lnTo>
                  <a:lnTo>
                    <a:pt x="15699" y="39930"/>
                  </a:lnTo>
                  <a:lnTo>
                    <a:pt x="15311" y="54147"/>
                  </a:lnTo>
                  <a:lnTo>
                    <a:pt x="2962" y="92789"/>
                  </a:lnTo>
                  <a:lnTo>
                    <a:pt x="0" y="118728"/>
                  </a:lnTo>
                  <a:lnTo>
                    <a:pt x="791" y="121279"/>
                  </a:lnTo>
                  <a:lnTo>
                    <a:pt x="2259" y="122980"/>
                  </a:lnTo>
                  <a:lnTo>
                    <a:pt x="6398" y="124869"/>
                  </a:lnTo>
                  <a:lnTo>
                    <a:pt x="19463" y="126182"/>
                  </a:lnTo>
                  <a:lnTo>
                    <a:pt x="21293" y="124366"/>
                  </a:lnTo>
                  <a:lnTo>
                    <a:pt x="30448" y="96545"/>
                  </a:lnTo>
                  <a:lnTo>
                    <a:pt x="35339" y="71255"/>
                  </a:lnTo>
                  <a:lnTo>
                    <a:pt x="37521" y="67053"/>
                  </a:lnTo>
                  <a:lnTo>
                    <a:pt x="42903" y="41911"/>
                  </a:lnTo>
                  <a:lnTo>
                    <a:pt x="77160" y="6430"/>
                  </a:lnTo>
                  <a:lnTo>
                    <a:pt x="86098" y="2514"/>
                  </a:lnTo>
                  <a:lnTo>
                    <a:pt x="102673" y="0"/>
                  </a:lnTo>
                  <a:lnTo>
                    <a:pt x="105927" y="1675"/>
                  </a:lnTo>
                  <a:lnTo>
                    <a:pt x="115004" y="13022"/>
                  </a:lnTo>
                  <a:lnTo>
                    <a:pt x="122711" y="28300"/>
                  </a:lnTo>
                  <a:lnTo>
                    <a:pt x="133026" y="67155"/>
                  </a:lnTo>
                  <a:lnTo>
                    <a:pt x="135880" y="97830"/>
                  </a:lnTo>
                  <a:lnTo>
                    <a:pt x="143484" y="1094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2" name="SMARTInkShape-1474"/>
            <p:cNvSpPr/>
            <p:nvPr/>
          </p:nvSpPr>
          <p:spPr>
            <a:xfrm>
              <a:off x="4402825" y="1321292"/>
              <a:ext cx="160709" cy="118042"/>
            </a:xfrm>
            <a:custGeom>
              <a:avLst/>
              <a:gdLst/>
              <a:ahLst/>
              <a:cxnLst/>
              <a:rect l="0" t="0" r="0" b="0"/>
              <a:pathLst>
                <a:path w="160709" h="118042">
                  <a:moveTo>
                    <a:pt x="101442" y="33375"/>
                  </a:moveTo>
                  <a:lnTo>
                    <a:pt x="96947" y="28880"/>
                  </a:lnTo>
                  <a:lnTo>
                    <a:pt x="94741" y="24165"/>
                  </a:lnTo>
                  <a:lnTo>
                    <a:pt x="94152" y="21590"/>
                  </a:lnTo>
                  <a:lnTo>
                    <a:pt x="88829" y="13472"/>
                  </a:lnTo>
                  <a:lnTo>
                    <a:pt x="77598" y="1167"/>
                  </a:lnTo>
                  <a:lnTo>
                    <a:pt x="67513" y="0"/>
                  </a:lnTo>
                  <a:lnTo>
                    <a:pt x="60335" y="2235"/>
                  </a:lnTo>
                  <a:lnTo>
                    <a:pt x="57104" y="4148"/>
                  </a:lnTo>
                  <a:lnTo>
                    <a:pt x="38400" y="9100"/>
                  </a:lnTo>
                  <a:lnTo>
                    <a:pt x="15499" y="26949"/>
                  </a:lnTo>
                  <a:lnTo>
                    <a:pt x="5945" y="40460"/>
                  </a:lnTo>
                  <a:lnTo>
                    <a:pt x="1650" y="51885"/>
                  </a:lnTo>
                  <a:lnTo>
                    <a:pt x="0" y="84534"/>
                  </a:lnTo>
                  <a:lnTo>
                    <a:pt x="4384" y="99228"/>
                  </a:lnTo>
                  <a:lnTo>
                    <a:pt x="11640" y="111004"/>
                  </a:lnTo>
                  <a:lnTo>
                    <a:pt x="17001" y="114913"/>
                  </a:lnTo>
                  <a:lnTo>
                    <a:pt x="23460" y="116651"/>
                  </a:lnTo>
                  <a:lnTo>
                    <a:pt x="32603" y="117424"/>
                  </a:lnTo>
                  <a:lnTo>
                    <a:pt x="40429" y="115258"/>
                  </a:lnTo>
                  <a:lnTo>
                    <a:pt x="80902" y="98123"/>
                  </a:lnTo>
                  <a:lnTo>
                    <a:pt x="90118" y="90060"/>
                  </a:lnTo>
                  <a:lnTo>
                    <a:pt x="114501" y="60886"/>
                  </a:lnTo>
                  <a:lnTo>
                    <a:pt x="120657" y="33911"/>
                  </a:lnTo>
                  <a:lnTo>
                    <a:pt x="124093" y="27969"/>
                  </a:lnTo>
                  <a:lnTo>
                    <a:pt x="126832" y="16486"/>
                  </a:lnTo>
                  <a:lnTo>
                    <a:pt x="127782" y="47741"/>
                  </a:lnTo>
                  <a:lnTo>
                    <a:pt x="134131" y="68796"/>
                  </a:lnTo>
                  <a:lnTo>
                    <a:pt x="136180" y="103246"/>
                  </a:lnTo>
                  <a:lnTo>
                    <a:pt x="139772" y="110838"/>
                  </a:lnTo>
                  <a:lnTo>
                    <a:pt x="142047" y="113239"/>
                  </a:lnTo>
                  <a:lnTo>
                    <a:pt x="160708" y="1180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3" name="SMARTInkShape-1475"/>
            <p:cNvSpPr/>
            <p:nvPr/>
          </p:nvSpPr>
          <p:spPr>
            <a:xfrm>
              <a:off x="3970867" y="1329658"/>
              <a:ext cx="160867" cy="117716"/>
            </a:xfrm>
            <a:custGeom>
              <a:avLst/>
              <a:gdLst/>
              <a:ahLst/>
              <a:cxnLst/>
              <a:rect l="0" t="0" r="0" b="0"/>
              <a:pathLst>
                <a:path w="160867" h="117716">
                  <a:moveTo>
                    <a:pt x="0" y="25009"/>
                  </a:moveTo>
                  <a:lnTo>
                    <a:pt x="0" y="44911"/>
                  </a:lnTo>
                  <a:lnTo>
                    <a:pt x="1881" y="46744"/>
                  </a:lnTo>
                  <a:lnTo>
                    <a:pt x="12578" y="49323"/>
                  </a:lnTo>
                  <a:lnTo>
                    <a:pt x="32515" y="50266"/>
                  </a:lnTo>
                  <a:lnTo>
                    <a:pt x="69534" y="38612"/>
                  </a:lnTo>
                  <a:lnTo>
                    <a:pt x="99617" y="29432"/>
                  </a:lnTo>
                  <a:lnTo>
                    <a:pt x="103100" y="27017"/>
                  </a:lnTo>
                  <a:lnTo>
                    <a:pt x="106970" y="21825"/>
                  </a:lnTo>
                  <a:lnTo>
                    <a:pt x="109149" y="13613"/>
                  </a:lnTo>
                  <a:lnTo>
                    <a:pt x="108514" y="11767"/>
                  </a:lnTo>
                  <a:lnTo>
                    <a:pt x="107150" y="10536"/>
                  </a:lnTo>
                  <a:lnTo>
                    <a:pt x="105300" y="9716"/>
                  </a:lnTo>
                  <a:lnTo>
                    <a:pt x="104067" y="8228"/>
                  </a:lnTo>
                  <a:lnTo>
                    <a:pt x="102696" y="4067"/>
                  </a:lnTo>
                  <a:lnTo>
                    <a:pt x="100449" y="2581"/>
                  </a:lnTo>
                  <a:lnTo>
                    <a:pt x="87117" y="0"/>
                  </a:lnTo>
                  <a:lnTo>
                    <a:pt x="76403" y="4219"/>
                  </a:lnTo>
                  <a:lnTo>
                    <a:pt x="57156" y="19286"/>
                  </a:lnTo>
                  <a:lnTo>
                    <a:pt x="32648" y="45126"/>
                  </a:lnTo>
                  <a:lnTo>
                    <a:pt x="27547" y="61804"/>
                  </a:lnTo>
                  <a:lnTo>
                    <a:pt x="26354" y="73034"/>
                  </a:lnTo>
                  <a:lnTo>
                    <a:pt x="28333" y="81788"/>
                  </a:lnTo>
                  <a:lnTo>
                    <a:pt x="33288" y="89755"/>
                  </a:lnTo>
                  <a:lnTo>
                    <a:pt x="41762" y="99567"/>
                  </a:lnTo>
                  <a:lnTo>
                    <a:pt x="51800" y="105183"/>
                  </a:lnTo>
                  <a:lnTo>
                    <a:pt x="93164" y="116702"/>
                  </a:lnTo>
                  <a:lnTo>
                    <a:pt x="108090" y="117715"/>
                  </a:lnTo>
                  <a:lnTo>
                    <a:pt x="160866" y="1096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4" name="SMARTInkShape-1476"/>
            <p:cNvSpPr/>
            <p:nvPr/>
          </p:nvSpPr>
          <p:spPr>
            <a:xfrm>
              <a:off x="3828257" y="1320913"/>
              <a:ext cx="108744" cy="101308"/>
            </a:xfrm>
            <a:custGeom>
              <a:avLst/>
              <a:gdLst/>
              <a:ahLst/>
              <a:cxnLst/>
              <a:rect l="0" t="0" r="0" b="0"/>
              <a:pathLst>
                <a:path w="108744" h="101308">
                  <a:moveTo>
                    <a:pt x="49476" y="8354"/>
                  </a:moveTo>
                  <a:lnTo>
                    <a:pt x="49476" y="12848"/>
                  </a:lnTo>
                  <a:lnTo>
                    <a:pt x="50417" y="14172"/>
                  </a:lnTo>
                  <a:lnTo>
                    <a:pt x="51985" y="15055"/>
                  </a:lnTo>
                  <a:lnTo>
                    <a:pt x="53971" y="15643"/>
                  </a:lnTo>
                  <a:lnTo>
                    <a:pt x="55295" y="17917"/>
                  </a:lnTo>
                  <a:lnTo>
                    <a:pt x="58099" y="28225"/>
                  </a:lnTo>
                  <a:lnTo>
                    <a:pt x="59929" y="30068"/>
                  </a:lnTo>
                  <a:lnTo>
                    <a:pt x="62089" y="31296"/>
                  </a:lnTo>
                  <a:lnTo>
                    <a:pt x="63529" y="33056"/>
                  </a:lnTo>
                  <a:lnTo>
                    <a:pt x="67097" y="42233"/>
                  </a:lnTo>
                  <a:lnTo>
                    <a:pt x="73666" y="49388"/>
                  </a:lnTo>
                  <a:lnTo>
                    <a:pt x="74070" y="48880"/>
                  </a:lnTo>
                  <a:lnTo>
                    <a:pt x="74876" y="22081"/>
                  </a:lnTo>
                  <a:lnTo>
                    <a:pt x="73935" y="20327"/>
                  </a:lnTo>
                  <a:lnTo>
                    <a:pt x="72367" y="19158"/>
                  </a:lnTo>
                  <a:lnTo>
                    <a:pt x="70381" y="18379"/>
                  </a:lnTo>
                  <a:lnTo>
                    <a:pt x="69057" y="16919"/>
                  </a:lnTo>
                  <a:lnTo>
                    <a:pt x="65702" y="8289"/>
                  </a:lnTo>
                  <a:lnTo>
                    <a:pt x="59150" y="1179"/>
                  </a:lnTo>
                  <a:lnTo>
                    <a:pt x="53806" y="270"/>
                  </a:lnTo>
                  <a:lnTo>
                    <a:pt x="46265" y="0"/>
                  </a:lnTo>
                  <a:lnTo>
                    <a:pt x="40837" y="2446"/>
                  </a:lnTo>
                  <a:lnTo>
                    <a:pt x="21244" y="19792"/>
                  </a:lnTo>
                  <a:lnTo>
                    <a:pt x="10904" y="36780"/>
                  </a:lnTo>
                  <a:lnTo>
                    <a:pt x="0" y="69163"/>
                  </a:lnTo>
                  <a:lnTo>
                    <a:pt x="4282" y="78027"/>
                  </a:lnTo>
                  <a:lnTo>
                    <a:pt x="12457" y="87298"/>
                  </a:lnTo>
                  <a:lnTo>
                    <a:pt x="22361" y="94553"/>
                  </a:lnTo>
                  <a:lnTo>
                    <a:pt x="33035" y="98405"/>
                  </a:lnTo>
                  <a:lnTo>
                    <a:pt x="72083" y="101307"/>
                  </a:lnTo>
                  <a:lnTo>
                    <a:pt x="108743" y="930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5" name="SMARTInkShape-1477"/>
            <p:cNvSpPr/>
            <p:nvPr/>
          </p:nvSpPr>
          <p:spPr>
            <a:xfrm>
              <a:off x="3666067" y="1332855"/>
              <a:ext cx="127001" cy="105830"/>
            </a:xfrm>
            <a:custGeom>
              <a:avLst/>
              <a:gdLst/>
              <a:ahLst/>
              <a:cxnLst/>
              <a:rect l="0" t="0" r="0" b="0"/>
              <a:pathLst>
                <a:path w="127001" h="105830">
                  <a:moveTo>
                    <a:pt x="0" y="4878"/>
                  </a:moveTo>
                  <a:lnTo>
                    <a:pt x="0" y="0"/>
                  </a:lnTo>
                  <a:lnTo>
                    <a:pt x="0" y="36517"/>
                  </a:lnTo>
                  <a:lnTo>
                    <a:pt x="0" y="74867"/>
                  </a:lnTo>
                  <a:lnTo>
                    <a:pt x="0" y="105829"/>
                  </a:lnTo>
                  <a:lnTo>
                    <a:pt x="4495" y="101791"/>
                  </a:lnTo>
                  <a:lnTo>
                    <a:pt x="11784" y="85648"/>
                  </a:lnTo>
                  <a:lnTo>
                    <a:pt x="20976" y="45693"/>
                  </a:lnTo>
                  <a:lnTo>
                    <a:pt x="26407" y="25623"/>
                  </a:lnTo>
                  <a:lnTo>
                    <a:pt x="39864" y="7982"/>
                  </a:lnTo>
                  <a:lnTo>
                    <a:pt x="46253" y="6258"/>
                  </a:lnTo>
                  <a:lnTo>
                    <a:pt x="83438" y="4902"/>
                  </a:lnTo>
                  <a:lnTo>
                    <a:pt x="87610" y="6776"/>
                  </a:lnTo>
                  <a:lnTo>
                    <a:pt x="104066" y="23955"/>
                  </a:lnTo>
                  <a:lnTo>
                    <a:pt x="107400" y="32485"/>
                  </a:lnTo>
                  <a:lnTo>
                    <a:pt x="109822" y="41607"/>
                  </a:lnTo>
                  <a:lnTo>
                    <a:pt x="115534" y="52972"/>
                  </a:lnTo>
                  <a:lnTo>
                    <a:pt x="127000" y="810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6" name="SMARTInkShape-1478"/>
            <p:cNvSpPr/>
            <p:nvPr/>
          </p:nvSpPr>
          <p:spPr>
            <a:xfrm>
              <a:off x="3505220" y="1329297"/>
              <a:ext cx="110048" cy="101571"/>
            </a:xfrm>
            <a:custGeom>
              <a:avLst/>
              <a:gdLst/>
              <a:ahLst/>
              <a:cxnLst/>
              <a:rect l="0" t="0" r="0" b="0"/>
              <a:pathLst>
                <a:path w="110048" h="101571">
                  <a:moveTo>
                    <a:pt x="76180" y="8436"/>
                  </a:moveTo>
                  <a:lnTo>
                    <a:pt x="71685" y="3942"/>
                  </a:lnTo>
                  <a:lnTo>
                    <a:pt x="66970" y="1735"/>
                  </a:lnTo>
                  <a:lnTo>
                    <a:pt x="34155" y="0"/>
                  </a:lnTo>
                  <a:lnTo>
                    <a:pt x="26772" y="2492"/>
                  </a:lnTo>
                  <a:lnTo>
                    <a:pt x="23486" y="4473"/>
                  </a:lnTo>
                  <a:lnTo>
                    <a:pt x="21295" y="6735"/>
                  </a:lnTo>
                  <a:lnTo>
                    <a:pt x="2505" y="35526"/>
                  </a:lnTo>
                  <a:lnTo>
                    <a:pt x="78" y="77588"/>
                  </a:lnTo>
                  <a:lnTo>
                    <a:pt x="0" y="90038"/>
                  </a:lnTo>
                  <a:lnTo>
                    <a:pt x="2497" y="94250"/>
                  </a:lnTo>
                  <a:lnTo>
                    <a:pt x="4480" y="96690"/>
                  </a:lnTo>
                  <a:lnTo>
                    <a:pt x="9192" y="99401"/>
                  </a:lnTo>
                  <a:lnTo>
                    <a:pt x="11766" y="100124"/>
                  </a:lnTo>
                  <a:lnTo>
                    <a:pt x="19643" y="95910"/>
                  </a:lnTo>
                  <a:lnTo>
                    <a:pt x="48511" y="73908"/>
                  </a:lnTo>
                  <a:lnTo>
                    <a:pt x="58574" y="56057"/>
                  </a:lnTo>
                  <a:lnTo>
                    <a:pt x="75039" y="20262"/>
                  </a:lnTo>
                  <a:lnTo>
                    <a:pt x="76135" y="8953"/>
                  </a:lnTo>
                  <a:lnTo>
                    <a:pt x="76180" y="46868"/>
                  </a:lnTo>
                  <a:lnTo>
                    <a:pt x="77121" y="59384"/>
                  </a:lnTo>
                  <a:lnTo>
                    <a:pt x="80675" y="68082"/>
                  </a:lnTo>
                  <a:lnTo>
                    <a:pt x="87899" y="75084"/>
                  </a:lnTo>
                  <a:lnTo>
                    <a:pt x="110047" y="1015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7" name="SMARTInkShape-1479"/>
            <p:cNvSpPr/>
            <p:nvPr/>
          </p:nvSpPr>
          <p:spPr>
            <a:xfrm>
              <a:off x="3311992" y="1346200"/>
              <a:ext cx="150876" cy="16934"/>
            </a:xfrm>
            <a:custGeom>
              <a:avLst/>
              <a:gdLst/>
              <a:ahLst/>
              <a:cxnLst/>
              <a:rect l="0" t="0" r="0" b="0"/>
              <a:pathLst>
                <a:path w="150876" h="16934">
                  <a:moveTo>
                    <a:pt x="15408" y="16933"/>
                  </a:moveTo>
                  <a:lnTo>
                    <a:pt x="0" y="16933"/>
                  </a:lnTo>
                  <a:lnTo>
                    <a:pt x="19054" y="11115"/>
                  </a:lnTo>
                  <a:lnTo>
                    <a:pt x="58221" y="4321"/>
                  </a:lnTo>
                  <a:lnTo>
                    <a:pt x="94004" y="379"/>
                  </a:lnTo>
                  <a:lnTo>
                    <a:pt x="134763" y="75"/>
                  </a:lnTo>
                  <a:lnTo>
                    <a:pt x="1508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8" name="SMARTInkShape-1480"/>
            <p:cNvSpPr/>
            <p:nvPr/>
          </p:nvSpPr>
          <p:spPr>
            <a:xfrm>
              <a:off x="3370257" y="1245297"/>
              <a:ext cx="24877" cy="185571"/>
            </a:xfrm>
            <a:custGeom>
              <a:avLst/>
              <a:gdLst/>
              <a:ahLst/>
              <a:cxnLst/>
              <a:rect l="0" t="0" r="0" b="0"/>
              <a:pathLst>
                <a:path w="24877" h="185571">
                  <a:moveTo>
                    <a:pt x="7943" y="16236"/>
                  </a:moveTo>
                  <a:lnTo>
                    <a:pt x="7943" y="0"/>
                  </a:lnTo>
                  <a:lnTo>
                    <a:pt x="2124" y="12019"/>
                  </a:lnTo>
                  <a:lnTo>
                    <a:pt x="0" y="29445"/>
                  </a:lnTo>
                  <a:lnTo>
                    <a:pt x="2031" y="71727"/>
                  </a:lnTo>
                  <a:lnTo>
                    <a:pt x="8105" y="111520"/>
                  </a:lnTo>
                  <a:lnTo>
                    <a:pt x="24876" y="1855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9" name="SMARTInkShape-1481"/>
            <p:cNvSpPr/>
            <p:nvPr/>
          </p:nvSpPr>
          <p:spPr>
            <a:xfrm>
              <a:off x="3160160" y="1312333"/>
              <a:ext cx="131244" cy="118535"/>
            </a:xfrm>
            <a:custGeom>
              <a:avLst/>
              <a:gdLst/>
              <a:ahLst/>
              <a:cxnLst/>
              <a:rect l="0" t="0" r="0" b="0"/>
              <a:pathLst>
                <a:path w="131244" h="118535">
                  <a:moveTo>
                    <a:pt x="99507" y="0"/>
                  </a:moveTo>
                  <a:lnTo>
                    <a:pt x="92217" y="7290"/>
                  </a:lnTo>
                  <a:lnTo>
                    <a:pt x="82399" y="12613"/>
                  </a:lnTo>
                  <a:lnTo>
                    <a:pt x="40831" y="22499"/>
                  </a:lnTo>
                  <a:lnTo>
                    <a:pt x="16811" y="29513"/>
                  </a:lnTo>
                  <a:lnTo>
                    <a:pt x="4971" y="37072"/>
                  </a:lnTo>
                  <a:lnTo>
                    <a:pt x="1046" y="42503"/>
                  </a:lnTo>
                  <a:lnTo>
                    <a:pt x="0" y="45269"/>
                  </a:lnTo>
                  <a:lnTo>
                    <a:pt x="243" y="47113"/>
                  </a:lnTo>
                  <a:lnTo>
                    <a:pt x="1346" y="48342"/>
                  </a:lnTo>
                  <a:lnTo>
                    <a:pt x="5080" y="49708"/>
                  </a:lnTo>
                  <a:lnTo>
                    <a:pt x="46008" y="50736"/>
                  </a:lnTo>
                  <a:lnTo>
                    <a:pt x="79741" y="55282"/>
                  </a:lnTo>
                  <a:lnTo>
                    <a:pt x="114050" y="70702"/>
                  </a:lnTo>
                  <a:lnTo>
                    <a:pt x="126185" y="79066"/>
                  </a:lnTo>
                  <a:lnTo>
                    <a:pt x="130178" y="84686"/>
                  </a:lnTo>
                  <a:lnTo>
                    <a:pt x="131243" y="87502"/>
                  </a:lnTo>
                  <a:lnTo>
                    <a:pt x="130072" y="90320"/>
                  </a:lnTo>
                  <a:lnTo>
                    <a:pt x="114112" y="104424"/>
                  </a:lnTo>
                  <a:lnTo>
                    <a:pt x="90789" y="114771"/>
                  </a:lnTo>
                  <a:lnTo>
                    <a:pt x="70155" y="117790"/>
                  </a:lnTo>
                  <a:lnTo>
                    <a:pt x="14840"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0" name="SMARTInkShape-1482"/>
            <p:cNvSpPr/>
            <p:nvPr/>
          </p:nvSpPr>
          <p:spPr>
            <a:xfrm>
              <a:off x="3081867" y="1286933"/>
              <a:ext cx="8467" cy="1"/>
            </a:xfrm>
            <a:custGeom>
              <a:avLst/>
              <a:gdLst/>
              <a:ahLst/>
              <a:cxnLst/>
              <a:rect l="0" t="0" r="0" b="0"/>
              <a:pathLst>
                <a:path w="8467" h="1">
                  <a:moveTo>
                    <a:pt x="846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1" name="SMARTInkShape-1483"/>
            <p:cNvSpPr/>
            <p:nvPr/>
          </p:nvSpPr>
          <p:spPr>
            <a:xfrm>
              <a:off x="3098800" y="1346200"/>
              <a:ext cx="8468" cy="93134"/>
            </a:xfrm>
            <a:custGeom>
              <a:avLst/>
              <a:gdLst/>
              <a:ahLst/>
              <a:cxnLst/>
              <a:rect l="0" t="0" r="0" b="0"/>
              <a:pathLst>
                <a:path w="8468" h="93134">
                  <a:moveTo>
                    <a:pt x="0" y="0"/>
                  </a:moveTo>
                  <a:lnTo>
                    <a:pt x="0" y="37669"/>
                  </a:lnTo>
                  <a:lnTo>
                    <a:pt x="941" y="52972"/>
                  </a:lnTo>
                  <a:lnTo>
                    <a:pt x="6701" y="69556"/>
                  </a:lnTo>
                  <a:lnTo>
                    <a:pt x="8467" y="93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2" name="SMARTInkShape-1484"/>
            <p:cNvSpPr/>
            <p:nvPr/>
          </p:nvSpPr>
          <p:spPr>
            <a:xfrm>
              <a:off x="2844801" y="1253076"/>
              <a:ext cx="160867" cy="203085"/>
            </a:xfrm>
            <a:custGeom>
              <a:avLst/>
              <a:gdLst/>
              <a:ahLst/>
              <a:cxnLst/>
              <a:rect l="0" t="0" r="0" b="0"/>
              <a:pathLst>
                <a:path w="160867" h="203085">
                  <a:moveTo>
                    <a:pt x="110066" y="143924"/>
                  </a:moveTo>
                  <a:lnTo>
                    <a:pt x="110066" y="114134"/>
                  </a:lnTo>
                  <a:lnTo>
                    <a:pt x="109125" y="112775"/>
                  </a:lnTo>
                  <a:lnTo>
                    <a:pt x="107557" y="111869"/>
                  </a:lnTo>
                  <a:lnTo>
                    <a:pt x="101948" y="110163"/>
                  </a:lnTo>
                  <a:lnTo>
                    <a:pt x="101703" y="105594"/>
                  </a:lnTo>
                  <a:lnTo>
                    <a:pt x="100727" y="104260"/>
                  </a:lnTo>
                  <a:lnTo>
                    <a:pt x="94318" y="101942"/>
                  </a:lnTo>
                  <a:lnTo>
                    <a:pt x="88989" y="101695"/>
                  </a:lnTo>
                  <a:lnTo>
                    <a:pt x="87548" y="100719"/>
                  </a:lnTo>
                  <a:lnTo>
                    <a:pt x="86587" y="99128"/>
                  </a:lnTo>
                  <a:lnTo>
                    <a:pt x="85947" y="97127"/>
                  </a:lnTo>
                  <a:lnTo>
                    <a:pt x="84579" y="95793"/>
                  </a:lnTo>
                  <a:lnTo>
                    <a:pt x="76581" y="93228"/>
                  </a:lnTo>
                  <a:lnTo>
                    <a:pt x="71817" y="93155"/>
                  </a:lnTo>
                  <a:lnTo>
                    <a:pt x="70456" y="92204"/>
                  </a:lnTo>
                  <a:lnTo>
                    <a:pt x="69548" y="90629"/>
                  </a:lnTo>
                  <a:lnTo>
                    <a:pt x="68943" y="88639"/>
                  </a:lnTo>
                  <a:lnTo>
                    <a:pt x="67599" y="88252"/>
                  </a:lnTo>
                  <a:lnTo>
                    <a:pt x="52356" y="92879"/>
                  </a:lnTo>
                  <a:lnTo>
                    <a:pt x="46766" y="93051"/>
                  </a:lnTo>
                  <a:lnTo>
                    <a:pt x="45288" y="94016"/>
                  </a:lnTo>
                  <a:lnTo>
                    <a:pt x="44302" y="95600"/>
                  </a:lnTo>
                  <a:lnTo>
                    <a:pt x="43646" y="97597"/>
                  </a:lnTo>
                  <a:lnTo>
                    <a:pt x="41326" y="98928"/>
                  </a:lnTo>
                  <a:lnTo>
                    <a:pt x="30954" y="101743"/>
                  </a:lnTo>
                  <a:lnTo>
                    <a:pt x="29103" y="103573"/>
                  </a:lnTo>
                  <a:lnTo>
                    <a:pt x="27868" y="105735"/>
                  </a:lnTo>
                  <a:lnTo>
                    <a:pt x="26104" y="107175"/>
                  </a:lnTo>
                  <a:lnTo>
                    <a:pt x="21636" y="108777"/>
                  </a:lnTo>
                  <a:lnTo>
                    <a:pt x="20068" y="110144"/>
                  </a:lnTo>
                  <a:lnTo>
                    <a:pt x="9765" y="125432"/>
                  </a:lnTo>
                  <a:lnTo>
                    <a:pt x="2904" y="133442"/>
                  </a:lnTo>
                  <a:lnTo>
                    <a:pt x="860" y="141341"/>
                  </a:lnTo>
                  <a:lnTo>
                    <a:pt x="0" y="180716"/>
                  </a:lnTo>
                  <a:lnTo>
                    <a:pt x="941" y="182563"/>
                  </a:lnTo>
                  <a:lnTo>
                    <a:pt x="2508" y="183795"/>
                  </a:lnTo>
                  <a:lnTo>
                    <a:pt x="4494" y="184616"/>
                  </a:lnTo>
                  <a:lnTo>
                    <a:pt x="5818" y="186104"/>
                  </a:lnTo>
                  <a:lnTo>
                    <a:pt x="8117" y="193403"/>
                  </a:lnTo>
                  <a:lnTo>
                    <a:pt x="10819" y="194137"/>
                  </a:lnTo>
                  <a:lnTo>
                    <a:pt x="12857" y="194333"/>
                  </a:lnTo>
                  <a:lnTo>
                    <a:pt x="17630" y="197059"/>
                  </a:lnTo>
                  <a:lnTo>
                    <a:pt x="22887" y="200465"/>
                  </a:lnTo>
                  <a:lnTo>
                    <a:pt x="31135" y="202383"/>
                  </a:lnTo>
                  <a:lnTo>
                    <a:pt x="45167" y="203084"/>
                  </a:lnTo>
                  <a:lnTo>
                    <a:pt x="47044" y="202179"/>
                  </a:lnTo>
                  <a:lnTo>
                    <a:pt x="48296" y="200635"/>
                  </a:lnTo>
                  <a:lnTo>
                    <a:pt x="49130" y="198665"/>
                  </a:lnTo>
                  <a:lnTo>
                    <a:pt x="50627" y="197351"/>
                  </a:lnTo>
                  <a:lnTo>
                    <a:pt x="59789" y="192734"/>
                  </a:lnTo>
                  <a:lnTo>
                    <a:pt x="65143" y="189136"/>
                  </a:lnTo>
                  <a:lnTo>
                    <a:pt x="70658" y="187537"/>
                  </a:lnTo>
                  <a:lnTo>
                    <a:pt x="72505" y="186169"/>
                  </a:lnTo>
                  <a:lnTo>
                    <a:pt x="73736" y="184317"/>
                  </a:lnTo>
                  <a:lnTo>
                    <a:pt x="74557" y="182142"/>
                  </a:lnTo>
                  <a:lnTo>
                    <a:pt x="76045" y="180691"/>
                  </a:lnTo>
                  <a:lnTo>
                    <a:pt x="80207" y="179080"/>
                  </a:lnTo>
                  <a:lnTo>
                    <a:pt x="85193" y="173346"/>
                  </a:lnTo>
                  <a:lnTo>
                    <a:pt x="90544" y="166408"/>
                  </a:lnTo>
                  <a:lnTo>
                    <a:pt x="97905" y="161561"/>
                  </a:lnTo>
                  <a:lnTo>
                    <a:pt x="108084" y="143800"/>
                  </a:lnTo>
                  <a:lnTo>
                    <a:pt x="108744" y="141019"/>
                  </a:lnTo>
                  <a:lnTo>
                    <a:pt x="116593" y="126980"/>
                  </a:lnTo>
                  <a:lnTo>
                    <a:pt x="118149" y="115700"/>
                  </a:lnTo>
                  <a:lnTo>
                    <a:pt x="119217" y="113819"/>
                  </a:lnTo>
                  <a:lnTo>
                    <a:pt x="120871" y="112565"/>
                  </a:lnTo>
                  <a:lnTo>
                    <a:pt x="122913" y="111729"/>
                  </a:lnTo>
                  <a:lnTo>
                    <a:pt x="124275" y="110231"/>
                  </a:lnTo>
                  <a:lnTo>
                    <a:pt x="125789" y="106058"/>
                  </a:lnTo>
                  <a:lnTo>
                    <a:pt x="126893" y="90198"/>
                  </a:lnTo>
                  <a:lnTo>
                    <a:pt x="124443" y="84611"/>
                  </a:lnTo>
                  <a:lnTo>
                    <a:pt x="121159" y="78992"/>
                  </a:lnTo>
                  <a:lnTo>
                    <a:pt x="119051" y="67720"/>
                  </a:lnTo>
                  <a:lnTo>
                    <a:pt x="118635" y="56434"/>
                  </a:lnTo>
                  <a:lnTo>
                    <a:pt x="116069" y="50790"/>
                  </a:lnTo>
                  <a:lnTo>
                    <a:pt x="111251" y="43996"/>
                  </a:lnTo>
                  <a:lnTo>
                    <a:pt x="110300" y="35895"/>
                  </a:lnTo>
                  <a:lnTo>
                    <a:pt x="110170" y="30686"/>
                  </a:lnTo>
                  <a:lnTo>
                    <a:pt x="107603" y="25236"/>
                  </a:lnTo>
                  <a:lnTo>
                    <a:pt x="93512" y="8849"/>
                  </a:lnTo>
                  <a:lnTo>
                    <a:pt x="93132" y="0"/>
                  </a:lnTo>
                  <a:lnTo>
                    <a:pt x="94073" y="22133"/>
                  </a:lnTo>
                  <a:lnTo>
                    <a:pt x="100422" y="59943"/>
                  </a:lnTo>
                  <a:lnTo>
                    <a:pt x="105745" y="80366"/>
                  </a:lnTo>
                  <a:lnTo>
                    <a:pt x="125408" y="116565"/>
                  </a:lnTo>
                  <a:lnTo>
                    <a:pt x="147985" y="156412"/>
                  </a:lnTo>
                  <a:lnTo>
                    <a:pt x="160866" y="1862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3" name="SMARTInkShape-1485"/>
            <p:cNvSpPr/>
            <p:nvPr/>
          </p:nvSpPr>
          <p:spPr>
            <a:xfrm>
              <a:off x="2446867" y="1346200"/>
              <a:ext cx="127001" cy="110058"/>
            </a:xfrm>
            <a:custGeom>
              <a:avLst/>
              <a:gdLst/>
              <a:ahLst/>
              <a:cxnLst/>
              <a:rect l="0" t="0" r="0" b="0"/>
              <a:pathLst>
                <a:path w="127001" h="110058">
                  <a:moveTo>
                    <a:pt x="0" y="33867"/>
                  </a:moveTo>
                  <a:lnTo>
                    <a:pt x="0" y="38361"/>
                  </a:lnTo>
                  <a:lnTo>
                    <a:pt x="941" y="39685"/>
                  </a:lnTo>
                  <a:lnTo>
                    <a:pt x="2508" y="40568"/>
                  </a:lnTo>
                  <a:lnTo>
                    <a:pt x="4494" y="41157"/>
                  </a:lnTo>
                  <a:lnTo>
                    <a:pt x="5818" y="42490"/>
                  </a:lnTo>
                  <a:lnTo>
                    <a:pt x="8117" y="49520"/>
                  </a:lnTo>
                  <a:lnTo>
                    <a:pt x="10820" y="50231"/>
                  </a:lnTo>
                  <a:lnTo>
                    <a:pt x="24191" y="50797"/>
                  </a:lnTo>
                  <a:lnTo>
                    <a:pt x="24594" y="51739"/>
                  </a:lnTo>
                  <a:lnTo>
                    <a:pt x="25042" y="55294"/>
                  </a:lnTo>
                  <a:lnTo>
                    <a:pt x="26102" y="56618"/>
                  </a:lnTo>
                  <a:lnTo>
                    <a:pt x="29788" y="58089"/>
                  </a:lnTo>
                  <a:lnTo>
                    <a:pt x="32089" y="57541"/>
                  </a:lnTo>
                  <a:lnTo>
                    <a:pt x="41878" y="51118"/>
                  </a:lnTo>
                  <a:lnTo>
                    <a:pt x="57729" y="50808"/>
                  </a:lnTo>
                  <a:lnTo>
                    <a:pt x="66421" y="43511"/>
                  </a:lnTo>
                  <a:lnTo>
                    <a:pt x="67150" y="40348"/>
                  </a:lnTo>
                  <a:lnTo>
                    <a:pt x="67344" y="38188"/>
                  </a:lnTo>
                  <a:lnTo>
                    <a:pt x="68414" y="36747"/>
                  </a:lnTo>
                  <a:lnTo>
                    <a:pt x="74989" y="34246"/>
                  </a:lnTo>
                  <a:lnTo>
                    <a:pt x="75661" y="31527"/>
                  </a:lnTo>
                  <a:lnTo>
                    <a:pt x="76200" y="8818"/>
                  </a:lnTo>
                  <a:lnTo>
                    <a:pt x="71705" y="8571"/>
                  </a:lnTo>
                  <a:lnTo>
                    <a:pt x="70381" y="7595"/>
                  </a:lnTo>
                  <a:lnTo>
                    <a:pt x="67764" y="104"/>
                  </a:lnTo>
                  <a:lnTo>
                    <a:pt x="43541" y="0"/>
                  </a:lnTo>
                  <a:lnTo>
                    <a:pt x="43139" y="941"/>
                  </a:lnTo>
                  <a:lnTo>
                    <a:pt x="42439" y="7290"/>
                  </a:lnTo>
                  <a:lnTo>
                    <a:pt x="35052" y="15653"/>
                  </a:lnTo>
                  <a:lnTo>
                    <a:pt x="29723" y="16554"/>
                  </a:lnTo>
                  <a:lnTo>
                    <a:pt x="28282" y="17621"/>
                  </a:lnTo>
                  <a:lnTo>
                    <a:pt x="26681" y="21316"/>
                  </a:lnTo>
                  <a:lnTo>
                    <a:pt x="25400" y="63275"/>
                  </a:lnTo>
                  <a:lnTo>
                    <a:pt x="25400" y="88675"/>
                  </a:lnTo>
                  <a:lnTo>
                    <a:pt x="26340" y="90161"/>
                  </a:lnTo>
                  <a:lnTo>
                    <a:pt x="27908" y="91152"/>
                  </a:lnTo>
                  <a:lnTo>
                    <a:pt x="29894" y="91812"/>
                  </a:lnTo>
                  <a:lnTo>
                    <a:pt x="31218" y="93193"/>
                  </a:lnTo>
                  <a:lnTo>
                    <a:pt x="33517" y="100307"/>
                  </a:lnTo>
                  <a:lnTo>
                    <a:pt x="33763" y="105711"/>
                  </a:lnTo>
                  <a:lnTo>
                    <a:pt x="34738" y="107163"/>
                  </a:lnTo>
                  <a:lnTo>
                    <a:pt x="36329" y="108131"/>
                  </a:lnTo>
                  <a:lnTo>
                    <a:pt x="43062" y="109493"/>
                  </a:lnTo>
                  <a:lnTo>
                    <a:pt x="63278" y="110057"/>
                  </a:lnTo>
                  <a:lnTo>
                    <a:pt x="68262" y="107554"/>
                  </a:lnTo>
                  <a:lnTo>
                    <a:pt x="73612" y="104246"/>
                  </a:lnTo>
                  <a:lnTo>
                    <a:pt x="82855" y="102384"/>
                  </a:lnTo>
                  <a:lnTo>
                    <a:pt x="96150" y="100892"/>
                  </a:lnTo>
                  <a:lnTo>
                    <a:pt x="107406" y="95850"/>
                  </a:lnTo>
                  <a:lnTo>
                    <a:pt x="127000" y="93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4" name="SMARTInkShape-1486"/>
            <p:cNvSpPr/>
            <p:nvPr/>
          </p:nvSpPr>
          <p:spPr>
            <a:xfrm>
              <a:off x="2277533" y="1295503"/>
              <a:ext cx="118535" cy="160089"/>
            </a:xfrm>
            <a:custGeom>
              <a:avLst/>
              <a:gdLst/>
              <a:ahLst/>
              <a:cxnLst/>
              <a:rect l="0" t="0" r="0" b="0"/>
              <a:pathLst>
                <a:path w="118535" h="160089">
                  <a:moveTo>
                    <a:pt x="0" y="8364"/>
                  </a:moveTo>
                  <a:lnTo>
                    <a:pt x="0" y="0"/>
                  </a:lnTo>
                  <a:lnTo>
                    <a:pt x="941" y="22045"/>
                  </a:lnTo>
                  <a:lnTo>
                    <a:pt x="7683" y="62269"/>
                  </a:lnTo>
                  <a:lnTo>
                    <a:pt x="10820" y="91135"/>
                  </a:lnTo>
                  <a:lnTo>
                    <a:pt x="15122" y="111911"/>
                  </a:lnTo>
                  <a:lnTo>
                    <a:pt x="16576" y="139721"/>
                  </a:lnTo>
                  <a:lnTo>
                    <a:pt x="14266" y="149216"/>
                  </a:lnTo>
                  <a:lnTo>
                    <a:pt x="8806" y="160088"/>
                  </a:lnTo>
                  <a:lnTo>
                    <a:pt x="8568" y="151574"/>
                  </a:lnTo>
                  <a:lnTo>
                    <a:pt x="11020" y="144763"/>
                  </a:lnTo>
                  <a:lnTo>
                    <a:pt x="20260" y="123736"/>
                  </a:lnTo>
                  <a:lnTo>
                    <a:pt x="34410" y="84137"/>
                  </a:lnTo>
                  <a:lnTo>
                    <a:pt x="45263" y="66396"/>
                  </a:lnTo>
                  <a:lnTo>
                    <a:pt x="53357" y="62378"/>
                  </a:lnTo>
                  <a:lnTo>
                    <a:pt x="69388" y="59798"/>
                  </a:lnTo>
                  <a:lnTo>
                    <a:pt x="83172" y="63847"/>
                  </a:lnTo>
                  <a:lnTo>
                    <a:pt x="86492" y="66048"/>
                  </a:lnTo>
                  <a:lnTo>
                    <a:pt x="101955" y="87145"/>
                  </a:lnTo>
                  <a:lnTo>
                    <a:pt x="106462" y="97000"/>
                  </a:lnTo>
                  <a:lnTo>
                    <a:pt x="115792" y="137119"/>
                  </a:lnTo>
                  <a:lnTo>
                    <a:pt x="118534" y="1438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5" name="SMARTInkShape-1487"/>
            <p:cNvSpPr/>
            <p:nvPr/>
          </p:nvSpPr>
          <p:spPr>
            <a:xfrm>
              <a:off x="1998133" y="1307709"/>
              <a:ext cx="237068" cy="30025"/>
            </a:xfrm>
            <a:custGeom>
              <a:avLst/>
              <a:gdLst/>
              <a:ahLst/>
              <a:cxnLst/>
              <a:rect l="0" t="0" r="0" b="0"/>
              <a:pathLst>
                <a:path w="237068" h="30025">
                  <a:moveTo>
                    <a:pt x="0" y="30024"/>
                  </a:moveTo>
                  <a:lnTo>
                    <a:pt x="4495" y="25530"/>
                  </a:lnTo>
                  <a:lnTo>
                    <a:pt x="20774" y="22735"/>
                  </a:lnTo>
                  <a:lnTo>
                    <a:pt x="59773" y="19204"/>
                  </a:lnTo>
                  <a:lnTo>
                    <a:pt x="89834" y="14902"/>
                  </a:lnTo>
                  <a:lnTo>
                    <a:pt x="121005" y="11119"/>
                  </a:lnTo>
                  <a:lnTo>
                    <a:pt x="161878" y="5907"/>
                  </a:lnTo>
                  <a:lnTo>
                    <a:pt x="201727" y="0"/>
                  </a:lnTo>
                  <a:lnTo>
                    <a:pt x="237067" y="46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6" name="SMARTInkShape-1488"/>
            <p:cNvSpPr/>
            <p:nvPr/>
          </p:nvSpPr>
          <p:spPr>
            <a:xfrm>
              <a:off x="2125133" y="1320803"/>
              <a:ext cx="1" cy="160865"/>
            </a:xfrm>
            <a:custGeom>
              <a:avLst/>
              <a:gdLst/>
              <a:ahLst/>
              <a:cxnLst/>
              <a:rect l="0" t="0" r="0" b="0"/>
              <a:pathLst>
                <a:path w="1" h="160865">
                  <a:moveTo>
                    <a:pt x="0" y="8464"/>
                  </a:moveTo>
                  <a:lnTo>
                    <a:pt x="0" y="0"/>
                  </a:lnTo>
                  <a:lnTo>
                    <a:pt x="0" y="37830"/>
                  </a:lnTo>
                  <a:lnTo>
                    <a:pt x="0" y="78773"/>
                  </a:lnTo>
                  <a:lnTo>
                    <a:pt x="0" y="117929"/>
                  </a:lnTo>
                  <a:lnTo>
                    <a:pt x="0" y="1608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017877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558207"/>
          </a:xfrm>
        </p:spPr>
        <p:txBody>
          <a:bodyPr>
            <a:normAutofit fontScale="90000"/>
          </a:bodyPr>
          <a:lstStyle/>
          <a:p>
            <a:r>
              <a:rPr lang="en-US" dirty="0"/>
              <a:t>Lesson </a:t>
            </a:r>
            <a:r>
              <a:rPr lang="en-US" dirty="0" smtClean="0"/>
              <a:t>4a.3</a:t>
            </a:r>
            <a:r>
              <a:rPr lang="en-US" dirty="0"/>
              <a:t>: Absolute Value</a:t>
            </a:r>
          </a:p>
        </p:txBody>
      </p:sp>
      <p:sp>
        <p:nvSpPr>
          <p:cNvPr id="3" name="Content Placeholder 2"/>
          <p:cNvSpPr>
            <a:spLocks noGrp="1"/>
          </p:cNvSpPr>
          <p:nvPr>
            <p:ph idx="1"/>
          </p:nvPr>
        </p:nvSpPr>
        <p:spPr>
          <a:xfrm>
            <a:off x="621748" y="844810"/>
            <a:ext cx="10976694" cy="4132583"/>
          </a:xfrm>
        </p:spPr>
        <p:txBody>
          <a:bodyPr>
            <a:normAutofit/>
          </a:bodyPr>
          <a:lstStyle/>
          <a:p>
            <a:pPr marL="0" indent="0">
              <a:buNone/>
            </a:pPr>
            <a:r>
              <a:rPr lang="en-US" sz="1600" dirty="0" smtClean="0">
                <a:solidFill>
                  <a:schemeClr val="tx1"/>
                </a:solidFill>
              </a:rPr>
              <a:t>Max is at his house, which is 0 on the number line. One day Max bikes east (right) 4 miles and then rides the bus home with his bike. The next day he bikes </a:t>
            </a:r>
            <a:r>
              <a:rPr lang="en-US" sz="1600" dirty="0">
                <a:solidFill>
                  <a:schemeClr val="tx1"/>
                </a:solidFill>
              </a:rPr>
              <a:t>w</a:t>
            </a:r>
            <a:r>
              <a:rPr lang="en-US" sz="1600" dirty="0" smtClean="0">
                <a:solidFill>
                  <a:schemeClr val="tx1"/>
                </a:solidFill>
              </a:rPr>
              <a:t>est (left) 4 miles and then returns home on the bus. </a:t>
            </a:r>
          </a:p>
          <a:p>
            <a:pPr marL="342900" indent="-342900">
              <a:buAutoNum type="arabicPeriod"/>
            </a:pPr>
            <a:r>
              <a:rPr lang="en-US" sz="1600" dirty="0" smtClean="0">
                <a:solidFill>
                  <a:schemeClr val="tx1"/>
                </a:solidFill>
              </a:rPr>
              <a:t>How many miles has Max biked over the two days?</a:t>
            </a:r>
          </a:p>
          <a:p>
            <a:pPr marL="0" indent="0">
              <a:buNone/>
            </a:pPr>
            <a:r>
              <a:rPr lang="en-US" sz="1600" dirty="0" smtClean="0">
                <a:solidFill>
                  <a:schemeClr val="tx1"/>
                </a:solidFill>
              </a:rPr>
              <a:t> </a:t>
            </a:r>
          </a:p>
          <a:p>
            <a:pPr marL="0" indent="0">
              <a:buNone/>
            </a:pPr>
            <a:r>
              <a:rPr lang="en-US" sz="1600" dirty="0" smtClean="0">
                <a:solidFill>
                  <a:schemeClr val="tx1"/>
                </a:solidFill>
              </a:rPr>
              <a:t>2. What is the distance he traveled east on his bike?</a:t>
            </a:r>
          </a:p>
          <a:p>
            <a:pPr marL="0" indent="0">
              <a:buNone/>
            </a:pPr>
            <a:r>
              <a:rPr lang="en-US" sz="1600" dirty="0" smtClean="0">
                <a:solidFill>
                  <a:schemeClr val="tx1"/>
                </a:solidFill>
              </a:rPr>
              <a:t> </a:t>
            </a:r>
          </a:p>
          <a:p>
            <a:pPr marL="0" indent="0">
              <a:buNone/>
            </a:pPr>
            <a:r>
              <a:rPr lang="en-US" sz="1600" dirty="0" smtClean="0">
                <a:solidFill>
                  <a:schemeClr val="tx1"/>
                </a:solidFill>
              </a:rPr>
              <a:t>3. What is the distance he traveled west on his bike? </a:t>
            </a:r>
          </a:p>
          <a:p>
            <a:pPr marL="0" indent="0">
              <a:buNone/>
            </a:pPr>
            <a:endParaRPr lang="en-US" sz="1600" dirty="0" smtClean="0">
              <a:solidFill>
                <a:schemeClr val="tx1"/>
              </a:solidFill>
            </a:endParaRPr>
          </a:p>
          <a:p>
            <a:pPr marL="0" indent="0">
              <a:buNone/>
            </a:pPr>
            <a:r>
              <a:rPr lang="en-US" sz="1600" dirty="0" smtClean="0">
                <a:solidFill>
                  <a:schemeClr val="tx1"/>
                </a:solidFill>
              </a:rPr>
              <a:t>4. Use the number line below to plot his two bike rides.</a:t>
            </a:r>
          </a:p>
          <a:p>
            <a:pPr marL="0" indent="0">
              <a:buNone/>
            </a:pPr>
            <a:endParaRPr lang="en-US" sz="1600" dirty="0" smtClean="0">
              <a:solidFill>
                <a:schemeClr val="tx1"/>
              </a:solidFill>
            </a:endParaRPr>
          </a:p>
          <a:p>
            <a:pPr marL="0" indent="0">
              <a:buNone/>
            </a:pPr>
            <a:r>
              <a:rPr lang="en-US" sz="1600" dirty="0" smtClean="0">
                <a:solidFill>
                  <a:schemeClr val="tx1"/>
                </a:solidFill>
              </a:rPr>
              <a:t>5. How do we describe the similarities and difference between his two rides? </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12" name="Table 11"/>
          <p:cNvGraphicFramePr>
            <a:graphicFrameLocks noGrp="1"/>
          </p:cNvGraphicFramePr>
          <p:nvPr/>
        </p:nvGraphicFramePr>
        <p:xfrm>
          <a:off x="1729946" y="5261311"/>
          <a:ext cx="87477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968660095"/>
                    </a:ext>
                  </a:extLst>
                </a:gridCol>
                <a:gridCol w="208280">
                  <a:extLst>
                    <a:ext uri="{9D8B030D-6E8A-4147-A177-3AD203B41FA5}">
                      <a16:colId xmlns:a16="http://schemas.microsoft.com/office/drawing/2014/main" val="1513598701"/>
                    </a:ext>
                  </a:extLst>
                </a:gridCol>
                <a:gridCol w="208280">
                  <a:extLst>
                    <a:ext uri="{9D8B030D-6E8A-4147-A177-3AD203B41FA5}">
                      <a16:colId xmlns:a16="http://schemas.microsoft.com/office/drawing/2014/main" val="888130040"/>
                    </a:ext>
                  </a:extLst>
                </a:gridCol>
                <a:gridCol w="208280">
                  <a:extLst>
                    <a:ext uri="{9D8B030D-6E8A-4147-A177-3AD203B41FA5}">
                      <a16:colId xmlns:a16="http://schemas.microsoft.com/office/drawing/2014/main" val="4221235861"/>
                    </a:ext>
                  </a:extLst>
                </a:gridCol>
                <a:gridCol w="208280">
                  <a:extLst>
                    <a:ext uri="{9D8B030D-6E8A-4147-A177-3AD203B41FA5}">
                      <a16:colId xmlns:a16="http://schemas.microsoft.com/office/drawing/2014/main" val="3580298262"/>
                    </a:ext>
                  </a:extLst>
                </a:gridCol>
                <a:gridCol w="208280">
                  <a:extLst>
                    <a:ext uri="{9D8B030D-6E8A-4147-A177-3AD203B41FA5}">
                      <a16:colId xmlns:a16="http://schemas.microsoft.com/office/drawing/2014/main" val="1215043418"/>
                    </a:ext>
                  </a:extLst>
                </a:gridCol>
                <a:gridCol w="208280">
                  <a:extLst>
                    <a:ext uri="{9D8B030D-6E8A-4147-A177-3AD203B41FA5}">
                      <a16:colId xmlns:a16="http://schemas.microsoft.com/office/drawing/2014/main" val="130262552"/>
                    </a:ext>
                  </a:extLst>
                </a:gridCol>
                <a:gridCol w="208280">
                  <a:extLst>
                    <a:ext uri="{9D8B030D-6E8A-4147-A177-3AD203B41FA5}">
                      <a16:colId xmlns:a16="http://schemas.microsoft.com/office/drawing/2014/main" val="4107402156"/>
                    </a:ext>
                  </a:extLst>
                </a:gridCol>
                <a:gridCol w="208280">
                  <a:extLst>
                    <a:ext uri="{9D8B030D-6E8A-4147-A177-3AD203B41FA5}">
                      <a16:colId xmlns:a16="http://schemas.microsoft.com/office/drawing/2014/main" val="3106914575"/>
                    </a:ext>
                  </a:extLst>
                </a:gridCol>
                <a:gridCol w="208280">
                  <a:extLst>
                    <a:ext uri="{9D8B030D-6E8A-4147-A177-3AD203B41FA5}">
                      <a16:colId xmlns:a16="http://schemas.microsoft.com/office/drawing/2014/main" val="3074082127"/>
                    </a:ext>
                  </a:extLst>
                </a:gridCol>
                <a:gridCol w="208280">
                  <a:extLst>
                    <a:ext uri="{9D8B030D-6E8A-4147-A177-3AD203B41FA5}">
                      <a16:colId xmlns:a16="http://schemas.microsoft.com/office/drawing/2014/main" val="3159926489"/>
                    </a:ext>
                  </a:extLst>
                </a:gridCol>
                <a:gridCol w="208280">
                  <a:extLst>
                    <a:ext uri="{9D8B030D-6E8A-4147-A177-3AD203B41FA5}">
                      <a16:colId xmlns:a16="http://schemas.microsoft.com/office/drawing/2014/main" val="3733064265"/>
                    </a:ext>
                  </a:extLst>
                </a:gridCol>
                <a:gridCol w="208280">
                  <a:extLst>
                    <a:ext uri="{9D8B030D-6E8A-4147-A177-3AD203B41FA5}">
                      <a16:colId xmlns:a16="http://schemas.microsoft.com/office/drawing/2014/main" val="2863624022"/>
                    </a:ext>
                  </a:extLst>
                </a:gridCol>
                <a:gridCol w="208280">
                  <a:extLst>
                    <a:ext uri="{9D8B030D-6E8A-4147-A177-3AD203B41FA5}">
                      <a16:colId xmlns:a16="http://schemas.microsoft.com/office/drawing/2014/main" val="450530217"/>
                    </a:ext>
                  </a:extLst>
                </a:gridCol>
                <a:gridCol w="208280">
                  <a:extLst>
                    <a:ext uri="{9D8B030D-6E8A-4147-A177-3AD203B41FA5}">
                      <a16:colId xmlns:a16="http://schemas.microsoft.com/office/drawing/2014/main" val="1627149051"/>
                    </a:ext>
                  </a:extLst>
                </a:gridCol>
                <a:gridCol w="208280">
                  <a:extLst>
                    <a:ext uri="{9D8B030D-6E8A-4147-A177-3AD203B41FA5}">
                      <a16:colId xmlns:a16="http://schemas.microsoft.com/office/drawing/2014/main" val="1803084557"/>
                    </a:ext>
                  </a:extLst>
                </a:gridCol>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gridCol w="208280">
                  <a:extLst>
                    <a:ext uri="{9D8B030D-6E8A-4147-A177-3AD203B41FA5}">
                      <a16:colId xmlns:a16="http://schemas.microsoft.com/office/drawing/2014/main" val="922325986"/>
                    </a:ext>
                  </a:extLst>
                </a:gridCol>
                <a:gridCol w="208280">
                  <a:extLst>
                    <a:ext uri="{9D8B030D-6E8A-4147-A177-3AD203B41FA5}">
                      <a16:colId xmlns:a16="http://schemas.microsoft.com/office/drawing/2014/main" val="1021123097"/>
                    </a:ext>
                  </a:extLst>
                </a:gridCol>
                <a:gridCol w="208280">
                  <a:extLst>
                    <a:ext uri="{9D8B030D-6E8A-4147-A177-3AD203B41FA5}">
                      <a16:colId xmlns:a16="http://schemas.microsoft.com/office/drawing/2014/main" val="1205753178"/>
                    </a:ext>
                  </a:extLst>
                </a:gridCol>
                <a:gridCol w="208280">
                  <a:extLst>
                    <a:ext uri="{9D8B030D-6E8A-4147-A177-3AD203B41FA5}">
                      <a16:colId xmlns:a16="http://schemas.microsoft.com/office/drawing/2014/main" val="1857466559"/>
                    </a:ext>
                  </a:extLst>
                </a:gridCol>
                <a:gridCol w="208280">
                  <a:extLst>
                    <a:ext uri="{9D8B030D-6E8A-4147-A177-3AD203B41FA5}">
                      <a16:colId xmlns:a16="http://schemas.microsoft.com/office/drawing/2014/main" val="627826608"/>
                    </a:ext>
                  </a:extLst>
                </a:gridCol>
                <a:gridCol w="208280">
                  <a:extLst>
                    <a:ext uri="{9D8B030D-6E8A-4147-A177-3AD203B41FA5}">
                      <a16:colId xmlns:a16="http://schemas.microsoft.com/office/drawing/2014/main" val="3067741570"/>
                    </a:ext>
                  </a:extLst>
                </a:gridCol>
                <a:gridCol w="208280">
                  <a:extLst>
                    <a:ext uri="{9D8B030D-6E8A-4147-A177-3AD203B41FA5}">
                      <a16:colId xmlns:a16="http://schemas.microsoft.com/office/drawing/2014/main" val="3851080537"/>
                    </a:ext>
                  </a:extLst>
                </a:gridCol>
                <a:gridCol w="208280">
                  <a:extLst>
                    <a:ext uri="{9D8B030D-6E8A-4147-A177-3AD203B41FA5}">
                      <a16:colId xmlns:a16="http://schemas.microsoft.com/office/drawing/2014/main" val="1885190144"/>
                    </a:ext>
                  </a:extLst>
                </a:gridCol>
                <a:gridCol w="208280">
                  <a:extLst>
                    <a:ext uri="{9D8B030D-6E8A-4147-A177-3AD203B41FA5}">
                      <a16:colId xmlns:a16="http://schemas.microsoft.com/office/drawing/2014/main" val="244290382"/>
                    </a:ext>
                  </a:extLst>
                </a:gridCol>
                <a:gridCol w="208280">
                  <a:extLst>
                    <a:ext uri="{9D8B030D-6E8A-4147-A177-3AD203B41FA5}">
                      <a16:colId xmlns:a16="http://schemas.microsoft.com/office/drawing/2014/main" val="2629764424"/>
                    </a:ext>
                  </a:extLst>
                </a:gridCol>
                <a:gridCol w="208280">
                  <a:extLst>
                    <a:ext uri="{9D8B030D-6E8A-4147-A177-3AD203B41FA5}">
                      <a16:colId xmlns:a16="http://schemas.microsoft.com/office/drawing/2014/main" val="121893348"/>
                    </a:ext>
                  </a:extLst>
                </a:gridCol>
                <a:gridCol w="208280">
                  <a:extLst>
                    <a:ext uri="{9D8B030D-6E8A-4147-A177-3AD203B41FA5}">
                      <a16:colId xmlns:a16="http://schemas.microsoft.com/office/drawing/2014/main" val="3084723564"/>
                    </a:ext>
                  </a:extLst>
                </a:gridCol>
                <a:gridCol w="208280">
                  <a:extLst>
                    <a:ext uri="{9D8B030D-6E8A-4147-A177-3AD203B41FA5}">
                      <a16:colId xmlns:a16="http://schemas.microsoft.com/office/drawing/2014/main" val="1336870728"/>
                    </a:ext>
                  </a:extLst>
                </a:gridCol>
                <a:gridCol w="208280">
                  <a:extLst>
                    <a:ext uri="{9D8B030D-6E8A-4147-A177-3AD203B41FA5}">
                      <a16:colId xmlns:a16="http://schemas.microsoft.com/office/drawing/2014/main" val="3199759993"/>
                    </a:ext>
                  </a:extLst>
                </a:gridCol>
              </a:tblGrid>
              <a:tr h="282068">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pSp>
        <p:nvGrpSpPr>
          <p:cNvPr id="6" name="Group 5"/>
          <p:cNvGrpSpPr/>
          <p:nvPr/>
        </p:nvGrpSpPr>
        <p:grpSpPr>
          <a:xfrm>
            <a:off x="756939" y="5261311"/>
            <a:ext cx="10661450" cy="717674"/>
            <a:chOff x="756939" y="5261311"/>
            <a:chExt cx="10661450" cy="717674"/>
          </a:xfrm>
        </p:grpSpPr>
        <p:grpSp>
          <p:nvGrpSpPr>
            <p:cNvPr id="14" name="Group 13"/>
            <p:cNvGrpSpPr/>
            <p:nvPr/>
          </p:nvGrpSpPr>
          <p:grpSpPr>
            <a:xfrm>
              <a:off x="1558575" y="5458193"/>
              <a:ext cx="9088525" cy="520792"/>
              <a:chOff x="2460945" y="5614604"/>
              <a:chExt cx="9088525" cy="520792"/>
            </a:xfrm>
          </p:grpSpPr>
          <p:cxnSp>
            <p:nvCxnSpPr>
              <p:cNvPr id="76" name="Straight Connector 75"/>
              <p:cNvCxnSpPr/>
              <p:nvPr/>
            </p:nvCxnSpPr>
            <p:spPr>
              <a:xfrm flipH="1" flipV="1">
                <a:off x="2460945" y="5614604"/>
                <a:ext cx="9088525" cy="5607"/>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sp>
            <p:nvSpPr>
              <p:cNvPr id="130" name="TextBox 129"/>
              <p:cNvSpPr txBox="1"/>
              <p:nvPr/>
            </p:nvSpPr>
            <p:spPr>
              <a:xfrm>
                <a:off x="4560235" y="5750411"/>
                <a:ext cx="672548" cy="369332"/>
              </a:xfrm>
              <a:prstGeom prst="rect">
                <a:avLst/>
              </a:prstGeom>
              <a:noFill/>
            </p:spPr>
            <p:txBody>
              <a:bodyPr wrap="square" rtlCol="0">
                <a:spAutoFit/>
              </a:bodyPr>
              <a:lstStyle/>
              <a:p>
                <a:pPr algn="ctr"/>
                <a:r>
                  <a:rPr lang="en-US" dirty="0" smtClean="0"/>
                  <a:t>–10</a:t>
                </a:r>
                <a:endParaRPr lang="en-US" dirty="0"/>
              </a:p>
            </p:txBody>
          </p:sp>
          <p:sp>
            <p:nvSpPr>
              <p:cNvPr id="131" name="TextBox 130"/>
              <p:cNvSpPr txBox="1"/>
              <p:nvPr/>
            </p:nvSpPr>
            <p:spPr>
              <a:xfrm>
                <a:off x="8751514" y="5766064"/>
                <a:ext cx="672548" cy="369332"/>
              </a:xfrm>
              <a:prstGeom prst="rect">
                <a:avLst/>
              </a:prstGeom>
              <a:noFill/>
            </p:spPr>
            <p:txBody>
              <a:bodyPr wrap="square" rtlCol="0">
                <a:spAutoFit/>
              </a:bodyPr>
              <a:lstStyle/>
              <a:p>
                <a:pPr algn="ctr"/>
                <a:r>
                  <a:rPr lang="en-US" dirty="0" smtClean="0"/>
                  <a:t>10</a:t>
                </a:r>
                <a:endParaRPr lang="en-US" dirty="0"/>
              </a:p>
            </p:txBody>
          </p:sp>
          <p:sp>
            <p:nvSpPr>
              <p:cNvPr id="179" name="TextBox 178"/>
              <p:cNvSpPr txBox="1"/>
              <p:nvPr/>
            </p:nvSpPr>
            <p:spPr>
              <a:xfrm>
                <a:off x="3532636" y="5757355"/>
                <a:ext cx="672548" cy="369332"/>
              </a:xfrm>
              <a:prstGeom prst="rect">
                <a:avLst/>
              </a:prstGeom>
              <a:noFill/>
            </p:spPr>
            <p:txBody>
              <a:bodyPr wrap="square" rtlCol="0">
                <a:spAutoFit/>
              </a:bodyPr>
              <a:lstStyle/>
              <a:p>
                <a:pPr algn="ctr"/>
                <a:r>
                  <a:rPr lang="en-US" dirty="0" smtClean="0"/>
                  <a:t>–15</a:t>
                </a:r>
                <a:endParaRPr lang="en-US" dirty="0"/>
              </a:p>
            </p:txBody>
          </p:sp>
          <p:sp>
            <p:nvSpPr>
              <p:cNvPr id="180" name="TextBox 179"/>
              <p:cNvSpPr txBox="1"/>
              <p:nvPr/>
            </p:nvSpPr>
            <p:spPr>
              <a:xfrm>
                <a:off x="2460945" y="5739051"/>
                <a:ext cx="672548" cy="369332"/>
              </a:xfrm>
              <a:prstGeom prst="rect">
                <a:avLst/>
              </a:prstGeom>
              <a:noFill/>
            </p:spPr>
            <p:txBody>
              <a:bodyPr wrap="square" rtlCol="0">
                <a:spAutoFit/>
              </a:bodyPr>
              <a:lstStyle/>
              <a:p>
                <a:pPr algn="ctr"/>
                <a:r>
                  <a:rPr lang="en-US" dirty="0" smtClean="0"/>
                  <a:t>–20</a:t>
                </a:r>
                <a:endParaRPr lang="en-US" dirty="0"/>
              </a:p>
            </p:txBody>
          </p:sp>
          <p:sp>
            <p:nvSpPr>
              <p:cNvPr id="181" name="TextBox 180"/>
              <p:cNvSpPr txBox="1"/>
              <p:nvPr/>
            </p:nvSpPr>
            <p:spPr>
              <a:xfrm>
                <a:off x="9800590" y="5757355"/>
                <a:ext cx="672548" cy="369332"/>
              </a:xfrm>
              <a:prstGeom prst="rect">
                <a:avLst/>
              </a:prstGeom>
              <a:noFill/>
            </p:spPr>
            <p:txBody>
              <a:bodyPr wrap="square" rtlCol="0">
                <a:spAutoFit/>
              </a:bodyPr>
              <a:lstStyle/>
              <a:p>
                <a:pPr algn="ctr"/>
                <a:r>
                  <a:rPr lang="en-US" dirty="0" smtClean="0"/>
                  <a:t>15</a:t>
                </a:r>
                <a:endParaRPr lang="en-US" dirty="0"/>
              </a:p>
            </p:txBody>
          </p:sp>
          <p:sp>
            <p:nvSpPr>
              <p:cNvPr id="182" name="TextBox 181"/>
              <p:cNvSpPr txBox="1"/>
              <p:nvPr/>
            </p:nvSpPr>
            <p:spPr>
              <a:xfrm>
                <a:off x="10848214" y="5747916"/>
                <a:ext cx="672548" cy="369332"/>
              </a:xfrm>
              <a:prstGeom prst="rect">
                <a:avLst/>
              </a:prstGeom>
              <a:noFill/>
            </p:spPr>
            <p:txBody>
              <a:bodyPr wrap="square" rtlCol="0">
                <a:spAutoFit/>
              </a:bodyPr>
              <a:lstStyle/>
              <a:p>
                <a:pPr algn="ctr"/>
                <a:r>
                  <a:rPr lang="en-US" dirty="0"/>
                  <a:t>2</a:t>
                </a:r>
                <a:r>
                  <a:rPr lang="en-US" dirty="0" smtClean="0"/>
                  <a:t>0</a:t>
                </a:r>
                <a:endParaRPr lang="en-US" dirty="0"/>
              </a:p>
            </p:txBody>
          </p:sp>
        </p:grpSp>
        <p:sp>
          <p:nvSpPr>
            <p:cNvPr id="5" name="Rectangle 4"/>
            <p:cNvSpPr/>
            <p:nvPr/>
          </p:nvSpPr>
          <p:spPr>
            <a:xfrm>
              <a:off x="756939" y="5261311"/>
              <a:ext cx="660950" cy="369332"/>
            </a:xfrm>
            <a:prstGeom prst="rect">
              <a:avLst/>
            </a:prstGeom>
          </p:spPr>
          <p:txBody>
            <a:bodyPr wrap="none">
              <a:spAutoFit/>
            </a:bodyPr>
            <a:lstStyle/>
            <a:p>
              <a:r>
                <a:rPr lang="en-US" dirty="0"/>
                <a:t>W</a:t>
              </a:r>
              <a:r>
                <a:rPr lang="en-US" dirty="0" smtClean="0"/>
                <a:t>est</a:t>
              </a:r>
              <a:endParaRPr lang="en-US" dirty="0"/>
            </a:p>
          </p:txBody>
        </p:sp>
        <p:sp>
          <p:nvSpPr>
            <p:cNvPr id="18" name="Rectangle 17"/>
            <p:cNvSpPr/>
            <p:nvPr/>
          </p:nvSpPr>
          <p:spPr>
            <a:xfrm>
              <a:off x="10850605" y="5265770"/>
              <a:ext cx="567784" cy="369332"/>
            </a:xfrm>
            <a:prstGeom prst="rect">
              <a:avLst/>
            </a:prstGeom>
          </p:spPr>
          <p:txBody>
            <a:bodyPr wrap="none">
              <a:spAutoFit/>
            </a:bodyPr>
            <a:lstStyle/>
            <a:p>
              <a:r>
                <a:rPr lang="en-US" dirty="0" smtClean="0"/>
                <a:t>East</a:t>
              </a:r>
              <a:endParaRPr lang="en-US" dirty="0"/>
            </a:p>
          </p:txBody>
        </p:sp>
      </p:grpSp>
      <p:sp>
        <p:nvSpPr>
          <p:cNvPr id="7" name="Slide Number Placeholder 6"/>
          <p:cNvSpPr>
            <a:spLocks noGrp="1"/>
          </p:cNvSpPr>
          <p:nvPr>
            <p:ph type="sldNum" sz="quarter" idx="12"/>
          </p:nvPr>
        </p:nvSpPr>
        <p:spPr/>
        <p:txBody>
          <a:bodyPr/>
          <a:lstStyle/>
          <a:p>
            <a:fld id="{DA776C46-10C5-4740-99D6-35440904B56D}" type="slidenum">
              <a:rPr lang="en-US" smtClean="0"/>
              <a:t>2</a:t>
            </a:fld>
            <a:endParaRPr lang="en-US" dirty="0"/>
          </a:p>
        </p:txBody>
      </p:sp>
      <p:grpSp>
        <p:nvGrpSpPr>
          <p:cNvPr id="19" name="SMARTInkShape-Group538"/>
          <p:cNvGrpSpPr/>
          <p:nvPr/>
        </p:nvGrpSpPr>
        <p:grpSpPr>
          <a:xfrm>
            <a:off x="6783643" y="5427309"/>
            <a:ext cx="192060" cy="82808"/>
            <a:chOff x="6783643" y="5427309"/>
            <a:chExt cx="192060" cy="82808"/>
          </a:xfrm>
        </p:grpSpPr>
        <p:sp>
          <p:nvSpPr>
            <p:cNvPr id="16" name="SMARTInkShape-2520"/>
            <p:cNvSpPr/>
            <p:nvPr/>
          </p:nvSpPr>
          <p:spPr>
            <a:xfrm>
              <a:off x="6783643" y="5469467"/>
              <a:ext cx="116691" cy="10168"/>
            </a:xfrm>
            <a:custGeom>
              <a:avLst/>
              <a:gdLst/>
              <a:ahLst/>
              <a:cxnLst/>
              <a:rect l="0" t="0" r="0" b="0"/>
              <a:pathLst>
                <a:path w="116691" h="10168">
                  <a:moveTo>
                    <a:pt x="0" y="10167"/>
                  </a:moveTo>
                  <a:lnTo>
                    <a:pt x="10078" y="9019"/>
                  </a:lnTo>
                  <a:lnTo>
                    <a:pt x="46090" y="8515"/>
                  </a:lnTo>
                  <a:lnTo>
                    <a:pt x="84173" y="8470"/>
                  </a:lnTo>
                  <a:lnTo>
                    <a:pt x="116587" y="8466"/>
                  </a:lnTo>
                  <a:lnTo>
                    <a:pt x="11669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521"/>
            <p:cNvSpPr/>
            <p:nvPr/>
          </p:nvSpPr>
          <p:spPr>
            <a:xfrm>
              <a:off x="6883998" y="5427309"/>
              <a:ext cx="91705" cy="82808"/>
            </a:xfrm>
            <a:custGeom>
              <a:avLst/>
              <a:gdLst/>
              <a:ahLst/>
              <a:cxnLst/>
              <a:rect l="0" t="0" r="0" b="0"/>
              <a:pathLst>
                <a:path w="91705" h="82808">
                  <a:moveTo>
                    <a:pt x="33269" y="76024"/>
                  </a:moveTo>
                  <a:lnTo>
                    <a:pt x="25152" y="67907"/>
                  </a:lnTo>
                  <a:lnTo>
                    <a:pt x="32122" y="60299"/>
                  </a:lnTo>
                  <a:lnTo>
                    <a:pt x="33984" y="52570"/>
                  </a:lnTo>
                  <a:lnTo>
                    <a:pt x="41726" y="42170"/>
                  </a:lnTo>
                  <a:lnTo>
                    <a:pt x="49025" y="49448"/>
                  </a:lnTo>
                  <a:lnTo>
                    <a:pt x="49852" y="54771"/>
                  </a:lnTo>
                  <a:lnTo>
                    <a:pt x="49028" y="55270"/>
                  </a:lnTo>
                  <a:lnTo>
                    <a:pt x="41559" y="51155"/>
                  </a:lnTo>
                  <a:lnTo>
                    <a:pt x="37580" y="50860"/>
                  </a:lnTo>
                  <a:lnTo>
                    <a:pt x="32677" y="48219"/>
                  </a:lnTo>
                  <a:lnTo>
                    <a:pt x="27361" y="44852"/>
                  </a:lnTo>
                  <a:lnTo>
                    <a:pt x="21863" y="43356"/>
                  </a:lnTo>
                  <a:lnTo>
                    <a:pt x="20020" y="42015"/>
                  </a:lnTo>
                  <a:lnTo>
                    <a:pt x="18792" y="40182"/>
                  </a:lnTo>
                  <a:lnTo>
                    <a:pt x="17064" y="33105"/>
                  </a:lnTo>
                  <a:lnTo>
                    <a:pt x="16820" y="30478"/>
                  </a:lnTo>
                  <a:lnTo>
                    <a:pt x="20974" y="17792"/>
                  </a:lnTo>
                  <a:lnTo>
                    <a:pt x="28162" y="6612"/>
                  </a:lnTo>
                  <a:lnTo>
                    <a:pt x="33508" y="2841"/>
                  </a:lnTo>
                  <a:lnTo>
                    <a:pt x="41806" y="718"/>
                  </a:lnTo>
                  <a:lnTo>
                    <a:pt x="53037" y="0"/>
                  </a:lnTo>
                  <a:lnTo>
                    <a:pt x="54915" y="883"/>
                  </a:lnTo>
                  <a:lnTo>
                    <a:pt x="56166" y="2411"/>
                  </a:lnTo>
                  <a:lnTo>
                    <a:pt x="69056" y="33234"/>
                  </a:lnTo>
                  <a:lnTo>
                    <a:pt x="71237" y="36209"/>
                  </a:lnTo>
                  <a:lnTo>
                    <a:pt x="73662" y="44532"/>
                  </a:lnTo>
                  <a:lnTo>
                    <a:pt x="74308" y="49385"/>
                  </a:lnTo>
                  <a:lnTo>
                    <a:pt x="72518" y="57286"/>
                  </a:lnTo>
                  <a:lnTo>
                    <a:pt x="70724" y="60710"/>
                  </a:lnTo>
                  <a:lnTo>
                    <a:pt x="68588" y="62993"/>
                  </a:lnTo>
                  <a:lnTo>
                    <a:pt x="60160" y="66956"/>
                  </a:lnTo>
                  <a:lnTo>
                    <a:pt x="50121" y="62885"/>
                  </a:lnTo>
                  <a:lnTo>
                    <a:pt x="39725" y="55720"/>
                  </a:lnTo>
                  <a:lnTo>
                    <a:pt x="36139" y="50380"/>
                  </a:lnTo>
                  <a:lnTo>
                    <a:pt x="26147" y="23564"/>
                  </a:lnTo>
                  <a:lnTo>
                    <a:pt x="26640" y="20355"/>
                  </a:lnTo>
                  <a:lnTo>
                    <a:pt x="29695" y="14280"/>
                  </a:lnTo>
                  <a:lnTo>
                    <a:pt x="36704" y="5570"/>
                  </a:lnTo>
                  <a:lnTo>
                    <a:pt x="41203" y="4595"/>
                  </a:lnTo>
                  <a:lnTo>
                    <a:pt x="63163" y="7619"/>
                  </a:lnTo>
                  <a:lnTo>
                    <a:pt x="83066" y="20016"/>
                  </a:lnTo>
                  <a:lnTo>
                    <a:pt x="88326" y="25417"/>
                  </a:lnTo>
                  <a:lnTo>
                    <a:pt x="90665" y="31896"/>
                  </a:lnTo>
                  <a:lnTo>
                    <a:pt x="91704" y="41047"/>
                  </a:lnTo>
                  <a:lnTo>
                    <a:pt x="89657" y="48876"/>
                  </a:lnTo>
                  <a:lnTo>
                    <a:pt x="87794" y="52281"/>
                  </a:lnTo>
                  <a:lnTo>
                    <a:pt x="84671" y="54551"/>
                  </a:lnTo>
                  <a:lnTo>
                    <a:pt x="60827" y="62987"/>
                  </a:lnTo>
                  <a:lnTo>
                    <a:pt x="49907" y="63018"/>
                  </a:lnTo>
                  <a:lnTo>
                    <a:pt x="28700" y="58667"/>
                  </a:lnTo>
                  <a:lnTo>
                    <a:pt x="22458" y="54826"/>
                  </a:lnTo>
                  <a:lnTo>
                    <a:pt x="20417" y="51544"/>
                  </a:lnTo>
                  <a:lnTo>
                    <a:pt x="18150" y="42880"/>
                  </a:lnTo>
                  <a:lnTo>
                    <a:pt x="18485" y="38877"/>
                  </a:lnTo>
                  <a:lnTo>
                    <a:pt x="21367" y="31919"/>
                  </a:lnTo>
                  <a:lnTo>
                    <a:pt x="32774" y="18219"/>
                  </a:lnTo>
                  <a:lnTo>
                    <a:pt x="40262" y="12704"/>
                  </a:lnTo>
                  <a:lnTo>
                    <a:pt x="49766" y="7090"/>
                  </a:lnTo>
                  <a:lnTo>
                    <a:pt x="52733" y="4668"/>
                  </a:lnTo>
                  <a:lnTo>
                    <a:pt x="55652" y="3995"/>
                  </a:lnTo>
                  <a:lnTo>
                    <a:pt x="58539" y="4485"/>
                  </a:lnTo>
                  <a:lnTo>
                    <a:pt x="65438" y="7539"/>
                  </a:lnTo>
                  <a:lnTo>
                    <a:pt x="78437" y="20721"/>
                  </a:lnTo>
                  <a:lnTo>
                    <a:pt x="81566" y="27299"/>
                  </a:lnTo>
                  <a:lnTo>
                    <a:pt x="83739" y="42059"/>
                  </a:lnTo>
                  <a:lnTo>
                    <a:pt x="83850" y="44914"/>
                  </a:lnTo>
                  <a:lnTo>
                    <a:pt x="81463" y="50595"/>
                  </a:lnTo>
                  <a:lnTo>
                    <a:pt x="79510" y="53427"/>
                  </a:lnTo>
                  <a:lnTo>
                    <a:pt x="76325" y="55315"/>
                  </a:lnTo>
                  <a:lnTo>
                    <a:pt x="61365" y="58594"/>
                  </a:lnTo>
                  <a:lnTo>
                    <a:pt x="50479" y="58944"/>
                  </a:lnTo>
                  <a:lnTo>
                    <a:pt x="43113" y="56516"/>
                  </a:lnTo>
                  <a:lnTo>
                    <a:pt x="14771" y="39185"/>
                  </a:lnTo>
                  <a:lnTo>
                    <a:pt x="13411" y="35472"/>
                  </a:lnTo>
                  <a:lnTo>
                    <a:pt x="15765" y="15099"/>
                  </a:lnTo>
                  <a:lnTo>
                    <a:pt x="17836" y="11889"/>
                  </a:lnTo>
                  <a:lnTo>
                    <a:pt x="25155" y="5814"/>
                  </a:lnTo>
                  <a:lnTo>
                    <a:pt x="32171" y="2488"/>
                  </a:lnTo>
                  <a:lnTo>
                    <a:pt x="35359" y="1599"/>
                  </a:lnTo>
                  <a:lnTo>
                    <a:pt x="43919" y="3122"/>
                  </a:lnTo>
                  <a:lnTo>
                    <a:pt x="56807" y="9269"/>
                  </a:lnTo>
                  <a:lnTo>
                    <a:pt x="63486" y="15311"/>
                  </a:lnTo>
                  <a:lnTo>
                    <a:pt x="78315" y="39888"/>
                  </a:lnTo>
                  <a:lnTo>
                    <a:pt x="82364" y="51938"/>
                  </a:lnTo>
                  <a:lnTo>
                    <a:pt x="81051" y="55263"/>
                  </a:lnTo>
                  <a:lnTo>
                    <a:pt x="64845" y="70247"/>
                  </a:lnTo>
                  <a:lnTo>
                    <a:pt x="41492" y="80702"/>
                  </a:lnTo>
                  <a:lnTo>
                    <a:pt x="32847" y="82807"/>
                  </a:lnTo>
                  <a:lnTo>
                    <a:pt x="28284" y="81488"/>
                  </a:lnTo>
                  <a:lnTo>
                    <a:pt x="6434" y="65269"/>
                  </a:lnTo>
                  <a:lnTo>
                    <a:pt x="2527" y="56819"/>
                  </a:lnTo>
                  <a:lnTo>
                    <a:pt x="1486" y="51933"/>
                  </a:lnTo>
                  <a:lnTo>
                    <a:pt x="2837" y="41485"/>
                  </a:lnTo>
                  <a:lnTo>
                    <a:pt x="6573" y="31511"/>
                  </a:lnTo>
                  <a:lnTo>
                    <a:pt x="11369" y="23942"/>
                  </a:lnTo>
                  <a:lnTo>
                    <a:pt x="30480" y="10097"/>
                  </a:lnTo>
                  <a:lnTo>
                    <a:pt x="36937" y="8826"/>
                  </a:lnTo>
                  <a:lnTo>
                    <a:pt x="38537" y="9589"/>
                  </a:lnTo>
                  <a:lnTo>
                    <a:pt x="39603" y="11038"/>
                  </a:lnTo>
                  <a:lnTo>
                    <a:pt x="41729" y="15157"/>
                  </a:lnTo>
                  <a:lnTo>
                    <a:pt x="45809" y="20122"/>
                  </a:lnTo>
                  <a:lnTo>
                    <a:pt x="48249" y="27975"/>
                  </a:lnTo>
                  <a:lnTo>
                    <a:pt x="50088" y="60401"/>
                  </a:lnTo>
                  <a:lnTo>
                    <a:pt x="49186" y="62787"/>
                  </a:lnTo>
                  <a:lnTo>
                    <a:pt x="47642" y="64376"/>
                  </a:lnTo>
                  <a:lnTo>
                    <a:pt x="43420" y="66144"/>
                  </a:lnTo>
                  <a:lnTo>
                    <a:pt x="30297" y="67372"/>
                  </a:lnTo>
                  <a:lnTo>
                    <a:pt x="17440" y="63008"/>
                  </a:lnTo>
                  <a:lnTo>
                    <a:pt x="6210" y="55757"/>
                  </a:lnTo>
                  <a:lnTo>
                    <a:pt x="2427" y="47887"/>
                  </a:lnTo>
                  <a:lnTo>
                    <a:pt x="0" y="32001"/>
                  </a:lnTo>
                  <a:lnTo>
                    <a:pt x="2176" y="25727"/>
                  </a:lnTo>
                  <a:lnTo>
                    <a:pt x="4074" y="22738"/>
                  </a:lnTo>
                  <a:lnTo>
                    <a:pt x="15734" y="14035"/>
                  </a:lnTo>
                  <a:lnTo>
                    <a:pt x="31295" y="8795"/>
                  </a:lnTo>
                  <a:lnTo>
                    <a:pt x="37179" y="8441"/>
                  </a:lnTo>
                  <a:lnTo>
                    <a:pt x="49375" y="12830"/>
                  </a:lnTo>
                  <a:lnTo>
                    <a:pt x="52472" y="15080"/>
                  </a:lnTo>
                  <a:lnTo>
                    <a:pt x="55915" y="20089"/>
                  </a:lnTo>
                  <a:lnTo>
                    <a:pt x="70211" y="48342"/>
                  </a:lnTo>
                  <a:lnTo>
                    <a:pt x="71067" y="51925"/>
                  </a:lnTo>
                  <a:lnTo>
                    <a:pt x="70698" y="54314"/>
                  </a:lnTo>
                  <a:lnTo>
                    <a:pt x="61786" y="65221"/>
                  </a:lnTo>
                  <a:lnTo>
                    <a:pt x="60054" y="70596"/>
                  </a:lnTo>
                  <a:lnTo>
                    <a:pt x="56770" y="71464"/>
                  </a:lnTo>
                  <a:lnTo>
                    <a:pt x="32426" y="68258"/>
                  </a:lnTo>
                  <a:lnTo>
                    <a:pt x="23173" y="62851"/>
                  </a:lnTo>
                  <a:lnTo>
                    <a:pt x="14671" y="55118"/>
                  </a:lnTo>
                  <a:lnTo>
                    <a:pt x="10892" y="48545"/>
                  </a:lnTo>
                  <a:lnTo>
                    <a:pt x="8764" y="35060"/>
                  </a:lnTo>
                  <a:lnTo>
                    <a:pt x="10347" y="30841"/>
                  </a:lnTo>
                  <a:lnTo>
                    <a:pt x="27021" y="14303"/>
                  </a:lnTo>
                  <a:lnTo>
                    <a:pt x="33001" y="10963"/>
                  </a:lnTo>
                  <a:lnTo>
                    <a:pt x="35912" y="10072"/>
                  </a:lnTo>
                  <a:lnTo>
                    <a:pt x="44164" y="11592"/>
                  </a:lnTo>
                  <a:lnTo>
                    <a:pt x="67135" y="252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08748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558207"/>
          </a:xfrm>
        </p:spPr>
        <p:txBody>
          <a:bodyPr>
            <a:normAutofit fontScale="90000"/>
          </a:bodyPr>
          <a:lstStyle/>
          <a:p>
            <a:r>
              <a:rPr lang="en-US" dirty="0"/>
              <a:t>Lesson </a:t>
            </a:r>
            <a:r>
              <a:rPr lang="en-US" dirty="0" smtClean="0"/>
              <a:t>4a.3</a:t>
            </a:r>
            <a:r>
              <a:rPr lang="en-US" dirty="0"/>
              <a:t>: Absolute Value</a:t>
            </a:r>
          </a:p>
        </p:txBody>
      </p:sp>
      <p:sp>
        <p:nvSpPr>
          <p:cNvPr id="3" name="Content Placeholder 2"/>
          <p:cNvSpPr>
            <a:spLocks noGrp="1"/>
          </p:cNvSpPr>
          <p:nvPr>
            <p:ph idx="1"/>
          </p:nvPr>
        </p:nvSpPr>
        <p:spPr>
          <a:xfrm>
            <a:off x="621748" y="844810"/>
            <a:ext cx="10976694" cy="4132583"/>
          </a:xfrm>
        </p:spPr>
        <p:txBody>
          <a:bodyPr>
            <a:normAutofit/>
          </a:bodyPr>
          <a:lstStyle/>
          <a:p>
            <a:pPr marL="0" indent="0">
              <a:buNone/>
            </a:pPr>
            <a:r>
              <a:rPr lang="en-US" sz="1600" dirty="0" smtClean="0">
                <a:solidFill>
                  <a:schemeClr val="tx1"/>
                </a:solidFill>
              </a:rPr>
              <a:t>Max is at his house, which is 0 on the number line. One day Max bikes east (right) 4 miles and then rides the bus home with his bike. The next day he bikes </a:t>
            </a:r>
            <a:r>
              <a:rPr lang="en-US" sz="1600" dirty="0">
                <a:solidFill>
                  <a:schemeClr val="tx1"/>
                </a:solidFill>
              </a:rPr>
              <a:t>w</a:t>
            </a:r>
            <a:r>
              <a:rPr lang="en-US" sz="1600" dirty="0" smtClean="0">
                <a:solidFill>
                  <a:schemeClr val="tx1"/>
                </a:solidFill>
              </a:rPr>
              <a:t>est (left) 4 miles and then returns home on the bus. </a:t>
            </a:r>
          </a:p>
          <a:p>
            <a:pPr marL="342900" indent="-342900">
              <a:buAutoNum type="arabicPeriod"/>
            </a:pPr>
            <a:r>
              <a:rPr lang="en-US" sz="1600" dirty="0" smtClean="0">
                <a:solidFill>
                  <a:schemeClr val="tx1"/>
                </a:solidFill>
              </a:rPr>
              <a:t>How many miles has Max biked over the two days?</a:t>
            </a:r>
          </a:p>
          <a:p>
            <a:pPr marL="0" indent="0">
              <a:buNone/>
            </a:pPr>
            <a:r>
              <a:rPr lang="en-US" sz="1600" dirty="0" smtClean="0">
                <a:solidFill>
                  <a:schemeClr val="tx1"/>
                </a:solidFill>
              </a:rPr>
              <a:t> </a:t>
            </a:r>
          </a:p>
          <a:p>
            <a:pPr marL="0" indent="0">
              <a:buNone/>
            </a:pPr>
            <a:r>
              <a:rPr lang="en-US" sz="1600" dirty="0" smtClean="0">
                <a:solidFill>
                  <a:schemeClr val="tx1"/>
                </a:solidFill>
              </a:rPr>
              <a:t>2. What is the distance he traveled east on his bike?</a:t>
            </a:r>
          </a:p>
          <a:p>
            <a:pPr marL="0" indent="0">
              <a:buNone/>
            </a:pPr>
            <a:r>
              <a:rPr lang="en-US" sz="1600" dirty="0" smtClean="0">
                <a:solidFill>
                  <a:schemeClr val="tx1"/>
                </a:solidFill>
              </a:rPr>
              <a:t> </a:t>
            </a:r>
          </a:p>
          <a:p>
            <a:pPr marL="0" indent="0">
              <a:buNone/>
            </a:pPr>
            <a:r>
              <a:rPr lang="en-US" sz="1600" dirty="0" smtClean="0">
                <a:solidFill>
                  <a:schemeClr val="tx1"/>
                </a:solidFill>
              </a:rPr>
              <a:t>3. What is the distance he traveled west on his bike? </a:t>
            </a:r>
          </a:p>
          <a:p>
            <a:pPr marL="0" indent="0">
              <a:buNone/>
            </a:pPr>
            <a:endParaRPr lang="en-US" sz="1600" dirty="0" smtClean="0">
              <a:solidFill>
                <a:schemeClr val="tx1"/>
              </a:solidFill>
            </a:endParaRPr>
          </a:p>
          <a:p>
            <a:pPr marL="0" indent="0">
              <a:buNone/>
            </a:pPr>
            <a:r>
              <a:rPr lang="en-US" sz="1600" dirty="0" smtClean="0">
                <a:solidFill>
                  <a:schemeClr val="tx1"/>
                </a:solidFill>
              </a:rPr>
              <a:t>4. Use the number line below to plot his two bike rides.</a:t>
            </a:r>
          </a:p>
          <a:p>
            <a:pPr marL="0" indent="0">
              <a:buNone/>
            </a:pPr>
            <a:endParaRPr lang="en-US" sz="1600" dirty="0" smtClean="0">
              <a:solidFill>
                <a:schemeClr val="tx1"/>
              </a:solidFill>
            </a:endParaRPr>
          </a:p>
          <a:p>
            <a:pPr marL="0" indent="0">
              <a:buNone/>
            </a:pPr>
            <a:r>
              <a:rPr lang="en-US" sz="1600" dirty="0" smtClean="0">
                <a:solidFill>
                  <a:schemeClr val="tx1"/>
                </a:solidFill>
              </a:rPr>
              <a:t>5. How do we describe the similarities and difference between his two rides? </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12" name="Table 11"/>
          <p:cNvGraphicFramePr>
            <a:graphicFrameLocks noGrp="1"/>
          </p:cNvGraphicFramePr>
          <p:nvPr/>
        </p:nvGraphicFramePr>
        <p:xfrm>
          <a:off x="1729946" y="5261311"/>
          <a:ext cx="87477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968660095"/>
                    </a:ext>
                  </a:extLst>
                </a:gridCol>
                <a:gridCol w="208280">
                  <a:extLst>
                    <a:ext uri="{9D8B030D-6E8A-4147-A177-3AD203B41FA5}">
                      <a16:colId xmlns:a16="http://schemas.microsoft.com/office/drawing/2014/main" val="1513598701"/>
                    </a:ext>
                  </a:extLst>
                </a:gridCol>
                <a:gridCol w="208280">
                  <a:extLst>
                    <a:ext uri="{9D8B030D-6E8A-4147-A177-3AD203B41FA5}">
                      <a16:colId xmlns:a16="http://schemas.microsoft.com/office/drawing/2014/main" val="888130040"/>
                    </a:ext>
                  </a:extLst>
                </a:gridCol>
                <a:gridCol w="208280">
                  <a:extLst>
                    <a:ext uri="{9D8B030D-6E8A-4147-A177-3AD203B41FA5}">
                      <a16:colId xmlns:a16="http://schemas.microsoft.com/office/drawing/2014/main" val="4221235861"/>
                    </a:ext>
                  </a:extLst>
                </a:gridCol>
                <a:gridCol w="208280">
                  <a:extLst>
                    <a:ext uri="{9D8B030D-6E8A-4147-A177-3AD203B41FA5}">
                      <a16:colId xmlns:a16="http://schemas.microsoft.com/office/drawing/2014/main" val="3580298262"/>
                    </a:ext>
                  </a:extLst>
                </a:gridCol>
                <a:gridCol w="208280">
                  <a:extLst>
                    <a:ext uri="{9D8B030D-6E8A-4147-A177-3AD203B41FA5}">
                      <a16:colId xmlns:a16="http://schemas.microsoft.com/office/drawing/2014/main" val="1215043418"/>
                    </a:ext>
                  </a:extLst>
                </a:gridCol>
                <a:gridCol w="208280">
                  <a:extLst>
                    <a:ext uri="{9D8B030D-6E8A-4147-A177-3AD203B41FA5}">
                      <a16:colId xmlns:a16="http://schemas.microsoft.com/office/drawing/2014/main" val="130262552"/>
                    </a:ext>
                  </a:extLst>
                </a:gridCol>
                <a:gridCol w="208280">
                  <a:extLst>
                    <a:ext uri="{9D8B030D-6E8A-4147-A177-3AD203B41FA5}">
                      <a16:colId xmlns:a16="http://schemas.microsoft.com/office/drawing/2014/main" val="4107402156"/>
                    </a:ext>
                  </a:extLst>
                </a:gridCol>
                <a:gridCol w="208280">
                  <a:extLst>
                    <a:ext uri="{9D8B030D-6E8A-4147-A177-3AD203B41FA5}">
                      <a16:colId xmlns:a16="http://schemas.microsoft.com/office/drawing/2014/main" val="3106914575"/>
                    </a:ext>
                  </a:extLst>
                </a:gridCol>
                <a:gridCol w="208280">
                  <a:extLst>
                    <a:ext uri="{9D8B030D-6E8A-4147-A177-3AD203B41FA5}">
                      <a16:colId xmlns:a16="http://schemas.microsoft.com/office/drawing/2014/main" val="3074082127"/>
                    </a:ext>
                  </a:extLst>
                </a:gridCol>
                <a:gridCol w="208280">
                  <a:extLst>
                    <a:ext uri="{9D8B030D-6E8A-4147-A177-3AD203B41FA5}">
                      <a16:colId xmlns:a16="http://schemas.microsoft.com/office/drawing/2014/main" val="3159926489"/>
                    </a:ext>
                  </a:extLst>
                </a:gridCol>
                <a:gridCol w="208280">
                  <a:extLst>
                    <a:ext uri="{9D8B030D-6E8A-4147-A177-3AD203B41FA5}">
                      <a16:colId xmlns:a16="http://schemas.microsoft.com/office/drawing/2014/main" val="3733064265"/>
                    </a:ext>
                  </a:extLst>
                </a:gridCol>
                <a:gridCol w="208280">
                  <a:extLst>
                    <a:ext uri="{9D8B030D-6E8A-4147-A177-3AD203B41FA5}">
                      <a16:colId xmlns:a16="http://schemas.microsoft.com/office/drawing/2014/main" val="2863624022"/>
                    </a:ext>
                  </a:extLst>
                </a:gridCol>
                <a:gridCol w="208280">
                  <a:extLst>
                    <a:ext uri="{9D8B030D-6E8A-4147-A177-3AD203B41FA5}">
                      <a16:colId xmlns:a16="http://schemas.microsoft.com/office/drawing/2014/main" val="450530217"/>
                    </a:ext>
                  </a:extLst>
                </a:gridCol>
                <a:gridCol w="208280">
                  <a:extLst>
                    <a:ext uri="{9D8B030D-6E8A-4147-A177-3AD203B41FA5}">
                      <a16:colId xmlns:a16="http://schemas.microsoft.com/office/drawing/2014/main" val="1627149051"/>
                    </a:ext>
                  </a:extLst>
                </a:gridCol>
                <a:gridCol w="208280">
                  <a:extLst>
                    <a:ext uri="{9D8B030D-6E8A-4147-A177-3AD203B41FA5}">
                      <a16:colId xmlns:a16="http://schemas.microsoft.com/office/drawing/2014/main" val="1803084557"/>
                    </a:ext>
                  </a:extLst>
                </a:gridCol>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gridCol w="208280">
                  <a:extLst>
                    <a:ext uri="{9D8B030D-6E8A-4147-A177-3AD203B41FA5}">
                      <a16:colId xmlns:a16="http://schemas.microsoft.com/office/drawing/2014/main" val="922325986"/>
                    </a:ext>
                  </a:extLst>
                </a:gridCol>
                <a:gridCol w="208280">
                  <a:extLst>
                    <a:ext uri="{9D8B030D-6E8A-4147-A177-3AD203B41FA5}">
                      <a16:colId xmlns:a16="http://schemas.microsoft.com/office/drawing/2014/main" val="1021123097"/>
                    </a:ext>
                  </a:extLst>
                </a:gridCol>
                <a:gridCol w="208280">
                  <a:extLst>
                    <a:ext uri="{9D8B030D-6E8A-4147-A177-3AD203B41FA5}">
                      <a16:colId xmlns:a16="http://schemas.microsoft.com/office/drawing/2014/main" val="1205753178"/>
                    </a:ext>
                  </a:extLst>
                </a:gridCol>
                <a:gridCol w="208280">
                  <a:extLst>
                    <a:ext uri="{9D8B030D-6E8A-4147-A177-3AD203B41FA5}">
                      <a16:colId xmlns:a16="http://schemas.microsoft.com/office/drawing/2014/main" val="1857466559"/>
                    </a:ext>
                  </a:extLst>
                </a:gridCol>
                <a:gridCol w="208280">
                  <a:extLst>
                    <a:ext uri="{9D8B030D-6E8A-4147-A177-3AD203B41FA5}">
                      <a16:colId xmlns:a16="http://schemas.microsoft.com/office/drawing/2014/main" val="627826608"/>
                    </a:ext>
                  </a:extLst>
                </a:gridCol>
                <a:gridCol w="208280">
                  <a:extLst>
                    <a:ext uri="{9D8B030D-6E8A-4147-A177-3AD203B41FA5}">
                      <a16:colId xmlns:a16="http://schemas.microsoft.com/office/drawing/2014/main" val="3067741570"/>
                    </a:ext>
                  </a:extLst>
                </a:gridCol>
                <a:gridCol w="208280">
                  <a:extLst>
                    <a:ext uri="{9D8B030D-6E8A-4147-A177-3AD203B41FA5}">
                      <a16:colId xmlns:a16="http://schemas.microsoft.com/office/drawing/2014/main" val="3851080537"/>
                    </a:ext>
                  </a:extLst>
                </a:gridCol>
                <a:gridCol w="208280">
                  <a:extLst>
                    <a:ext uri="{9D8B030D-6E8A-4147-A177-3AD203B41FA5}">
                      <a16:colId xmlns:a16="http://schemas.microsoft.com/office/drawing/2014/main" val="1885190144"/>
                    </a:ext>
                  </a:extLst>
                </a:gridCol>
                <a:gridCol w="208280">
                  <a:extLst>
                    <a:ext uri="{9D8B030D-6E8A-4147-A177-3AD203B41FA5}">
                      <a16:colId xmlns:a16="http://schemas.microsoft.com/office/drawing/2014/main" val="244290382"/>
                    </a:ext>
                  </a:extLst>
                </a:gridCol>
                <a:gridCol w="208280">
                  <a:extLst>
                    <a:ext uri="{9D8B030D-6E8A-4147-A177-3AD203B41FA5}">
                      <a16:colId xmlns:a16="http://schemas.microsoft.com/office/drawing/2014/main" val="2629764424"/>
                    </a:ext>
                  </a:extLst>
                </a:gridCol>
                <a:gridCol w="208280">
                  <a:extLst>
                    <a:ext uri="{9D8B030D-6E8A-4147-A177-3AD203B41FA5}">
                      <a16:colId xmlns:a16="http://schemas.microsoft.com/office/drawing/2014/main" val="121893348"/>
                    </a:ext>
                  </a:extLst>
                </a:gridCol>
                <a:gridCol w="208280">
                  <a:extLst>
                    <a:ext uri="{9D8B030D-6E8A-4147-A177-3AD203B41FA5}">
                      <a16:colId xmlns:a16="http://schemas.microsoft.com/office/drawing/2014/main" val="3084723564"/>
                    </a:ext>
                  </a:extLst>
                </a:gridCol>
                <a:gridCol w="208280">
                  <a:extLst>
                    <a:ext uri="{9D8B030D-6E8A-4147-A177-3AD203B41FA5}">
                      <a16:colId xmlns:a16="http://schemas.microsoft.com/office/drawing/2014/main" val="1336870728"/>
                    </a:ext>
                  </a:extLst>
                </a:gridCol>
                <a:gridCol w="208280">
                  <a:extLst>
                    <a:ext uri="{9D8B030D-6E8A-4147-A177-3AD203B41FA5}">
                      <a16:colId xmlns:a16="http://schemas.microsoft.com/office/drawing/2014/main" val="3199759993"/>
                    </a:ext>
                  </a:extLst>
                </a:gridCol>
              </a:tblGrid>
              <a:tr h="282068">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pSp>
        <p:nvGrpSpPr>
          <p:cNvPr id="6" name="Group 5"/>
          <p:cNvGrpSpPr/>
          <p:nvPr/>
        </p:nvGrpSpPr>
        <p:grpSpPr>
          <a:xfrm>
            <a:off x="756939" y="5261311"/>
            <a:ext cx="10661450" cy="717674"/>
            <a:chOff x="756939" y="5261311"/>
            <a:chExt cx="10661450" cy="717674"/>
          </a:xfrm>
        </p:grpSpPr>
        <p:grpSp>
          <p:nvGrpSpPr>
            <p:cNvPr id="14" name="Group 13"/>
            <p:cNvGrpSpPr/>
            <p:nvPr/>
          </p:nvGrpSpPr>
          <p:grpSpPr>
            <a:xfrm>
              <a:off x="1558575" y="5458193"/>
              <a:ext cx="9088525" cy="520792"/>
              <a:chOff x="2460945" y="5614604"/>
              <a:chExt cx="9088525" cy="520792"/>
            </a:xfrm>
          </p:grpSpPr>
          <p:cxnSp>
            <p:nvCxnSpPr>
              <p:cNvPr id="76" name="Straight Connector 75"/>
              <p:cNvCxnSpPr/>
              <p:nvPr/>
            </p:nvCxnSpPr>
            <p:spPr>
              <a:xfrm flipH="1" flipV="1">
                <a:off x="2460945" y="5614604"/>
                <a:ext cx="9088525" cy="5607"/>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sp>
            <p:nvSpPr>
              <p:cNvPr id="130" name="TextBox 129"/>
              <p:cNvSpPr txBox="1"/>
              <p:nvPr/>
            </p:nvSpPr>
            <p:spPr>
              <a:xfrm>
                <a:off x="4560235" y="5750411"/>
                <a:ext cx="672548" cy="369332"/>
              </a:xfrm>
              <a:prstGeom prst="rect">
                <a:avLst/>
              </a:prstGeom>
              <a:noFill/>
            </p:spPr>
            <p:txBody>
              <a:bodyPr wrap="square" rtlCol="0">
                <a:spAutoFit/>
              </a:bodyPr>
              <a:lstStyle/>
              <a:p>
                <a:pPr algn="ctr"/>
                <a:r>
                  <a:rPr lang="en-US" dirty="0" smtClean="0"/>
                  <a:t>–10</a:t>
                </a:r>
                <a:endParaRPr lang="en-US" dirty="0"/>
              </a:p>
            </p:txBody>
          </p:sp>
          <p:sp>
            <p:nvSpPr>
              <p:cNvPr id="131" name="TextBox 130"/>
              <p:cNvSpPr txBox="1"/>
              <p:nvPr/>
            </p:nvSpPr>
            <p:spPr>
              <a:xfrm>
                <a:off x="8751514" y="5766064"/>
                <a:ext cx="672548" cy="369332"/>
              </a:xfrm>
              <a:prstGeom prst="rect">
                <a:avLst/>
              </a:prstGeom>
              <a:noFill/>
            </p:spPr>
            <p:txBody>
              <a:bodyPr wrap="square" rtlCol="0">
                <a:spAutoFit/>
              </a:bodyPr>
              <a:lstStyle/>
              <a:p>
                <a:pPr algn="ctr"/>
                <a:r>
                  <a:rPr lang="en-US" dirty="0" smtClean="0"/>
                  <a:t>10</a:t>
                </a:r>
                <a:endParaRPr lang="en-US" dirty="0"/>
              </a:p>
            </p:txBody>
          </p:sp>
          <p:sp>
            <p:nvSpPr>
              <p:cNvPr id="179" name="TextBox 178"/>
              <p:cNvSpPr txBox="1"/>
              <p:nvPr/>
            </p:nvSpPr>
            <p:spPr>
              <a:xfrm>
                <a:off x="3532636" y="5757355"/>
                <a:ext cx="672548" cy="369332"/>
              </a:xfrm>
              <a:prstGeom prst="rect">
                <a:avLst/>
              </a:prstGeom>
              <a:noFill/>
            </p:spPr>
            <p:txBody>
              <a:bodyPr wrap="square" rtlCol="0">
                <a:spAutoFit/>
              </a:bodyPr>
              <a:lstStyle/>
              <a:p>
                <a:pPr algn="ctr"/>
                <a:r>
                  <a:rPr lang="en-US" dirty="0" smtClean="0"/>
                  <a:t>–15</a:t>
                </a:r>
                <a:endParaRPr lang="en-US" dirty="0"/>
              </a:p>
            </p:txBody>
          </p:sp>
          <p:sp>
            <p:nvSpPr>
              <p:cNvPr id="180" name="TextBox 179"/>
              <p:cNvSpPr txBox="1"/>
              <p:nvPr/>
            </p:nvSpPr>
            <p:spPr>
              <a:xfrm>
                <a:off x="2460945" y="5739051"/>
                <a:ext cx="672548" cy="369332"/>
              </a:xfrm>
              <a:prstGeom prst="rect">
                <a:avLst/>
              </a:prstGeom>
              <a:noFill/>
            </p:spPr>
            <p:txBody>
              <a:bodyPr wrap="square" rtlCol="0">
                <a:spAutoFit/>
              </a:bodyPr>
              <a:lstStyle/>
              <a:p>
                <a:pPr algn="ctr"/>
                <a:r>
                  <a:rPr lang="en-US" dirty="0" smtClean="0"/>
                  <a:t>–20</a:t>
                </a:r>
                <a:endParaRPr lang="en-US" dirty="0"/>
              </a:p>
            </p:txBody>
          </p:sp>
          <p:sp>
            <p:nvSpPr>
              <p:cNvPr id="181" name="TextBox 180"/>
              <p:cNvSpPr txBox="1"/>
              <p:nvPr/>
            </p:nvSpPr>
            <p:spPr>
              <a:xfrm>
                <a:off x="9800590" y="5757355"/>
                <a:ext cx="672548" cy="369332"/>
              </a:xfrm>
              <a:prstGeom prst="rect">
                <a:avLst/>
              </a:prstGeom>
              <a:noFill/>
            </p:spPr>
            <p:txBody>
              <a:bodyPr wrap="square" rtlCol="0">
                <a:spAutoFit/>
              </a:bodyPr>
              <a:lstStyle/>
              <a:p>
                <a:pPr algn="ctr"/>
                <a:r>
                  <a:rPr lang="en-US" dirty="0" smtClean="0"/>
                  <a:t>15</a:t>
                </a:r>
                <a:endParaRPr lang="en-US" dirty="0"/>
              </a:p>
            </p:txBody>
          </p:sp>
          <p:sp>
            <p:nvSpPr>
              <p:cNvPr id="182" name="TextBox 181"/>
              <p:cNvSpPr txBox="1"/>
              <p:nvPr/>
            </p:nvSpPr>
            <p:spPr>
              <a:xfrm>
                <a:off x="10848214" y="5747916"/>
                <a:ext cx="672548" cy="369332"/>
              </a:xfrm>
              <a:prstGeom prst="rect">
                <a:avLst/>
              </a:prstGeom>
              <a:noFill/>
            </p:spPr>
            <p:txBody>
              <a:bodyPr wrap="square" rtlCol="0">
                <a:spAutoFit/>
              </a:bodyPr>
              <a:lstStyle/>
              <a:p>
                <a:pPr algn="ctr"/>
                <a:r>
                  <a:rPr lang="en-US" dirty="0"/>
                  <a:t>2</a:t>
                </a:r>
                <a:r>
                  <a:rPr lang="en-US" dirty="0" smtClean="0"/>
                  <a:t>0</a:t>
                </a:r>
                <a:endParaRPr lang="en-US" dirty="0"/>
              </a:p>
            </p:txBody>
          </p:sp>
        </p:grpSp>
        <p:sp>
          <p:nvSpPr>
            <p:cNvPr id="5" name="Rectangle 4"/>
            <p:cNvSpPr/>
            <p:nvPr/>
          </p:nvSpPr>
          <p:spPr>
            <a:xfrm>
              <a:off x="756939" y="5261311"/>
              <a:ext cx="660950" cy="369332"/>
            </a:xfrm>
            <a:prstGeom prst="rect">
              <a:avLst/>
            </a:prstGeom>
          </p:spPr>
          <p:txBody>
            <a:bodyPr wrap="none">
              <a:spAutoFit/>
            </a:bodyPr>
            <a:lstStyle/>
            <a:p>
              <a:r>
                <a:rPr lang="en-US" dirty="0"/>
                <a:t>W</a:t>
              </a:r>
              <a:r>
                <a:rPr lang="en-US" dirty="0" smtClean="0"/>
                <a:t>est</a:t>
              </a:r>
              <a:endParaRPr lang="en-US" dirty="0"/>
            </a:p>
          </p:txBody>
        </p:sp>
        <p:sp>
          <p:nvSpPr>
            <p:cNvPr id="18" name="Rectangle 17"/>
            <p:cNvSpPr/>
            <p:nvPr/>
          </p:nvSpPr>
          <p:spPr>
            <a:xfrm>
              <a:off x="10850605" y="5265770"/>
              <a:ext cx="567784" cy="369332"/>
            </a:xfrm>
            <a:prstGeom prst="rect">
              <a:avLst/>
            </a:prstGeom>
          </p:spPr>
          <p:txBody>
            <a:bodyPr wrap="none">
              <a:spAutoFit/>
            </a:bodyPr>
            <a:lstStyle/>
            <a:p>
              <a:r>
                <a:rPr lang="en-US" dirty="0" smtClean="0"/>
                <a:t>East</a:t>
              </a:r>
              <a:endParaRPr lang="en-US" dirty="0"/>
            </a:p>
          </p:txBody>
        </p:sp>
      </p:grpSp>
      <p:sp>
        <p:nvSpPr>
          <p:cNvPr id="7" name="Slide Number Placeholder 6"/>
          <p:cNvSpPr>
            <a:spLocks noGrp="1"/>
          </p:cNvSpPr>
          <p:nvPr>
            <p:ph type="sldNum" sz="quarter" idx="12"/>
          </p:nvPr>
        </p:nvSpPr>
        <p:spPr/>
        <p:txBody>
          <a:bodyPr/>
          <a:lstStyle/>
          <a:p>
            <a:fld id="{DA776C46-10C5-4740-99D6-35440904B56D}" type="slidenum">
              <a:rPr lang="en-US" smtClean="0"/>
              <a:t>3</a:t>
            </a:fld>
            <a:endParaRPr lang="en-US" dirty="0"/>
          </a:p>
        </p:txBody>
      </p:sp>
      <p:grpSp>
        <p:nvGrpSpPr>
          <p:cNvPr id="833" name="SMARTInkShape-Group539"/>
          <p:cNvGrpSpPr/>
          <p:nvPr/>
        </p:nvGrpSpPr>
        <p:grpSpPr>
          <a:xfrm>
            <a:off x="6663267" y="5428917"/>
            <a:ext cx="329314" cy="99036"/>
            <a:chOff x="6663267" y="5428917"/>
            <a:chExt cx="329314" cy="99036"/>
          </a:xfrm>
        </p:grpSpPr>
        <p:sp>
          <p:nvSpPr>
            <p:cNvPr id="831" name="SMARTInkShape-2522"/>
            <p:cNvSpPr/>
            <p:nvPr/>
          </p:nvSpPr>
          <p:spPr>
            <a:xfrm>
              <a:off x="6868806" y="5428917"/>
              <a:ext cx="123775" cy="99036"/>
            </a:xfrm>
            <a:custGeom>
              <a:avLst/>
              <a:gdLst/>
              <a:ahLst/>
              <a:cxnLst/>
              <a:rect l="0" t="0" r="0" b="0"/>
              <a:pathLst>
                <a:path w="123775" h="99036">
                  <a:moveTo>
                    <a:pt x="39994" y="65950"/>
                  </a:moveTo>
                  <a:lnTo>
                    <a:pt x="39994" y="58660"/>
                  </a:lnTo>
                  <a:lnTo>
                    <a:pt x="40934" y="58268"/>
                  </a:lnTo>
                  <a:lnTo>
                    <a:pt x="44488" y="57832"/>
                  </a:lnTo>
                  <a:lnTo>
                    <a:pt x="45812" y="56775"/>
                  </a:lnTo>
                  <a:lnTo>
                    <a:pt x="55647" y="42084"/>
                  </a:lnTo>
                  <a:lnTo>
                    <a:pt x="61043" y="36509"/>
                  </a:lnTo>
                  <a:lnTo>
                    <a:pt x="65969" y="34050"/>
                  </a:lnTo>
                  <a:lnTo>
                    <a:pt x="68599" y="33395"/>
                  </a:lnTo>
                  <a:lnTo>
                    <a:pt x="70353" y="33898"/>
                  </a:lnTo>
                  <a:lnTo>
                    <a:pt x="71523" y="35175"/>
                  </a:lnTo>
                  <a:lnTo>
                    <a:pt x="72822" y="39102"/>
                  </a:lnTo>
                  <a:lnTo>
                    <a:pt x="73399" y="43983"/>
                  </a:lnTo>
                  <a:lnTo>
                    <a:pt x="76165" y="49288"/>
                  </a:lnTo>
                  <a:lnTo>
                    <a:pt x="79588" y="54782"/>
                  </a:lnTo>
                  <a:lnTo>
                    <a:pt x="81786" y="65974"/>
                  </a:lnTo>
                  <a:lnTo>
                    <a:pt x="81967" y="68788"/>
                  </a:lnTo>
                  <a:lnTo>
                    <a:pt x="81147" y="70664"/>
                  </a:lnTo>
                  <a:lnTo>
                    <a:pt x="79659" y="71915"/>
                  </a:lnTo>
                  <a:lnTo>
                    <a:pt x="77726" y="72749"/>
                  </a:lnTo>
                  <a:lnTo>
                    <a:pt x="76438" y="74245"/>
                  </a:lnTo>
                  <a:lnTo>
                    <a:pt x="75006" y="78417"/>
                  </a:lnTo>
                  <a:lnTo>
                    <a:pt x="72743" y="78965"/>
                  </a:lnTo>
                  <a:lnTo>
                    <a:pt x="36880" y="70154"/>
                  </a:lnTo>
                  <a:lnTo>
                    <a:pt x="29202" y="65309"/>
                  </a:lnTo>
                  <a:lnTo>
                    <a:pt x="27155" y="62701"/>
                  </a:lnTo>
                  <a:lnTo>
                    <a:pt x="24881" y="54785"/>
                  </a:lnTo>
                  <a:lnTo>
                    <a:pt x="23167" y="25104"/>
                  </a:lnTo>
                  <a:lnTo>
                    <a:pt x="25617" y="17065"/>
                  </a:lnTo>
                  <a:lnTo>
                    <a:pt x="27587" y="13605"/>
                  </a:lnTo>
                  <a:lnTo>
                    <a:pt x="39349" y="4239"/>
                  </a:lnTo>
                  <a:lnTo>
                    <a:pt x="50256" y="0"/>
                  </a:lnTo>
                  <a:lnTo>
                    <a:pt x="53420" y="347"/>
                  </a:lnTo>
                  <a:lnTo>
                    <a:pt x="76797" y="12762"/>
                  </a:lnTo>
                  <a:lnTo>
                    <a:pt x="97754" y="30990"/>
                  </a:lnTo>
                  <a:lnTo>
                    <a:pt x="103295" y="38810"/>
                  </a:lnTo>
                  <a:lnTo>
                    <a:pt x="114040" y="66541"/>
                  </a:lnTo>
                  <a:lnTo>
                    <a:pt x="114758" y="71988"/>
                  </a:lnTo>
                  <a:lnTo>
                    <a:pt x="114296" y="75619"/>
                  </a:lnTo>
                  <a:lnTo>
                    <a:pt x="113048" y="78041"/>
                  </a:lnTo>
                  <a:lnTo>
                    <a:pt x="109152" y="82613"/>
                  </a:lnTo>
                  <a:lnTo>
                    <a:pt x="104284" y="90915"/>
                  </a:lnTo>
                  <a:lnTo>
                    <a:pt x="98847" y="93883"/>
                  </a:lnTo>
                  <a:lnTo>
                    <a:pt x="61553" y="99035"/>
                  </a:lnTo>
                  <a:lnTo>
                    <a:pt x="23246" y="92458"/>
                  </a:lnTo>
                  <a:lnTo>
                    <a:pt x="15931" y="89334"/>
                  </a:lnTo>
                  <a:lnTo>
                    <a:pt x="12663" y="87184"/>
                  </a:lnTo>
                  <a:lnTo>
                    <a:pt x="3570" y="75168"/>
                  </a:lnTo>
                  <a:lnTo>
                    <a:pt x="2541" y="70214"/>
                  </a:lnTo>
                  <a:lnTo>
                    <a:pt x="5588" y="53311"/>
                  </a:lnTo>
                  <a:lnTo>
                    <a:pt x="15044" y="27809"/>
                  </a:lnTo>
                  <a:lnTo>
                    <a:pt x="21379" y="19835"/>
                  </a:lnTo>
                  <a:lnTo>
                    <a:pt x="41666" y="4106"/>
                  </a:lnTo>
                  <a:lnTo>
                    <a:pt x="45812" y="3083"/>
                  </a:lnTo>
                  <a:lnTo>
                    <a:pt x="55436" y="4456"/>
                  </a:lnTo>
                  <a:lnTo>
                    <a:pt x="88089" y="18272"/>
                  </a:lnTo>
                  <a:lnTo>
                    <a:pt x="96804" y="26259"/>
                  </a:lnTo>
                  <a:lnTo>
                    <a:pt x="117926" y="52187"/>
                  </a:lnTo>
                  <a:lnTo>
                    <a:pt x="123330" y="71976"/>
                  </a:lnTo>
                  <a:lnTo>
                    <a:pt x="123774" y="75612"/>
                  </a:lnTo>
                  <a:lnTo>
                    <a:pt x="122188" y="78976"/>
                  </a:lnTo>
                  <a:lnTo>
                    <a:pt x="115409" y="85223"/>
                  </a:lnTo>
                  <a:lnTo>
                    <a:pt x="103616" y="88627"/>
                  </a:lnTo>
                  <a:lnTo>
                    <a:pt x="88026" y="89199"/>
                  </a:lnTo>
                  <a:lnTo>
                    <a:pt x="49865" y="81901"/>
                  </a:lnTo>
                  <a:lnTo>
                    <a:pt x="14013" y="68643"/>
                  </a:lnTo>
                  <a:lnTo>
                    <a:pt x="5555" y="63070"/>
                  </a:lnTo>
                  <a:lnTo>
                    <a:pt x="2924" y="59326"/>
                  </a:lnTo>
                  <a:lnTo>
                    <a:pt x="0" y="50150"/>
                  </a:lnTo>
                  <a:lnTo>
                    <a:pt x="1102" y="45067"/>
                  </a:lnTo>
                  <a:lnTo>
                    <a:pt x="13880" y="25903"/>
                  </a:lnTo>
                  <a:lnTo>
                    <a:pt x="20861" y="18988"/>
                  </a:lnTo>
                  <a:lnTo>
                    <a:pt x="30236" y="12779"/>
                  </a:lnTo>
                  <a:lnTo>
                    <a:pt x="35370" y="11689"/>
                  </a:lnTo>
                  <a:lnTo>
                    <a:pt x="62486" y="15662"/>
                  </a:lnTo>
                  <a:lnTo>
                    <a:pt x="76553" y="21782"/>
                  </a:lnTo>
                  <a:lnTo>
                    <a:pt x="83838" y="26878"/>
                  </a:lnTo>
                  <a:lnTo>
                    <a:pt x="93228" y="44025"/>
                  </a:lnTo>
                  <a:lnTo>
                    <a:pt x="97473" y="57990"/>
                  </a:lnTo>
                  <a:lnTo>
                    <a:pt x="98732" y="72580"/>
                  </a:lnTo>
                  <a:lnTo>
                    <a:pt x="96517" y="80813"/>
                  </a:lnTo>
                  <a:lnTo>
                    <a:pt x="94610" y="84326"/>
                  </a:lnTo>
                  <a:lnTo>
                    <a:pt x="91457" y="86666"/>
                  </a:lnTo>
                  <a:lnTo>
                    <a:pt x="82935" y="89269"/>
                  </a:lnTo>
                  <a:lnTo>
                    <a:pt x="67560" y="90733"/>
                  </a:lnTo>
                  <a:lnTo>
                    <a:pt x="59144" y="88566"/>
                  </a:lnTo>
                  <a:lnTo>
                    <a:pt x="46608" y="79549"/>
                  </a:lnTo>
                  <a:lnTo>
                    <a:pt x="41582" y="75016"/>
                  </a:lnTo>
                  <a:lnTo>
                    <a:pt x="35996" y="64962"/>
                  </a:lnTo>
                  <a:lnTo>
                    <a:pt x="34507" y="59647"/>
                  </a:lnTo>
                  <a:lnTo>
                    <a:pt x="36905" y="38682"/>
                  </a:lnTo>
                  <a:lnTo>
                    <a:pt x="43573" y="23586"/>
                  </a:lnTo>
                  <a:lnTo>
                    <a:pt x="51507" y="13154"/>
                  </a:lnTo>
                  <a:lnTo>
                    <a:pt x="59535" y="9559"/>
                  </a:lnTo>
                  <a:lnTo>
                    <a:pt x="64310" y="8600"/>
                  </a:lnTo>
                  <a:lnTo>
                    <a:pt x="68435" y="8902"/>
                  </a:lnTo>
                  <a:lnTo>
                    <a:pt x="75526" y="11746"/>
                  </a:lnTo>
                  <a:lnTo>
                    <a:pt x="77793" y="13821"/>
                  </a:lnTo>
                  <a:lnTo>
                    <a:pt x="99261" y="405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2" name="SMARTInkShape-2523"/>
            <p:cNvSpPr/>
            <p:nvPr/>
          </p:nvSpPr>
          <p:spPr>
            <a:xfrm>
              <a:off x="6663267" y="5486400"/>
              <a:ext cx="270934" cy="12962"/>
            </a:xfrm>
            <a:custGeom>
              <a:avLst/>
              <a:gdLst/>
              <a:ahLst/>
              <a:cxnLst/>
              <a:rect l="0" t="0" r="0" b="0"/>
              <a:pathLst>
                <a:path w="270934" h="12962">
                  <a:moveTo>
                    <a:pt x="0" y="8467"/>
                  </a:moveTo>
                  <a:lnTo>
                    <a:pt x="40460" y="8467"/>
                  </a:lnTo>
                  <a:lnTo>
                    <a:pt x="81769" y="9407"/>
                  </a:lnTo>
                  <a:lnTo>
                    <a:pt x="91532" y="12961"/>
                  </a:lnTo>
                  <a:lnTo>
                    <a:pt x="102142" y="12659"/>
                  </a:lnTo>
                  <a:lnTo>
                    <a:pt x="128812" y="8835"/>
                  </a:lnTo>
                  <a:lnTo>
                    <a:pt x="168636" y="8476"/>
                  </a:lnTo>
                  <a:lnTo>
                    <a:pt x="209545" y="8467"/>
                  </a:lnTo>
                  <a:lnTo>
                    <a:pt x="251812" y="8467"/>
                  </a:lnTo>
                  <a:lnTo>
                    <a:pt x="2709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34" name="SMARTInkShape-2524"/>
          <p:cNvSpPr/>
          <p:nvPr/>
        </p:nvSpPr>
        <p:spPr>
          <a:xfrm>
            <a:off x="4114800" y="4411133"/>
            <a:ext cx="13" cy="480"/>
          </a:xfrm>
          <a:custGeom>
            <a:avLst/>
            <a:gdLst/>
            <a:ahLst/>
            <a:cxnLst/>
            <a:rect l="0" t="0" r="0" b="0"/>
            <a:pathLst>
              <a:path w="13" h="480">
                <a:moveTo>
                  <a:pt x="0" y="0"/>
                </a:moveTo>
                <a:lnTo>
                  <a:pt x="12" y="4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41" name="SMARTInkShape-Group541"/>
          <p:cNvGrpSpPr/>
          <p:nvPr/>
        </p:nvGrpSpPr>
        <p:grpSpPr>
          <a:xfrm>
            <a:off x="3187056" y="1718733"/>
            <a:ext cx="948508" cy="236675"/>
            <a:chOff x="3187056" y="1718733"/>
            <a:chExt cx="948508" cy="236675"/>
          </a:xfrm>
        </p:grpSpPr>
        <p:sp>
          <p:nvSpPr>
            <p:cNvPr id="835" name="SMARTInkShape-2525"/>
            <p:cNvSpPr/>
            <p:nvPr/>
          </p:nvSpPr>
          <p:spPr>
            <a:xfrm>
              <a:off x="3187056" y="1820333"/>
              <a:ext cx="199612" cy="91208"/>
            </a:xfrm>
            <a:custGeom>
              <a:avLst/>
              <a:gdLst/>
              <a:ahLst/>
              <a:cxnLst/>
              <a:rect l="0" t="0" r="0" b="0"/>
              <a:pathLst>
                <a:path w="199612" h="91208">
                  <a:moveTo>
                    <a:pt x="4877" y="0"/>
                  </a:moveTo>
                  <a:lnTo>
                    <a:pt x="0" y="0"/>
                  </a:lnTo>
                  <a:lnTo>
                    <a:pt x="2082" y="0"/>
                  </a:lnTo>
                  <a:lnTo>
                    <a:pt x="6143" y="2509"/>
                  </a:lnTo>
                  <a:lnTo>
                    <a:pt x="8544" y="4495"/>
                  </a:lnTo>
                  <a:lnTo>
                    <a:pt x="11210" y="14228"/>
                  </a:lnTo>
                  <a:lnTo>
                    <a:pt x="13157" y="53071"/>
                  </a:lnTo>
                  <a:lnTo>
                    <a:pt x="13341" y="91207"/>
                  </a:lnTo>
                  <a:lnTo>
                    <a:pt x="13343" y="88068"/>
                  </a:lnTo>
                  <a:lnTo>
                    <a:pt x="15852" y="83670"/>
                  </a:lnTo>
                  <a:lnTo>
                    <a:pt x="20103" y="76698"/>
                  </a:lnTo>
                  <a:lnTo>
                    <a:pt x="36301" y="36652"/>
                  </a:lnTo>
                  <a:lnTo>
                    <a:pt x="38599" y="29460"/>
                  </a:lnTo>
                  <a:lnTo>
                    <a:pt x="45891" y="18769"/>
                  </a:lnTo>
                  <a:lnTo>
                    <a:pt x="47271" y="19098"/>
                  </a:lnTo>
                  <a:lnTo>
                    <a:pt x="69863" y="39641"/>
                  </a:lnTo>
                  <a:lnTo>
                    <a:pt x="75466" y="45214"/>
                  </a:lnTo>
                  <a:lnTo>
                    <a:pt x="78583" y="53335"/>
                  </a:lnTo>
                  <a:lnTo>
                    <a:pt x="81690" y="77475"/>
                  </a:lnTo>
                  <a:lnTo>
                    <a:pt x="83367" y="79872"/>
                  </a:lnTo>
                  <a:lnTo>
                    <a:pt x="88324" y="83720"/>
                  </a:lnTo>
                  <a:lnTo>
                    <a:pt x="93677" y="84386"/>
                  </a:lnTo>
                  <a:lnTo>
                    <a:pt x="95122" y="81658"/>
                  </a:lnTo>
                  <a:lnTo>
                    <a:pt x="102125" y="53784"/>
                  </a:lnTo>
                  <a:lnTo>
                    <a:pt x="125170" y="16975"/>
                  </a:lnTo>
                  <a:lnTo>
                    <a:pt x="134385" y="6493"/>
                  </a:lnTo>
                  <a:lnTo>
                    <a:pt x="140204" y="2886"/>
                  </a:lnTo>
                  <a:lnTo>
                    <a:pt x="143073" y="1924"/>
                  </a:lnTo>
                  <a:lnTo>
                    <a:pt x="144986" y="2223"/>
                  </a:lnTo>
                  <a:lnTo>
                    <a:pt x="146261" y="3364"/>
                  </a:lnTo>
                  <a:lnTo>
                    <a:pt x="155288" y="23930"/>
                  </a:lnTo>
                  <a:lnTo>
                    <a:pt x="155951" y="27242"/>
                  </a:lnTo>
                  <a:lnTo>
                    <a:pt x="171741" y="47865"/>
                  </a:lnTo>
                  <a:lnTo>
                    <a:pt x="199611" y="67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6" name="SMARTInkShape-2526"/>
            <p:cNvSpPr/>
            <p:nvPr/>
          </p:nvSpPr>
          <p:spPr>
            <a:xfrm>
              <a:off x="3881505" y="1803400"/>
              <a:ext cx="254059" cy="152008"/>
            </a:xfrm>
            <a:custGeom>
              <a:avLst/>
              <a:gdLst/>
              <a:ahLst/>
              <a:cxnLst/>
              <a:rect l="0" t="0" r="0" b="0"/>
              <a:pathLst>
                <a:path w="254059" h="152008">
                  <a:moveTo>
                    <a:pt x="123228" y="0"/>
                  </a:moveTo>
                  <a:lnTo>
                    <a:pt x="86218" y="19902"/>
                  </a:lnTo>
                  <a:lnTo>
                    <a:pt x="52865" y="33907"/>
                  </a:lnTo>
                  <a:lnTo>
                    <a:pt x="15324" y="57135"/>
                  </a:lnTo>
                  <a:lnTo>
                    <a:pt x="0" y="65640"/>
                  </a:lnTo>
                  <a:lnTo>
                    <a:pt x="625" y="67279"/>
                  </a:lnTo>
                  <a:lnTo>
                    <a:pt x="6335" y="71608"/>
                  </a:lnTo>
                  <a:lnTo>
                    <a:pt x="45610" y="75293"/>
                  </a:lnTo>
                  <a:lnTo>
                    <a:pt x="83088" y="74991"/>
                  </a:lnTo>
                  <a:lnTo>
                    <a:pt x="124498" y="69446"/>
                  </a:lnTo>
                  <a:lnTo>
                    <a:pt x="159980" y="68241"/>
                  </a:lnTo>
                  <a:lnTo>
                    <a:pt x="192757" y="70392"/>
                  </a:lnTo>
                  <a:lnTo>
                    <a:pt x="227713" y="82194"/>
                  </a:lnTo>
                  <a:lnTo>
                    <a:pt x="248261" y="90415"/>
                  </a:lnTo>
                  <a:lnTo>
                    <a:pt x="254058" y="96002"/>
                  </a:lnTo>
                  <a:lnTo>
                    <a:pt x="252781" y="99749"/>
                  </a:lnTo>
                  <a:lnTo>
                    <a:pt x="243837" y="108931"/>
                  </a:lnTo>
                  <a:lnTo>
                    <a:pt x="203462" y="123396"/>
                  </a:lnTo>
                  <a:lnTo>
                    <a:pt x="166358" y="135312"/>
                  </a:lnTo>
                  <a:lnTo>
                    <a:pt x="137889" y="141379"/>
                  </a:lnTo>
                  <a:lnTo>
                    <a:pt x="99052" y="147924"/>
                  </a:lnTo>
                  <a:lnTo>
                    <a:pt x="61716" y="152007"/>
                  </a:lnTo>
                  <a:lnTo>
                    <a:pt x="56819" y="151197"/>
                  </a:lnTo>
                  <a:lnTo>
                    <a:pt x="55495" y="143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7" name="SMARTInkShape-2527"/>
            <p:cNvSpPr/>
            <p:nvPr/>
          </p:nvSpPr>
          <p:spPr>
            <a:xfrm>
              <a:off x="3666067" y="1828947"/>
              <a:ext cx="160867" cy="101454"/>
            </a:xfrm>
            <a:custGeom>
              <a:avLst/>
              <a:gdLst/>
              <a:ahLst/>
              <a:cxnLst/>
              <a:rect l="0" t="0" r="0" b="0"/>
              <a:pathLst>
                <a:path w="160867" h="101454">
                  <a:moveTo>
                    <a:pt x="0" y="25253"/>
                  </a:moveTo>
                  <a:lnTo>
                    <a:pt x="0" y="34242"/>
                  </a:lnTo>
                  <a:lnTo>
                    <a:pt x="941" y="36890"/>
                  </a:lnTo>
                  <a:lnTo>
                    <a:pt x="2508" y="38655"/>
                  </a:lnTo>
                  <a:lnTo>
                    <a:pt x="16279" y="45984"/>
                  </a:lnTo>
                  <a:lnTo>
                    <a:pt x="21201" y="46599"/>
                  </a:lnTo>
                  <a:lnTo>
                    <a:pt x="57157" y="42953"/>
                  </a:lnTo>
                  <a:lnTo>
                    <a:pt x="98813" y="33077"/>
                  </a:lnTo>
                  <a:lnTo>
                    <a:pt x="115199" y="25063"/>
                  </a:lnTo>
                  <a:lnTo>
                    <a:pt x="121755" y="19524"/>
                  </a:lnTo>
                  <a:lnTo>
                    <a:pt x="124669" y="13927"/>
                  </a:lnTo>
                  <a:lnTo>
                    <a:pt x="124505" y="11117"/>
                  </a:lnTo>
                  <a:lnTo>
                    <a:pt x="121815" y="5487"/>
                  </a:lnTo>
                  <a:lnTo>
                    <a:pt x="118839" y="3609"/>
                  </a:lnTo>
                  <a:lnTo>
                    <a:pt x="110516" y="1522"/>
                  </a:lnTo>
                  <a:lnTo>
                    <a:pt x="70951" y="73"/>
                  </a:lnTo>
                  <a:lnTo>
                    <a:pt x="64234" y="0"/>
                  </a:lnTo>
                  <a:lnTo>
                    <a:pt x="58815" y="1832"/>
                  </a:lnTo>
                  <a:lnTo>
                    <a:pt x="35700" y="18940"/>
                  </a:lnTo>
                  <a:lnTo>
                    <a:pt x="33207" y="22926"/>
                  </a:lnTo>
                  <a:lnTo>
                    <a:pt x="32486" y="27464"/>
                  </a:lnTo>
                  <a:lnTo>
                    <a:pt x="34194" y="37525"/>
                  </a:lnTo>
                  <a:lnTo>
                    <a:pt x="45570" y="64893"/>
                  </a:lnTo>
                  <a:lnTo>
                    <a:pt x="62734" y="81736"/>
                  </a:lnTo>
                  <a:lnTo>
                    <a:pt x="82758" y="87986"/>
                  </a:lnTo>
                  <a:lnTo>
                    <a:pt x="160866" y="101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8" name="SMARTInkShape-2528"/>
            <p:cNvSpPr/>
            <p:nvPr/>
          </p:nvSpPr>
          <p:spPr>
            <a:xfrm>
              <a:off x="3556388" y="1727549"/>
              <a:ext cx="25013" cy="177452"/>
            </a:xfrm>
            <a:custGeom>
              <a:avLst/>
              <a:gdLst/>
              <a:ahLst/>
              <a:cxnLst/>
              <a:rect l="0" t="0" r="0" b="0"/>
              <a:pathLst>
                <a:path w="25013" h="177452">
                  <a:moveTo>
                    <a:pt x="25012" y="8118"/>
                  </a:moveTo>
                  <a:lnTo>
                    <a:pt x="25012" y="0"/>
                  </a:lnTo>
                  <a:lnTo>
                    <a:pt x="25012" y="4249"/>
                  </a:lnTo>
                  <a:lnTo>
                    <a:pt x="10367" y="46466"/>
                  </a:lnTo>
                  <a:lnTo>
                    <a:pt x="1579" y="87963"/>
                  </a:lnTo>
                  <a:lnTo>
                    <a:pt x="0" y="125699"/>
                  </a:lnTo>
                  <a:lnTo>
                    <a:pt x="8079" y="1774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9" name="SMARTInkShape-2529"/>
            <p:cNvSpPr/>
            <p:nvPr/>
          </p:nvSpPr>
          <p:spPr>
            <a:xfrm>
              <a:off x="3454400" y="1718733"/>
              <a:ext cx="8468" cy="1"/>
            </a:xfrm>
            <a:custGeom>
              <a:avLst/>
              <a:gdLst/>
              <a:ahLst/>
              <a:cxnLst/>
              <a:rect l="0" t="0" r="0" b="0"/>
              <a:pathLst>
                <a:path w="8468" h="1">
                  <a:moveTo>
                    <a:pt x="8467"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0" name="SMARTInkShape-2530"/>
            <p:cNvSpPr/>
            <p:nvPr/>
          </p:nvSpPr>
          <p:spPr>
            <a:xfrm>
              <a:off x="3454749" y="1837267"/>
              <a:ext cx="16585" cy="67734"/>
            </a:xfrm>
            <a:custGeom>
              <a:avLst/>
              <a:gdLst/>
              <a:ahLst/>
              <a:cxnLst/>
              <a:rect l="0" t="0" r="0" b="0"/>
              <a:pathLst>
                <a:path w="16585" h="67734">
                  <a:moveTo>
                    <a:pt x="8118" y="0"/>
                  </a:moveTo>
                  <a:lnTo>
                    <a:pt x="828" y="0"/>
                  </a:lnTo>
                  <a:lnTo>
                    <a:pt x="436" y="940"/>
                  </a:lnTo>
                  <a:lnTo>
                    <a:pt x="0" y="4494"/>
                  </a:lnTo>
                  <a:lnTo>
                    <a:pt x="4249" y="16279"/>
                  </a:lnTo>
                  <a:lnTo>
                    <a:pt x="13172" y="31298"/>
                  </a:lnTo>
                  <a:lnTo>
                    <a:pt x="16584" y="67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42" name="SMARTInkShape-2531"/>
          <p:cNvSpPr/>
          <p:nvPr/>
        </p:nvSpPr>
        <p:spPr>
          <a:xfrm>
            <a:off x="2693882" y="1735667"/>
            <a:ext cx="223982" cy="234085"/>
          </a:xfrm>
          <a:custGeom>
            <a:avLst/>
            <a:gdLst/>
            <a:ahLst/>
            <a:cxnLst/>
            <a:rect l="0" t="0" r="0" b="0"/>
            <a:pathLst>
              <a:path w="223982" h="234085">
                <a:moveTo>
                  <a:pt x="150918" y="0"/>
                </a:moveTo>
                <a:lnTo>
                  <a:pt x="129165" y="940"/>
                </a:lnTo>
                <a:lnTo>
                  <a:pt x="89026" y="17153"/>
                </a:lnTo>
                <a:lnTo>
                  <a:pt x="49913" y="32014"/>
                </a:lnTo>
                <a:lnTo>
                  <a:pt x="18724" y="56944"/>
                </a:lnTo>
                <a:lnTo>
                  <a:pt x="12202" y="65446"/>
                </a:lnTo>
                <a:lnTo>
                  <a:pt x="6022" y="75522"/>
                </a:lnTo>
                <a:lnTo>
                  <a:pt x="1853" y="81543"/>
                </a:lnTo>
                <a:lnTo>
                  <a:pt x="0" y="87355"/>
                </a:lnTo>
                <a:lnTo>
                  <a:pt x="447" y="90222"/>
                </a:lnTo>
                <a:lnTo>
                  <a:pt x="3452" y="95916"/>
                </a:lnTo>
                <a:lnTo>
                  <a:pt x="12941" y="99073"/>
                </a:lnTo>
                <a:lnTo>
                  <a:pt x="53290" y="108079"/>
                </a:lnTo>
                <a:lnTo>
                  <a:pt x="91582" y="109805"/>
                </a:lnTo>
                <a:lnTo>
                  <a:pt x="129511" y="112523"/>
                </a:lnTo>
                <a:lnTo>
                  <a:pt x="168377" y="119623"/>
                </a:lnTo>
                <a:lnTo>
                  <a:pt x="206119" y="135709"/>
                </a:lnTo>
                <a:lnTo>
                  <a:pt x="216531" y="143727"/>
                </a:lnTo>
                <a:lnTo>
                  <a:pt x="222413" y="158580"/>
                </a:lnTo>
                <a:lnTo>
                  <a:pt x="223981" y="167808"/>
                </a:lnTo>
                <a:lnTo>
                  <a:pt x="223145" y="174902"/>
                </a:lnTo>
                <a:lnTo>
                  <a:pt x="220707" y="180572"/>
                </a:lnTo>
                <a:lnTo>
                  <a:pt x="198051" y="205446"/>
                </a:lnTo>
                <a:lnTo>
                  <a:pt x="166068" y="227002"/>
                </a:lnTo>
                <a:lnTo>
                  <a:pt x="137428" y="234084"/>
                </a:lnTo>
                <a:lnTo>
                  <a:pt x="109605" y="231688"/>
                </a:lnTo>
                <a:lnTo>
                  <a:pt x="87982" y="225020"/>
                </a:lnTo>
                <a:lnTo>
                  <a:pt x="78104" y="214779"/>
                </a:lnTo>
                <a:lnTo>
                  <a:pt x="69763" y="198164"/>
                </a:lnTo>
                <a:lnTo>
                  <a:pt x="68593" y="194198"/>
                </a:lnTo>
                <a:lnTo>
                  <a:pt x="72309" y="182266"/>
                </a:lnTo>
                <a:lnTo>
                  <a:pt x="91440" y="140132"/>
                </a:lnTo>
                <a:lnTo>
                  <a:pt x="117776" y="100523"/>
                </a:lnTo>
                <a:lnTo>
                  <a:pt x="149316" y="61344"/>
                </a:lnTo>
                <a:lnTo>
                  <a:pt x="169033" y="40305"/>
                </a:lnTo>
                <a:lnTo>
                  <a:pt x="18478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51" name="SMARTInkShape-Group543"/>
          <p:cNvGrpSpPr/>
          <p:nvPr/>
        </p:nvGrpSpPr>
        <p:grpSpPr>
          <a:xfrm>
            <a:off x="2683968" y="2439098"/>
            <a:ext cx="1343835" cy="295636"/>
            <a:chOff x="2683968" y="2439098"/>
            <a:chExt cx="1343835" cy="295636"/>
          </a:xfrm>
        </p:grpSpPr>
        <p:sp>
          <p:nvSpPr>
            <p:cNvPr id="843" name="SMARTInkShape-2532"/>
            <p:cNvSpPr/>
            <p:nvPr/>
          </p:nvSpPr>
          <p:spPr>
            <a:xfrm>
              <a:off x="3149600" y="2582334"/>
              <a:ext cx="220134" cy="110057"/>
            </a:xfrm>
            <a:custGeom>
              <a:avLst/>
              <a:gdLst/>
              <a:ahLst/>
              <a:cxnLst/>
              <a:rect l="0" t="0" r="0" b="0"/>
              <a:pathLst>
                <a:path w="220134" h="110057">
                  <a:moveTo>
                    <a:pt x="0" y="42333"/>
                  </a:moveTo>
                  <a:lnTo>
                    <a:pt x="0" y="35043"/>
                  </a:lnTo>
                  <a:lnTo>
                    <a:pt x="8457" y="25409"/>
                  </a:lnTo>
                  <a:lnTo>
                    <a:pt x="16830" y="25399"/>
                  </a:lnTo>
                  <a:lnTo>
                    <a:pt x="21397" y="29894"/>
                  </a:lnTo>
                  <a:lnTo>
                    <a:pt x="23621" y="34609"/>
                  </a:lnTo>
                  <a:lnTo>
                    <a:pt x="25387" y="59795"/>
                  </a:lnTo>
                  <a:lnTo>
                    <a:pt x="25400" y="101678"/>
                  </a:lnTo>
                  <a:lnTo>
                    <a:pt x="25400" y="109684"/>
                  </a:lnTo>
                  <a:lnTo>
                    <a:pt x="33518" y="110056"/>
                  </a:lnTo>
                  <a:lnTo>
                    <a:pt x="33763" y="105568"/>
                  </a:lnTo>
                  <a:lnTo>
                    <a:pt x="36329" y="100855"/>
                  </a:lnTo>
                  <a:lnTo>
                    <a:pt x="47917" y="86674"/>
                  </a:lnTo>
                  <a:lnTo>
                    <a:pt x="66443" y="44934"/>
                  </a:lnTo>
                  <a:lnTo>
                    <a:pt x="68419" y="31209"/>
                  </a:lnTo>
                  <a:lnTo>
                    <a:pt x="70072" y="29272"/>
                  </a:lnTo>
                  <a:lnTo>
                    <a:pt x="72115" y="27981"/>
                  </a:lnTo>
                  <a:lnTo>
                    <a:pt x="73477" y="26180"/>
                  </a:lnTo>
                  <a:lnTo>
                    <a:pt x="75841" y="18336"/>
                  </a:lnTo>
                  <a:lnTo>
                    <a:pt x="83458" y="9766"/>
                  </a:lnTo>
                  <a:lnTo>
                    <a:pt x="84309" y="4356"/>
                  </a:lnTo>
                  <a:lnTo>
                    <a:pt x="85369" y="2904"/>
                  </a:lnTo>
                  <a:lnTo>
                    <a:pt x="87016" y="1936"/>
                  </a:lnTo>
                  <a:lnTo>
                    <a:pt x="93268" y="254"/>
                  </a:lnTo>
                  <a:lnTo>
                    <a:pt x="97270" y="113"/>
                  </a:lnTo>
                  <a:lnTo>
                    <a:pt x="98713" y="1015"/>
                  </a:lnTo>
                  <a:lnTo>
                    <a:pt x="99676" y="2558"/>
                  </a:lnTo>
                  <a:lnTo>
                    <a:pt x="100317" y="4527"/>
                  </a:lnTo>
                  <a:lnTo>
                    <a:pt x="101685" y="5840"/>
                  </a:lnTo>
                  <a:lnTo>
                    <a:pt x="110148" y="9177"/>
                  </a:lnTo>
                  <a:lnTo>
                    <a:pt x="114179" y="12858"/>
                  </a:lnTo>
                  <a:lnTo>
                    <a:pt x="116598" y="17631"/>
                  </a:lnTo>
                  <a:lnTo>
                    <a:pt x="119219" y="31135"/>
                  </a:lnTo>
                  <a:lnTo>
                    <a:pt x="125184" y="42351"/>
                  </a:lnTo>
                  <a:lnTo>
                    <a:pt x="127702" y="56446"/>
                  </a:lnTo>
                  <a:lnTo>
                    <a:pt x="133654" y="67733"/>
                  </a:lnTo>
                  <a:lnTo>
                    <a:pt x="135467" y="92773"/>
                  </a:lnTo>
                  <a:lnTo>
                    <a:pt x="142756" y="85811"/>
                  </a:lnTo>
                  <a:lnTo>
                    <a:pt x="143585" y="80511"/>
                  </a:lnTo>
                  <a:lnTo>
                    <a:pt x="143902" y="64794"/>
                  </a:lnTo>
                  <a:lnTo>
                    <a:pt x="146428" y="59214"/>
                  </a:lnTo>
                  <a:lnTo>
                    <a:pt x="149746" y="53598"/>
                  </a:lnTo>
                  <a:lnTo>
                    <a:pt x="152554" y="45148"/>
                  </a:lnTo>
                  <a:lnTo>
                    <a:pt x="157986" y="36687"/>
                  </a:lnTo>
                  <a:lnTo>
                    <a:pt x="160013" y="28221"/>
                  </a:lnTo>
                  <a:lnTo>
                    <a:pt x="160487" y="22577"/>
                  </a:lnTo>
                  <a:lnTo>
                    <a:pt x="163207" y="16933"/>
                  </a:lnTo>
                  <a:lnTo>
                    <a:pt x="168123" y="10139"/>
                  </a:lnTo>
                  <a:lnTo>
                    <a:pt x="168975" y="4467"/>
                  </a:lnTo>
                  <a:lnTo>
                    <a:pt x="170035" y="2978"/>
                  </a:lnTo>
                  <a:lnTo>
                    <a:pt x="171683" y="1985"/>
                  </a:lnTo>
                  <a:lnTo>
                    <a:pt x="177797" y="0"/>
                  </a:lnTo>
                  <a:lnTo>
                    <a:pt x="182294" y="4494"/>
                  </a:lnTo>
                  <a:lnTo>
                    <a:pt x="184501" y="9209"/>
                  </a:lnTo>
                  <a:lnTo>
                    <a:pt x="185918" y="15407"/>
                  </a:lnTo>
                  <a:lnTo>
                    <a:pt x="200313" y="31900"/>
                  </a:lnTo>
                  <a:lnTo>
                    <a:pt x="202345" y="39764"/>
                  </a:lnTo>
                  <a:lnTo>
                    <a:pt x="202820" y="45268"/>
                  </a:lnTo>
                  <a:lnTo>
                    <a:pt x="205540" y="50849"/>
                  </a:lnTo>
                  <a:lnTo>
                    <a:pt x="210457" y="57603"/>
                  </a:lnTo>
                  <a:lnTo>
                    <a:pt x="211428" y="65697"/>
                  </a:lnTo>
                  <a:lnTo>
                    <a:pt x="211663" y="83352"/>
                  </a:lnTo>
                  <a:lnTo>
                    <a:pt x="220133" y="93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4" name="SMARTInkShape-2533"/>
            <p:cNvSpPr/>
            <p:nvPr/>
          </p:nvSpPr>
          <p:spPr>
            <a:xfrm>
              <a:off x="3564467" y="2446897"/>
              <a:ext cx="42334" cy="228571"/>
            </a:xfrm>
            <a:custGeom>
              <a:avLst/>
              <a:gdLst/>
              <a:ahLst/>
              <a:cxnLst/>
              <a:rect l="0" t="0" r="0" b="0"/>
              <a:pathLst>
                <a:path w="42334" h="228571">
                  <a:moveTo>
                    <a:pt x="0" y="8436"/>
                  </a:moveTo>
                  <a:lnTo>
                    <a:pt x="8435" y="0"/>
                  </a:lnTo>
                  <a:lnTo>
                    <a:pt x="8466" y="39910"/>
                  </a:lnTo>
                  <a:lnTo>
                    <a:pt x="10975" y="81934"/>
                  </a:lnTo>
                  <a:lnTo>
                    <a:pt x="15756" y="122463"/>
                  </a:lnTo>
                  <a:lnTo>
                    <a:pt x="19286" y="162008"/>
                  </a:lnTo>
                  <a:lnTo>
                    <a:pt x="30413" y="201443"/>
                  </a:lnTo>
                  <a:lnTo>
                    <a:pt x="42333" y="2285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5" name="SMARTInkShape-2534"/>
            <p:cNvSpPr/>
            <p:nvPr/>
          </p:nvSpPr>
          <p:spPr>
            <a:xfrm>
              <a:off x="3649133" y="2575160"/>
              <a:ext cx="135468" cy="108774"/>
            </a:xfrm>
            <a:custGeom>
              <a:avLst/>
              <a:gdLst/>
              <a:ahLst/>
              <a:cxnLst/>
              <a:rect l="0" t="0" r="0" b="0"/>
              <a:pathLst>
                <a:path w="135468" h="108774">
                  <a:moveTo>
                    <a:pt x="0" y="32573"/>
                  </a:moveTo>
                  <a:lnTo>
                    <a:pt x="4495" y="32573"/>
                  </a:lnTo>
                  <a:lnTo>
                    <a:pt x="9210" y="35082"/>
                  </a:lnTo>
                  <a:lnTo>
                    <a:pt x="24397" y="44358"/>
                  </a:lnTo>
                  <a:lnTo>
                    <a:pt x="40050" y="47981"/>
                  </a:lnTo>
                  <a:lnTo>
                    <a:pt x="51040" y="46320"/>
                  </a:lnTo>
                  <a:lnTo>
                    <a:pt x="78113" y="34976"/>
                  </a:lnTo>
                  <a:lnTo>
                    <a:pt x="99783" y="17296"/>
                  </a:lnTo>
                  <a:lnTo>
                    <a:pt x="99448" y="15803"/>
                  </a:lnTo>
                  <a:lnTo>
                    <a:pt x="96567" y="11636"/>
                  </a:lnTo>
                  <a:lnTo>
                    <a:pt x="92151" y="9157"/>
                  </a:lnTo>
                  <a:lnTo>
                    <a:pt x="66031" y="0"/>
                  </a:lnTo>
                  <a:lnTo>
                    <a:pt x="62835" y="510"/>
                  </a:lnTo>
                  <a:lnTo>
                    <a:pt x="56777" y="3584"/>
                  </a:lnTo>
                  <a:lnTo>
                    <a:pt x="48077" y="10604"/>
                  </a:lnTo>
                  <a:lnTo>
                    <a:pt x="44886" y="18419"/>
                  </a:lnTo>
                  <a:lnTo>
                    <a:pt x="42483" y="52519"/>
                  </a:lnTo>
                  <a:lnTo>
                    <a:pt x="44909" y="62762"/>
                  </a:lnTo>
                  <a:lnTo>
                    <a:pt x="50063" y="71390"/>
                  </a:lnTo>
                  <a:lnTo>
                    <a:pt x="69530" y="93270"/>
                  </a:lnTo>
                  <a:lnTo>
                    <a:pt x="92203" y="102716"/>
                  </a:lnTo>
                  <a:lnTo>
                    <a:pt x="135467" y="1087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6" name="SMARTInkShape-2535"/>
            <p:cNvSpPr/>
            <p:nvPr/>
          </p:nvSpPr>
          <p:spPr>
            <a:xfrm>
              <a:off x="2683968" y="2472267"/>
              <a:ext cx="228566" cy="134497"/>
            </a:xfrm>
            <a:custGeom>
              <a:avLst/>
              <a:gdLst/>
              <a:ahLst/>
              <a:cxnLst/>
              <a:rect l="0" t="0" r="0" b="0"/>
              <a:pathLst>
                <a:path w="228566" h="134497">
                  <a:moveTo>
                    <a:pt x="33832" y="0"/>
                  </a:moveTo>
                  <a:lnTo>
                    <a:pt x="41122" y="0"/>
                  </a:lnTo>
                  <a:lnTo>
                    <a:pt x="46444" y="4494"/>
                  </a:lnTo>
                  <a:lnTo>
                    <a:pt x="48845" y="11718"/>
                  </a:lnTo>
                  <a:lnTo>
                    <a:pt x="50386" y="36181"/>
                  </a:lnTo>
                  <a:lnTo>
                    <a:pt x="38948" y="77579"/>
                  </a:lnTo>
                  <a:lnTo>
                    <a:pt x="32961" y="97761"/>
                  </a:lnTo>
                  <a:lnTo>
                    <a:pt x="10346" y="132192"/>
                  </a:lnTo>
                  <a:lnTo>
                    <a:pt x="8767" y="133283"/>
                  </a:lnTo>
                  <a:lnTo>
                    <a:pt x="4504" y="134496"/>
                  </a:lnTo>
                  <a:lnTo>
                    <a:pt x="2991" y="133879"/>
                  </a:lnTo>
                  <a:lnTo>
                    <a:pt x="1983" y="132527"/>
                  </a:lnTo>
                  <a:lnTo>
                    <a:pt x="364" y="128091"/>
                  </a:lnTo>
                  <a:lnTo>
                    <a:pt x="0" y="115311"/>
                  </a:lnTo>
                  <a:lnTo>
                    <a:pt x="929" y="113563"/>
                  </a:lnTo>
                  <a:lnTo>
                    <a:pt x="2490" y="112398"/>
                  </a:lnTo>
                  <a:lnTo>
                    <a:pt x="6732" y="110161"/>
                  </a:lnTo>
                  <a:lnTo>
                    <a:pt x="11753" y="106032"/>
                  </a:lnTo>
                  <a:lnTo>
                    <a:pt x="19629" y="103570"/>
                  </a:lnTo>
                  <a:lnTo>
                    <a:pt x="35521" y="101989"/>
                  </a:lnTo>
                  <a:lnTo>
                    <a:pt x="72562" y="108924"/>
                  </a:lnTo>
                  <a:lnTo>
                    <a:pt x="109936" y="117256"/>
                  </a:lnTo>
                  <a:lnTo>
                    <a:pt x="143845" y="118281"/>
                  </a:lnTo>
                  <a:lnTo>
                    <a:pt x="228565"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7" name="SMARTInkShape-2536"/>
            <p:cNvSpPr/>
            <p:nvPr/>
          </p:nvSpPr>
          <p:spPr>
            <a:xfrm>
              <a:off x="2811282" y="2439098"/>
              <a:ext cx="41986" cy="295636"/>
            </a:xfrm>
            <a:custGeom>
              <a:avLst/>
              <a:gdLst/>
              <a:ahLst/>
              <a:cxnLst/>
              <a:rect l="0" t="0" r="0" b="0"/>
              <a:pathLst>
                <a:path w="41986" h="295636">
                  <a:moveTo>
                    <a:pt x="8118" y="16235"/>
                  </a:moveTo>
                  <a:lnTo>
                    <a:pt x="0" y="0"/>
                  </a:lnTo>
                  <a:lnTo>
                    <a:pt x="4249" y="8498"/>
                  </a:lnTo>
                  <a:lnTo>
                    <a:pt x="10117" y="42846"/>
                  </a:lnTo>
                  <a:lnTo>
                    <a:pt x="16673" y="78310"/>
                  </a:lnTo>
                  <a:lnTo>
                    <a:pt x="29070" y="119789"/>
                  </a:lnTo>
                  <a:lnTo>
                    <a:pt x="27601" y="137334"/>
                  </a:lnTo>
                  <a:lnTo>
                    <a:pt x="33089" y="177087"/>
                  </a:lnTo>
                  <a:lnTo>
                    <a:pt x="34268" y="188384"/>
                  </a:lnTo>
                  <a:lnTo>
                    <a:pt x="38339" y="204382"/>
                  </a:lnTo>
                  <a:lnTo>
                    <a:pt x="36305" y="216438"/>
                  </a:lnTo>
                  <a:lnTo>
                    <a:pt x="41800" y="257900"/>
                  </a:lnTo>
                  <a:lnTo>
                    <a:pt x="41985" y="2956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8" name="SMARTInkShape-2537"/>
            <p:cNvSpPr/>
            <p:nvPr/>
          </p:nvSpPr>
          <p:spPr>
            <a:xfrm>
              <a:off x="3420637" y="2472267"/>
              <a:ext cx="16831" cy="8467"/>
            </a:xfrm>
            <a:custGeom>
              <a:avLst/>
              <a:gdLst/>
              <a:ahLst/>
              <a:cxnLst/>
              <a:rect l="0" t="0" r="0" b="0"/>
              <a:pathLst>
                <a:path w="16831" h="8467">
                  <a:moveTo>
                    <a:pt x="8363" y="8466"/>
                  </a:moveTo>
                  <a:lnTo>
                    <a:pt x="8363" y="3972"/>
                  </a:lnTo>
                  <a:lnTo>
                    <a:pt x="7422" y="2648"/>
                  </a:lnTo>
                  <a:lnTo>
                    <a:pt x="5854" y="1765"/>
                  </a:lnTo>
                  <a:lnTo>
                    <a:pt x="0" y="30"/>
                  </a:lnTo>
                  <a:lnTo>
                    <a:pt x="168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9" name="SMARTInkShape-2538"/>
            <p:cNvSpPr/>
            <p:nvPr/>
          </p:nvSpPr>
          <p:spPr>
            <a:xfrm>
              <a:off x="3429000" y="2616231"/>
              <a:ext cx="59268" cy="67703"/>
            </a:xfrm>
            <a:custGeom>
              <a:avLst/>
              <a:gdLst/>
              <a:ahLst/>
              <a:cxnLst/>
              <a:rect l="0" t="0" r="0" b="0"/>
              <a:pathLst>
                <a:path w="59268" h="67703">
                  <a:moveTo>
                    <a:pt x="0" y="8436"/>
                  </a:moveTo>
                  <a:lnTo>
                    <a:pt x="4495" y="3941"/>
                  </a:lnTo>
                  <a:lnTo>
                    <a:pt x="9210" y="1734"/>
                  </a:lnTo>
                  <a:lnTo>
                    <a:pt x="21294" y="0"/>
                  </a:lnTo>
                  <a:lnTo>
                    <a:pt x="22663" y="930"/>
                  </a:lnTo>
                  <a:lnTo>
                    <a:pt x="23575" y="2491"/>
                  </a:lnTo>
                  <a:lnTo>
                    <a:pt x="25040" y="7262"/>
                  </a:lnTo>
                  <a:lnTo>
                    <a:pt x="27749" y="7914"/>
                  </a:lnTo>
                  <a:lnTo>
                    <a:pt x="29788" y="8088"/>
                  </a:lnTo>
                  <a:lnTo>
                    <a:pt x="31147" y="9144"/>
                  </a:lnTo>
                  <a:lnTo>
                    <a:pt x="33509" y="15695"/>
                  </a:lnTo>
                  <a:lnTo>
                    <a:pt x="33761" y="21039"/>
                  </a:lnTo>
                  <a:lnTo>
                    <a:pt x="34737" y="22482"/>
                  </a:lnTo>
                  <a:lnTo>
                    <a:pt x="36328" y="23445"/>
                  </a:lnTo>
                  <a:lnTo>
                    <a:pt x="38330" y="24086"/>
                  </a:lnTo>
                  <a:lnTo>
                    <a:pt x="39665" y="25454"/>
                  </a:lnTo>
                  <a:lnTo>
                    <a:pt x="41147" y="29483"/>
                  </a:lnTo>
                  <a:lnTo>
                    <a:pt x="42330" y="57670"/>
                  </a:lnTo>
                  <a:lnTo>
                    <a:pt x="43273" y="58192"/>
                  </a:lnTo>
                  <a:lnTo>
                    <a:pt x="46827" y="58771"/>
                  </a:lnTo>
                  <a:lnTo>
                    <a:pt x="48152" y="59867"/>
                  </a:lnTo>
                  <a:lnTo>
                    <a:pt x="49623" y="63592"/>
                  </a:lnTo>
                  <a:lnTo>
                    <a:pt x="50956" y="64963"/>
                  </a:lnTo>
                  <a:lnTo>
                    <a:pt x="59267" y="677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0" name="SMARTInkShape-2539"/>
            <p:cNvSpPr/>
            <p:nvPr/>
          </p:nvSpPr>
          <p:spPr>
            <a:xfrm>
              <a:off x="3849748" y="2584059"/>
              <a:ext cx="178055" cy="108342"/>
            </a:xfrm>
            <a:custGeom>
              <a:avLst/>
              <a:gdLst/>
              <a:ahLst/>
              <a:cxnLst/>
              <a:rect l="0" t="0" r="0" b="0"/>
              <a:pathLst>
                <a:path w="178055" h="108342">
                  <a:moveTo>
                    <a:pt x="104185" y="6741"/>
                  </a:moveTo>
                  <a:lnTo>
                    <a:pt x="99691" y="2246"/>
                  </a:lnTo>
                  <a:lnTo>
                    <a:pt x="92467" y="40"/>
                  </a:lnTo>
                  <a:lnTo>
                    <a:pt x="82043" y="0"/>
                  </a:lnTo>
                  <a:lnTo>
                    <a:pt x="41083" y="8772"/>
                  </a:lnTo>
                  <a:lnTo>
                    <a:pt x="9780" y="21119"/>
                  </a:lnTo>
                  <a:lnTo>
                    <a:pt x="1707" y="26615"/>
                  </a:lnTo>
                  <a:lnTo>
                    <a:pt x="118" y="29398"/>
                  </a:lnTo>
                  <a:lnTo>
                    <a:pt x="0" y="32194"/>
                  </a:lnTo>
                  <a:lnTo>
                    <a:pt x="2377" y="37809"/>
                  </a:lnTo>
                  <a:lnTo>
                    <a:pt x="6569" y="43440"/>
                  </a:lnTo>
                  <a:lnTo>
                    <a:pt x="19094" y="46570"/>
                  </a:lnTo>
                  <a:lnTo>
                    <a:pt x="59915" y="54563"/>
                  </a:lnTo>
                  <a:lnTo>
                    <a:pt x="101036" y="57367"/>
                  </a:lnTo>
                  <a:lnTo>
                    <a:pt x="137430" y="62001"/>
                  </a:lnTo>
                  <a:lnTo>
                    <a:pt x="164095" y="71975"/>
                  </a:lnTo>
                  <a:lnTo>
                    <a:pt x="172519" y="77441"/>
                  </a:lnTo>
                  <a:lnTo>
                    <a:pt x="176889" y="83005"/>
                  </a:lnTo>
                  <a:lnTo>
                    <a:pt x="178054" y="85806"/>
                  </a:lnTo>
                  <a:lnTo>
                    <a:pt x="176950" y="88614"/>
                  </a:lnTo>
                  <a:lnTo>
                    <a:pt x="170705" y="94243"/>
                  </a:lnTo>
                  <a:lnTo>
                    <a:pt x="130076" y="101641"/>
                  </a:lnTo>
                  <a:lnTo>
                    <a:pt x="99314" y="106356"/>
                  </a:lnTo>
                  <a:lnTo>
                    <a:pt x="60026" y="108080"/>
                  </a:lnTo>
                  <a:lnTo>
                    <a:pt x="44919" y="1083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0" name="SMARTInkShape-Group544"/>
          <p:cNvGrpSpPr/>
          <p:nvPr/>
        </p:nvGrpSpPr>
        <p:grpSpPr>
          <a:xfrm>
            <a:off x="2692870" y="3081867"/>
            <a:ext cx="1212798" cy="220134"/>
            <a:chOff x="2692870" y="3081867"/>
            <a:chExt cx="1212798" cy="220134"/>
          </a:xfrm>
        </p:grpSpPr>
        <p:sp>
          <p:nvSpPr>
            <p:cNvPr id="852" name="SMARTInkShape-2540"/>
            <p:cNvSpPr/>
            <p:nvPr/>
          </p:nvSpPr>
          <p:spPr>
            <a:xfrm>
              <a:off x="3356389" y="3200400"/>
              <a:ext cx="30279" cy="76201"/>
            </a:xfrm>
            <a:custGeom>
              <a:avLst/>
              <a:gdLst/>
              <a:ahLst/>
              <a:cxnLst/>
              <a:rect l="0" t="0" r="0" b="0"/>
              <a:pathLst>
                <a:path w="30279" h="76201">
                  <a:moveTo>
                    <a:pt x="4878" y="0"/>
                  </a:moveTo>
                  <a:lnTo>
                    <a:pt x="383" y="0"/>
                  </a:lnTo>
                  <a:lnTo>
                    <a:pt x="0" y="1881"/>
                  </a:lnTo>
                  <a:lnTo>
                    <a:pt x="8544" y="23569"/>
                  </a:lnTo>
                  <a:lnTo>
                    <a:pt x="18215" y="39533"/>
                  </a:lnTo>
                  <a:lnTo>
                    <a:pt x="21601" y="67157"/>
                  </a:lnTo>
                  <a:lnTo>
                    <a:pt x="21671" y="70171"/>
                  </a:lnTo>
                  <a:lnTo>
                    <a:pt x="22658" y="72180"/>
                  </a:lnTo>
                  <a:lnTo>
                    <a:pt x="30278" y="762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3" name="SMARTInkShape-2541"/>
            <p:cNvSpPr/>
            <p:nvPr/>
          </p:nvSpPr>
          <p:spPr>
            <a:xfrm>
              <a:off x="2836437" y="3090333"/>
              <a:ext cx="16831" cy="194735"/>
            </a:xfrm>
            <a:custGeom>
              <a:avLst/>
              <a:gdLst/>
              <a:ahLst/>
              <a:cxnLst/>
              <a:rect l="0" t="0" r="0" b="0"/>
              <a:pathLst>
                <a:path w="16831" h="194735">
                  <a:moveTo>
                    <a:pt x="8363" y="0"/>
                  </a:moveTo>
                  <a:lnTo>
                    <a:pt x="1073" y="0"/>
                  </a:lnTo>
                  <a:lnTo>
                    <a:pt x="681" y="941"/>
                  </a:lnTo>
                  <a:lnTo>
                    <a:pt x="0" y="16280"/>
                  </a:lnTo>
                  <a:lnTo>
                    <a:pt x="9120" y="49321"/>
                  </a:lnTo>
                  <a:lnTo>
                    <a:pt x="15307" y="68591"/>
                  </a:lnTo>
                  <a:lnTo>
                    <a:pt x="16812" y="109889"/>
                  </a:lnTo>
                  <a:lnTo>
                    <a:pt x="16830" y="194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4" name="SMARTInkShape-2542"/>
            <p:cNvSpPr/>
            <p:nvPr/>
          </p:nvSpPr>
          <p:spPr>
            <a:xfrm>
              <a:off x="3547533" y="3175497"/>
              <a:ext cx="118535" cy="118037"/>
            </a:xfrm>
            <a:custGeom>
              <a:avLst/>
              <a:gdLst/>
              <a:ahLst/>
              <a:cxnLst/>
              <a:rect l="0" t="0" r="0" b="0"/>
              <a:pathLst>
                <a:path w="118535" h="118037">
                  <a:moveTo>
                    <a:pt x="0" y="50303"/>
                  </a:moveTo>
                  <a:lnTo>
                    <a:pt x="0" y="54798"/>
                  </a:lnTo>
                  <a:lnTo>
                    <a:pt x="941" y="56122"/>
                  </a:lnTo>
                  <a:lnTo>
                    <a:pt x="2509" y="57004"/>
                  </a:lnTo>
                  <a:lnTo>
                    <a:pt x="11719" y="58246"/>
                  </a:lnTo>
                  <a:lnTo>
                    <a:pt x="37118" y="57760"/>
                  </a:lnTo>
                  <a:lnTo>
                    <a:pt x="70593" y="49200"/>
                  </a:lnTo>
                  <a:lnTo>
                    <a:pt x="94288" y="31331"/>
                  </a:lnTo>
                  <a:lnTo>
                    <a:pt x="98350" y="25251"/>
                  </a:lnTo>
                  <a:lnTo>
                    <a:pt x="100637" y="16540"/>
                  </a:lnTo>
                  <a:lnTo>
                    <a:pt x="101410" y="5168"/>
                  </a:lnTo>
                  <a:lnTo>
                    <a:pt x="99592" y="3280"/>
                  </a:lnTo>
                  <a:lnTo>
                    <a:pt x="92555" y="1181"/>
                  </a:lnTo>
                  <a:lnTo>
                    <a:pt x="82509" y="0"/>
                  </a:lnTo>
                  <a:lnTo>
                    <a:pt x="69080" y="4145"/>
                  </a:lnTo>
                  <a:lnTo>
                    <a:pt x="57680" y="11331"/>
                  </a:lnTo>
                  <a:lnTo>
                    <a:pt x="40522" y="33824"/>
                  </a:lnTo>
                  <a:lnTo>
                    <a:pt x="36825" y="42352"/>
                  </a:lnTo>
                  <a:lnTo>
                    <a:pt x="34127" y="80464"/>
                  </a:lnTo>
                  <a:lnTo>
                    <a:pt x="39000" y="92243"/>
                  </a:lnTo>
                  <a:lnTo>
                    <a:pt x="42934" y="98019"/>
                  </a:lnTo>
                  <a:lnTo>
                    <a:pt x="48378" y="101869"/>
                  </a:lnTo>
                  <a:lnTo>
                    <a:pt x="118534" y="1180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5" name="SMARTInkShape-2543"/>
            <p:cNvSpPr/>
            <p:nvPr/>
          </p:nvSpPr>
          <p:spPr>
            <a:xfrm>
              <a:off x="3048103" y="3196731"/>
              <a:ext cx="245431" cy="95316"/>
            </a:xfrm>
            <a:custGeom>
              <a:avLst/>
              <a:gdLst/>
              <a:ahLst/>
              <a:cxnLst/>
              <a:rect l="0" t="0" r="0" b="0"/>
              <a:pathLst>
                <a:path w="245431" h="95316">
                  <a:moveTo>
                    <a:pt x="8364" y="29069"/>
                  </a:moveTo>
                  <a:lnTo>
                    <a:pt x="0" y="29069"/>
                  </a:lnTo>
                  <a:lnTo>
                    <a:pt x="4422" y="33564"/>
                  </a:lnTo>
                  <a:lnTo>
                    <a:pt x="6612" y="38279"/>
                  </a:lnTo>
                  <a:lnTo>
                    <a:pt x="16918" y="80384"/>
                  </a:lnTo>
                  <a:lnTo>
                    <a:pt x="18770" y="83035"/>
                  </a:lnTo>
                  <a:lnTo>
                    <a:pt x="20946" y="84802"/>
                  </a:lnTo>
                  <a:lnTo>
                    <a:pt x="23363" y="89273"/>
                  </a:lnTo>
                  <a:lnTo>
                    <a:pt x="24008" y="91783"/>
                  </a:lnTo>
                  <a:lnTo>
                    <a:pt x="25378" y="93456"/>
                  </a:lnTo>
                  <a:lnTo>
                    <a:pt x="29410" y="95315"/>
                  </a:lnTo>
                  <a:lnTo>
                    <a:pt x="30861" y="93929"/>
                  </a:lnTo>
                  <a:lnTo>
                    <a:pt x="32904" y="83930"/>
                  </a:lnTo>
                  <a:lnTo>
                    <a:pt x="41020" y="45582"/>
                  </a:lnTo>
                  <a:lnTo>
                    <a:pt x="50861" y="30931"/>
                  </a:lnTo>
                  <a:lnTo>
                    <a:pt x="65224" y="15883"/>
                  </a:lnTo>
                  <a:lnTo>
                    <a:pt x="78938" y="7706"/>
                  </a:lnTo>
                  <a:lnTo>
                    <a:pt x="92477" y="4467"/>
                  </a:lnTo>
                  <a:lnTo>
                    <a:pt x="95483" y="4200"/>
                  </a:lnTo>
                  <a:lnTo>
                    <a:pt x="98428" y="5905"/>
                  </a:lnTo>
                  <a:lnTo>
                    <a:pt x="112753" y="22790"/>
                  </a:lnTo>
                  <a:lnTo>
                    <a:pt x="132853" y="61865"/>
                  </a:lnTo>
                  <a:lnTo>
                    <a:pt x="134868" y="74013"/>
                  </a:lnTo>
                  <a:lnTo>
                    <a:pt x="135974" y="75024"/>
                  </a:lnTo>
                  <a:lnTo>
                    <a:pt x="137652" y="74758"/>
                  </a:lnTo>
                  <a:lnTo>
                    <a:pt x="139712" y="73639"/>
                  </a:lnTo>
                  <a:lnTo>
                    <a:pt x="141085" y="71012"/>
                  </a:lnTo>
                  <a:lnTo>
                    <a:pt x="155507" y="31656"/>
                  </a:lnTo>
                  <a:lnTo>
                    <a:pt x="162580" y="12848"/>
                  </a:lnTo>
                  <a:lnTo>
                    <a:pt x="166275" y="6808"/>
                  </a:lnTo>
                  <a:lnTo>
                    <a:pt x="167917" y="988"/>
                  </a:lnTo>
                  <a:lnTo>
                    <a:pt x="169295" y="0"/>
                  </a:lnTo>
                  <a:lnTo>
                    <a:pt x="171155" y="282"/>
                  </a:lnTo>
                  <a:lnTo>
                    <a:pt x="175730" y="2164"/>
                  </a:lnTo>
                  <a:lnTo>
                    <a:pt x="180900" y="3000"/>
                  </a:lnTo>
                  <a:lnTo>
                    <a:pt x="186333" y="8389"/>
                  </a:lnTo>
                  <a:lnTo>
                    <a:pt x="222506" y="48411"/>
                  </a:lnTo>
                  <a:lnTo>
                    <a:pt x="225835" y="54285"/>
                  </a:lnTo>
                  <a:lnTo>
                    <a:pt x="228254" y="60032"/>
                  </a:lnTo>
                  <a:lnTo>
                    <a:pt x="245430" y="883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6" name="SMARTInkShape-2544"/>
            <p:cNvSpPr/>
            <p:nvPr/>
          </p:nvSpPr>
          <p:spPr>
            <a:xfrm>
              <a:off x="2692870" y="3158067"/>
              <a:ext cx="177331" cy="96622"/>
            </a:xfrm>
            <a:custGeom>
              <a:avLst/>
              <a:gdLst/>
              <a:ahLst/>
              <a:cxnLst/>
              <a:rect l="0" t="0" r="0" b="0"/>
              <a:pathLst>
                <a:path w="177331" h="96622">
                  <a:moveTo>
                    <a:pt x="7997" y="0"/>
                  </a:moveTo>
                  <a:lnTo>
                    <a:pt x="24276" y="0"/>
                  </a:lnTo>
                  <a:lnTo>
                    <a:pt x="27316" y="940"/>
                  </a:lnTo>
                  <a:lnTo>
                    <a:pt x="29343" y="2508"/>
                  </a:lnTo>
                  <a:lnTo>
                    <a:pt x="30694" y="4494"/>
                  </a:lnTo>
                  <a:lnTo>
                    <a:pt x="32863" y="20260"/>
                  </a:lnTo>
                  <a:lnTo>
                    <a:pt x="33326" y="45373"/>
                  </a:lnTo>
                  <a:lnTo>
                    <a:pt x="31468" y="50945"/>
                  </a:lnTo>
                  <a:lnTo>
                    <a:pt x="21746" y="64222"/>
                  </a:lnTo>
                  <a:lnTo>
                    <a:pt x="14998" y="82579"/>
                  </a:lnTo>
                  <a:lnTo>
                    <a:pt x="4885" y="95543"/>
                  </a:lnTo>
                  <a:lnTo>
                    <a:pt x="3100" y="96621"/>
                  </a:lnTo>
                  <a:lnTo>
                    <a:pt x="1910" y="96399"/>
                  </a:lnTo>
                  <a:lnTo>
                    <a:pt x="1117" y="95310"/>
                  </a:lnTo>
                  <a:lnTo>
                    <a:pt x="0" y="89284"/>
                  </a:lnTo>
                  <a:lnTo>
                    <a:pt x="2248" y="84210"/>
                  </a:lnTo>
                  <a:lnTo>
                    <a:pt x="11356" y="73288"/>
                  </a:lnTo>
                  <a:lnTo>
                    <a:pt x="33851" y="63011"/>
                  </a:lnTo>
                  <a:lnTo>
                    <a:pt x="56963" y="59759"/>
                  </a:lnTo>
                  <a:lnTo>
                    <a:pt x="96976" y="59285"/>
                  </a:lnTo>
                  <a:lnTo>
                    <a:pt x="123927" y="58328"/>
                  </a:lnTo>
                  <a:lnTo>
                    <a:pt x="177330"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7" name="SMARTInkShape-2545"/>
            <p:cNvSpPr/>
            <p:nvPr/>
          </p:nvSpPr>
          <p:spPr>
            <a:xfrm>
              <a:off x="3344333" y="3107267"/>
              <a:ext cx="8468" cy="8467"/>
            </a:xfrm>
            <a:custGeom>
              <a:avLst/>
              <a:gdLst/>
              <a:ahLst/>
              <a:cxnLst/>
              <a:rect l="0" t="0" r="0" b="0"/>
              <a:pathLst>
                <a:path w="8468" h="8467">
                  <a:moveTo>
                    <a:pt x="8467" y="8466"/>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SMARTInkShape-2546"/>
            <p:cNvSpPr/>
            <p:nvPr/>
          </p:nvSpPr>
          <p:spPr>
            <a:xfrm>
              <a:off x="3445933" y="3081867"/>
              <a:ext cx="50801" cy="194734"/>
            </a:xfrm>
            <a:custGeom>
              <a:avLst/>
              <a:gdLst/>
              <a:ahLst/>
              <a:cxnLst/>
              <a:rect l="0" t="0" r="0" b="0"/>
              <a:pathLst>
                <a:path w="50801" h="194734">
                  <a:moveTo>
                    <a:pt x="0" y="0"/>
                  </a:moveTo>
                  <a:lnTo>
                    <a:pt x="0" y="38976"/>
                  </a:lnTo>
                  <a:lnTo>
                    <a:pt x="941" y="74561"/>
                  </a:lnTo>
                  <a:lnTo>
                    <a:pt x="7290" y="113822"/>
                  </a:lnTo>
                  <a:lnTo>
                    <a:pt x="14994" y="142794"/>
                  </a:lnTo>
                  <a:lnTo>
                    <a:pt x="50800" y="194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9" name="SMARTInkShape-2547"/>
            <p:cNvSpPr/>
            <p:nvPr/>
          </p:nvSpPr>
          <p:spPr>
            <a:xfrm>
              <a:off x="3763398" y="3167710"/>
              <a:ext cx="142270" cy="134291"/>
            </a:xfrm>
            <a:custGeom>
              <a:avLst/>
              <a:gdLst/>
              <a:ahLst/>
              <a:cxnLst/>
              <a:rect l="0" t="0" r="0" b="0"/>
              <a:pathLst>
                <a:path w="142270" h="134291">
                  <a:moveTo>
                    <a:pt x="97402" y="7290"/>
                  </a:moveTo>
                  <a:lnTo>
                    <a:pt x="92907" y="7290"/>
                  </a:lnTo>
                  <a:lnTo>
                    <a:pt x="88192" y="4781"/>
                  </a:lnTo>
                  <a:lnTo>
                    <a:pt x="82961" y="1471"/>
                  </a:lnTo>
                  <a:lnTo>
                    <a:pt x="77499" y="0"/>
                  </a:lnTo>
                  <a:lnTo>
                    <a:pt x="44421" y="10711"/>
                  </a:lnTo>
                  <a:lnTo>
                    <a:pt x="19892" y="21794"/>
                  </a:lnTo>
                  <a:lnTo>
                    <a:pt x="14685" y="22603"/>
                  </a:lnTo>
                  <a:lnTo>
                    <a:pt x="11213" y="24084"/>
                  </a:lnTo>
                  <a:lnTo>
                    <a:pt x="8898" y="26012"/>
                  </a:lnTo>
                  <a:lnTo>
                    <a:pt x="688" y="40360"/>
                  </a:lnTo>
                  <a:lnTo>
                    <a:pt x="0" y="43448"/>
                  </a:lnTo>
                  <a:lnTo>
                    <a:pt x="482" y="45507"/>
                  </a:lnTo>
                  <a:lnTo>
                    <a:pt x="8015" y="53305"/>
                  </a:lnTo>
                  <a:lnTo>
                    <a:pt x="15655" y="55963"/>
                  </a:lnTo>
                  <a:lnTo>
                    <a:pt x="56068" y="67113"/>
                  </a:lnTo>
                  <a:lnTo>
                    <a:pt x="84638" y="73461"/>
                  </a:lnTo>
                  <a:lnTo>
                    <a:pt x="120842" y="77326"/>
                  </a:lnTo>
                  <a:lnTo>
                    <a:pt x="136646" y="84173"/>
                  </a:lnTo>
                  <a:lnTo>
                    <a:pt x="140498" y="86767"/>
                  </a:lnTo>
                  <a:lnTo>
                    <a:pt x="142126" y="89438"/>
                  </a:lnTo>
                  <a:lnTo>
                    <a:pt x="142269" y="92159"/>
                  </a:lnTo>
                  <a:lnTo>
                    <a:pt x="141425" y="94914"/>
                  </a:lnTo>
                  <a:lnTo>
                    <a:pt x="126752" y="107780"/>
                  </a:lnTo>
                  <a:lnTo>
                    <a:pt x="104531" y="119014"/>
                  </a:lnTo>
                  <a:lnTo>
                    <a:pt x="67800" y="125419"/>
                  </a:lnTo>
                  <a:lnTo>
                    <a:pt x="12735" y="1342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61" name="SMARTInkShape-2548"/>
          <p:cNvSpPr/>
          <p:nvPr/>
        </p:nvSpPr>
        <p:spPr>
          <a:xfrm>
            <a:off x="6072866" y="5419294"/>
            <a:ext cx="89545" cy="125418"/>
          </a:xfrm>
          <a:custGeom>
            <a:avLst/>
            <a:gdLst/>
            <a:ahLst/>
            <a:cxnLst/>
            <a:rect l="0" t="0" r="0" b="0"/>
            <a:pathLst>
              <a:path w="89545" h="125418">
                <a:moveTo>
                  <a:pt x="31601" y="100973"/>
                </a:moveTo>
                <a:lnTo>
                  <a:pt x="31601" y="92537"/>
                </a:lnTo>
                <a:lnTo>
                  <a:pt x="31601" y="97010"/>
                </a:lnTo>
                <a:lnTo>
                  <a:pt x="32541" y="98331"/>
                </a:lnTo>
                <a:lnTo>
                  <a:pt x="34109" y="99211"/>
                </a:lnTo>
                <a:lnTo>
                  <a:pt x="38890" y="100625"/>
                </a:lnTo>
                <a:lnTo>
                  <a:pt x="39544" y="103327"/>
                </a:lnTo>
                <a:lnTo>
                  <a:pt x="40058" y="109334"/>
                </a:lnTo>
                <a:lnTo>
                  <a:pt x="40065" y="104913"/>
                </a:lnTo>
                <a:lnTo>
                  <a:pt x="37558" y="100215"/>
                </a:lnTo>
                <a:lnTo>
                  <a:pt x="35572" y="97646"/>
                </a:lnTo>
                <a:lnTo>
                  <a:pt x="33366" y="89773"/>
                </a:lnTo>
                <a:lnTo>
                  <a:pt x="31631" y="55916"/>
                </a:lnTo>
                <a:lnTo>
                  <a:pt x="32562" y="54002"/>
                </a:lnTo>
                <a:lnTo>
                  <a:pt x="34123" y="52725"/>
                </a:lnTo>
                <a:lnTo>
                  <a:pt x="38366" y="50366"/>
                </a:lnTo>
                <a:lnTo>
                  <a:pt x="46044" y="44690"/>
                </a:lnTo>
                <a:lnTo>
                  <a:pt x="51504" y="43033"/>
                </a:lnTo>
                <a:lnTo>
                  <a:pt x="54277" y="43531"/>
                </a:lnTo>
                <a:lnTo>
                  <a:pt x="62674" y="48727"/>
                </a:lnTo>
                <a:lnTo>
                  <a:pt x="76760" y="61644"/>
                </a:lnTo>
                <a:lnTo>
                  <a:pt x="79893" y="67188"/>
                </a:lnTo>
                <a:lnTo>
                  <a:pt x="89544" y="89662"/>
                </a:lnTo>
                <a:lnTo>
                  <a:pt x="89044" y="90610"/>
                </a:lnTo>
                <a:lnTo>
                  <a:pt x="87771" y="91242"/>
                </a:lnTo>
                <a:lnTo>
                  <a:pt x="74472" y="92256"/>
                </a:lnTo>
                <a:lnTo>
                  <a:pt x="59147" y="87937"/>
                </a:lnTo>
                <a:lnTo>
                  <a:pt x="24810" y="71150"/>
                </a:lnTo>
                <a:lnTo>
                  <a:pt x="13530" y="67963"/>
                </a:lnTo>
                <a:lnTo>
                  <a:pt x="5382" y="63411"/>
                </a:lnTo>
                <a:lnTo>
                  <a:pt x="1133" y="58251"/>
                </a:lnTo>
                <a:lnTo>
                  <a:pt x="0" y="55559"/>
                </a:lnTo>
                <a:lnTo>
                  <a:pt x="185" y="52823"/>
                </a:lnTo>
                <a:lnTo>
                  <a:pt x="2901" y="47273"/>
                </a:lnTo>
                <a:lnTo>
                  <a:pt x="5881" y="45419"/>
                </a:lnTo>
                <a:lnTo>
                  <a:pt x="14212" y="43357"/>
                </a:lnTo>
                <a:lnTo>
                  <a:pt x="24186" y="44948"/>
                </a:lnTo>
                <a:lnTo>
                  <a:pt x="36930" y="49140"/>
                </a:lnTo>
                <a:lnTo>
                  <a:pt x="51577" y="61867"/>
                </a:lnTo>
                <a:lnTo>
                  <a:pt x="54591" y="69795"/>
                </a:lnTo>
                <a:lnTo>
                  <a:pt x="56524" y="85720"/>
                </a:lnTo>
                <a:lnTo>
                  <a:pt x="50147" y="104684"/>
                </a:lnTo>
                <a:lnTo>
                  <a:pt x="40516" y="125417"/>
                </a:lnTo>
                <a:lnTo>
                  <a:pt x="15682" y="86543"/>
                </a:lnTo>
                <a:lnTo>
                  <a:pt x="10414" y="77939"/>
                </a:lnTo>
                <a:lnTo>
                  <a:pt x="8073" y="68157"/>
                </a:lnTo>
                <a:lnTo>
                  <a:pt x="6448" y="34086"/>
                </a:lnTo>
                <a:lnTo>
                  <a:pt x="10768" y="18543"/>
                </a:lnTo>
                <a:lnTo>
                  <a:pt x="18007" y="6516"/>
                </a:lnTo>
                <a:lnTo>
                  <a:pt x="21597" y="4135"/>
                </a:lnTo>
                <a:lnTo>
                  <a:pt x="34698" y="784"/>
                </a:lnTo>
                <a:lnTo>
                  <a:pt x="41758" y="0"/>
                </a:lnTo>
                <a:lnTo>
                  <a:pt x="60010" y="8547"/>
                </a:lnTo>
                <a:lnTo>
                  <a:pt x="70255" y="17875"/>
                </a:lnTo>
                <a:lnTo>
                  <a:pt x="77002" y="28292"/>
                </a:lnTo>
                <a:lnTo>
                  <a:pt x="80001" y="39193"/>
                </a:lnTo>
                <a:lnTo>
                  <a:pt x="78826" y="50311"/>
                </a:lnTo>
                <a:lnTo>
                  <a:pt x="75167" y="60582"/>
                </a:lnTo>
                <a:lnTo>
                  <a:pt x="62435" y="77907"/>
                </a:lnTo>
                <a:lnTo>
                  <a:pt x="51315" y="88647"/>
                </a:lnTo>
                <a:lnTo>
                  <a:pt x="45693" y="90790"/>
                </a:lnTo>
                <a:lnTo>
                  <a:pt x="42877" y="90422"/>
                </a:lnTo>
                <a:lnTo>
                  <a:pt x="37240" y="87503"/>
                </a:lnTo>
                <a:lnTo>
                  <a:pt x="18429" y="62119"/>
                </a:lnTo>
                <a:lnTo>
                  <a:pt x="15782" y="53189"/>
                </a:lnTo>
                <a:lnTo>
                  <a:pt x="14766" y="37960"/>
                </a:lnTo>
                <a:lnTo>
                  <a:pt x="14711" y="39414"/>
                </a:lnTo>
                <a:lnTo>
                  <a:pt x="15637" y="40179"/>
                </a:lnTo>
                <a:lnTo>
                  <a:pt x="21435" y="42194"/>
                </a:lnTo>
                <a:lnTo>
                  <a:pt x="26456" y="45999"/>
                </a:lnTo>
                <a:lnTo>
                  <a:pt x="42934" y="73375"/>
                </a:lnTo>
                <a:lnTo>
                  <a:pt x="46874" y="85375"/>
                </a:lnTo>
                <a:lnTo>
                  <a:pt x="45289" y="94354"/>
                </a:lnTo>
                <a:lnTo>
                  <a:pt x="41099" y="110954"/>
                </a:lnTo>
                <a:lnTo>
                  <a:pt x="39814" y="112331"/>
                </a:lnTo>
                <a:lnTo>
                  <a:pt x="38017" y="112308"/>
                </a:lnTo>
                <a:lnTo>
                  <a:pt x="33513" y="110714"/>
                </a:lnTo>
                <a:lnTo>
                  <a:pt x="28373" y="110006"/>
                </a:lnTo>
                <a:lnTo>
                  <a:pt x="15697" y="100618"/>
                </a:lnTo>
                <a:lnTo>
                  <a:pt x="10420" y="91094"/>
                </a:lnTo>
                <a:lnTo>
                  <a:pt x="1878" y="64098"/>
                </a:lnTo>
                <a:lnTo>
                  <a:pt x="3653" y="52912"/>
                </a:lnTo>
                <a:lnTo>
                  <a:pt x="9941" y="40531"/>
                </a:lnTo>
                <a:lnTo>
                  <a:pt x="14338" y="38101"/>
                </a:lnTo>
                <a:lnTo>
                  <a:pt x="26751" y="35401"/>
                </a:lnTo>
                <a:lnTo>
                  <a:pt x="49606" y="38374"/>
                </a:lnTo>
                <a:lnTo>
                  <a:pt x="65262" y="45214"/>
                </a:lnTo>
                <a:lnTo>
                  <a:pt x="80354" y="57693"/>
                </a:lnTo>
                <a:lnTo>
                  <a:pt x="82918" y="61771"/>
                </a:lnTo>
                <a:lnTo>
                  <a:pt x="83687" y="65431"/>
                </a:lnTo>
                <a:lnTo>
                  <a:pt x="83257" y="68810"/>
                </a:lnTo>
                <a:lnTo>
                  <a:pt x="73666" y="82558"/>
                </a:lnTo>
                <a:lnTo>
                  <a:pt x="63402" y="94053"/>
                </a:lnTo>
                <a:lnTo>
                  <a:pt x="54828" y="97897"/>
                </a:lnTo>
                <a:lnTo>
                  <a:pt x="38489" y="100365"/>
                </a:lnTo>
                <a:lnTo>
                  <a:pt x="36193" y="99627"/>
                </a:lnTo>
                <a:lnTo>
                  <a:pt x="34662" y="98194"/>
                </a:lnTo>
                <a:lnTo>
                  <a:pt x="25168" y="77095"/>
                </a:lnTo>
                <a:lnTo>
                  <a:pt x="23134" y="501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2" name="SMARTInkShape-2549"/>
          <p:cNvSpPr/>
          <p:nvPr/>
        </p:nvSpPr>
        <p:spPr>
          <a:xfrm>
            <a:off x="6172200" y="5469467"/>
            <a:ext cx="578461" cy="16934"/>
          </a:xfrm>
          <a:custGeom>
            <a:avLst/>
            <a:gdLst/>
            <a:ahLst/>
            <a:cxnLst/>
            <a:rect l="0" t="0" r="0" b="0"/>
            <a:pathLst>
              <a:path w="578461" h="16934">
                <a:moveTo>
                  <a:pt x="16933" y="8466"/>
                </a:moveTo>
                <a:lnTo>
                  <a:pt x="16933" y="12961"/>
                </a:lnTo>
                <a:lnTo>
                  <a:pt x="15993" y="14284"/>
                </a:lnTo>
                <a:lnTo>
                  <a:pt x="14425" y="15167"/>
                </a:lnTo>
                <a:lnTo>
                  <a:pt x="8816" y="16830"/>
                </a:lnTo>
                <a:lnTo>
                  <a:pt x="0" y="16933"/>
                </a:lnTo>
                <a:lnTo>
                  <a:pt x="28266" y="16933"/>
                </a:lnTo>
                <a:lnTo>
                  <a:pt x="66236" y="8816"/>
                </a:lnTo>
                <a:lnTo>
                  <a:pt x="106184" y="8497"/>
                </a:lnTo>
                <a:lnTo>
                  <a:pt x="143813" y="1179"/>
                </a:lnTo>
                <a:lnTo>
                  <a:pt x="178899" y="155"/>
                </a:lnTo>
                <a:lnTo>
                  <a:pt x="219337" y="20"/>
                </a:lnTo>
                <a:lnTo>
                  <a:pt x="247326" y="2513"/>
                </a:lnTo>
                <a:lnTo>
                  <a:pt x="262323" y="4880"/>
                </a:lnTo>
                <a:lnTo>
                  <a:pt x="303773" y="551"/>
                </a:lnTo>
                <a:lnTo>
                  <a:pt x="341528" y="32"/>
                </a:lnTo>
                <a:lnTo>
                  <a:pt x="383521" y="2"/>
                </a:lnTo>
                <a:lnTo>
                  <a:pt x="424109" y="0"/>
                </a:lnTo>
                <a:lnTo>
                  <a:pt x="465547" y="0"/>
                </a:lnTo>
                <a:lnTo>
                  <a:pt x="505170" y="0"/>
                </a:lnTo>
                <a:lnTo>
                  <a:pt x="544688" y="0"/>
                </a:lnTo>
                <a:lnTo>
                  <a:pt x="57846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71" name="SMARTInkShape-Group547"/>
          <p:cNvGrpSpPr/>
          <p:nvPr/>
        </p:nvGrpSpPr>
        <p:grpSpPr>
          <a:xfrm>
            <a:off x="5190067" y="5444099"/>
            <a:ext cx="1532467" cy="702702"/>
            <a:chOff x="5190067" y="5444099"/>
            <a:chExt cx="1532467" cy="702702"/>
          </a:xfrm>
        </p:grpSpPr>
        <p:sp>
          <p:nvSpPr>
            <p:cNvPr id="863" name="SMARTInkShape-2550"/>
            <p:cNvSpPr/>
            <p:nvPr/>
          </p:nvSpPr>
          <p:spPr>
            <a:xfrm>
              <a:off x="6393511" y="5740400"/>
              <a:ext cx="216807" cy="190785"/>
            </a:xfrm>
            <a:custGeom>
              <a:avLst/>
              <a:gdLst/>
              <a:ahLst/>
              <a:cxnLst/>
              <a:rect l="0" t="0" r="0" b="0"/>
              <a:pathLst>
                <a:path w="216807" h="190785">
                  <a:moveTo>
                    <a:pt x="7289" y="0"/>
                  </a:moveTo>
                  <a:lnTo>
                    <a:pt x="0" y="0"/>
                  </a:lnTo>
                  <a:lnTo>
                    <a:pt x="42216" y="14441"/>
                  </a:lnTo>
                  <a:lnTo>
                    <a:pt x="83629" y="28265"/>
                  </a:lnTo>
                  <a:lnTo>
                    <a:pt x="119140" y="38148"/>
                  </a:lnTo>
                  <a:lnTo>
                    <a:pt x="158043" y="60771"/>
                  </a:lnTo>
                  <a:lnTo>
                    <a:pt x="172580" y="67552"/>
                  </a:lnTo>
                  <a:lnTo>
                    <a:pt x="204044" y="96435"/>
                  </a:lnTo>
                  <a:lnTo>
                    <a:pt x="211702" y="107457"/>
                  </a:lnTo>
                  <a:lnTo>
                    <a:pt x="216806" y="124241"/>
                  </a:lnTo>
                  <a:lnTo>
                    <a:pt x="215641" y="129865"/>
                  </a:lnTo>
                  <a:lnTo>
                    <a:pt x="205012" y="146768"/>
                  </a:lnTo>
                  <a:lnTo>
                    <a:pt x="195198" y="158051"/>
                  </a:lnTo>
                  <a:lnTo>
                    <a:pt x="170106" y="170485"/>
                  </a:lnTo>
                  <a:lnTo>
                    <a:pt x="133733" y="182174"/>
                  </a:lnTo>
                  <a:lnTo>
                    <a:pt x="93797" y="187967"/>
                  </a:lnTo>
                  <a:lnTo>
                    <a:pt x="76781" y="190784"/>
                  </a:lnTo>
                  <a:lnTo>
                    <a:pt x="62946" y="188902"/>
                  </a:lnTo>
                  <a:lnTo>
                    <a:pt x="49076" y="182552"/>
                  </a:lnTo>
                  <a:lnTo>
                    <a:pt x="32989" y="165024"/>
                  </a:lnTo>
                  <a:lnTo>
                    <a:pt x="30067" y="163638"/>
                  </a:lnTo>
                  <a:lnTo>
                    <a:pt x="28118" y="161773"/>
                  </a:lnTo>
                  <a:lnTo>
                    <a:pt x="25956" y="157193"/>
                  </a:lnTo>
                  <a:lnTo>
                    <a:pt x="26318" y="154655"/>
                  </a:lnTo>
                  <a:lnTo>
                    <a:pt x="32689"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4" name="SMARTInkShape-2551"/>
            <p:cNvSpPr/>
            <p:nvPr/>
          </p:nvSpPr>
          <p:spPr>
            <a:xfrm>
              <a:off x="5190184" y="5444099"/>
              <a:ext cx="118301" cy="101559"/>
            </a:xfrm>
            <a:custGeom>
              <a:avLst/>
              <a:gdLst/>
              <a:ahLst/>
              <a:cxnLst/>
              <a:rect l="0" t="0" r="0" b="0"/>
              <a:pathLst>
                <a:path w="118301" h="101559">
                  <a:moveTo>
                    <a:pt x="33749" y="50768"/>
                  </a:moveTo>
                  <a:lnTo>
                    <a:pt x="25386" y="42404"/>
                  </a:lnTo>
                  <a:lnTo>
                    <a:pt x="37898" y="42303"/>
                  </a:lnTo>
                  <a:lnTo>
                    <a:pt x="39337" y="41362"/>
                  </a:lnTo>
                  <a:lnTo>
                    <a:pt x="40297" y="39794"/>
                  </a:lnTo>
                  <a:lnTo>
                    <a:pt x="40937" y="37807"/>
                  </a:lnTo>
                  <a:lnTo>
                    <a:pt x="42304" y="36483"/>
                  </a:lnTo>
                  <a:lnTo>
                    <a:pt x="46332" y="35012"/>
                  </a:lnTo>
                  <a:lnTo>
                    <a:pt x="53888" y="34184"/>
                  </a:lnTo>
                  <a:lnTo>
                    <a:pt x="59320" y="36498"/>
                  </a:lnTo>
                  <a:lnTo>
                    <a:pt x="64870" y="39722"/>
                  </a:lnTo>
                  <a:lnTo>
                    <a:pt x="75915" y="42076"/>
                  </a:lnTo>
                  <a:lnTo>
                    <a:pt x="87721" y="42272"/>
                  </a:lnTo>
                  <a:lnTo>
                    <a:pt x="89486" y="43222"/>
                  </a:lnTo>
                  <a:lnTo>
                    <a:pt x="90661" y="44796"/>
                  </a:lnTo>
                  <a:lnTo>
                    <a:pt x="91447" y="46786"/>
                  </a:lnTo>
                  <a:lnTo>
                    <a:pt x="92911" y="48113"/>
                  </a:lnTo>
                  <a:lnTo>
                    <a:pt x="101547" y="51476"/>
                  </a:lnTo>
                  <a:lnTo>
                    <a:pt x="109567" y="58877"/>
                  </a:lnTo>
                  <a:lnTo>
                    <a:pt x="109939" y="67343"/>
                  </a:lnTo>
                  <a:lnTo>
                    <a:pt x="101586" y="76062"/>
                  </a:lnTo>
                  <a:lnTo>
                    <a:pt x="97018" y="76137"/>
                  </a:lnTo>
                  <a:lnTo>
                    <a:pt x="92286" y="73645"/>
                  </a:lnTo>
                  <a:lnTo>
                    <a:pt x="86078" y="68875"/>
                  </a:lnTo>
                  <a:lnTo>
                    <a:pt x="77393" y="67804"/>
                  </a:lnTo>
                  <a:lnTo>
                    <a:pt x="63503" y="55091"/>
                  </a:lnTo>
                  <a:lnTo>
                    <a:pt x="61085" y="50181"/>
                  </a:lnTo>
                  <a:lnTo>
                    <a:pt x="59532" y="43856"/>
                  </a:lnTo>
                  <a:lnTo>
                    <a:pt x="58463" y="43339"/>
                  </a:lnTo>
                  <a:lnTo>
                    <a:pt x="54768" y="42761"/>
                  </a:lnTo>
                  <a:lnTo>
                    <a:pt x="53406" y="41667"/>
                  </a:lnTo>
                  <a:lnTo>
                    <a:pt x="51042" y="35052"/>
                  </a:lnTo>
                  <a:lnTo>
                    <a:pt x="50685" y="18191"/>
                  </a:lnTo>
                  <a:lnTo>
                    <a:pt x="57972" y="9724"/>
                  </a:lnTo>
                  <a:lnTo>
                    <a:pt x="67236" y="8467"/>
                  </a:lnTo>
                  <a:lnTo>
                    <a:pt x="71998" y="8444"/>
                  </a:lnTo>
                  <a:lnTo>
                    <a:pt x="76776" y="5930"/>
                  </a:lnTo>
                  <a:lnTo>
                    <a:pt x="79366" y="3942"/>
                  </a:lnTo>
                  <a:lnTo>
                    <a:pt x="81095" y="3558"/>
                  </a:lnTo>
                  <a:lnTo>
                    <a:pt x="82247" y="4243"/>
                  </a:lnTo>
                  <a:lnTo>
                    <a:pt x="83015" y="5641"/>
                  </a:lnTo>
                  <a:lnTo>
                    <a:pt x="84467" y="6571"/>
                  </a:lnTo>
                  <a:lnTo>
                    <a:pt x="91704" y="8190"/>
                  </a:lnTo>
                  <a:lnTo>
                    <a:pt x="92143" y="9213"/>
                  </a:lnTo>
                  <a:lnTo>
                    <a:pt x="92628" y="12856"/>
                  </a:lnTo>
                  <a:lnTo>
                    <a:pt x="93698" y="14205"/>
                  </a:lnTo>
                  <a:lnTo>
                    <a:pt x="97396" y="15703"/>
                  </a:lnTo>
                  <a:lnTo>
                    <a:pt x="98758" y="17042"/>
                  </a:lnTo>
                  <a:lnTo>
                    <a:pt x="103454" y="25953"/>
                  </a:lnTo>
                  <a:lnTo>
                    <a:pt x="107063" y="31273"/>
                  </a:lnTo>
                  <a:lnTo>
                    <a:pt x="109094" y="39556"/>
                  </a:lnTo>
                  <a:lnTo>
                    <a:pt x="109939" y="63234"/>
                  </a:lnTo>
                  <a:lnTo>
                    <a:pt x="107436" y="68225"/>
                  </a:lnTo>
                  <a:lnTo>
                    <a:pt x="104129" y="73578"/>
                  </a:lnTo>
                  <a:lnTo>
                    <a:pt x="101586" y="84148"/>
                  </a:lnTo>
                  <a:lnTo>
                    <a:pt x="94202" y="91881"/>
                  </a:lnTo>
                  <a:lnTo>
                    <a:pt x="88872" y="92740"/>
                  </a:lnTo>
                  <a:lnTo>
                    <a:pt x="81336" y="92994"/>
                  </a:lnTo>
                  <a:lnTo>
                    <a:pt x="79585" y="92089"/>
                  </a:lnTo>
                  <a:lnTo>
                    <a:pt x="78417" y="90544"/>
                  </a:lnTo>
                  <a:lnTo>
                    <a:pt x="77639" y="88574"/>
                  </a:lnTo>
                  <a:lnTo>
                    <a:pt x="76179" y="87261"/>
                  </a:lnTo>
                  <a:lnTo>
                    <a:pt x="72049" y="85802"/>
                  </a:lnTo>
                  <a:lnTo>
                    <a:pt x="61732" y="83924"/>
                  </a:lnTo>
                  <a:lnTo>
                    <a:pt x="56220" y="80242"/>
                  </a:lnTo>
                  <a:lnTo>
                    <a:pt x="53144" y="75470"/>
                  </a:lnTo>
                  <a:lnTo>
                    <a:pt x="50836" y="70214"/>
                  </a:lnTo>
                  <a:lnTo>
                    <a:pt x="46676" y="64741"/>
                  </a:lnTo>
                  <a:lnTo>
                    <a:pt x="41689" y="61682"/>
                  </a:lnTo>
                  <a:lnTo>
                    <a:pt x="36336" y="59381"/>
                  </a:lnTo>
                  <a:lnTo>
                    <a:pt x="30823" y="55223"/>
                  </a:lnTo>
                  <a:lnTo>
                    <a:pt x="27745" y="50239"/>
                  </a:lnTo>
                  <a:lnTo>
                    <a:pt x="24666" y="36588"/>
                  </a:lnTo>
                  <a:lnTo>
                    <a:pt x="18036" y="27031"/>
                  </a:lnTo>
                  <a:lnTo>
                    <a:pt x="16923" y="18224"/>
                  </a:lnTo>
                  <a:lnTo>
                    <a:pt x="16848" y="12799"/>
                  </a:lnTo>
                  <a:lnTo>
                    <a:pt x="17778" y="11344"/>
                  </a:lnTo>
                  <a:lnTo>
                    <a:pt x="19339" y="10374"/>
                  </a:lnTo>
                  <a:lnTo>
                    <a:pt x="26030" y="9010"/>
                  </a:lnTo>
                  <a:lnTo>
                    <a:pt x="28603" y="8818"/>
                  </a:lnTo>
                  <a:lnTo>
                    <a:pt x="33970" y="6097"/>
                  </a:lnTo>
                  <a:lnTo>
                    <a:pt x="40587" y="1178"/>
                  </a:lnTo>
                  <a:lnTo>
                    <a:pt x="48653" y="207"/>
                  </a:lnTo>
                  <a:lnTo>
                    <a:pt x="62076" y="0"/>
                  </a:lnTo>
                  <a:lnTo>
                    <a:pt x="63923" y="930"/>
                  </a:lnTo>
                  <a:lnTo>
                    <a:pt x="65153" y="2491"/>
                  </a:lnTo>
                  <a:lnTo>
                    <a:pt x="65975" y="4472"/>
                  </a:lnTo>
                  <a:lnTo>
                    <a:pt x="67463" y="5793"/>
                  </a:lnTo>
                  <a:lnTo>
                    <a:pt x="71624" y="7260"/>
                  </a:lnTo>
                  <a:lnTo>
                    <a:pt x="81961" y="9142"/>
                  </a:lnTo>
                  <a:lnTo>
                    <a:pt x="87476" y="12826"/>
                  </a:lnTo>
                  <a:lnTo>
                    <a:pt x="90554" y="17597"/>
                  </a:lnTo>
                  <a:lnTo>
                    <a:pt x="92863" y="22855"/>
                  </a:lnTo>
                  <a:lnTo>
                    <a:pt x="98509" y="31104"/>
                  </a:lnTo>
                  <a:lnTo>
                    <a:pt x="100602" y="39506"/>
                  </a:lnTo>
                  <a:lnTo>
                    <a:pt x="101473" y="70523"/>
                  </a:lnTo>
                  <a:lnTo>
                    <a:pt x="98970" y="76168"/>
                  </a:lnTo>
                  <a:lnTo>
                    <a:pt x="95662" y="81813"/>
                  </a:lnTo>
                  <a:lnTo>
                    <a:pt x="94192" y="87456"/>
                  </a:lnTo>
                  <a:lnTo>
                    <a:pt x="92859" y="89338"/>
                  </a:lnTo>
                  <a:lnTo>
                    <a:pt x="91030" y="90594"/>
                  </a:lnTo>
                  <a:lnTo>
                    <a:pt x="86489" y="92927"/>
                  </a:lnTo>
                  <a:lnTo>
                    <a:pt x="77639" y="100244"/>
                  </a:lnTo>
                  <a:lnTo>
                    <a:pt x="72049" y="101175"/>
                  </a:lnTo>
                  <a:lnTo>
                    <a:pt x="47829" y="101558"/>
                  </a:lnTo>
                  <a:lnTo>
                    <a:pt x="42202" y="99055"/>
                  </a:lnTo>
                  <a:lnTo>
                    <a:pt x="28103" y="88067"/>
                  </a:lnTo>
                  <a:lnTo>
                    <a:pt x="16816" y="82803"/>
                  </a:lnTo>
                  <a:lnTo>
                    <a:pt x="13993" y="80592"/>
                  </a:lnTo>
                  <a:lnTo>
                    <a:pt x="10858" y="75626"/>
                  </a:lnTo>
                  <a:lnTo>
                    <a:pt x="8523" y="70282"/>
                  </a:lnTo>
                  <a:lnTo>
                    <a:pt x="2861" y="61985"/>
                  </a:lnTo>
                  <a:lnTo>
                    <a:pt x="765" y="53569"/>
                  </a:lnTo>
                  <a:lnTo>
                    <a:pt x="0" y="43971"/>
                  </a:lnTo>
                  <a:lnTo>
                    <a:pt x="6600" y="33311"/>
                  </a:lnTo>
                  <a:lnTo>
                    <a:pt x="7183" y="30663"/>
                  </a:lnTo>
                  <a:lnTo>
                    <a:pt x="12498" y="22442"/>
                  </a:lnTo>
                  <a:lnTo>
                    <a:pt x="20030" y="14048"/>
                  </a:lnTo>
                  <a:lnTo>
                    <a:pt x="25457" y="10928"/>
                  </a:lnTo>
                  <a:lnTo>
                    <a:pt x="60798" y="1188"/>
                  </a:lnTo>
                  <a:lnTo>
                    <a:pt x="64012" y="1722"/>
                  </a:lnTo>
                  <a:lnTo>
                    <a:pt x="70090" y="4824"/>
                  </a:lnTo>
                  <a:lnTo>
                    <a:pt x="73028" y="5087"/>
                  </a:lnTo>
                  <a:lnTo>
                    <a:pt x="78802" y="2869"/>
                  </a:lnTo>
                  <a:lnTo>
                    <a:pt x="81660" y="2843"/>
                  </a:lnTo>
                  <a:lnTo>
                    <a:pt x="98654" y="7819"/>
                  </a:lnTo>
                  <a:lnTo>
                    <a:pt x="104303" y="8162"/>
                  </a:lnTo>
                  <a:lnTo>
                    <a:pt x="106185" y="9193"/>
                  </a:lnTo>
                  <a:lnTo>
                    <a:pt x="107439" y="10822"/>
                  </a:lnTo>
                  <a:lnTo>
                    <a:pt x="109775" y="15139"/>
                  </a:lnTo>
                  <a:lnTo>
                    <a:pt x="117092" y="23835"/>
                  </a:lnTo>
                  <a:lnTo>
                    <a:pt x="118024" y="29409"/>
                  </a:lnTo>
                  <a:lnTo>
                    <a:pt x="118300" y="37018"/>
                  </a:lnTo>
                  <a:lnTo>
                    <a:pt x="117397" y="38779"/>
                  </a:lnTo>
                  <a:lnTo>
                    <a:pt x="115855" y="39953"/>
                  </a:lnTo>
                  <a:lnTo>
                    <a:pt x="113887" y="40736"/>
                  </a:lnTo>
                  <a:lnTo>
                    <a:pt x="112573" y="42198"/>
                  </a:lnTo>
                  <a:lnTo>
                    <a:pt x="111116" y="46332"/>
                  </a:lnTo>
                  <a:lnTo>
                    <a:pt x="109786" y="47811"/>
                  </a:lnTo>
                  <a:lnTo>
                    <a:pt x="105801" y="49454"/>
                  </a:lnTo>
                  <a:lnTo>
                    <a:pt x="87294" y="51632"/>
                  </a:lnTo>
                  <a:lnTo>
                    <a:pt x="76068" y="57454"/>
                  </a:lnTo>
                  <a:lnTo>
                    <a:pt x="64790" y="58883"/>
                  </a:lnTo>
                  <a:lnTo>
                    <a:pt x="35176" y="50868"/>
                  </a:lnTo>
                  <a:lnTo>
                    <a:pt x="26585" y="43487"/>
                  </a:lnTo>
                  <a:lnTo>
                    <a:pt x="27090" y="42151"/>
                  </a:lnTo>
                  <a:lnTo>
                    <a:pt x="30163" y="38157"/>
                  </a:lnTo>
                  <a:lnTo>
                    <a:pt x="34664" y="35756"/>
                  </a:lnTo>
                  <a:lnTo>
                    <a:pt x="37182" y="35115"/>
                  </a:lnTo>
                  <a:lnTo>
                    <a:pt x="50683" y="253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5" name="SMARTInkShape-2552"/>
            <p:cNvSpPr/>
            <p:nvPr/>
          </p:nvSpPr>
          <p:spPr>
            <a:xfrm>
              <a:off x="5190067" y="5858933"/>
              <a:ext cx="215100" cy="257840"/>
            </a:xfrm>
            <a:custGeom>
              <a:avLst/>
              <a:gdLst/>
              <a:ahLst/>
              <a:cxnLst/>
              <a:rect l="0" t="0" r="0" b="0"/>
              <a:pathLst>
                <a:path w="215100" h="257840">
                  <a:moveTo>
                    <a:pt x="0" y="0"/>
                  </a:moveTo>
                  <a:lnTo>
                    <a:pt x="24005" y="941"/>
                  </a:lnTo>
                  <a:lnTo>
                    <a:pt x="43488" y="7700"/>
                  </a:lnTo>
                  <a:lnTo>
                    <a:pt x="64895" y="21347"/>
                  </a:lnTo>
                  <a:lnTo>
                    <a:pt x="87451" y="33589"/>
                  </a:lnTo>
                  <a:lnTo>
                    <a:pt x="127791" y="63023"/>
                  </a:lnTo>
                  <a:lnTo>
                    <a:pt x="169215" y="101655"/>
                  </a:lnTo>
                  <a:lnTo>
                    <a:pt x="191888" y="128683"/>
                  </a:lnTo>
                  <a:lnTo>
                    <a:pt x="210920" y="169555"/>
                  </a:lnTo>
                  <a:lnTo>
                    <a:pt x="215099" y="186365"/>
                  </a:lnTo>
                  <a:lnTo>
                    <a:pt x="213819" y="203244"/>
                  </a:lnTo>
                  <a:lnTo>
                    <a:pt x="207605" y="217645"/>
                  </a:lnTo>
                  <a:lnTo>
                    <a:pt x="199513" y="228435"/>
                  </a:lnTo>
                  <a:lnTo>
                    <a:pt x="169157" y="247947"/>
                  </a:lnTo>
                  <a:lnTo>
                    <a:pt x="141308" y="257698"/>
                  </a:lnTo>
                  <a:lnTo>
                    <a:pt x="125833" y="257839"/>
                  </a:lnTo>
                  <a:lnTo>
                    <a:pt x="101891" y="254759"/>
                  </a:lnTo>
                  <a:lnTo>
                    <a:pt x="98031" y="252624"/>
                  </a:lnTo>
                  <a:lnTo>
                    <a:pt x="84666" y="220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6" name="SMARTInkShape-2553"/>
            <p:cNvSpPr/>
            <p:nvPr/>
          </p:nvSpPr>
          <p:spPr>
            <a:xfrm>
              <a:off x="5215467" y="5469467"/>
              <a:ext cx="855134" cy="33633"/>
            </a:xfrm>
            <a:custGeom>
              <a:avLst/>
              <a:gdLst/>
              <a:ahLst/>
              <a:cxnLst/>
              <a:rect l="0" t="0" r="0" b="0"/>
              <a:pathLst>
                <a:path w="855134" h="33633">
                  <a:moveTo>
                    <a:pt x="838200" y="8466"/>
                  </a:moveTo>
                  <a:lnTo>
                    <a:pt x="838200" y="1177"/>
                  </a:lnTo>
                  <a:lnTo>
                    <a:pt x="839140" y="785"/>
                  </a:lnTo>
                  <a:lnTo>
                    <a:pt x="855133" y="0"/>
                  </a:lnTo>
                  <a:lnTo>
                    <a:pt x="847845" y="7289"/>
                  </a:lnTo>
                  <a:lnTo>
                    <a:pt x="840140" y="9174"/>
                  </a:lnTo>
                  <a:lnTo>
                    <a:pt x="832294" y="14216"/>
                  </a:lnTo>
                  <a:lnTo>
                    <a:pt x="821215" y="16395"/>
                  </a:lnTo>
                  <a:lnTo>
                    <a:pt x="782904" y="19428"/>
                  </a:lnTo>
                  <a:lnTo>
                    <a:pt x="750293" y="24613"/>
                  </a:lnTo>
                  <a:lnTo>
                    <a:pt x="708266" y="26272"/>
                  </a:lnTo>
                  <a:lnTo>
                    <a:pt x="674246" y="32087"/>
                  </a:lnTo>
                  <a:lnTo>
                    <a:pt x="632119" y="33632"/>
                  </a:lnTo>
                  <a:lnTo>
                    <a:pt x="594049" y="31312"/>
                  </a:lnTo>
                  <a:lnTo>
                    <a:pt x="554579" y="26568"/>
                  </a:lnTo>
                  <a:lnTo>
                    <a:pt x="516364" y="25631"/>
                  </a:lnTo>
                  <a:lnTo>
                    <a:pt x="476064" y="25446"/>
                  </a:lnTo>
                  <a:lnTo>
                    <a:pt x="436153" y="25409"/>
                  </a:lnTo>
                  <a:lnTo>
                    <a:pt x="397852" y="19583"/>
                  </a:lnTo>
                  <a:lnTo>
                    <a:pt x="360044" y="17456"/>
                  </a:lnTo>
                  <a:lnTo>
                    <a:pt x="324911" y="17036"/>
                  </a:lnTo>
                  <a:lnTo>
                    <a:pt x="289435" y="11135"/>
                  </a:lnTo>
                  <a:lnTo>
                    <a:pt x="250622" y="8701"/>
                  </a:lnTo>
                  <a:lnTo>
                    <a:pt x="209662" y="8487"/>
                  </a:lnTo>
                  <a:lnTo>
                    <a:pt x="169231" y="8468"/>
                  </a:lnTo>
                  <a:lnTo>
                    <a:pt x="141962" y="5958"/>
                  </a:lnTo>
                  <a:lnTo>
                    <a:pt x="103627" y="349"/>
                  </a:lnTo>
                  <a:lnTo>
                    <a:pt x="63000" y="961"/>
                  </a:lnTo>
                  <a:lnTo>
                    <a:pt x="36695" y="7684"/>
                  </a:lnTo>
                  <a:lnTo>
                    <a:pt x="22683" y="9175"/>
                  </a:lnTo>
                  <a:lnTo>
                    <a:pt x="104" y="16912"/>
                  </a:lnTo>
                  <a:lnTo>
                    <a:pt x="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7" name="SMARTInkShape-2554"/>
            <p:cNvSpPr/>
            <p:nvPr/>
          </p:nvSpPr>
          <p:spPr>
            <a:xfrm>
              <a:off x="6434667" y="5748867"/>
              <a:ext cx="8467" cy="203201"/>
            </a:xfrm>
            <a:custGeom>
              <a:avLst/>
              <a:gdLst/>
              <a:ahLst/>
              <a:cxnLst/>
              <a:rect l="0" t="0" r="0" b="0"/>
              <a:pathLst>
                <a:path w="8467" h="203201">
                  <a:moveTo>
                    <a:pt x="0" y="0"/>
                  </a:moveTo>
                  <a:lnTo>
                    <a:pt x="6700" y="15911"/>
                  </a:lnTo>
                  <a:lnTo>
                    <a:pt x="8311" y="54706"/>
                  </a:lnTo>
                  <a:lnTo>
                    <a:pt x="8436" y="96728"/>
                  </a:lnTo>
                  <a:lnTo>
                    <a:pt x="1761" y="138273"/>
                  </a:lnTo>
                  <a:lnTo>
                    <a:pt x="347" y="163093"/>
                  </a:lnTo>
                  <a:lnTo>
                    <a:pt x="8466"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8" name="SMARTInkShape-2555"/>
            <p:cNvSpPr/>
            <p:nvPr/>
          </p:nvSpPr>
          <p:spPr>
            <a:xfrm>
              <a:off x="6680200" y="5740400"/>
              <a:ext cx="42334" cy="203201"/>
            </a:xfrm>
            <a:custGeom>
              <a:avLst/>
              <a:gdLst/>
              <a:ahLst/>
              <a:cxnLst/>
              <a:rect l="0" t="0" r="0" b="0"/>
              <a:pathLst>
                <a:path w="42334" h="203201">
                  <a:moveTo>
                    <a:pt x="0" y="0"/>
                  </a:moveTo>
                  <a:lnTo>
                    <a:pt x="0" y="7288"/>
                  </a:lnTo>
                  <a:lnTo>
                    <a:pt x="11637" y="27572"/>
                  </a:lnTo>
                  <a:lnTo>
                    <a:pt x="20731" y="65348"/>
                  </a:lnTo>
                  <a:lnTo>
                    <a:pt x="27294" y="103051"/>
                  </a:lnTo>
                  <a:lnTo>
                    <a:pt x="33001" y="132487"/>
                  </a:lnTo>
                  <a:lnTo>
                    <a:pt x="42333"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9" name="SMARTInkShape-2556"/>
            <p:cNvSpPr/>
            <p:nvPr/>
          </p:nvSpPr>
          <p:spPr>
            <a:xfrm>
              <a:off x="5452533" y="5972658"/>
              <a:ext cx="262468" cy="174143"/>
            </a:xfrm>
            <a:custGeom>
              <a:avLst/>
              <a:gdLst/>
              <a:ahLst/>
              <a:cxnLst/>
              <a:rect l="0" t="0" r="0" b="0"/>
              <a:pathLst>
                <a:path w="262468" h="174143">
                  <a:moveTo>
                    <a:pt x="0" y="13275"/>
                  </a:moveTo>
                  <a:lnTo>
                    <a:pt x="0" y="8781"/>
                  </a:lnTo>
                  <a:lnTo>
                    <a:pt x="941" y="7456"/>
                  </a:lnTo>
                  <a:lnTo>
                    <a:pt x="2509" y="6575"/>
                  </a:lnTo>
                  <a:lnTo>
                    <a:pt x="29435" y="0"/>
                  </a:lnTo>
                  <a:lnTo>
                    <a:pt x="67074" y="6144"/>
                  </a:lnTo>
                  <a:lnTo>
                    <a:pt x="103000" y="40097"/>
                  </a:lnTo>
                  <a:lnTo>
                    <a:pt x="106925" y="51537"/>
                  </a:lnTo>
                  <a:lnTo>
                    <a:pt x="109446" y="81877"/>
                  </a:lnTo>
                  <a:lnTo>
                    <a:pt x="103185" y="114107"/>
                  </a:lnTo>
                  <a:lnTo>
                    <a:pt x="94648" y="133567"/>
                  </a:lnTo>
                  <a:lnTo>
                    <a:pt x="79001" y="153723"/>
                  </a:lnTo>
                  <a:lnTo>
                    <a:pt x="52878" y="168688"/>
                  </a:lnTo>
                  <a:lnTo>
                    <a:pt x="35970" y="173663"/>
                  </a:lnTo>
                  <a:lnTo>
                    <a:pt x="36209" y="173823"/>
                  </a:lnTo>
                  <a:lnTo>
                    <a:pt x="38985" y="174001"/>
                  </a:lnTo>
                  <a:lnTo>
                    <a:pt x="56132" y="166414"/>
                  </a:lnTo>
                  <a:lnTo>
                    <a:pt x="93835" y="146946"/>
                  </a:lnTo>
                  <a:lnTo>
                    <a:pt x="132957" y="141594"/>
                  </a:lnTo>
                  <a:lnTo>
                    <a:pt x="168837" y="143044"/>
                  </a:lnTo>
                  <a:lnTo>
                    <a:pt x="210880" y="150750"/>
                  </a:lnTo>
                  <a:lnTo>
                    <a:pt x="249542" y="167995"/>
                  </a:lnTo>
                  <a:lnTo>
                    <a:pt x="262467" y="1741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0" name="SMARTInkShape-2557"/>
            <p:cNvSpPr/>
            <p:nvPr/>
          </p:nvSpPr>
          <p:spPr>
            <a:xfrm>
              <a:off x="5266267" y="5892800"/>
              <a:ext cx="25401" cy="211668"/>
            </a:xfrm>
            <a:custGeom>
              <a:avLst/>
              <a:gdLst/>
              <a:ahLst/>
              <a:cxnLst/>
              <a:rect l="0" t="0" r="0" b="0"/>
              <a:pathLst>
                <a:path w="25401" h="211668">
                  <a:moveTo>
                    <a:pt x="0" y="0"/>
                  </a:moveTo>
                  <a:lnTo>
                    <a:pt x="0" y="11784"/>
                  </a:lnTo>
                  <a:lnTo>
                    <a:pt x="7681" y="52274"/>
                  </a:lnTo>
                  <a:lnTo>
                    <a:pt x="8311" y="87466"/>
                  </a:lnTo>
                  <a:lnTo>
                    <a:pt x="8436" y="125880"/>
                  </a:lnTo>
                  <a:lnTo>
                    <a:pt x="15164" y="164168"/>
                  </a:lnTo>
                  <a:lnTo>
                    <a:pt x="25400"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1" name="SMARTInkShape-Group548"/>
          <p:cNvGrpSpPr/>
          <p:nvPr/>
        </p:nvGrpSpPr>
        <p:grpSpPr>
          <a:xfrm>
            <a:off x="873244" y="4436533"/>
            <a:ext cx="6154077" cy="364068"/>
            <a:chOff x="873244" y="4436533"/>
            <a:chExt cx="6154077" cy="364068"/>
          </a:xfrm>
        </p:grpSpPr>
        <p:sp>
          <p:nvSpPr>
            <p:cNvPr id="872" name="SMARTInkShape-2558"/>
            <p:cNvSpPr/>
            <p:nvPr/>
          </p:nvSpPr>
          <p:spPr>
            <a:xfrm>
              <a:off x="1278570" y="4589282"/>
              <a:ext cx="84564" cy="109719"/>
            </a:xfrm>
            <a:custGeom>
              <a:avLst/>
              <a:gdLst/>
              <a:ahLst/>
              <a:cxnLst/>
              <a:rect l="0" t="0" r="0" b="0"/>
              <a:pathLst>
                <a:path w="84564" h="109719">
                  <a:moveTo>
                    <a:pt x="8363" y="8118"/>
                  </a:moveTo>
                  <a:lnTo>
                    <a:pt x="245" y="0"/>
                  </a:lnTo>
                  <a:lnTo>
                    <a:pt x="0" y="4250"/>
                  </a:lnTo>
                  <a:lnTo>
                    <a:pt x="2451" y="8907"/>
                  </a:lnTo>
                  <a:lnTo>
                    <a:pt x="4422" y="11467"/>
                  </a:lnTo>
                  <a:lnTo>
                    <a:pt x="6612" y="19328"/>
                  </a:lnTo>
                  <a:lnTo>
                    <a:pt x="10353" y="34330"/>
                  </a:lnTo>
                  <a:lnTo>
                    <a:pt x="32882" y="74750"/>
                  </a:lnTo>
                  <a:lnTo>
                    <a:pt x="45122" y="93682"/>
                  </a:lnTo>
                  <a:lnTo>
                    <a:pt x="53863" y="102591"/>
                  </a:lnTo>
                  <a:lnTo>
                    <a:pt x="84563" y="109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3" name="SMARTInkShape-2559"/>
            <p:cNvSpPr/>
            <p:nvPr/>
          </p:nvSpPr>
          <p:spPr>
            <a:xfrm>
              <a:off x="6290733" y="4580686"/>
              <a:ext cx="220135" cy="152182"/>
            </a:xfrm>
            <a:custGeom>
              <a:avLst/>
              <a:gdLst/>
              <a:ahLst/>
              <a:cxnLst/>
              <a:rect l="0" t="0" r="0" b="0"/>
              <a:pathLst>
                <a:path w="220135" h="152182">
                  <a:moveTo>
                    <a:pt x="0" y="50581"/>
                  </a:moveTo>
                  <a:lnTo>
                    <a:pt x="0" y="46086"/>
                  </a:lnTo>
                  <a:lnTo>
                    <a:pt x="2509" y="41371"/>
                  </a:lnTo>
                  <a:lnTo>
                    <a:pt x="7290" y="35173"/>
                  </a:lnTo>
                  <a:lnTo>
                    <a:pt x="7682" y="35605"/>
                  </a:lnTo>
                  <a:lnTo>
                    <a:pt x="8118" y="38594"/>
                  </a:lnTo>
                  <a:lnTo>
                    <a:pt x="23099" y="72533"/>
                  </a:lnTo>
                  <a:lnTo>
                    <a:pt x="29760" y="111814"/>
                  </a:lnTo>
                  <a:lnTo>
                    <a:pt x="41878" y="149917"/>
                  </a:lnTo>
                  <a:lnTo>
                    <a:pt x="42971" y="150672"/>
                  </a:lnTo>
                  <a:lnTo>
                    <a:pt x="46693" y="151510"/>
                  </a:lnTo>
                  <a:lnTo>
                    <a:pt x="48062" y="149852"/>
                  </a:lnTo>
                  <a:lnTo>
                    <a:pt x="49989" y="137589"/>
                  </a:lnTo>
                  <a:lnTo>
                    <a:pt x="55188" y="96080"/>
                  </a:lnTo>
                  <a:lnTo>
                    <a:pt x="60342" y="65491"/>
                  </a:lnTo>
                  <a:lnTo>
                    <a:pt x="81808" y="24040"/>
                  </a:lnTo>
                  <a:lnTo>
                    <a:pt x="84102" y="11367"/>
                  </a:lnTo>
                  <a:lnTo>
                    <a:pt x="85231" y="11268"/>
                  </a:lnTo>
                  <a:lnTo>
                    <a:pt x="88995" y="13667"/>
                  </a:lnTo>
                  <a:lnTo>
                    <a:pt x="91294" y="20377"/>
                  </a:lnTo>
                  <a:lnTo>
                    <a:pt x="95097" y="34733"/>
                  </a:lnTo>
                  <a:lnTo>
                    <a:pt x="98711" y="47300"/>
                  </a:lnTo>
                  <a:lnTo>
                    <a:pt x="101220" y="87802"/>
                  </a:lnTo>
                  <a:lnTo>
                    <a:pt x="103939" y="97854"/>
                  </a:lnTo>
                  <a:lnTo>
                    <a:pt x="113352" y="111973"/>
                  </a:lnTo>
                  <a:lnTo>
                    <a:pt x="115079" y="113146"/>
                  </a:lnTo>
                  <a:lnTo>
                    <a:pt x="116231" y="112987"/>
                  </a:lnTo>
                  <a:lnTo>
                    <a:pt x="122573" y="105973"/>
                  </a:lnTo>
                  <a:lnTo>
                    <a:pt x="125033" y="98405"/>
                  </a:lnTo>
                  <a:lnTo>
                    <a:pt x="134175" y="58901"/>
                  </a:lnTo>
                  <a:lnTo>
                    <a:pt x="139849" y="23248"/>
                  </a:lnTo>
                  <a:lnTo>
                    <a:pt x="147218" y="8197"/>
                  </a:lnTo>
                  <a:lnTo>
                    <a:pt x="152605" y="3521"/>
                  </a:lnTo>
                  <a:lnTo>
                    <a:pt x="160382" y="0"/>
                  </a:lnTo>
                  <a:lnTo>
                    <a:pt x="165218" y="8835"/>
                  </a:lnTo>
                  <a:lnTo>
                    <a:pt x="175852" y="50955"/>
                  </a:lnTo>
                  <a:lnTo>
                    <a:pt x="183931" y="78006"/>
                  </a:lnTo>
                  <a:lnTo>
                    <a:pt x="188083" y="99472"/>
                  </a:lnTo>
                  <a:lnTo>
                    <a:pt x="193660" y="111821"/>
                  </a:lnTo>
                  <a:lnTo>
                    <a:pt x="220134" y="1521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4" name="SMARTInkShape-2560"/>
            <p:cNvSpPr/>
            <p:nvPr/>
          </p:nvSpPr>
          <p:spPr>
            <a:xfrm>
              <a:off x="3175104" y="4580467"/>
              <a:ext cx="126897" cy="118534"/>
            </a:xfrm>
            <a:custGeom>
              <a:avLst/>
              <a:gdLst/>
              <a:ahLst/>
              <a:cxnLst/>
              <a:rect l="0" t="0" r="0" b="0"/>
              <a:pathLst>
                <a:path w="126897" h="118534">
                  <a:moveTo>
                    <a:pt x="101496" y="25400"/>
                  </a:moveTo>
                  <a:lnTo>
                    <a:pt x="97001" y="25400"/>
                  </a:lnTo>
                  <a:lnTo>
                    <a:pt x="95677" y="24459"/>
                  </a:lnTo>
                  <a:lnTo>
                    <a:pt x="94794" y="22891"/>
                  </a:lnTo>
                  <a:lnTo>
                    <a:pt x="93378" y="18110"/>
                  </a:lnTo>
                  <a:lnTo>
                    <a:pt x="85770" y="9747"/>
                  </a:lnTo>
                  <a:lnTo>
                    <a:pt x="80426" y="8846"/>
                  </a:lnTo>
                  <a:lnTo>
                    <a:pt x="78983" y="7779"/>
                  </a:lnTo>
                  <a:lnTo>
                    <a:pt x="76476" y="1210"/>
                  </a:lnTo>
                  <a:lnTo>
                    <a:pt x="73756" y="537"/>
                  </a:lnTo>
                  <a:lnTo>
                    <a:pt x="54780" y="0"/>
                  </a:lnTo>
                  <a:lnTo>
                    <a:pt x="53419" y="941"/>
                  </a:lnTo>
                  <a:lnTo>
                    <a:pt x="52511" y="2508"/>
                  </a:lnTo>
                  <a:lnTo>
                    <a:pt x="51906" y="4494"/>
                  </a:lnTo>
                  <a:lnTo>
                    <a:pt x="50562" y="5819"/>
                  </a:lnTo>
                  <a:lnTo>
                    <a:pt x="46560" y="7289"/>
                  </a:lnTo>
                  <a:lnTo>
                    <a:pt x="39018" y="8118"/>
                  </a:lnTo>
                  <a:lnTo>
                    <a:pt x="37266" y="9174"/>
                  </a:lnTo>
                  <a:lnTo>
                    <a:pt x="36098" y="10820"/>
                  </a:lnTo>
                  <a:lnTo>
                    <a:pt x="33860" y="15158"/>
                  </a:lnTo>
                  <a:lnTo>
                    <a:pt x="29729" y="20220"/>
                  </a:lnTo>
                  <a:lnTo>
                    <a:pt x="24757" y="23098"/>
                  </a:lnTo>
                  <a:lnTo>
                    <a:pt x="22115" y="23866"/>
                  </a:lnTo>
                  <a:lnTo>
                    <a:pt x="20353" y="25317"/>
                  </a:lnTo>
                  <a:lnTo>
                    <a:pt x="9677" y="40767"/>
                  </a:lnTo>
                  <a:lnTo>
                    <a:pt x="8478" y="56775"/>
                  </a:lnTo>
                  <a:lnTo>
                    <a:pt x="1677" y="68148"/>
                  </a:lnTo>
                  <a:lnTo>
                    <a:pt x="0" y="80223"/>
                  </a:lnTo>
                  <a:lnTo>
                    <a:pt x="906" y="81704"/>
                  </a:lnTo>
                  <a:lnTo>
                    <a:pt x="2451" y="82692"/>
                  </a:lnTo>
                  <a:lnTo>
                    <a:pt x="4422" y="83349"/>
                  </a:lnTo>
                  <a:lnTo>
                    <a:pt x="5735" y="84729"/>
                  </a:lnTo>
                  <a:lnTo>
                    <a:pt x="8017" y="91840"/>
                  </a:lnTo>
                  <a:lnTo>
                    <a:pt x="10718" y="92559"/>
                  </a:lnTo>
                  <a:lnTo>
                    <a:pt x="29410" y="93130"/>
                  </a:lnTo>
                  <a:lnTo>
                    <a:pt x="34337" y="90623"/>
                  </a:lnTo>
                  <a:lnTo>
                    <a:pt x="40670" y="85843"/>
                  </a:lnTo>
                  <a:lnTo>
                    <a:pt x="48681" y="83958"/>
                  </a:lnTo>
                  <a:lnTo>
                    <a:pt x="53877" y="80275"/>
                  </a:lnTo>
                  <a:lnTo>
                    <a:pt x="56813" y="75503"/>
                  </a:lnTo>
                  <a:lnTo>
                    <a:pt x="57597" y="72913"/>
                  </a:lnTo>
                  <a:lnTo>
                    <a:pt x="59059" y="71186"/>
                  </a:lnTo>
                  <a:lnTo>
                    <a:pt x="74529" y="60578"/>
                  </a:lnTo>
                  <a:lnTo>
                    <a:pt x="75400" y="57341"/>
                  </a:lnTo>
                  <a:lnTo>
                    <a:pt x="75632" y="55161"/>
                  </a:lnTo>
                  <a:lnTo>
                    <a:pt x="78398" y="50229"/>
                  </a:lnTo>
                  <a:lnTo>
                    <a:pt x="81823" y="44902"/>
                  </a:lnTo>
                  <a:lnTo>
                    <a:pt x="84202" y="35506"/>
                  </a:lnTo>
                  <a:lnTo>
                    <a:pt x="91821" y="26720"/>
                  </a:lnTo>
                  <a:lnTo>
                    <a:pt x="92923" y="18226"/>
                  </a:lnTo>
                  <a:lnTo>
                    <a:pt x="92998" y="12822"/>
                  </a:lnTo>
                  <a:lnTo>
                    <a:pt x="92068" y="11370"/>
                  </a:lnTo>
                  <a:lnTo>
                    <a:pt x="90507" y="10403"/>
                  </a:lnTo>
                  <a:lnTo>
                    <a:pt x="84911" y="8580"/>
                  </a:lnTo>
                  <a:lnTo>
                    <a:pt x="76202" y="8467"/>
                  </a:lnTo>
                  <a:lnTo>
                    <a:pt x="76127" y="12961"/>
                  </a:lnTo>
                  <a:lnTo>
                    <a:pt x="75176" y="14285"/>
                  </a:lnTo>
                  <a:lnTo>
                    <a:pt x="71610" y="15756"/>
                  </a:lnTo>
                  <a:lnTo>
                    <a:pt x="70283" y="17089"/>
                  </a:lnTo>
                  <a:lnTo>
                    <a:pt x="68809" y="21079"/>
                  </a:lnTo>
                  <a:lnTo>
                    <a:pt x="67639" y="45514"/>
                  </a:lnTo>
                  <a:lnTo>
                    <a:pt x="70142" y="50959"/>
                  </a:lnTo>
                  <a:lnTo>
                    <a:pt x="73450" y="56515"/>
                  </a:lnTo>
                  <a:lnTo>
                    <a:pt x="75573" y="67747"/>
                  </a:lnTo>
                  <a:lnTo>
                    <a:pt x="75993" y="74530"/>
                  </a:lnTo>
                  <a:lnTo>
                    <a:pt x="81894" y="82629"/>
                  </a:lnTo>
                  <a:lnTo>
                    <a:pt x="83377" y="87838"/>
                  </a:lnTo>
                  <a:lnTo>
                    <a:pt x="84713" y="89603"/>
                  </a:lnTo>
                  <a:lnTo>
                    <a:pt x="90147" y="93028"/>
                  </a:lnTo>
                  <a:lnTo>
                    <a:pt x="91748" y="97163"/>
                  </a:lnTo>
                  <a:lnTo>
                    <a:pt x="93116" y="98642"/>
                  </a:lnTo>
                  <a:lnTo>
                    <a:pt x="97145" y="100285"/>
                  </a:lnTo>
                  <a:lnTo>
                    <a:pt x="107396" y="102281"/>
                  </a:lnTo>
                  <a:lnTo>
                    <a:pt x="126896" y="118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5" name="SMARTInkShape-2561"/>
            <p:cNvSpPr/>
            <p:nvPr/>
          </p:nvSpPr>
          <p:spPr>
            <a:xfrm>
              <a:off x="4207933" y="4512733"/>
              <a:ext cx="152401" cy="220135"/>
            </a:xfrm>
            <a:custGeom>
              <a:avLst/>
              <a:gdLst/>
              <a:ahLst/>
              <a:cxnLst/>
              <a:rect l="0" t="0" r="0" b="0"/>
              <a:pathLst>
                <a:path w="152401" h="220135">
                  <a:moveTo>
                    <a:pt x="0" y="0"/>
                  </a:moveTo>
                  <a:lnTo>
                    <a:pt x="4495" y="4495"/>
                  </a:lnTo>
                  <a:lnTo>
                    <a:pt x="6701" y="9210"/>
                  </a:lnTo>
                  <a:lnTo>
                    <a:pt x="17021" y="51334"/>
                  </a:lnTo>
                  <a:lnTo>
                    <a:pt x="23466" y="83274"/>
                  </a:lnTo>
                  <a:lnTo>
                    <a:pt x="27336" y="118121"/>
                  </a:lnTo>
                  <a:lnTo>
                    <a:pt x="32577" y="154619"/>
                  </a:lnTo>
                  <a:lnTo>
                    <a:pt x="41044" y="194406"/>
                  </a:lnTo>
                  <a:lnTo>
                    <a:pt x="41951" y="205089"/>
                  </a:lnTo>
                  <a:lnTo>
                    <a:pt x="43020" y="207282"/>
                  </a:lnTo>
                  <a:lnTo>
                    <a:pt x="44673" y="208744"/>
                  </a:lnTo>
                  <a:lnTo>
                    <a:pt x="46715" y="209718"/>
                  </a:lnTo>
                  <a:lnTo>
                    <a:pt x="48077" y="209427"/>
                  </a:lnTo>
                  <a:lnTo>
                    <a:pt x="48984" y="208292"/>
                  </a:lnTo>
                  <a:lnTo>
                    <a:pt x="57342" y="176018"/>
                  </a:lnTo>
                  <a:lnTo>
                    <a:pt x="59192" y="137940"/>
                  </a:lnTo>
                  <a:lnTo>
                    <a:pt x="61761" y="115398"/>
                  </a:lnTo>
                  <a:lnTo>
                    <a:pt x="66960" y="101148"/>
                  </a:lnTo>
                  <a:lnTo>
                    <a:pt x="86458" y="75363"/>
                  </a:lnTo>
                  <a:lnTo>
                    <a:pt x="100145" y="65499"/>
                  </a:lnTo>
                  <a:lnTo>
                    <a:pt x="104393" y="64363"/>
                  </a:lnTo>
                  <a:lnTo>
                    <a:pt x="108166" y="64546"/>
                  </a:lnTo>
                  <a:lnTo>
                    <a:pt x="111622" y="65608"/>
                  </a:lnTo>
                  <a:lnTo>
                    <a:pt x="113925" y="67258"/>
                  </a:lnTo>
                  <a:lnTo>
                    <a:pt x="115462" y="69299"/>
                  </a:lnTo>
                  <a:lnTo>
                    <a:pt x="130138" y="108354"/>
                  </a:lnTo>
                  <a:lnTo>
                    <a:pt x="137273" y="145474"/>
                  </a:lnTo>
                  <a:lnTo>
                    <a:pt x="143057" y="184588"/>
                  </a:lnTo>
                  <a:lnTo>
                    <a:pt x="144615" y="198209"/>
                  </a:lnTo>
                  <a:lnTo>
                    <a:pt x="152400" y="220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6" name="SMARTInkShape-2562"/>
            <p:cNvSpPr/>
            <p:nvPr/>
          </p:nvSpPr>
          <p:spPr>
            <a:xfrm>
              <a:off x="1659467" y="4436533"/>
              <a:ext cx="8467" cy="228601"/>
            </a:xfrm>
            <a:custGeom>
              <a:avLst/>
              <a:gdLst/>
              <a:ahLst/>
              <a:cxnLst/>
              <a:rect l="0" t="0" r="0" b="0"/>
              <a:pathLst>
                <a:path w="8467" h="228601">
                  <a:moveTo>
                    <a:pt x="0" y="0"/>
                  </a:moveTo>
                  <a:lnTo>
                    <a:pt x="0" y="36816"/>
                  </a:lnTo>
                  <a:lnTo>
                    <a:pt x="0" y="72812"/>
                  </a:lnTo>
                  <a:lnTo>
                    <a:pt x="0" y="113895"/>
                  </a:lnTo>
                  <a:lnTo>
                    <a:pt x="0" y="151483"/>
                  </a:lnTo>
                  <a:lnTo>
                    <a:pt x="8466"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7" name="SMARTInkShape-2563"/>
            <p:cNvSpPr/>
            <p:nvPr/>
          </p:nvSpPr>
          <p:spPr>
            <a:xfrm>
              <a:off x="6519333" y="4461933"/>
              <a:ext cx="1" cy="16935"/>
            </a:xfrm>
            <a:custGeom>
              <a:avLst/>
              <a:gdLst/>
              <a:ahLst/>
              <a:cxnLst/>
              <a:rect l="0" t="0" r="0" b="0"/>
              <a:pathLst>
                <a:path w="1" h="16935">
                  <a:moveTo>
                    <a:pt x="0" y="16934"/>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8" name="SMARTInkShape-2564"/>
            <p:cNvSpPr/>
            <p:nvPr/>
          </p:nvSpPr>
          <p:spPr>
            <a:xfrm>
              <a:off x="2836333" y="4512733"/>
              <a:ext cx="262084" cy="194628"/>
            </a:xfrm>
            <a:custGeom>
              <a:avLst/>
              <a:gdLst/>
              <a:ahLst/>
              <a:cxnLst/>
              <a:rect l="0" t="0" r="0" b="0"/>
              <a:pathLst>
                <a:path w="262084" h="194628">
                  <a:moveTo>
                    <a:pt x="0" y="0"/>
                  </a:moveTo>
                  <a:lnTo>
                    <a:pt x="41218" y="0"/>
                  </a:lnTo>
                  <a:lnTo>
                    <a:pt x="49050" y="2509"/>
                  </a:lnTo>
                  <a:lnTo>
                    <a:pt x="56608" y="5819"/>
                  </a:lnTo>
                  <a:lnTo>
                    <a:pt x="98895" y="15653"/>
                  </a:lnTo>
                  <a:lnTo>
                    <a:pt x="115560" y="17621"/>
                  </a:lnTo>
                  <a:lnTo>
                    <a:pt x="135995" y="23585"/>
                  </a:lnTo>
                  <a:lnTo>
                    <a:pt x="152556" y="27371"/>
                  </a:lnTo>
                  <a:lnTo>
                    <a:pt x="183772" y="42507"/>
                  </a:lnTo>
                  <a:lnTo>
                    <a:pt x="187426" y="45271"/>
                  </a:lnTo>
                  <a:lnTo>
                    <a:pt x="196503" y="48342"/>
                  </a:lnTo>
                  <a:lnTo>
                    <a:pt x="205868" y="50649"/>
                  </a:lnTo>
                  <a:lnTo>
                    <a:pt x="219546" y="59794"/>
                  </a:lnTo>
                  <a:lnTo>
                    <a:pt x="239855" y="79053"/>
                  </a:lnTo>
                  <a:lnTo>
                    <a:pt x="243010" y="84681"/>
                  </a:lnTo>
                  <a:lnTo>
                    <a:pt x="245353" y="90318"/>
                  </a:lnTo>
                  <a:lnTo>
                    <a:pt x="251020" y="98780"/>
                  </a:lnTo>
                  <a:lnTo>
                    <a:pt x="254058" y="107245"/>
                  </a:lnTo>
                  <a:lnTo>
                    <a:pt x="259557" y="115712"/>
                  </a:lnTo>
                  <a:lnTo>
                    <a:pt x="261604" y="124178"/>
                  </a:lnTo>
                  <a:lnTo>
                    <a:pt x="262083" y="129822"/>
                  </a:lnTo>
                  <a:lnTo>
                    <a:pt x="259788" y="135467"/>
                  </a:lnTo>
                  <a:lnTo>
                    <a:pt x="256573" y="141112"/>
                  </a:lnTo>
                  <a:lnTo>
                    <a:pt x="253822" y="149578"/>
                  </a:lnTo>
                  <a:lnTo>
                    <a:pt x="238623" y="167662"/>
                  </a:lnTo>
                  <a:lnTo>
                    <a:pt x="212031" y="183912"/>
                  </a:lnTo>
                  <a:lnTo>
                    <a:pt x="188064" y="188569"/>
                  </a:lnTo>
                  <a:lnTo>
                    <a:pt x="181421" y="191994"/>
                  </a:lnTo>
                  <a:lnTo>
                    <a:pt x="169492" y="194192"/>
                  </a:lnTo>
                  <a:lnTo>
                    <a:pt x="153581" y="194627"/>
                  </a:lnTo>
                  <a:lnTo>
                    <a:pt x="145713" y="192178"/>
                  </a:lnTo>
                  <a:lnTo>
                    <a:pt x="139080" y="188894"/>
                  </a:lnTo>
                  <a:lnTo>
                    <a:pt x="120237" y="186369"/>
                  </a:lnTo>
                  <a:lnTo>
                    <a:pt x="111393" y="178986"/>
                  </a:lnTo>
                  <a:lnTo>
                    <a:pt x="110657" y="175818"/>
                  </a:lnTo>
                  <a:lnTo>
                    <a:pt x="110067" y="160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9" name="SMARTInkShape-2565"/>
            <p:cNvSpPr/>
            <p:nvPr/>
          </p:nvSpPr>
          <p:spPr>
            <a:xfrm>
              <a:off x="2109829" y="4563637"/>
              <a:ext cx="167705" cy="135364"/>
            </a:xfrm>
            <a:custGeom>
              <a:avLst/>
              <a:gdLst/>
              <a:ahLst/>
              <a:cxnLst/>
              <a:rect l="0" t="0" r="0" b="0"/>
              <a:pathLst>
                <a:path w="167705" h="135364">
                  <a:moveTo>
                    <a:pt x="23771" y="8363"/>
                  </a:moveTo>
                  <a:lnTo>
                    <a:pt x="19276" y="3869"/>
                  </a:lnTo>
                  <a:lnTo>
                    <a:pt x="14561" y="1661"/>
                  </a:lnTo>
                  <a:lnTo>
                    <a:pt x="0" y="0"/>
                  </a:lnTo>
                  <a:lnTo>
                    <a:pt x="3348" y="8916"/>
                  </a:lnTo>
                  <a:lnTo>
                    <a:pt x="23855" y="49586"/>
                  </a:lnTo>
                  <a:lnTo>
                    <a:pt x="43531" y="90143"/>
                  </a:lnTo>
                  <a:lnTo>
                    <a:pt x="49024" y="101201"/>
                  </a:lnTo>
                  <a:lnTo>
                    <a:pt x="54961" y="87919"/>
                  </a:lnTo>
                  <a:lnTo>
                    <a:pt x="64182" y="46370"/>
                  </a:lnTo>
                  <a:lnTo>
                    <a:pt x="64823" y="42168"/>
                  </a:lnTo>
                  <a:lnTo>
                    <a:pt x="85066" y="10932"/>
                  </a:lnTo>
                  <a:lnTo>
                    <a:pt x="91152" y="4801"/>
                  </a:lnTo>
                  <a:lnTo>
                    <a:pt x="94091" y="3166"/>
                  </a:lnTo>
                  <a:lnTo>
                    <a:pt x="96992" y="3016"/>
                  </a:lnTo>
                  <a:lnTo>
                    <a:pt x="115734" y="11967"/>
                  </a:lnTo>
                  <a:lnTo>
                    <a:pt x="118946" y="15470"/>
                  </a:lnTo>
                  <a:lnTo>
                    <a:pt x="129020" y="44466"/>
                  </a:lnTo>
                  <a:lnTo>
                    <a:pt x="137909" y="85937"/>
                  </a:lnTo>
                  <a:lnTo>
                    <a:pt x="145497" y="105875"/>
                  </a:lnTo>
                  <a:lnTo>
                    <a:pt x="150935" y="112850"/>
                  </a:lnTo>
                  <a:lnTo>
                    <a:pt x="153703" y="114710"/>
                  </a:lnTo>
                  <a:lnTo>
                    <a:pt x="167704" y="1353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0" name="SMARTInkShape-2566"/>
            <p:cNvSpPr/>
            <p:nvPr/>
          </p:nvSpPr>
          <p:spPr>
            <a:xfrm>
              <a:off x="873244" y="4512737"/>
              <a:ext cx="174810" cy="261957"/>
            </a:xfrm>
            <a:custGeom>
              <a:avLst/>
              <a:gdLst/>
              <a:ahLst/>
              <a:cxnLst/>
              <a:rect l="0" t="0" r="0" b="0"/>
              <a:pathLst>
                <a:path w="174810" h="261957">
                  <a:moveTo>
                    <a:pt x="7289" y="8463"/>
                  </a:moveTo>
                  <a:lnTo>
                    <a:pt x="7289" y="3969"/>
                  </a:lnTo>
                  <a:lnTo>
                    <a:pt x="6349" y="2645"/>
                  </a:lnTo>
                  <a:lnTo>
                    <a:pt x="4781" y="1761"/>
                  </a:lnTo>
                  <a:lnTo>
                    <a:pt x="0" y="345"/>
                  </a:lnTo>
                  <a:lnTo>
                    <a:pt x="38193" y="10"/>
                  </a:lnTo>
                  <a:lnTo>
                    <a:pt x="74437" y="0"/>
                  </a:lnTo>
                  <a:lnTo>
                    <a:pt x="112262" y="6698"/>
                  </a:lnTo>
                  <a:lnTo>
                    <a:pt x="116782" y="7286"/>
                  </a:lnTo>
                  <a:lnTo>
                    <a:pt x="126822" y="12958"/>
                  </a:lnTo>
                  <a:lnTo>
                    <a:pt x="160898" y="43743"/>
                  </a:lnTo>
                  <a:lnTo>
                    <a:pt x="170500" y="57696"/>
                  </a:lnTo>
                  <a:lnTo>
                    <a:pt x="174809" y="87230"/>
                  </a:lnTo>
                  <a:lnTo>
                    <a:pt x="169505" y="124890"/>
                  </a:lnTo>
                  <a:lnTo>
                    <a:pt x="152178" y="166382"/>
                  </a:lnTo>
                  <a:lnTo>
                    <a:pt x="131098" y="200732"/>
                  </a:lnTo>
                  <a:lnTo>
                    <a:pt x="90792" y="238392"/>
                  </a:lnTo>
                  <a:lnTo>
                    <a:pt x="57766" y="256688"/>
                  </a:lnTo>
                  <a:lnTo>
                    <a:pt x="38552" y="260752"/>
                  </a:lnTo>
                  <a:lnTo>
                    <a:pt x="23974" y="261956"/>
                  </a:lnTo>
                  <a:lnTo>
                    <a:pt x="16900" y="259729"/>
                  </a:lnTo>
                  <a:lnTo>
                    <a:pt x="13696" y="257818"/>
                  </a:lnTo>
                  <a:lnTo>
                    <a:pt x="11561" y="255603"/>
                  </a:lnTo>
                  <a:lnTo>
                    <a:pt x="7289" y="2455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1" name="SMARTInkShape-2567"/>
            <p:cNvSpPr/>
            <p:nvPr/>
          </p:nvSpPr>
          <p:spPr>
            <a:xfrm>
              <a:off x="1117744" y="4601311"/>
              <a:ext cx="135324" cy="120920"/>
            </a:xfrm>
            <a:custGeom>
              <a:avLst/>
              <a:gdLst/>
              <a:ahLst/>
              <a:cxnLst/>
              <a:rect l="0" t="0" r="0" b="0"/>
              <a:pathLst>
                <a:path w="135324" h="120920">
                  <a:moveTo>
                    <a:pt x="84523" y="29956"/>
                  </a:moveTo>
                  <a:lnTo>
                    <a:pt x="61847" y="8220"/>
                  </a:lnTo>
                  <a:lnTo>
                    <a:pt x="50637" y="2771"/>
                  </a:lnTo>
                  <a:lnTo>
                    <a:pt x="47821" y="543"/>
                  </a:lnTo>
                  <a:lnTo>
                    <a:pt x="45003" y="0"/>
                  </a:lnTo>
                  <a:lnTo>
                    <a:pt x="42184" y="577"/>
                  </a:lnTo>
                  <a:lnTo>
                    <a:pt x="33721" y="5885"/>
                  </a:lnTo>
                  <a:lnTo>
                    <a:pt x="30899" y="8265"/>
                  </a:lnTo>
                  <a:lnTo>
                    <a:pt x="27764" y="13417"/>
                  </a:lnTo>
                  <a:lnTo>
                    <a:pt x="13618" y="51875"/>
                  </a:lnTo>
                  <a:lnTo>
                    <a:pt x="2319" y="80668"/>
                  </a:lnTo>
                  <a:lnTo>
                    <a:pt x="0" y="115767"/>
                  </a:lnTo>
                  <a:lnTo>
                    <a:pt x="1834" y="118208"/>
                  </a:lnTo>
                  <a:lnTo>
                    <a:pt x="8888" y="120919"/>
                  </a:lnTo>
                  <a:lnTo>
                    <a:pt x="18295" y="119616"/>
                  </a:lnTo>
                  <a:lnTo>
                    <a:pt x="45210" y="113398"/>
                  </a:lnTo>
                  <a:lnTo>
                    <a:pt x="56389" y="105925"/>
                  </a:lnTo>
                  <a:lnTo>
                    <a:pt x="68765" y="91140"/>
                  </a:lnTo>
                  <a:lnTo>
                    <a:pt x="80435" y="69288"/>
                  </a:lnTo>
                  <a:lnTo>
                    <a:pt x="84283" y="29945"/>
                  </a:lnTo>
                  <a:lnTo>
                    <a:pt x="84475" y="11871"/>
                  </a:lnTo>
                  <a:lnTo>
                    <a:pt x="83551" y="9432"/>
                  </a:lnTo>
                  <a:lnTo>
                    <a:pt x="81993" y="7807"/>
                  </a:lnTo>
                  <a:lnTo>
                    <a:pt x="76404" y="4746"/>
                  </a:lnTo>
                  <a:lnTo>
                    <a:pt x="76065" y="31753"/>
                  </a:lnTo>
                  <a:lnTo>
                    <a:pt x="87841" y="68695"/>
                  </a:lnTo>
                  <a:lnTo>
                    <a:pt x="93210" y="75396"/>
                  </a:lnTo>
                  <a:lnTo>
                    <a:pt x="135323" y="892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2" name="SMARTInkShape-2568"/>
            <p:cNvSpPr/>
            <p:nvPr/>
          </p:nvSpPr>
          <p:spPr>
            <a:xfrm>
              <a:off x="1388688" y="4597400"/>
              <a:ext cx="16780" cy="194734"/>
            </a:xfrm>
            <a:custGeom>
              <a:avLst/>
              <a:gdLst/>
              <a:ahLst/>
              <a:cxnLst/>
              <a:rect l="0" t="0" r="0" b="0"/>
              <a:pathLst>
                <a:path w="16780" h="194734">
                  <a:moveTo>
                    <a:pt x="8312" y="0"/>
                  </a:moveTo>
                  <a:lnTo>
                    <a:pt x="8312" y="4494"/>
                  </a:lnTo>
                  <a:lnTo>
                    <a:pt x="5803" y="9210"/>
                  </a:lnTo>
                  <a:lnTo>
                    <a:pt x="3817" y="11784"/>
                  </a:lnTo>
                  <a:lnTo>
                    <a:pt x="1022" y="28891"/>
                  </a:lnTo>
                  <a:lnTo>
                    <a:pt x="0" y="70701"/>
                  </a:lnTo>
                  <a:lnTo>
                    <a:pt x="4371" y="108981"/>
                  </a:lnTo>
                  <a:lnTo>
                    <a:pt x="9022" y="148087"/>
                  </a:lnTo>
                  <a:lnTo>
                    <a:pt x="16779"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3" name="SMARTInkShape-2569"/>
            <p:cNvSpPr/>
            <p:nvPr/>
          </p:nvSpPr>
          <p:spPr>
            <a:xfrm>
              <a:off x="5452533" y="4597400"/>
              <a:ext cx="169335" cy="42334"/>
            </a:xfrm>
            <a:custGeom>
              <a:avLst/>
              <a:gdLst/>
              <a:ahLst/>
              <a:cxnLst/>
              <a:rect l="0" t="0" r="0" b="0"/>
              <a:pathLst>
                <a:path w="169335" h="42334">
                  <a:moveTo>
                    <a:pt x="0" y="0"/>
                  </a:moveTo>
                  <a:lnTo>
                    <a:pt x="0" y="4494"/>
                  </a:lnTo>
                  <a:lnTo>
                    <a:pt x="1883" y="5818"/>
                  </a:lnTo>
                  <a:lnTo>
                    <a:pt x="42403" y="19872"/>
                  </a:lnTo>
                  <a:lnTo>
                    <a:pt x="80221" y="26817"/>
                  </a:lnTo>
                  <a:lnTo>
                    <a:pt x="120944" y="38757"/>
                  </a:lnTo>
                  <a:lnTo>
                    <a:pt x="169334" y="42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4" name="SMARTInkShape-2570"/>
            <p:cNvSpPr/>
            <p:nvPr/>
          </p:nvSpPr>
          <p:spPr>
            <a:xfrm>
              <a:off x="5300133" y="4507823"/>
              <a:ext cx="279401" cy="216578"/>
            </a:xfrm>
            <a:custGeom>
              <a:avLst/>
              <a:gdLst/>
              <a:ahLst/>
              <a:cxnLst/>
              <a:rect l="0" t="0" r="0" b="0"/>
              <a:pathLst>
                <a:path w="279401" h="216578">
                  <a:moveTo>
                    <a:pt x="0" y="72644"/>
                  </a:moveTo>
                  <a:lnTo>
                    <a:pt x="941" y="88967"/>
                  </a:lnTo>
                  <a:lnTo>
                    <a:pt x="7290" y="124478"/>
                  </a:lnTo>
                  <a:lnTo>
                    <a:pt x="17522" y="156704"/>
                  </a:lnTo>
                  <a:lnTo>
                    <a:pt x="22839" y="166448"/>
                  </a:lnTo>
                  <a:lnTo>
                    <a:pt x="30182" y="172875"/>
                  </a:lnTo>
                  <a:lnTo>
                    <a:pt x="32774" y="178437"/>
                  </a:lnTo>
                  <a:lnTo>
                    <a:pt x="33140" y="177981"/>
                  </a:lnTo>
                  <a:lnTo>
                    <a:pt x="34484" y="174023"/>
                  </a:lnTo>
                  <a:lnTo>
                    <a:pt x="47339" y="144566"/>
                  </a:lnTo>
                  <a:lnTo>
                    <a:pt x="52627" y="119149"/>
                  </a:lnTo>
                  <a:lnTo>
                    <a:pt x="65151" y="96537"/>
                  </a:lnTo>
                  <a:lnTo>
                    <a:pt x="74560" y="90494"/>
                  </a:lnTo>
                  <a:lnTo>
                    <a:pt x="77979" y="95001"/>
                  </a:lnTo>
                  <a:lnTo>
                    <a:pt x="97908" y="132140"/>
                  </a:lnTo>
                  <a:lnTo>
                    <a:pt x="105951" y="168911"/>
                  </a:lnTo>
                  <a:lnTo>
                    <a:pt x="113256" y="179086"/>
                  </a:lnTo>
                  <a:lnTo>
                    <a:pt x="117836" y="183116"/>
                  </a:lnTo>
                  <a:lnTo>
                    <a:pt x="130455" y="187594"/>
                  </a:lnTo>
                  <a:lnTo>
                    <a:pt x="143587" y="188644"/>
                  </a:lnTo>
                  <a:lnTo>
                    <a:pt x="152559" y="185975"/>
                  </a:lnTo>
                  <a:lnTo>
                    <a:pt x="179212" y="163923"/>
                  </a:lnTo>
                  <a:lnTo>
                    <a:pt x="200296" y="133692"/>
                  </a:lnTo>
                  <a:lnTo>
                    <a:pt x="213428" y="94122"/>
                  </a:lnTo>
                  <a:lnTo>
                    <a:pt x="218146" y="68972"/>
                  </a:lnTo>
                  <a:lnTo>
                    <a:pt x="219741" y="31258"/>
                  </a:lnTo>
                  <a:lnTo>
                    <a:pt x="220111" y="0"/>
                  </a:lnTo>
                  <a:lnTo>
                    <a:pt x="221074" y="35511"/>
                  </a:lnTo>
                  <a:lnTo>
                    <a:pt x="228756" y="77529"/>
                  </a:lnTo>
                  <a:lnTo>
                    <a:pt x="237655" y="112492"/>
                  </a:lnTo>
                  <a:lnTo>
                    <a:pt x="248473" y="150652"/>
                  </a:lnTo>
                  <a:lnTo>
                    <a:pt x="260804" y="190813"/>
                  </a:lnTo>
                  <a:lnTo>
                    <a:pt x="279400" y="2165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5" name="SMARTInkShape-2571"/>
            <p:cNvSpPr/>
            <p:nvPr/>
          </p:nvSpPr>
          <p:spPr>
            <a:xfrm>
              <a:off x="6891874" y="4605897"/>
              <a:ext cx="135447" cy="152267"/>
            </a:xfrm>
            <a:custGeom>
              <a:avLst/>
              <a:gdLst/>
              <a:ahLst/>
              <a:cxnLst/>
              <a:rect l="0" t="0" r="0" b="0"/>
              <a:pathLst>
                <a:path w="135447" h="152267">
                  <a:moveTo>
                    <a:pt x="59259" y="8436"/>
                  </a:moveTo>
                  <a:lnTo>
                    <a:pt x="59259" y="318"/>
                  </a:lnTo>
                  <a:lnTo>
                    <a:pt x="47475" y="0"/>
                  </a:lnTo>
                  <a:lnTo>
                    <a:pt x="34862" y="4473"/>
                  </a:lnTo>
                  <a:lnTo>
                    <a:pt x="9945" y="19873"/>
                  </a:lnTo>
                  <a:lnTo>
                    <a:pt x="6628" y="23587"/>
                  </a:lnTo>
                  <a:lnTo>
                    <a:pt x="867" y="39466"/>
                  </a:lnTo>
                  <a:lnTo>
                    <a:pt x="0" y="63257"/>
                  </a:lnTo>
                  <a:lnTo>
                    <a:pt x="2504" y="68235"/>
                  </a:lnTo>
                  <a:lnTo>
                    <a:pt x="4490" y="70880"/>
                  </a:lnTo>
                  <a:lnTo>
                    <a:pt x="9203" y="73819"/>
                  </a:lnTo>
                  <a:lnTo>
                    <a:pt x="14435" y="76066"/>
                  </a:lnTo>
                  <a:lnTo>
                    <a:pt x="19896" y="80200"/>
                  </a:lnTo>
                  <a:lnTo>
                    <a:pt x="27966" y="82664"/>
                  </a:lnTo>
                  <a:lnTo>
                    <a:pt x="36885" y="84702"/>
                  </a:lnTo>
                  <a:lnTo>
                    <a:pt x="50275" y="93674"/>
                  </a:lnTo>
                  <a:lnTo>
                    <a:pt x="53270" y="96306"/>
                  </a:lnTo>
                  <a:lnTo>
                    <a:pt x="61614" y="99230"/>
                  </a:lnTo>
                  <a:lnTo>
                    <a:pt x="86631" y="103872"/>
                  </a:lnTo>
                  <a:lnTo>
                    <a:pt x="109489" y="112004"/>
                  </a:lnTo>
                  <a:lnTo>
                    <a:pt x="115451" y="115615"/>
                  </a:lnTo>
                  <a:lnTo>
                    <a:pt x="124095" y="118588"/>
                  </a:lnTo>
                  <a:lnTo>
                    <a:pt x="133777" y="125680"/>
                  </a:lnTo>
                  <a:lnTo>
                    <a:pt x="134712" y="128905"/>
                  </a:lnTo>
                  <a:lnTo>
                    <a:pt x="135446" y="142613"/>
                  </a:lnTo>
                  <a:lnTo>
                    <a:pt x="134510" y="143043"/>
                  </a:lnTo>
                  <a:lnTo>
                    <a:pt x="112784" y="144822"/>
                  </a:lnTo>
                  <a:lnTo>
                    <a:pt x="103445" y="149715"/>
                  </a:lnTo>
                  <a:lnTo>
                    <a:pt x="73719" y="152266"/>
                  </a:lnTo>
                  <a:lnTo>
                    <a:pt x="34019" y="144057"/>
                  </a:lnTo>
                  <a:lnTo>
                    <a:pt x="31143" y="144006"/>
                  </a:lnTo>
                  <a:lnTo>
                    <a:pt x="25439" y="141440"/>
                  </a:lnTo>
                  <a:lnTo>
                    <a:pt x="19769" y="138105"/>
                  </a:lnTo>
                  <a:lnTo>
                    <a:pt x="8459" y="1354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6" name="SMARTInkShape-2572"/>
            <p:cNvSpPr/>
            <p:nvPr/>
          </p:nvSpPr>
          <p:spPr>
            <a:xfrm>
              <a:off x="6536267" y="4597400"/>
              <a:ext cx="33867" cy="135468"/>
            </a:xfrm>
            <a:custGeom>
              <a:avLst/>
              <a:gdLst/>
              <a:ahLst/>
              <a:cxnLst/>
              <a:rect l="0" t="0" r="0" b="0"/>
              <a:pathLst>
                <a:path w="33867" h="135468">
                  <a:moveTo>
                    <a:pt x="0" y="0"/>
                  </a:moveTo>
                  <a:lnTo>
                    <a:pt x="0" y="4494"/>
                  </a:lnTo>
                  <a:lnTo>
                    <a:pt x="7944" y="40110"/>
                  </a:lnTo>
                  <a:lnTo>
                    <a:pt x="9175" y="47930"/>
                  </a:lnTo>
                  <a:lnTo>
                    <a:pt x="20220" y="82733"/>
                  </a:lnTo>
                  <a:lnTo>
                    <a:pt x="33866" y="135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7" name="SMARTInkShape-2573"/>
            <p:cNvSpPr/>
            <p:nvPr/>
          </p:nvSpPr>
          <p:spPr>
            <a:xfrm>
              <a:off x="2921104" y="4548126"/>
              <a:ext cx="42230" cy="150875"/>
            </a:xfrm>
            <a:custGeom>
              <a:avLst/>
              <a:gdLst/>
              <a:ahLst/>
              <a:cxnLst/>
              <a:rect l="0" t="0" r="0" b="0"/>
              <a:pathLst>
                <a:path w="42230" h="150875">
                  <a:moveTo>
                    <a:pt x="8363" y="15407"/>
                  </a:moveTo>
                  <a:lnTo>
                    <a:pt x="3868" y="10913"/>
                  </a:lnTo>
                  <a:lnTo>
                    <a:pt x="1661" y="6198"/>
                  </a:lnTo>
                  <a:lnTo>
                    <a:pt x="245" y="0"/>
                  </a:lnTo>
                  <a:lnTo>
                    <a:pt x="52" y="1661"/>
                  </a:lnTo>
                  <a:lnTo>
                    <a:pt x="0" y="3421"/>
                  </a:lnTo>
                  <a:lnTo>
                    <a:pt x="2451" y="7885"/>
                  </a:lnTo>
                  <a:lnTo>
                    <a:pt x="6676" y="14887"/>
                  </a:lnTo>
                  <a:lnTo>
                    <a:pt x="14545" y="39868"/>
                  </a:lnTo>
                  <a:lnTo>
                    <a:pt x="22347" y="80543"/>
                  </a:lnTo>
                  <a:lnTo>
                    <a:pt x="42229" y="1508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8" name="SMARTInkShape-2574"/>
            <p:cNvSpPr/>
            <p:nvPr/>
          </p:nvSpPr>
          <p:spPr>
            <a:xfrm>
              <a:off x="2347143" y="4472986"/>
              <a:ext cx="243658" cy="234482"/>
            </a:xfrm>
            <a:custGeom>
              <a:avLst/>
              <a:gdLst/>
              <a:ahLst/>
              <a:cxnLst/>
              <a:rect l="0" t="0" r="0" b="0"/>
              <a:pathLst>
                <a:path w="243658" h="234482">
                  <a:moveTo>
                    <a:pt x="133590" y="166747"/>
                  </a:moveTo>
                  <a:lnTo>
                    <a:pt x="132650" y="128915"/>
                  </a:lnTo>
                  <a:lnTo>
                    <a:pt x="129096" y="118261"/>
                  </a:lnTo>
                  <a:lnTo>
                    <a:pt x="102292" y="80169"/>
                  </a:lnTo>
                  <a:lnTo>
                    <a:pt x="88464" y="70017"/>
                  </a:lnTo>
                  <a:lnTo>
                    <a:pt x="81235" y="67312"/>
                  </a:lnTo>
                  <a:lnTo>
                    <a:pt x="72378" y="68618"/>
                  </a:lnTo>
                  <a:lnTo>
                    <a:pt x="46867" y="81617"/>
                  </a:lnTo>
                  <a:lnTo>
                    <a:pt x="31903" y="92396"/>
                  </a:lnTo>
                  <a:lnTo>
                    <a:pt x="27248" y="98581"/>
                  </a:lnTo>
                  <a:lnTo>
                    <a:pt x="23298" y="105407"/>
                  </a:lnTo>
                  <a:lnTo>
                    <a:pt x="10448" y="122611"/>
                  </a:lnTo>
                  <a:lnTo>
                    <a:pt x="1280" y="146929"/>
                  </a:lnTo>
                  <a:lnTo>
                    <a:pt x="0" y="173000"/>
                  </a:lnTo>
                  <a:lnTo>
                    <a:pt x="3034" y="187087"/>
                  </a:lnTo>
                  <a:lnTo>
                    <a:pt x="12536" y="199620"/>
                  </a:lnTo>
                  <a:lnTo>
                    <a:pt x="26166" y="210520"/>
                  </a:lnTo>
                  <a:lnTo>
                    <a:pt x="52895" y="222675"/>
                  </a:lnTo>
                  <a:lnTo>
                    <a:pt x="57216" y="223788"/>
                  </a:lnTo>
                  <a:lnTo>
                    <a:pt x="76781" y="220859"/>
                  </a:lnTo>
                  <a:lnTo>
                    <a:pt x="116350" y="210548"/>
                  </a:lnTo>
                  <a:lnTo>
                    <a:pt x="131513" y="200526"/>
                  </a:lnTo>
                  <a:lnTo>
                    <a:pt x="163281" y="168130"/>
                  </a:lnTo>
                  <a:lnTo>
                    <a:pt x="171245" y="154191"/>
                  </a:lnTo>
                  <a:lnTo>
                    <a:pt x="182474" y="117233"/>
                  </a:lnTo>
                  <a:lnTo>
                    <a:pt x="183071" y="88188"/>
                  </a:lnTo>
                  <a:lnTo>
                    <a:pt x="177614" y="52208"/>
                  </a:lnTo>
                  <a:lnTo>
                    <a:pt x="171763" y="21930"/>
                  </a:lnTo>
                  <a:lnTo>
                    <a:pt x="160545" y="0"/>
                  </a:lnTo>
                  <a:lnTo>
                    <a:pt x="160027" y="79"/>
                  </a:lnTo>
                  <a:lnTo>
                    <a:pt x="159451" y="2675"/>
                  </a:lnTo>
                  <a:lnTo>
                    <a:pt x="160022" y="19707"/>
                  </a:lnTo>
                  <a:lnTo>
                    <a:pt x="166292" y="57386"/>
                  </a:lnTo>
                  <a:lnTo>
                    <a:pt x="178865" y="96504"/>
                  </a:lnTo>
                  <a:lnTo>
                    <a:pt x="185807" y="132384"/>
                  </a:lnTo>
                  <a:lnTo>
                    <a:pt x="195959" y="162155"/>
                  </a:lnTo>
                  <a:lnTo>
                    <a:pt x="243657" y="2344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9" name="SMARTInkShape-2575"/>
            <p:cNvSpPr/>
            <p:nvPr/>
          </p:nvSpPr>
          <p:spPr>
            <a:xfrm>
              <a:off x="6639044" y="4470400"/>
              <a:ext cx="24224" cy="270934"/>
            </a:xfrm>
            <a:custGeom>
              <a:avLst/>
              <a:gdLst/>
              <a:ahLst/>
              <a:cxnLst/>
              <a:rect l="0" t="0" r="0" b="0"/>
              <a:pathLst>
                <a:path w="24224" h="270934">
                  <a:moveTo>
                    <a:pt x="7289" y="0"/>
                  </a:moveTo>
                  <a:lnTo>
                    <a:pt x="0" y="0"/>
                  </a:lnTo>
                  <a:lnTo>
                    <a:pt x="6215" y="23569"/>
                  </a:lnTo>
                  <a:lnTo>
                    <a:pt x="9656" y="62649"/>
                  </a:lnTo>
                  <a:lnTo>
                    <a:pt x="13948" y="96644"/>
                  </a:lnTo>
                  <a:lnTo>
                    <a:pt x="15220" y="131490"/>
                  </a:lnTo>
                  <a:lnTo>
                    <a:pt x="15650" y="173043"/>
                  </a:lnTo>
                  <a:lnTo>
                    <a:pt x="15741" y="212806"/>
                  </a:lnTo>
                  <a:lnTo>
                    <a:pt x="24223" y="270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0" name="SMARTInkShape-2576"/>
            <p:cNvSpPr/>
            <p:nvPr/>
          </p:nvSpPr>
          <p:spPr>
            <a:xfrm>
              <a:off x="6011333" y="4453467"/>
              <a:ext cx="42335" cy="313267"/>
            </a:xfrm>
            <a:custGeom>
              <a:avLst/>
              <a:gdLst/>
              <a:ahLst/>
              <a:cxnLst/>
              <a:rect l="0" t="0" r="0" b="0"/>
              <a:pathLst>
                <a:path w="42335" h="313267">
                  <a:moveTo>
                    <a:pt x="0" y="0"/>
                  </a:moveTo>
                  <a:lnTo>
                    <a:pt x="0" y="36816"/>
                  </a:lnTo>
                  <a:lnTo>
                    <a:pt x="4495" y="72810"/>
                  </a:lnTo>
                  <a:lnTo>
                    <a:pt x="11786" y="105090"/>
                  </a:lnTo>
                  <a:lnTo>
                    <a:pt x="15408" y="138487"/>
                  </a:lnTo>
                  <a:lnTo>
                    <a:pt x="22451" y="171846"/>
                  </a:lnTo>
                  <a:lnTo>
                    <a:pt x="27326" y="212721"/>
                  </a:lnTo>
                  <a:lnTo>
                    <a:pt x="32575" y="248041"/>
                  </a:lnTo>
                  <a:lnTo>
                    <a:pt x="42334" y="313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1" name="SMARTInkShape-2577"/>
            <p:cNvSpPr/>
            <p:nvPr/>
          </p:nvSpPr>
          <p:spPr>
            <a:xfrm>
              <a:off x="5862823" y="4478867"/>
              <a:ext cx="190845" cy="155785"/>
            </a:xfrm>
            <a:custGeom>
              <a:avLst/>
              <a:gdLst/>
              <a:ahLst/>
              <a:cxnLst/>
              <a:rect l="0" t="0" r="0" b="0"/>
              <a:pathLst>
                <a:path w="190845" h="155785">
                  <a:moveTo>
                    <a:pt x="13044" y="0"/>
                  </a:moveTo>
                  <a:lnTo>
                    <a:pt x="13044" y="8989"/>
                  </a:lnTo>
                  <a:lnTo>
                    <a:pt x="15552" y="15911"/>
                  </a:lnTo>
                  <a:lnTo>
                    <a:pt x="17538" y="19074"/>
                  </a:lnTo>
                  <a:lnTo>
                    <a:pt x="20725" y="44429"/>
                  </a:lnTo>
                  <a:lnTo>
                    <a:pt x="21355" y="79122"/>
                  </a:lnTo>
                  <a:lnTo>
                    <a:pt x="18956" y="105915"/>
                  </a:lnTo>
                  <a:lnTo>
                    <a:pt x="6099" y="144840"/>
                  </a:lnTo>
                  <a:lnTo>
                    <a:pt x="0" y="155784"/>
                  </a:lnTo>
                  <a:lnTo>
                    <a:pt x="585" y="155596"/>
                  </a:lnTo>
                  <a:lnTo>
                    <a:pt x="40351" y="121501"/>
                  </a:lnTo>
                  <a:lnTo>
                    <a:pt x="43996" y="115775"/>
                  </a:lnTo>
                  <a:lnTo>
                    <a:pt x="46848" y="113873"/>
                  </a:lnTo>
                  <a:lnTo>
                    <a:pt x="62438" y="110818"/>
                  </a:lnTo>
                  <a:lnTo>
                    <a:pt x="90347" y="111106"/>
                  </a:lnTo>
                  <a:lnTo>
                    <a:pt x="131600" y="123576"/>
                  </a:lnTo>
                  <a:lnTo>
                    <a:pt x="157758" y="126549"/>
                  </a:lnTo>
                  <a:lnTo>
                    <a:pt x="190844" y="118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2" name="SMARTInkShape-2578"/>
            <p:cNvSpPr/>
            <p:nvPr/>
          </p:nvSpPr>
          <p:spPr>
            <a:xfrm>
              <a:off x="3708400" y="4479255"/>
              <a:ext cx="203201" cy="236679"/>
            </a:xfrm>
            <a:custGeom>
              <a:avLst/>
              <a:gdLst/>
              <a:ahLst/>
              <a:cxnLst/>
              <a:rect l="0" t="0" r="0" b="0"/>
              <a:pathLst>
                <a:path w="203201" h="236679">
                  <a:moveTo>
                    <a:pt x="0" y="25012"/>
                  </a:moveTo>
                  <a:lnTo>
                    <a:pt x="0" y="9604"/>
                  </a:lnTo>
                  <a:lnTo>
                    <a:pt x="4495" y="4036"/>
                  </a:lnTo>
                  <a:lnTo>
                    <a:pt x="9210" y="1578"/>
                  </a:lnTo>
                  <a:lnTo>
                    <a:pt x="28892" y="0"/>
                  </a:lnTo>
                  <a:lnTo>
                    <a:pt x="54137" y="629"/>
                  </a:lnTo>
                  <a:lnTo>
                    <a:pt x="93573" y="11406"/>
                  </a:lnTo>
                  <a:lnTo>
                    <a:pt x="120328" y="23230"/>
                  </a:lnTo>
                  <a:lnTo>
                    <a:pt x="132188" y="32373"/>
                  </a:lnTo>
                  <a:lnTo>
                    <a:pt x="138713" y="42708"/>
                  </a:lnTo>
                  <a:lnTo>
                    <a:pt x="142387" y="61613"/>
                  </a:lnTo>
                  <a:lnTo>
                    <a:pt x="143628" y="88790"/>
                  </a:lnTo>
                  <a:lnTo>
                    <a:pt x="138780" y="100709"/>
                  </a:lnTo>
                  <a:lnTo>
                    <a:pt x="130490" y="115487"/>
                  </a:lnTo>
                  <a:lnTo>
                    <a:pt x="129327" y="119196"/>
                  </a:lnTo>
                  <a:lnTo>
                    <a:pt x="103635" y="149530"/>
                  </a:lnTo>
                  <a:lnTo>
                    <a:pt x="64865" y="181038"/>
                  </a:lnTo>
                  <a:lnTo>
                    <a:pt x="48904" y="195524"/>
                  </a:lnTo>
                  <a:lnTo>
                    <a:pt x="19929" y="217108"/>
                  </a:lnTo>
                  <a:lnTo>
                    <a:pt x="19871" y="217986"/>
                  </a:lnTo>
                  <a:lnTo>
                    <a:pt x="20773" y="218573"/>
                  </a:lnTo>
                  <a:lnTo>
                    <a:pt x="31555" y="219398"/>
                  </a:lnTo>
                  <a:lnTo>
                    <a:pt x="67603" y="219700"/>
                  </a:lnTo>
                  <a:lnTo>
                    <a:pt x="95059" y="217228"/>
                  </a:lnTo>
                  <a:lnTo>
                    <a:pt x="109041" y="214863"/>
                  </a:lnTo>
                  <a:lnTo>
                    <a:pt x="149813" y="219500"/>
                  </a:lnTo>
                  <a:lnTo>
                    <a:pt x="158462" y="222145"/>
                  </a:lnTo>
                  <a:lnTo>
                    <a:pt x="203200" y="2366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3" name="SMARTInkShape-2579"/>
            <p:cNvSpPr/>
            <p:nvPr/>
          </p:nvSpPr>
          <p:spPr>
            <a:xfrm>
              <a:off x="890177" y="4529667"/>
              <a:ext cx="41157" cy="237067"/>
            </a:xfrm>
            <a:custGeom>
              <a:avLst/>
              <a:gdLst/>
              <a:ahLst/>
              <a:cxnLst/>
              <a:rect l="0" t="0" r="0" b="0"/>
              <a:pathLst>
                <a:path w="41157" h="237067">
                  <a:moveTo>
                    <a:pt x="7290" y="0"/>
                  </a:moveTo>
                  <a:lnTo>
                    <a:pt x="2795" y="0"/>
                  </a:lnTo>
                  <a:lnTo>
                    <a:pt x="1471" y="940"/>
                  </a:lnTo>
                  <a:lnTo>
                    <a:pt x="588" y="2508"/>
                  </a:lnTo>
                  <a:lnTo>
                    <a:pt x="0" y="4494"/>
                  </a:lnTo>
                  <a:lnTo>
                    <a:pt x="548" y="6759"/>
                  </a:lnTo>
                  <a:lnTo>
                    <a:pt x="4874" y="15382"/>
                  </a:lnTo>
                  <a:lnTo>
                    <a:pt x="12896" y="53215"/>
                  </a:lnTo>
                  <a:lnTo>
                    <a:pt x="15191" y="94167"/>
                  </a:lnTo>
                  <a:lnTo>
                    <a:pt x="15645" y="129504"/>
                  </a:lnTo>
                  <a:lnTo>
                    <a:pt x="21553" y="162302"/>
                  </a:lnTo>
                  <a:lnTo>
                    <a:pt x="41156" y="2370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4" name="SMARTInkShape-2580"/>
            <p:cNvSpPr/>
            <p:nvPr/>
          </p:nvSpPr>
          <p:spPr>
            <a:xfrm>
              <a:off x="6663267" y="4572157"/>
              <a:ext cx="150231" cy="177644"/>
            </a:xfrm>
            <a:custGeom>
              <a:avLst/>
              <a:gdLst/>
              <a:ahLst/>
              <a:cxnLst/>
              <a:rect l="0" t="0" r="0" b="0"/>
              <a:pathLst>
                <a:path w="150231" h="177644">
                  <a:moveTo>
                    <a:pt x="0" y="76043"/>
                  </a:moveTo>
                  <a:lnTo>
                    <a:pt x="14460" y="76984"/>
                  </a:lnTo>
                  <a:lnTo>
                    <a:pt x="54681" y="86495"/>
                  </a:lnTo>
                  <a:lnTo>
                    <a:pt x="80938" y="91696"/>
                  </a:lnTo>
                  <a:lnTo>
                    <a:pt x="98509" y="88102"/>
                  </a:lnTo>
                  <a:lnTo>
                    <a:pt x="121303" y="77519"/>
                  </a:lnTo>
                  <a:lnTo>
                    <a:pt x="137333" y="63519"/>
                  </a:lnTo>
                  <a:lnTo>
                    <a:pt x="147517" y="48395"/>
                  </a:lnTo>
                  <a:lnTo>
                    <a:pt x="150230" y="40864"/>
                  </a:lnTo>
                  <a:lnTo>
                    <a:pt x="148926" y="31872"/>
                  </a:lnTo>
                  <a:lnTo>
                    <a:pt x="147262" y="26840"/>
                  </a:lnTo>
                  <a:lnTo>
                    <a:pt x="140396" y="18741"/>
                  </a:lnTo>
                  <a:lnTo>
                    <a:pt x="122005" y="3865"/>
                  </a:lnTo>
                  <a:lnTo>
                    <a:pt x="111824" y="373"/>
                  </a:lnTo>
                  <a:lnTo>
                    <a:pt x="106093" y="0"/>
                  </a:lnTo>
                  <a:lnTo>
                    <a:pt x="101088" y="2421"/>
                  </a:lnTo>
                  <a:lnTo>
                    <a:pt x="77920" y="19511"/>
                  </a:lnTo>
                  <a:lnTo>
                    <a:pt x="68242" y="37028"/>
                  </a:lnTo>
                  <a:lnTo>
                    <a:pt x="61926" y="60092"/>
                  </a:lnTo>
                  <a:lnTo>
                    <a:pt x="61389" y="76480"/>
                  </a:lnTo>
                  <a:lnTo>
                    <a:pt x="67993" y="114303"/>
                  </a:lnTo>
                  <a:lnTo>
                    <a:pt x="79428" y="141161"/>
                  </a:lnTo>
                  <a:lnTo>
                    <a:pt x="92104" y="157948"/>
                  </a:lnTo>
                  <a:lnTo>
                    <a:pt x="99888" y="164186"/>
                  </a:lnTo>
                  <a:lnTo>
                    <a:pt x="135466" y="1776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5" name="SMARTInkShape-2581"/>
            <p:cNvSpPr/>
            <p:nvPr/>
          </p:nvSpPr>
          <p:spPr>
            <a:xfrm>
              <a:off x="3462867" y="4589550"/>
              <a:ext cx="33836" cy="211051"/>
            </a:xfrm>
            <a:custGeom>
              <a:avLst/>
              <a:gdLst/>
              <a:ahLst/>
              <a:cxnLst/>
              <a:rect l="0" t="0" r="0" b="0"/>
              <a:pathLst>
                <a:path w="33836" h="211051">
                  <a:moveTo>
                    <a:pt x="25400" y="41717"/>
                  </a:moveTo>
                  <a:lnTo>
                    <a:pt x="31219" y="28198"/>
                  </a:lnTo>
                  <a:lnTo>
                    <a:pt x="33835" y="0"/>
                  </a:lnTo>
                  <a:lnTo>
                    <a:pt x="19423" y="40862"/>
                  </a:lnTo>
                  <a:lnTo>
                    <a:pt x="12131" y="55784"/>
                  </a:lnTo>
                  <a:lnTo>
                    <a:pt x="4454" y="97750"/>
                  </a:lnTo>
                  <a:lnTo>
                    <a:pt x="391" y="136920"/>
                  </a:lnTo>
                  <a:lnTo>
                    <a:pt x="0" y="2110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6" name="SMARTInkShape-2582"/>
            <p:cNvSpPr/>
            <p:nvPr/>
          </p:nvSpPr>
          <p:spPr>
            <a:xfrm>
              <a:off x="4428067" y="4580899"/>
              <a:ext cx="152401" cy="168902"/>
            </a:xfrm>
            <a:custGeom>
              <a:avLst/>
              <a:gdLst/>
              <a:ahLst/>
              <a:cxnLst/>
              <a:rect l="0" t="0" r="0" b="0"/>
              <a:pathLst>
                <a:path w="152401" h="168902">
                  <a:moveTo>
                    <a:pt x="0" y="24968"/>
                  </a:moveTo>
                  <a:lnTo>
                    <a:pt x="0" y="33957"/>
                  </a:lnTo>
                  <a:lnTo>
                    <a:pt x="5017" y="43388"/>
                  </a:lnTo>
                  <a:lnTo>
                    <a:pt x="12578" y="51969"/>
                  </a:lnTo>
                  <a:lnTo>
                    <a:pt x="24005" y="57741"/>
                  </a:lnTo>
                  <a:lnTo>
                    <a:pt x="51208" y="65856"/>
                  </a:lnTo>
                  <a:lnTo>
                    <a:pt x="65868" y="66873"/>
                  </a:lnTo>
                  <a:lnTo>
                    <a:pt x="74117" y="64602"/>
                  </a:lnTo>
                  <a:lnTo>
                    <a:pt x="103123" y="47387"/>
                  </a:lnTo>
                  <a:lnTo>
                    <a:pt x="106980" y="39322"/>
                  </a:lnTo>
                  <a:lnTo>
                    <a:pt x="108008" y="34537"/>
                  </a:lnTo>
                  <a:lnTo>
                    <a:pt x="106643" y="24203"/>
                  </a:lnTo>
                  <a:lnTo>
                    <a:pt x="102596" y="11228"/>
                  </a:lnTo>
                  <a:lnTo>
                    <a:pt x="92905" y="4486"/>
                  </a:lnTo>
                  <a:lnTo>
                    <a:pt x="82613" y="1026"/>
                  </a:lnTo>
                  <a:lnTo>
                    <a:pt x="69110" y="0"/>
                  </a:lnTo>
                  <a:lnTo>
                    <a:pt x="61133" y="2268"/>
                  </a:lnTo>
                  <a:lnTo>
                    <a:pt x="57688" y="4190"/>
                  </a:lnTo>
                  <a:lnTo>
                    <a:pt x="51353" y="13852"/>
                  </a:lnTo>
                  <a:lnTo>
                    <a:pt x="36761" y="50193"/>
                  </a:lnTo>
                  <a:lnTo>
                    <a:pt x="29185" y="70176"/>
                  </a:lnTo>
                  <a:lnTo>
                    <a:pt x="27082" y="85512"/>
                  </a:lnTo>
                  <a:lnTo>
                    <a:pt x="31165" y="99227"/>
                  </a:lnTo>
                  <a:lnTo>
                    <a:pt x="54381" y="134953"/>
                  </a:lnTo>
                  <a:lnTo>
                    <a:pt x="71722" y="152988"/>
                  </a:lnTo>
                  <a:lnTo>
                    <a:pt x="93374" y="163768"/>
                  </a:lnTo>
                  <a:lnTo>
                    <a:pt x="152400" y="1689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7" name="SMARTInkShape-2583"/>
            <p:cNvSpPr/>
            <p:nvPr/>
          </p:nvSpPr>
          <p:spPr>
            <a:xfrm>
              <a:off x="1922295" y="4572392"/>
              <a:ext cx="177439" cy="109676"/>
            </a:xfrm>
            <a:custGeom>
              <a:avLst/>
              <a:gdLst/>
              <a:ahLst/>
              <a:cxnLst/>
              <a:rect l="0" t="0" r="0" b="0"/>
              <a:pathLst>
                <a:path w="177439" h="109676">
                  <a:moveTo>
                    <a:pt x="92772" y="41941"/>
                  </a:moveTo>
                  <a:lnTo>
                    <a:pt x="92772" y="30157"/>
                  </a:lnTo>
                  <a:lnTo>
                    <a:pt x="90263" y="24788"/>
                  </a:lnTo>
                  <a:lnTo>
                    <a:pt x="80987" y="13677"/>
                  </a:lnTo>
                  <a:lnTo>
                    <a:pt x="75618" y="10564"/>
                  </a:lnTo>
                  <a:lnTo>
                    <a:pt x="70096" y="8240"/>
                  </a:lnTo>
                  <a:lnTo>
                    <a:pt x="61698" y="2583"/>
                  </a:lnTo>
                  <a:lnTo>
                    <a:pt x="52311" y="490"/>
                  </a:lnTo>
                  <a:lnTo>
                    <a:pt x="43118" y="0"/>
                  </a:lnTo>
                  <a:lnTo>
                    <a:pt x="35269" y="2291"/>
                  </a:lnTo>
                  <a:lnTo>
                    <a:pt x="19626" y="14072"/>
                  </a:lnTo>
                  <a:lnTo>
                    <a:pt x="13853" y="19520"/>
                  </a:lnTo>
                  <a:lnTo>
                    <a:pt x="10659" y="27586"/>
                  </a:lnTo>
                  <a:lnTo>
                    <a:pt x="2386" y="67460"/>
                  </a:lnTo>
                  <a:lnTo>
                    <a:pt x="0" y="86369"/>
                  </a:lnTo>
                  <a:lnTo>
                    <a:pt x="1761" y="89434"/>
                  </a:lnTo>
                  <a:lnTo>
                    <a:pt x="8735" y="95348"/>
                  </a:lnTo>
                  <a:lnTo>
                    <a:pt x="15597" y="98604"/>
                  </a:lnTo>
                  <a:lnTo>
                    <a:pt x="18744" y="99472"/>
                  </a:lnTo>
                  <a:lnTo>
                    <a:pt x="50850" y="93765"/>
                  </a:lnTo>
                  <a:lnTo>
                    <a:pt x="54476" y="91542"/>
                  </a:lnTo>
                  <a:lnTo>
                    <a:pt x="61013" y="84056"/>
                  </a:lnTo>
                  <a:lnTo>
                    <a:pt x="64546" y="74456"/>
                  </a:lnTo>
                  <a:lnTo>
                    <a:pt x="67206" y="36218"/>
                  </a:lnTo>
                  <a:lnTo>
                    <a:pt x="69807" y="27482"/>
                  </a:lnTo>
                  <a:lnTo>
                    <a:pt x="73158" y="20463"/>
                  </a:lnTo>
                  <a:lnTo>
                    <a:pt x="75485" y="9891"/>
                  </a:lnTo>
                  <a:lnTo>
                    <a:pt x="75603" y="10227"/>
                  </a:lnTo>
                  <a:lnTo>
                    <a:pt x="78346" y="46616"/>
                  </a:lnTo>
                  <a:lnTo>
                    <a:pt x="90280" y="77190"/>
                  </a:lnTo>
                  <a:lnTo>
                    <a:pt x="95741" y="85202"/>
                  </a:lnTo>
                  <a:lnTo>
                    <a:pt x="113093" y="95002"/>
                  </a:lnTo>
                  <a:lnTo>
                    <a:pt x="134065" y="102899"/>
                  </a:lnTo>
                  <a:lnTo>
                    <a:pt x="137234" y="105158"/>
                  </a:lnTo>
                  <a:lnTo>
                    <a:pt x="177438" y="1096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8" name="SMARTInkShape-2584"/>
            <p:cNvSpPr/>
            <p:nvPr/>
          </p:nvSpPr>
          <p:spPr>
            <a:xfrm>
              <a:off x="5122333" y="4547095"/>
              <a:ext cx="203201" cy="167038"/>
            </a:xfrm>
            <a:custGeom>
              <a:avLst/>
              <a:gdLst/>
              <a:ahLst/>
              <a:cxnLst/>
              <a:rect l="0" t="0" r="0" b="0"/>
              <a:pathLst>
                <a:path w="203201" h="167038">
                  <a:moveTo>
                    <a:pt x="0" y="41838"/>
                  </a:moveTo>
                  <a:lnTo>
                    <a:pt x="0" y="46333"/>
                  </a:lnTo>
                  <a:lnTo>
                    <a:pt x="941" y="47657"/>
                  </a:lnTo>
                  <a:lnTo>
                    <a:pt x="2509" y="48539"/>
                  </a:lnTo>
                  <a:lnTo>
                    <a:pt x="27020" y="54950"/>
                  </a:lnTo>
                  <a:lnTo>
                    <a:pt x="61042" y="49896"/>
                  </a:lnTo>
                  <a:lnTo>
                    <a:pt x="72232" y="43703"/>
                  </a:lnTo>
                  <a:lnTo>
                    <a:pt x="87339" y="30424"/>
                  </a:lnTo>
                  <a:lnTo>
                    <a:pt x="90558" y="24849"/>
                  </a:lnTo>
                  <a:lnTo>
                    <a:pt x="91416" y="22045"/>
                  </a:lnTo>
                  <a:lnTo>
                    <a:pt x="91048" y="19236"/>
                  </a:lnTo>
                  <a:lnTo>
                    <a:pt x="88130" y="13605"/>
                  </a:lnTo>
                  <a:lnTo>
                    <a:pt x="81199" y="5146"/>
                  </a:lnTo>
                  <a:lnTo>
                    <a:pt x="73404" y="2012"/>
                  </a:lnTo>
                  <a:lnTo>
                    <a:pt x="62059" y="0"/>
                  </a:lnTo>
                  <a:lnTo>
                    <a:pt x="58000" y="4742"/>
                  </a:lnTo>
                  <a:lnTo>
                    <a:pt x="54000" y="12181"/>
                  </a:lnTo>
                  <a:lnTo>
                    <a:pt x="51749" y="23539"/>
                  </a:lnTo>
                  <a:lnTo>
                    <a:pt x="50925" y="59706"/>
                  </a:lnTo>
                  <a:lnTo>
                    <a:pt x="53325" y="101228"/>
                  </a:lnTo>
                  <a:lnTo>
                    <a:pt x="60015" y="121524"/>
                  </a:lnTo>
                  <a:lnTo>
                    <a:pt x="75199" y="141304"/>
                  </a:lnTo>
                  <a:lnTo>
                    <a:pt x="95347" y="153259"/>
                  </a:lnTo>
                  <a:lnTo>
                    <a:pt x="135140" y="167037"/>
                  </a:lnTo>
                  <a:lnTo>
                    <a:pt x="203200" y="1519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9" name="SMARTInkShape-2585"/>
            <p:cNvSpPr/>
            <p:nvPr/>
          </p:nvSpPr>
          <p:spPr>
            <a:xfrm>
              <a:off x="4851431" y="4529667"/>
              <a:ext cx="209556" cy="183091"/>
            </a:xfrm>
            <a:custGeom>
              <a:avLst/>
              <a:gdLst/>
              <a:ahLst/>
              <a:cxnLst/>
              <a:rect l="0" t="0" r="0" b="0"/>
              <a:pathLst>
                <a:path w="209556" h="183091">
                  <a:moveTo>
                    <a:pt x="8436" y="67733"/>
                  </a:moveTo>
                  <a:lnTo>
                    <a:pt x="0" y="50861"/>
                  </a:lnTo>
                  <a:lnTo>
                    <a:pt x="7262" y="81664"/>
                  </a:lnTo>
                  <a:lnTo>
                    <a:pt x="8332" y="122985"/>
                  </a:lnTo>
                  <a:lnTo>
                    <a:pt x="15175" y="146519"/>
                  </a:lnTo>
                  <a:lnTo>
                    <a:pt x="23811" y="163619"/>
                  </a:lnTo>
                  <a:lnTo>
                    <a:pt x="36928" y="178720"/>
                  </a:lnTo>
                  <a:lnTo>
                    <a:pt x="43990" y="182912"/>
                  </a:lnTo>
                  <a:lnTo>
                    <a:pt x="47191" y="183090"/>
                  </a:lnTo>
                  <a:lnTo>
                    <a:pt x="53255" y="180778"/>
                  </a:lnTo>
                  <a:lnTo>
                    <a:pt x="61959" y="174187"/>
                  </a:lnTo>
                  <a:lnTo>
                    <a:pt x="76155" y="142342"/>
                  </a:lnTo>
                  <a:lnTo>
                    <a:pt x="82961" y="118741"/>
                  </a:lnTo>
                  <a:lnTo>
                    <a:pt x="86924" y="92789"/>
                  </a:lnTo>
                  <a:lnTo>
                    <a:pt x="91298" y="83573"/>
                  </a:lnTo>
                  <a:lnTo>
                    <a:pt x="101113" y="76487"/>
                  </a:lnTo>
                  <a:lnTo>
                    <a:pt x="102420" y="89775"/>
                  </a:lnTo>
                  <a:lnTo>
                    <a:pt x="114525" y="129642"/>
                  </a:lnTo>
                  <a:lnTo>
                    <a:pt x="129006" y="152399"/>
                  </a:lnTo>
                  <a:lnTo>
                    <a:pt x="147014" y="162852"/>
                  </a:lnTo>
                  <a:lnTo>
                    <a:pt x="161235" y="167413"/>
                  </a:lnTo>
                  <a:lnTo>
                    <a:pt x="175901" y="168764"/>
                  </a:lnTo>
                  <a:lnTo>
                    <a:pt x="180288" y="167072"/>
                  </a:lnTo>
                  <a:lnTo>
                    <a:pt x="187668" y="160175"/>
                  </a:lnTo>
                  <a:lnTo>
                    <a:pt x="200073" y="139476"/>
                  </a:lnTo>
                  <a:lnTo>
                    <a:pt x="209073" y="111695"/>
                  </a:lnTo>
                  <a:lnTo>
                    <a:pt x="209555" y="98560"/>
                  </a:lnTo>
                  <a:lnTo>
                    <a:pt x="199701" y="58866"/>
                  </a:lnTo>
                  <a:lnTo>
                    <a:pt x="177743" y="16615"/>
                  </a:lnTo>
                  <a:lnTo>
                    <a:pt x="172113" y="7384"/>
                  </a:lnTo>
                  <a:lnTo>
                    <a:pt x="16083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0" name="SMARTInkShape-2586"/>
            <p:cNvSpPr/>
            <p:nvPr/>
          </p:nvSpPr>
          <p:spPr>
            <a:xfrm>
              <a:off x="3327431" y="4555067"/>
              <a:ext cx="101570" cy="135467"/>
            </a:xfrm>
            <a:custGeom>
              <a:avLst/>
              <a:gdLst/>
              <a:ahLst/>
              <a:cxnLst/>
              <a:rect l="0" t="0" r="0" b="0"/>
              <a:pathLst>
                <a:path w="101570" h="135467">
                  <a:moveTo>
                    <a:pt x="8436" y="0"/>
                  </a:moveTo>
                  <a:lnTo>
                    <a:pt x="0" y="8436"/>
                  </a:lnTo>
                  <a:lnTo>
                    <a:pt x="7262" y="8464"/>
                  </a:lnTo>
                  <a:lnTo>
                    <a:pt x="7653" y="9405"/>
                  </a:lnTo>
                  <a:lnTo>
                    <a:pt x="8088" y="12960"/>
                  </a:lnTo>
                  <a:lnTo>
                    <a:pt x="10790" y="17676"/>
                  </a:lnTo>
                  <a:lnTo>
                    <a:pt x="14186" y="22908"/>
                  </a:lnTo>
                  <a:lnTo>
                    <a:pt x="16097" y="31142"/>
                  </a:lnTo>
                  <a:lnTo>
                    <a:pt x="16545" y="36732"/>
                  </a:lnTo>
                  <a:lnTo>
                    <a:pt x="19252" y="42353"/>
                  </a:lnTo>
                  <a:lnTo>
                    <a:pt x="30382" y="56446"/>
                  </a:lnTo>
                  <a:lnTo>
                    <a:pt x="35662" y="67733"/>
                  </a:lnTo>
                  <a:lnTo>
                    <a:pt x="55544" y="90311"/>
                  </a:lnTo>
                  <a:lnTo>
                    <a:pt x="61015" y="101600"/>
                  </a:lnTo>
                  <a:lnTo>
                    <a:pt x="64730" y="107244"/>
                  </a:lnTo>
                  <a:lnTo>
                    <a:pt x="67762" y="115711"/>
                  </a:lnTo>
                  <a:lnTo>
                    <a:pt x="71805" y="121355"/>
                  </a:lnTo>
                  <a:lnTo>
                    <a:pt x="101569"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17" name="SMARTInkShape-Group549"/>
          <p:cNvGrpSpPr/>
          <p:nvPr/>
        </p:nvGrpSpPr>
        <p:grpSpPr>
          <a:xfrm>
            <a:off x="7196667" y="4399421"/>
            <a:ext cx="1752601" cy="384247"/>
            <a:chOff x="7196667" y="4399421"/>
            <a:chExt cx="1752601" cy="384247"/>
          </a:xfrm>
        </p:grpSpPr>
        <p:sp>
          <p:nvSpPr>
            <p:cNvPr id="902" name="SMARTInkShape-2587"/>
            <p:cNvSpPr/>
            <p:nvPr/>
          </p:nvSpPr>
          <p:spPr>
            <a:xfrm>
              <a:off x="7789333" y="4606170"/>
              <a:ext cx="194735" cy="109764"/>
            </a:xfrm>
            <a:custGeom>
              <a:avLst/>
              <a:gdLst/>
              <a:ahLst/>
              <a:cxnLst/>
              <a:rect l="0" t="0" r="0" b="0"/>
              <a:pathLst>
                <a:path w="194735" h="109764">
                  <a:moveTo>
                    <a:pt x="0" y="33563"/>
                  </a:moveTo>
                  <a:lnTo>
                    <a:pt x="0" y="38058"/>
                  </a:lnTo>
                  <a:lnTo>
                    <a:pt x="2509" y="42773"/>
                  </a:lnTo>
                  <a:lnTo>
                    <a:pt x="28266" y="82878"/>
                  </a:lnTo>
                  <a:lnTo>
                    <a:pt x="32207" y="94376"/>
                  </a:lnTo>
                  <a:lnTo>
                    <a:pt x="33376" y="103741"/>
                  </a:lnTo>
                  <a:lnTo>
                    <a:pt x="34480" y="104807"/>
                  </a:lnTo>
                  <a:lnTo>
                    <a:pt x="36158" y="104578"/>
                  </a:lnTo>
                  <a:lnTo>
                    <a:pt x="38216" y="103484"/>
                  </a:lnTo>
                  <a:lnTo>
                    <a:pt x="39588" y="101814"/>
                  </a:lnTo>
                  <a:lnTo>
                    <a:pt x="47911" y="79283"/>
                  </a:lnTo>
                  <a:lnTo>
                    <a:pt x="50547" y="39877"/>
                  </a:lnTo>
                  <a:lnTo>
                    <a:pt x="51666" y="23414"/>
                  </a:lnTo>
                  <a:lnTo>
                    <a:pt x="57538" y="12159"/>
                  </a:lnTo>
                  <a:lnTo>
                    <a:pt x="62575" y="5863"/>
                  </a:lnTo>
                  <a:lnTo>
                    <a:pt x="67949" y="2437"/>
                  </a:lnTo>
                  <a:lnTo>
                    <a:pt x="70700" y="1524"/>
                  </a:lnTo>
                  <a:lnTo>
                    <a:pt x="73475" y="1855"/>
                  </a:lnTo>
                  <a:lnTo>
                    <a:pt x="79065" y="4733"/>
                  </a:lnTo>
                  <a:lnTo>
                    <a:pt x="90319" y="21005"/>
                  </a:lnTo>
                  <a:lnTo>
                    <a:pt x="97840" y="36845"/>
                  </a:lnTo>
                  <a:lnTo>
                    <a:pt x="108744" y="77065"/>
                  </a:lnTo>
                  <a:lnTo>
                    <a:pt x="109675" y="86695"/>
                  </a:lnTo>
                  <a:lnTo>
                    <a:pt x="110747" y="88740"/>
                  </a:lnTo>
                  <a:lnTo>
                    <a:pt x="112401" y="90103"/>
                  </a:lnTo>
                  <a:lnTo>
                    <a:pt x="117322" y="92292"/>
                  </a:lnTo>
                  <a:lnTo>
                    <a:pt x="117726" y="91530"/>
                  </a:lnTo>
                  <a:lnTo>
                    <a:pt x="130287" y="49345"/>
                  </a:lnTo>
                  <a:lnTo>
                    <a:pt x="139506" y="11380"/>
                  </a:lnTo>
                  <a:lnTo>
                    <a:pt x="142864" y="7485"/>
                  </a:lnTo>
                  <a:lnTo>
                    <a:pt x="151611" y="3158"/>
                  </a:lnTo>
                  <a:lnTo>
                    <a:pt x="167343" y="0"/>
                  </a:lnTo>
                  <a:lnTo>
                    <a:pt x="177733" y="8776"/>
                  </a:lnTo>
                  <a:lnTo>
                    <a:pt x="182474" y="18157"/>
                  </a:lnTo>
                  <a:lnTo>
                    <a:pt x="185934" y="57333"/>
                  </a:lnTo>
                  <a:lnTo>
                    <a:pt x="187164" y="86971"/>
                  </a:lnTo>
                  <a:lnTo>
                    <a:pt x="194734" y="1097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3" name="SMARTInkShape-2588"/>
            <p:cNvSpPr/>
            <p:nvPr/>
          </p:nvSpPr>
          <p:spPr>
            <a:xfrm>
              <a:off x="7715781" y="4554126"/>
              <a:ext cx="5820" cy="942"/>
            </a:xfrm>
            <a:custGeom>
              <a:avLst/>
              <a:gdLst/>
              <a:ahLst/>
              <a:cxnLst/>
              <a:rect l="0" t="0" r="0" b="0"/>
              <a:pathLst>
                <a:path w="5820" h="942">
                  <a:moveTo>
                    <a:pt x="5819" y="941"/>
                  </a:moveTo>
                  <a:lnTo>
                    <a:pt x="1324" y="941"/>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4" name="SMARTInkShape-2589"/>
            <p:cNvSpPr/>
            <p:nvPr/>
          </p:nvSpPr>
          <p:spPr>
            <a:xfrm>
              <a:off x="8111415" y="4480044"/>
              <a:ext cx="16586" cy="235890"/>
            </a:xfrm>
            <a:custGeom>
              <a:avLst/>
              <a:gdLst/>
              <a:ahLst/>
              <a:cxnLst/>
              <a:rect l="0" t="0" r="0" b="0"/>
              <a:pathLst>
                <a:path w="16586" h="235890">
                  <a:moveTo>
                    <a:pt x="8118" y="7289"/>
                  </a:moveTo>
                  <a:lnTo>
                    <a:pt x="8118" y="0"/>
                  </a:lnTo>
                  <a:lnTo>
                    <a:pt x="3624" y="3666"/>
                  </a:lnTo>
                  <a:lnTo>
                    <a:pt x="1416" y="10696"/>
                  </a:lnTo>
                  <a:lnTo>
                    <a:pt x="0" y="30540"/>
                  </a:lnTo>
                  <a:lnTo>
                    <a:pt x="5540" y="65156"/>
                  </a:lnTo>
                  <a:lnTo>
                    <a:pt x="7608" y="105163"/>
                  </a:lnTo>
                  <a:lnTo>
                    <a:pt x="7967" y="141652"/>
                  </a:lnTo>
                  <a:lnTo>
                    <a:pt x="12583" y="183198"/>
                  </a:lnTo>
                  <a:lnTo>
                    <a:pt x="16585" y="2358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5" name="SMARTInkShape-2590"/>
            <p:cNvSpPr/>
            <p:nvPr/>
          </p:nvSpPr>
          <p:spPr>
            <a:xfrm>
              <a:off x="8791988" y="4602432"/>
              <a:ext cx="157280" cy="181236"/>
            </a:xfrm>
            <a:custGeom>
              <a:avLst/>
              <a:gdLst/>
              <a:ahLst/>
              <a:cxnLst/>
              <a:rect l="0" t="0" r="0" b="0"/>
              <a:pathLst>
                <a:path w="157280" h="181236">
                  <a:moveTo>
                    <a:pt x="4879" y="11901"/>
                  </a:moveTo>
                  <a:lnTo>
                    <a:pt x="4879" y="16396"/>
                  </a:lnTo>
                  <a:lnTo>
                    <a:pt x="2369" y="21111"/>
                  </a:lnTo>
                  <a:lnTo>
                    <a:pt x="384" y="23686"/>
                  </a:lnTo>
                  <a:lnTo>
                    <a:pt x="0" y="27283"/>
                  </a:lnTo>
                  <a:lnTo>
                    <a:pt x="2083" y="36298"/>
                  </a:lnTo>
                  <a:lnTo>
                    <a:pt x="28720" y="74097"/>
                  </a:lnTo>
                  <a:lnTo>
                    <a:pt x="47377" y="89073"/>
                  </a:lnTo>
                  <a:lnTo>
                    <a:pt x="56065" y="93237"/>
                  </a:lnTo>
                  <a:lnTo>
                    <a:pt x="75235" y="95580"/>
                  </a:lnTo>
                  <a:lnTo>
                    <a:pt x="88204" y="91112"/>
                  </a:lnTo>
                  <a:lnTo>
                    <a:pt x="99298" y="82854"/>
                  </a:lnTo>
                  <a:lnTo>
                    <a:pt x="129857" y="45627"/>
                  </a:lnTo>
                  <a:lnTo>
                    <a:pt x="135684" y="34416"/>
                  </a:lnTo>
                  <a:lnTo>
                    <a:pt x="139935" y="7366"/>
                  </a:lnTo>
                  <a:lnTo>
                    <a:pt x="140224" y="0"/>
                  </a:lnTo>
                  <a:lnTo>
                    <a:pt x="140344" y="35974"/>
                  </a:lnTo>
                  <a:lnTo>
                    <a:pt x="137836" y="59800"/>
                  </a:lnTo>
                  <a:lnTo>
                    <a:pt x="135851" y="66411"/>
                  </a:lnTo>
                  <a:lnTo>
                    <a:pt x="136152" y="81284"/>
                  </a:lnTo>
                  <a:lnTo>
                    <a:pt x="140099" y="122720"/>
                  </a:lnTo>
                  <a:lnTo>
                    <a:pt x="140272" y="137138"/>
                  </a:lnTo>
                  <a:lnTo>
                    <a:pt x="157279" y="1812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6" name="SMARTInkShape-2591"/>
            <p:cNvSpPr/>
            <p:nvPr/>
          </p:nvSpPr>
          <p:spPr>
            <a:xfrm>
              <a:off x="8204253" y="4589471"/>
              <a:ext cx="143881" cy="134930"/>
            </a:xfrm>
            <a:custGeom>
              <a:avLst/>
              <a:gdLst/>
              <a:ahLst/>
              <a:cxnLst/>
              <a:rect l="0" t="0" r="0" b="0"/>
              <a:pathLst>
                <a:path w="143881" h="134930">
                  <a:moveTo>
                    <a:pt x="59214" y="92596"/>
                  </a:moveTo>
                  <a:lnTo>
                    <a:pt x="59214" y="88101"/>
                  </a:lnTo>
                  <a:lnTo>
                    <a:pt x="60154" y="86777"/>
                  </a:lnTo>
                  <a:lnTo>
                    <a:pt x="61722" y="85895"/>
                  </a:lnTo>
                  <a:lnTo>
                    <a:pt x="63708" y="85306"/>
                  </a:lnTo>
                  <a:lnTo>
                    <a:pt x="70998" y="79983"/>
                  </a:lnTo>
                  <a:lnTo>
                    <a:pt x="73859" y="75074"/>
                  </a:lnTo>
                  <a:lnTo>
                    <a:pt x="80723" y="54715"/>
                  </a:lnTo>
                  <a:lnTo>
                    <a:pt x="76381" y="15199"/>
                  </a:lnTo>
                  <a:lnTo>
                    <a:pt x="74422" y="11835"/>
                  </a:lnTo>
                  <a:lnTo>
                    <a:pt x="67227" y="5588"/>
                  </a:lnTo>
                  <a:lnTo>
                    <a:pt x="60267" y="2185"/>
                  </a:lnTo>
                  <a:lnTo>
                    <a:pt x="43638" y="0"/>
                  </a:lnTo>
                  <a:lnTo>
                    <a:pt x="35671" y="2210"/>
                  </a:lnTo>
                  <a:lnTo>
                    <a:pt x="23388" y="11252"/>
                  </a:lnTo>
                  <a:lnTo>
                    <a:pt x="14128" y="21636"/>
                  </a:lnTo>
                  <a:lnTo>
                    <a:pt x="4568" y="42408"/>
                  </a:lnTo>
                  <a:lnTo>
                    <a:pt x="218" y="81492"/>
                  </a:lnTo>
                  <a:lnTo>
                    <a:pt x="0" y="99391"/>
                  </a:lnTo>
                  <a:lnTo>
                    <a:pt x="1864" y="102771"/>
                  </a:lnTo>
                  <a:lnTo>
                    <a:pt x="4988" y="105023"/>
                  </a:lnTo>
                  <a:lnTo>
                    <a:pt x="13477" y="107526"/>
                  </a:lnTo>
                  <a:lnTo>
                    <a:pt x="44247" y="109265"/>
                  </a:lnTo>
                  <a:lnTo>
                    <a:pt x="68263" y="100462"/>
                  </a:lnTo>
                  <a:lnTo>
                    <a:pt x="99780" y="80630"/>
                  </a:lnTo>
                  <a:lnTo>
                    <a:pt x="109542" y="69717"/>
                  </a:lnTo>
                  <a:lnTo>
                    <a:pt x="114508" y="56087"/>
                  </a:lnTo>
                  <a:lnTo>
                    <a:pt x="118325" y="14897"/>
                  </a:lnTo>
                  <a:lnTo>
                    <a:pt x="118460" y="4352"/>
                  </a:lnTo>
                  <a:lnTo>
                    <a:pt x="117527" y="3663"/>
                  </a:lnTo>
                  <a:lnTo>
                    <a:pt x="115963" y="4144"/>
                  </a:lnTo>
                  <a:lnTo>
                    <a:pt x="113980" y="5406"/>
                  </a:lnTo>
                  <a:lnTo>
                    <a:pt x="112658" y="7188"/>
                  </a:lnTo>
                  <a:lnTo>
                    <a:pt x="111189" y="11676"/>
                  </a:lnTo>
                  <a:lnTo>
                    <a:pt x="107660" y="34194"/>
                  </a:lnTo>
                  <a:lnTo>
                    <a:pt x="105622" y="39550"/>
                  </a:lnTo>
                  <a:lnTo>
                    <a:pt x="105867" y="53027"/>
                  </a:lnTo>
                  <a:lnTo>
                    <a:pt x="118858" y="94603"/>
                  </a:lnTo>
                  <a:lnTo>
                    <a:pt x="125234" y="109481"/>
                  </a:lnTo>
                  <a:lnTo>
                    <a:pt x="143880" y="134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7" name="SMARTInkShape-2592"/>
            <p:cNvSpPr/>
            <p:nvPr/>
          </p:nvSpPr>
          <p:spPr>
            <a:xfrm>
              <a:off x="7196667" y="4673600"/>
              <a:ext cx="169334" cy="8468"/>
            </a:xfrm>
            <a:custGeom>
              <a:avLst/>
              <a:gdLst/>
              <a:ahLst/>
              <a:cxnLst/>
              <a:rect l="0" t="0" r="0" b="0"/>
              <a:pathLst>
                <a:path w="169334" h="8468">
                  <a:moveTo>
                    <a:pt x="0" y="8467"/>
                  </a:moveTo>
                  <a:lnTo>
                    <a:pt x="4494" y="8467"/>
                  </a:lnTo>
                  <a:lnTo>
                    <a:pt x="9209" y="5958"/>
                  </a:lnTo>
                  <a:lnTo>
                    <a:pt x="11784" y="3972"/>
                  </a:lnTo>
                  <a:lnTo>
                    <a:pt x="19662" y="1766"/>
                  </a:lnTo>
                  <a:lnTo>
                    <a:pt x="61099" y="103"/>
                  </a:lnTo>
                  <a:lnTo>
                    <a:pt x="99332" y="14"/>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8" name="SMARTInkShape-2593"/>
            <p:cNvSpPr/>
            <p:nvPr/>
          </p:nvSpPr>
          <p:spPr>
            <a:xfrm>
              <a:off x="8390919" y="4602238"/>
              <a:ext cx="109615" cy="104577"/>
            </a:xfrm>
            <a:custGeom>
              <a:avLst/>
              <a:gdLst/>
              <a:ahLst/>
              <a:cxnLst/>
              <a:rect l="0" t="0" r="0" b="0"/>
              <a:pathLst>
                <a:path w="109615" h="104577">
                  <a:moveTo>
                    <a:pt x="16481" y="29029"/>
                  </a:moveTo>
                  <a:lnTo>
                    <a:pt x="565" y="0"/>
                  </a:lnTo>
                  <a:lnTo>
                    <a:pt x="225" y="269"/>
                  </a:lnTo>
                  <a:lnTo>
                    <a:pt x="0" y="1389"/>
                  </a:lnTo>
                  <a:lnTo>
                    <a:pt x="2257" y="5142"/>
                  </a:lnTo>
                  <a:lnTo>
                    <a:pt x="6396" y="11828"/>
                  </a:lnTo>
                  <a:lnTo>
                    <a:pt x="19461" y="47041"/>
                  </a:lnTo>
                  <a:lnTo>
                    <a:pt x="28960" y="85073"/>
                  </a:lnTo>
                  <a:lnTo>
                    <a:pt x="33298" y="104576"/>
                  </a:lnTo>
                  <a:lnTo>
                    <a:pt x="33380" y="100540"/>
                  </a:lnTo>
                  <a:lnTo>
                    <a:pt x="47854" y="62282"/>
                  </a:lnTo>
                  <a:lnTo>
                    <a:pt x="64488" y="21522"/>
                  </a:lnTo>
                  <a:lnTo>
                    <a:pt x="74078" y="6171"/>
                  </a:lnTo>
                  <a:lnTo>
                    <a:pt x="75576" y="5323"/>
                  </a:lnTo>
                  <a:lnTo>
                    <a:pt x="79748" y="4382"/>
                  </a:lnTo>
                  <a:lnTo>
                    <a:pt x="109614" y="205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9" name="SMARTInkShape-2594"/>
            <p:cNvSpPr/>
            <p:nvPr/>
          </p:nvSpPr>
          <p:spPr>
            <a:xfrm>
              <a:off x="7503293" y="4513092"/>
              <a:ext cx="172605" cy="214925"/>
            </a:xfrm>
            <a:custGeom>
              <a:avLst/>
              <a:gdLst/>
              <a:ahLst/>
              <a:cxnLst/>
              <a:rect l="0" t="0" r="0" b="0"/>
              <a:pathLst>
                <a:path w="172605" h="214925">
                  <a:moveTo>
                    <a:pt x="125174" y="50441"/>
                  </a:moveTo>
                  <a:lnTo>
                    <a:pt x="119356" y="36922"/>
                  </a:lnTo>
                  <a:lnTo>
                    <a:pt x="116737" y="12348"/>
                  </a:lnTo>
                  <a:lnTo>
                    <a:pt x="115787" y="10934"/>
                  </a:lnTo>
                  <a:lnTo>
                    <a:pt x="114212" y="9992"/>
                  </a:lnTo>
                  <a:lnTo>
                    <a:pt x="107501" y="8666"/>
                  </a:lnTo>
                  <a:lnTo>
                    <a:pt x="104926" y="8480"/>
                  </a:lnTo>
                  <a:lnTo>
                    <a:pt x="99555" y="5765"/>
                  </a:lnTo>
                  <a:lnTo>
                    <a:pt x="96806" y="3724"/>
                  </a:lnTo>
                  <a:lnTo>
                    <a:pt x="88734" y="1456"/>
                  </a:lnTo>
                  <a:lnTo>
                    <a:pt x="63727" y="0"/>
                  </a:lnTo>
                  <a:lnTo>
                    <a:pt x="44356" y="4243"/>
                  </a:lnTo>
                  <a:lnTo>
                    <a:pt x="14047" y="15058"/>
                  </a:lnTo>
                  <a:lnTo>
                    <a:pt x="7424" y="20918"/>
                  </a:lnTo>
                  <a:lnTo>
                    <a:pt x="2285" y="28854"/>
                  </a:lnTo>
                  <a:lnTo>
                    <a:pt x="0" y="35516"/>
                  </a:lnTo>
                  <a:lnTo>
                    <a:pt x="1274" y="39550"/>
                  </a:lnTo>
                  <a:lnTo>
                    <a:pt x="17408" y="60482"/>
                  </a:lnTo>
                  <a:lnTo>
                    <a:pt x="30736" y="69827"/>
                  </a:lnTo>
                  <a:lnTo>
                    <a:pt x="66850" y="84260"/>
                  </a:lnTo>
                  <a:lnTo>
                    <a:pt x="86570" y="92760"/>
                  </a:lnTo>
                  <a:lnTo>
                    <a:pt x="123736" y="109707"/>
                  </a:lnTo>
                  <a:lnTo>
                    <a:pt x="129860" y="112530"/>
                  </a:lnTo>
                  <a:lnTo>
                    <a:pt x="164600" y="148538"/>
                  </a:lnTo>
                  <a:lnTo>
                    <a:pt x="170919" y="157697"/>
                  </a:lnTo>
                  <a:lnTo>
                    <a:pt x="172604" y="161456"/>
                  </a:lnTo>
                  <a:lnTo>
                    <a:pt x="169459" y="173160"/>
                  </a:lnTo>
                  <a:lnTo>
                    <a:pt x="161789" y="185886"/>
                  </a:lnTo>
                  <a:lnTo>
                    <a:pt x="152109" y="194678"/>
                  </a:lnTo>
                  <a:lnTo>
                    <a:pt x="117986" y="207988"/>
                  </a:lnTo>
                  <a:lnTo>
                    <a:pt x="90745" y="214924"/>
                  </a:lnTo>
                  <a:lnTo>
                    <a:pt x="50814" y="209792"/>
                  </a:lnTo>
                  <a:lnTo>
                    <a:pt x="29136" y="202392"/>
                  </a:lnTo>
                  <a:lnTo>
                    <a:pt x="24460" y="199720"/>
                  </a:lnTo>
                  <a:lnTo>
                    <a:pt x="21343" y="195116"/>
                  </a:lnTo>
                  <a:lnTo>
                    <a:pt x="15107" y="1689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0" name="SMARTInkShape-2595"/>
            <p:cNvSpPr/>
            <p:nvPr/>
          </p:nvSpPr>
          <p:spPr>
            <a:xfrm>
              <a:off x="8559903" y="4588933"/>
              <a:ext cx="16831" cy="84668"/>
            </a:xfrm>
            <a:custGeom>
              <a:avLst/>
              <a:gdLst/>
              <a:ahLst/>
              <a:cxnLst/>
              <a:rect l="0" t="0" r="0" b="0"/>
              <a:pathLst>
                <a:path w="16831" h="84668">
                  <a:moveTo>
                    <a:pt x="8364" y="0"/>
                  </a:moveTo>
                  <a:lnTo>
                    <a:pt x="2544" y="13519"/>
                  </a:lnTo>
                  <a:lnTo>
                    <a:pt x="0" y="52037"/>
                  </a:lnTo>
                  <a:lnTo>
                    <a:pt x="16830"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1" name="SMARTInkShape-2596"/>
            <p:cNvSpPr/>
            <p:nvPr/>
          </p:nvSpPr>
          <p:spPr>
            <a:xfrm>
              <a:off x="8644467" y="4605867"/>
              <a:ext cx="160867" cy="25401"/>
            </a:xfrm>
            <a:custGeom>
              <a:avLst/>
              <a:gdLst/>
              <a:ahLst/>
              <a:cxnLst/>
              <a:rect l="0" t="0" r="0" b="0"/>
              <a:pathLst>
                <a:path w="160867" h="25401">
                  <a:moveTo>
                    <a:pt x="0" y="25400"/>
                  </a:moveTo>
                  <a:lnTo>
                    <a:pt x="4494" y="20905"/>
                  </a:lnTo>
                  <a:lnTo>
                    <a:pt x="11719" y="18699"/>
                  </a:lnTo>
                  <a:lnTo>
                    <a:pt x="49319" y="17088"/>
                  </a:lnTo>
                  <a:lnTo>
                    <a:pt x="69802" y="14470"/>
                  </a:lnTo>
                  <a:lnTo>
                    <a:pt x="98611" y="8994"/>
                  </a:lnTo>
                  <a:lnTo>
                    <a:pt x="1608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2" name="SMARTInkShape-2597"/>
            <p:cNvSpPr/>
            <p:nvPr/>
          </p:nvSpPr>
          <p:spPr>
            <a:xfrm>
              <a:off x="8009467" y="4470400"/>
              <a:ext cx="8467" cy="1"/>
            </a:xfrm>
            <a:custGeom>
              <a:avLst/>
              <a:gdLst/>
              <a:ahLst/>
              <a:cxnLst/>
              <a:rect l="0" t="0" r="0" b="0"/>
              <a:pathLst>
                <a:path w="8467" h="1">
                  <a:moveTo>
                    <a:pt x="8466"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3" name="SMARTInkShape-2598"/>
            <p:cNvSpPr/>
            <p:nvPr/>
          </p:nvSpPr>
          <p:spPr>
            <a:xfrm>
              <a:off x="8026923" y="4631267"/>
              <a:ext cx="16411" cy="84667"/>
            </a:xfrm>
            <a:custGeom>
              <a:avLst/>
              <a:gdLst/>
              <a:ahLst/>
              <a:cxnLst/>
              <a:rect l="0" t="0" r="0" b="0"/>
              <a:pathLst>
                <a:path w="16411" h="84667">
                  <a:moveTo>
                    <a:pt x="7944" y="0"/>
                  </a:moveTo>
                  <a:lnTo>
                    <a:pt x="3449" y="0"/>
                  </a:lnTo>
                  <a:lnTo>
                    <a:pt x="2124" y="940"/>
                  </a:lnTo>
                  <a:lnTo>
                    <a:pt x="1242" y="2508"/>
                  </a:lnTo>
                  <a:lnTo>
                    <a:pt x="0" y="11718"/>
                  </a:lnTo>
                  <a:lnTo>
                    <a:pt x="486" y="32239"/>
                  </a:lnTo>
                  <a:lnTo>
                    <a:pt x="16410" y="846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4" name="SMARTInkShape-2599"/>
            <p:cNvSpPr/>
            <p:nvPr/>
          </p:nvSpPr>
          <p:spPr>
            <a:xfrm>
              <a:off x="7721979" y="4631267"/>
              <a:ext cx="25022" cy="101601"/>
            </a:xfrm>
            <a:custGeom>
              <a:avLst/>
              <a:gdLst/>
              <a:ahLst/>
              <a:cxnLst/>
              <a:rect l="0" t="0" r="0" b="0"/>
              <a:pathLst>
                <a:path w="25022" h="101601">
                  <a:moveTo>
                    <a:pt x="16554" y="0"/>
                  </a:moveTo>
                  <a:lnTo>
                    <a:pt x="12060" y="0"/>
                  </a:lnTo>
                  <a:lnTo>
                    <a:pt x="10735" y="940"/>
                  </a:lnTo>
                  <a:lnTo>
                    <a:pt x="9852" y="2508"/>
                  </a:lnTo>
                  <a:lnTo>
                    <a:pt x="9265" y="4494"/>
                  </a:lnTo>
                  <a:lnTo>
                    <a:pt x="1541" y="17153"/>
                  </a:lnTo>
                  <a:lnTo>
                    <a:pt x="0" y="32760"/>
                  </a:lnTo>
                  <a:lnTo>
                    <a:pt x="2298" y="40587"/>
                  </a:lnTo>
                  <a:lnTo>
                    <a:pt x="13144" y="67851"/>
                  </a:lnTo>
                  <a:lnTo>
                    <a:pt x="25021"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5" name="SMARTInkShape-2600"/>
            <p:cNvSpPr/>
            <p:nvPr/>
          </p:nvSpPr>
          <p:spPr>
            <a:xfrm>
              <a:off x="8551354" y="4399421"/>
              <a:ext cx="8447" cy="79447"/>
            </a:xfrm>
            <a:custGeom>
              <a:avLst/>
              <a:gdLst/>
              <a:ahLst/>
              <a:cxnLst/>
              <a:rect l="0" t="0" r="0" b="0"/>
              <a:pathLst>
                <a:path w="8447" h="79447">
                  <a:moveTo>
                    <a:pt x="8446" y="79446"/>
                  </a:moveTo>
                  <a:lnTo>
                    <a:pt x="764" y="40077"/>
                  </a:lnTo>
                  <a:lnTo>
                    <a:pt x="0" y="0"/>
                  </a:lnTo>
                  <a:lnTo>
                    <a:pt x="8446" y="117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6" name="SMARTInkShape-2601"/>
            <p:cNvSpPr/>
            <p:nvPr/>
          </p:nvSpPr>
          <p:spPr>
            <a:xfrm>
              <a:off x="8678333" y="4419600"/>
              <a:ext cx="50801" cy="287868"/>
            </a:xfrm>
            <a:custGeom>
              <a:avLst/>
              <a:gdLst/>
              <a:ahLst/>
              <a:cxnLst/>
              <a:rect l="0" t="0" r="0" b="0"/>
              <a:pathLst>
                <a:path w="50801" h="287868">
                  <a:moveTo>
                    <a:pt x="0" y="0"/>
                  </a:moveTo>
                  <a:lnTo>
                    <a:pt x="941" y="16323"/>
                  </a:lnTo>
                  <a:lnTo>
                    <a:pt x="7291" y="51834"/>
                  </a:lnTo>
                  <a:lnTo>
                    <a:pt x="9176" y="91630"/>
                  </a:lnTo>
                  <a:lnTo>
                    <a:pt x="14216" y="124569"/>
                  </a:lnTo>
                  <a:lnTo>
                    <a:pt x="18906" y="164393"/>
                  </a:lnTo>
                  <a:lnTo>
                    <a:pt x="28612" y="204420"/>
                  </a:lnTo>
                  <a:lnTo>
                    <a:pt x="39588" y="245042"/>
                  </a:lnTo>
                  <a:lnTo>
                    <a:pt x="50800" y="287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65" name="SMARTInkShape-Group550"/>
          <p:cNvGrpSpPr/>
          <p:nvPr/>
        </p:nvGrpSpPr>
        <p:grpSpPr>
          <a:xfrm>
            <a:off x="848192" y="4822139"/>
            <a:ext cx="8228076" cy="384862"/>
            <a:chOff x="848192" y="4822139"/>
            <a:chExt cx="8228076" cy="384862"/>
          </a:xfrm>
        </p:grpSpPr>
        <p:sp>
          <p:nvSpPr>
            <p:cNvPr id="918" name="SMARTInkShape-2602"/>
            <p:cNvSpPr/>
            <p:nvPr/>
          </p:nvSpPr>
          <p:spPr>
            <a:xfrm>
              <a:off x="2455342" y="4822139"/>
              <a:ext cx="50792" cy="240929"/>
            </a:xfrm>
            <a:custGeom>
              <a:avLst/>
              <a:gdLst/>
              <a:ahLst/>
              <a:cxnLst/>
              <a:rect l="0" t="0" r="0" b="0"/>
              <a:pathLst>
                <a:path w="50792" h="240929">
                  <a:moveTo>
                    <a:pt x="8458" y="20794"/>
                  </a:moveTo>
                  <a:lnTo>
                    <a:pt x="3963" y="16300"/>
                  </a:lnTo>
                  <a:lnTo>
                    <a:pt x="1757" y="11585"/>
                  </a:lnTo>
                  <a:lnTo>
                    <a:pt x="224" y="0"/>
                  </a:lnTo>
                  <a:lnTo>
                    <a:pt x="0" y="27224"/>
                  </a:lnTo>
                  <a:lnTo>
                    <a:pt x="7282" y="67664"/>
                  </a:lnTo>
                  <a:lnTo>
                    <a:pt x="10812" y="108568"/>
                  </a:lnTo>
                  <a:lnTo>
                    <a:pt x="15113" y="140248"/>
                  </a:lnTo>
                  <a:lnTo>
                    <a:pt x="18001" y="161374"/>
                  </a:lnTo>
                  <a:lnTo>
                    <a:pt x="50791" y="2409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9" name="SMARTInkShape-2603"/>
            <p:cNvSpPr/>
            <p:nvPr/>
          </p:nvSpPr>
          <p:spPr>
            <a:xfrm>
              <a:off x="2413000" y="4902200"/>
              <a:ext cx="152401" cy="16934"/>
            </a:xfrm>
            <a:custGeom>
              <a:avLst/>
              <a:gdLst/>
              <a:ahLst/>
              <a:cxnLst/>
              <a:rect l="0" t="0" r="0" b="0"/>
              <a:pathLst>
                <a:path w="152401" h="16934">
                  <a:moveTo>
                    <a:pt x="0" y="0"/>
                  </a:moveTo>
                  <a:lnTo>
                    <a:pt x="4495" y="0"/>
                  </a:lnTo>
                  <a:lnTo>
                    <a:pt x="45758" y="13500"/>
                  </a:lnTo>
                  <a:lnTo>
                    <a:pt x="79828" y="15916"/>
                  </a:lnTo>
                  <a:lnTo>
                    <a:pt x="152400"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0" name="SMARTInkShape-2604"/>
            <p:cNvSpPr/>
            <p:nvPr/>
          </p:nvSpPr>
          <p:spPr>
            <a:xfrm>
              <a:off x="3099915" y="4887049"/>
              <a:ext cx="185153" cy="192952"/>
            </a:xfrm>
            <a:custGeom>
              <a:avLst/>
              <a:gdLst/>
              <a:ahLst/>
              <a:cxnLst/>
              <a:rect l="0" t="0" r="0" b="0"/>
              <a:pathLst>
                <a:path w="185153" h="192952">
                  <a:moveTo>
                    <a:pt x="100485" y="65951"/>
                  </a:moveTo>
                  <a:lnTo>
                    <a:pt x="59534" y="25000"/>
                  </a:lnTo>
                  <a:lnTo>
                    <a:pt x="35820" y="2226"/>
                  </a:lnTo>
                  <a:lnTo>
                    <a:pt x="30039" y="0"/>
                  </a:lnTo>
                  <a:lnTo>
                    <a:pt x="27180" y="346"/>
                  </a:lnTo>
                  <a:lnTo>
                    <a:pt x="21495" y="3240"/>
                  </a:lnTo>
                  <a:lnTo>
                    <a:pt x="4533" y="37241"/>
                  </a:lnTo>
                  <a:lnTo>
                    <a:pt x="0" y="72788"/>
                  </a:lnTo>
                  <a:lnTo>
                    <a:pt x="1614" y="107963"/>
                  </a:lnTo>
                  <a:lnTo>
                    <a:pt x="7016" y="148458"/>
                  </a:lnTo>
                  <a:lnTo>
                    <a:pt x="9711" y="156871"/>
                  </a:lnTo>
                  <a:lnTo>
                    <a:pt x="17791" y="169122"/>
                  </a:lnTo>
                  <a:lnTo>
                    <a:pt x="19956" y="171422"/>
                  </a:lnTo>
                  <a:lnTo>
                    <a:pt x="27378" y="173974"/>
                  </a:lnTo>
                  <a:lnTo>
                    <a:pt x="31992" y="174656"/>
                  </a:lnTo>
                  <a:lnTo>
                    <a:pt x="51968" y="171119"/>
                  </a:lnTo>
                  <a:lnTo>
                    <a:pt x="71267" y="159619"/>
                  </a:lnTo>
                  <a:lnTo>
                    <a:pt x="109834" y="123202"/>
                  </a:lnTo>
                  <a:lnTo>
                    <a:pt x="120914" y="96952"/>
                  </a:lnTo>
                  <a:lnTo>
                    <a:pt x="125231" y="73018"/>
                  </a:lnTo>
                  <a:lnTo>
                    <a:pt x="125874" y="42345"/>
                  </a:lnTo>
                  <a:lnTo>
                    <a:pt x="124937" y="42688"/>
                  </a:lnTo>
                  <a:lnTo>
                    <a:pt x="121387" y="45578"/>
                  </a:lnTo>
                  <a:lnTo>
                    <a:pt x="119182" y="52506"/>
                  </a:lnTo>
                  <a:lnTo>
                    <a:pt x="117767" y="76779"/>
                  </a:lnTo>
                  <a:lnTo>
                    <a:pt x="129233" y="118135"/>
                  </a:lnTo>
                  <a:lnTo>
                    <a:pt x="137330" y="142561"/>
                  </a:lnTo>
                  <a:lnTo>
                    <a:pt x="147905" y="156758"/>
                  </a:lnTo>
                  <a:lnTo>
                    <a:pt x="185152" y="1929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1" name="SMARTInkShape-2605"/>
            <p:cNvSpPr/>
            <p:nvPr/>
          </p:nvSpPr>
          <p:spPr>
            <a:xfrm>
              <a:off x="7814733" y="4927600"/>
              <a:ext cx="1" cy="8468"/>
            </a:xfrm>
            <a:custGeom>
              <a:avLst/>
              <a:gdLst/>
              <a:ahLst/>
              <a:cxnLst/>
              <a:rect l="0" t="0" r="0" b="0"/>
              <a:pathLst>
                <a:path w="1" h="8468">
                  <a:moveTo>
                    <a:pt x="0" y="0"/>
                  </a:moveTo>
                  <a:lnTo>
                    <a:pt x="0"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 name="SMARTInkShape-2606"/>
            <p:cNvSpPr/>
            <p:nvPr/>
          </p:nvSpPr>
          <p:spPr>
            <a:xfrm>
              <a:off x="5791549" y="4828975"/>
              <a:ext cx="50452" cy="251026"/>
            </a:xfrm>
            <a:custGeom>
              <a:avLst/>
              <a:gdLst/>
              <a:ahLst/>
              <a:cxnLst/>
              <a:rect l="0" t="0" r="0" b="0"/>
              <a:pathLst>
                <a:path w="50452" h="251026">
                  <a:moveTo>
                    <a:pt x="8118" y="30892"/>
                  </a:moveTo>
                  <a:lnTo>
                    <a:pt x="7177" y="17373"/>
                  </a:lnTo>
                  <a:lnTo>
                    <a:pt x="828" y="76"/>
                  </a:lnTo>
                  <a:lnTo>
                    <a:pt x="436" y="0"/>
                  </a:lnTo>
                  <a:lnTo>
                    <a:pt x="0" y="2424"/>
                  </a:lnTo>
                  <a:lnTo>
                    <a:pt x="13174" y="41896"/>
                  </a:lnTo>
                  <a:lnTo>
                    <a:pt x="16514" y="72932"/>
                  </a:lnTo>
                  <a:lnTo>
                    <a:pt x="23045" y="110558"/>
                  </a:lnTo>
                  <a:lnTo>
                    <a:pt x="29995" y="145957"/>
                  </a:lnTo>
                  <a:lnTo>
                    <a:pt x="33415" y="179338"/>
                  </a:lnTo>
                  <a:lnTo>
                    <a:pt x="40670" y="220610"/>
                  </a:lnTo>
                  <a:lnTo>
                    <a:pt x="50451" y="251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 name="SMARTInkShape-2607"/>
            <p:cNvSpPr/>
            <p:nvPr/>
          </p:nvSpPr>
          <p:spPr>
            <a:xfrm>
              <a:off x="8627533" y="5039887"/>
              <a:ext cx="143935" cy="124781"/>
            </a:xfrm>
            <a:custGeom>
              <a:avLst/>
              <a:gdLst/>
              <a:ahLst/>
              <a:cxnLst/>
              <a:rect l="0" t="0" r="0" b="0"/>
              <a:pathLst>
                <a:path w="143935" h="124781">
                  <a:moveTo>
                    <a:pt x="0" y="31646"/>
                  </a:moveTo>
                  <a:lnTo>
                    <a:pt x="0" y="14920"/>
                  </a:lnTo>
                  <a:lnTo>
                    <a:pt x="5820" y="28273"/>
                  </a:lnTo>
                  <a:lnTo>
                    <a:pt x="12613" y="54523"/>
                  </a:lnTo>
                  <a:lnTo>
                    <a:pt x="28339" y="92612"/>
                  </a:lnTo>
                  <a:lnTo>
                    <a:pt x="41841" y="115568"/>
                  </a:lnTo>
                  <a:lnTo>
                    <a:pt x="42236" y="107525"/>
                  </a:lnTo>
                  <a:lnTo>
                    <a:pt x="43245" y="90190"/>
                  </a:lnTo>
                  <a:lnTo>
                    <a:pt x="48143" y="75438"/>
                  </a:lnTo>
                  <a:lnTo>
                    <a:pt x="54945" y="36519"/>
                  </a:lnTo>
                  <a:lnTo>
                    <a:pt x="67908" y="9025"/>
                  </a:lnTo>
                  <a:lnTo>
                    <a:pt x="73455" y="2777"/>
                  </a:lnTo>
                  <a:lnTo>
                    <a:pt x="79057" y="0"/>
                  </a:lnTo>
                  <a:lnTo>
                    <a:pt x="81867" y="1143"/>
                  </a:lnTo>
                  <a:lnTo>
                    <a:pt x="87500" y="7427"/>
                  </a:lnTo>
                  <a:lnTo>
                    <a:pt x="104423" y="42137"/>
                  </a:lnTo>
                  <a:lnTo>
                    <a:pt x="116024" y="82713"/>
                  </a:lnTo>
                  <a:lnTo>
                    <a:pt x="119300" y="98557"/>
                  </a:lnTo>
                  <a:lnTo>
                    <a:pt x="143934" y="1247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4" name="SMARTInkShape-2608"/>
            <p:cNvSpPr/>
            <p:nvPr/>
          </p:nvSpPr>
          <p:spPr>
            <a:xfrm>
              <a:off x="3344971" y="4928777"/>
              <a:ext cx="126091" cy="176015"/>
            </a:xfrm>
            <a:custGeom>
              <a:avLst/>
              <a:gdLst/>
              <a:ahLst/>
              <a:cxnLst/>
              <a:rect l="0" t="0" r="0" b="0"/>
              <a:pathLst>
                <a:path w="126091" h="176015">
                  <a:moveTo>
                    <a:pt x="67096" y="7290"/>
                  </a:moveTo>
                  <a:lnTo>
                    <a:pt x="67096" y="0"/>
                  </a:lnTo>
                  <a:lnTo>
                    <a:pt x="67096" y="3666"/>
                  </a:lnTo>
                  <a:lnTo>
                    <a:pt x="66155" y="4874"/>
                  </a:lnTo>
                  <a:lnTo>
                    <a:pt x="59395" y="8455"/>
                  </a:lnTo>
                  <a:lnTo>
                    <a:pt x="18927" y="35282"/>
                  </a:lnTo>
                  <a:lnTo>
                    <a:pt x="1513" y="47930"/>
                  </a:lnTo>
                  <a:lnTo>
                    <a:pt x="318" y="51379"/>
                  </a:lnTo>
                  <a:lnTo>
                    <a:pt x="0" y="53616"/>
                  </a:lnTo>
                  <a:lnTo>
                    <a:pt x="2154" y="58610"/>
                  </a:lnTo>
                  <a:lnTo>
                    <a:pt x="11203" y="69481"/>
                  </a:lnTo>
                  <a:lnTo>
                    <a:pt x="52562" y="89140"/>
                  </a:lnTo>
                  <a:lnTo>
                    <a:pt x="91692" y="111887"/>
                  </a:lnTo>
                  <a:lnTo>
                    <a:pt x="115896" y="132792"/>
                  </a:lnTo>
                  <a:lnTo>
                    <a:pt x="121711" y="140836"/>
                  </a:lnTo>
                  <a:lnTo>
                    <a:pt x="124295" y="148487"/>
                  </a:lnTo>
                  <a:lnTo>
                    <a:pt x="126090" y="169690"/>
                  </a:lnTo>
                  <a:lnTo>
                    <a:pt x="124300" y="172000"/>
                  </a:lnTo>
                  <a:lnTo>
                    <a:pt x="117292" y="174569"/>
                  </a:lnTo>
                  <a:lnTo>
                    <a:pt x="107264" y="176014"/>
                  </a:lnTo>
                  <a:lnTo>
                    <a:pt x="71654" y="167332"/>
                  </a:lnTo>
                  <a:lnTo>
                    <a:pt x="16296" y="1427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5" name="SMARTInkShape-2609"/>
            <p:cNvSpPr/>
            <p:nvPr/>
          </p:nvSpPr>
          <p:spPr>
            <a:xfrm>
              <a:off x="8923867" y="5006434"/>
              <a:ext cx="152401" cy="127692"/>
            </a:xfrm>
            <a:custGeom>
              <a:avLst/>
              <a:gdLst/>
              <a:ahLst/>
              <a:cxnLst/>
              <a:rect l="0" t="0" r="0" b="0"/>
              <a:pathLst>
                <a:path w="152401" h="127692">
                  <a:moveTo>
                    <a:pt x="0" y="39699"/>
                  </a:moveTo>
                  <a:lnTo>
                    <a:pt x="0" y="44194"/>
                  </a:lnTo>
                  <a:lnTo>
                    <a:pt x="2509" y="48909"/>
                  </a:lnTo>
                  <a:lnTo>
                    <a:pt x="7700" y="54141"/>
                  </a:lnTo>
                  <a:lnTo>
                    <a:pt x="31686" y="67965"/>
                  </a:lnTo>
                  <a:lnTo>
                    <a:pt x="52809" y="72459"/>
                  </a:lnTo>
                  <a:lnTo>
                    <a:pt x="60472" y="73074"/>
                  </a:lnTo>
                  <a:lnTo>
                    <a:pt x="74571" y="68926"/>
                  </a:lnTo>
                  <a:lnTo>
                    <a:pt x="86170" y="61738"/>
                  </a:lnTo>
                  <a:lnTo>
                    <a:pt x="90039" y="56393"/>
                  </a:lnTo>
                  <a:lnTo>
                    <a:pt x="91757" y="49941"/>
                  </a:lnTo>
                  <a:lnTo>
                    <a:pt x="92951" y="25079"/>
                  </a:lnTo>
                  <a:lnTo>
                    <a:pt x="92072" y="21484"/>
                  </a:lnTo>
                  <a:lnTo>
                    <a:pt x="90544" y="19090"/>
                  </a:lnTo>
                  <a:lnTo>
                    <a:pt x="88584" y="17493"/>
                  </a:lnTo>
                  <a:lnTo>
                    <a:pt x="81333" y="6257"/>
                  </a:lnTo>
                  <a:lnTo>
                    <a:pt x="77739" y="3293"/>
                  </a:lnTo>
                  <a:lnTo>
                    <a:pt x="68731" y="0"/>
                  </a:lnTo>
                  <a:lnTo>
                    <a:pt x="58456" y="1045"/>
                  </a:lnTo>
                  <a:lnTo>
                    <a:pt x="47617" y="5586"/>
                  </a:lnTo>
                  <a:lnTo>
                    <a:pt x="31880" y="18721"/>
                  </a:lnTo>
                  <a:lnTo>
                    <a:pt x="24203" y="29121"/>
                  </a:lnTo>
                  <a:lnTo>
                    <a:pt x="20164" y="40015"/>
                  </a:lnTo>
                  <a:lnTo>
                    <a:pt x="19087" y="45554"/>
                  </a:lnTo>
                  <a:lnTo>
                    <a:pt x="24118" y="74724"/>
                  </a:lnTo>
                  <a:lnTo>
                    <a:pt x="34170" y="102644"/>
                  </a:lnTo>
                  <a:lnTo>
                    <a:pt x="36891" y="107063"/>
                  </a:lnTo>
                  <a:lnTo>
                    <a:pt x="47440" y="114480"/>
                  </a:lnTo>
                  <a:lnTo>
                    <a:pt x="72715" y="126908"/>
                  </a:lnTo>
                  <a:lnTo>
                    <a:pt x="86879" y="127691"/>
                  </a:lnTo>
                  <a:lnTo>
                    <a:pt x="152400" y="1158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6" name="SMARTInkShape-2610"/>
            <p:cNvSpPr/>
            <p:nvPr/>
          </p:nvSpPr>
          <p:spPr>
            <a:xfrm>
              <a:off x="6790267" y="4995364"/>
              <a:ext cx="203201" cy="8437"/>
            </a:xfrm>
            <a:custGeom>
              <a:avLst/>
              <a:gdLst/>
              <a:ahLst/>
              <a:cxnLst/>
              <a:rect l="0" t="0" r="0" b="0"/>
              <a:pathLst>
                <a:path w="203201" h="8437">
                  <a:moveTo>
                    <a:pt x="0" y="8436"/>
                  </a:moveTo>
                  <a:lnTo>
                    <a:pt x="0" y="3942"/>
                  </a:lnTo>
                  <a:lnTo>
                    <a:pt x="940" y="2618"/>
                  </a:lnTo>
                  <a:lnTo>
                    <a:pt x="2508" y="1734"/>
                  </a:lnTo>
                  <a:lnTo>
                    <a:pt x="8640" y="754"/>
                  </a:lnTo>
                  <a:lnTo>
                    <a:pt x="40590" y="124"/>
                  </a:lnTo>
                  <a:lnTo>
                    <a:pt x="82650" y="0"/>
                  </a:lnTo>
                  <a:lnTo>
                    <a:pt x="118135" y="5793"/>
                  </a:lnTo>
                  <a:lnTo>
                    <a:pt x="203200" y="84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7" name="SMARTInkShape-2611"/>
            <p:cNvSpPr/>
            <p:nvPr/>
          </p:nvSpPr>
          <p:spPr>
            <a:xfrm>
              <a:off x="6866467" y="4860642"/>
              <a:ext cx="42334" cy="270159"/>
            </a:xfrm>
            <a:custGeom>
              <a:avLst/>
              <a:gdLst/>
              <a:ahLst/>
              <a:cxnLst/>
              <a:rect l="0" t="0" r="0" b="0"/>
              <a:pathLst>
                <a:path w="42334" h="270159">
                  <a:moveTo>
                    <a:pt x="0" y="143158"/>
                  </a:moveTo>
                  <a:lnTo>
                    <a:pt x="2508" y="115528"/>
                  </a:lnTo>
                  <a:lnTo>
                    <a:pt x="7289" y="74463"/>
                  </a:lnTo>
                  <a:lnTo>
                    <a:pt x="8311" y="32314"/>
                  </a:lnTo>
                  <a:lnTo>
                    <a:pt x="7457" y="17694"/>
                  </a:lnTo>
                  <a:lnTo>
                    <a:pt x="346" y="0"/>
                  </a:lnTo>
                  <a:lnTo>
                    <a:pt x="20" y="41672"/>
                  </a:lnTo>
                  <a:lnTo>
                    <a:pt x="6" y="74413"/>
                  </a:lnTo>
                  <a:lnTo>
                    <a:pt x="1" y="112545"/>
                  </a:lnTo>
                  <a:lnTo>
                    <a:pt x="940" y="148095"/>
                  </a:lnTo>
                  <a:lnTo>
                    <a:pt x="9209" y="188801"/>
                  </a:lnTo>
                  <a:lnTo>
                    <a:pt x="21735" y="226379"/>
                  </a:lnTo>
                  <a:lnTo>
                    <a:pt x="26195" y="241716"/>
                  </a:lnTo>
                  <a:lnTo>
                    <a:pt x="42333" y="2701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8" name="SMARTInkShape-2612"/>
            <p:cNvSpPr/>
            <p:nvPr/>
          </p:nvSpPr>
          <p:spPr>
            <a:xfrm>
              <a:off x="7467600" y="4893802"/>
              <a:ext cx="257713" cy="227564"/>
            </a:xfrm>
            <a:custGeom>
              <a:avLst/>
              <a:gdLst/>
              <a:ahLst/>
              <a:cxnLst/>
              <a:rect l="0" t="0" r="0" b="0"/>
              <a:pathLst>
                <a:path w="257713" h="227564">
                  <a:moveTo>
                    <a:pt x="0" y="50731"/>
                  </a:moveTo>
                  <a:lnTo>
                    <a:pt x="0" y="38947"/>
                  </a:lnTo>
                  <a:lnTo>
                    <a:pt x="7526" y="31069"/>
                  </a:lnTo>
                  <a:lnTo>
                    <a:pt x="30858" y="15175"/>
                  </a:lnTo>
                  <a:lnTo>
                    <a:pt x="72645" y="2589"/>
                  </a:lnTo>
                  <a:lnTo>
                    <a:pt x="107064" y="456"/>
                  </a:lnTo>
                  <a:lnTo>
                    <a:pt x="147812" y="0"/>
                  </a:lnTo>
                  <a:lnTo>
                    <a:pt x="185360" y="4440"/>
                  </a:lnTo>
                  <a:lnTo>
                    <a:pt x="202409" y="11720"/>
                  </a:lnTo>
                  <a:lnTo>
                    <a:pt x="229174" y="30308"/>
                  </a:lnTo>
                  <a:lnTo>
                    <a:pt x="245807" y="51265"/>
                  </a:lnTo>
                  <a:lnTo>
                    <a:pt x="257416" y="85970"/>
                  </a:lnTo>
                  <a:lnTo>
                    <a:pt x="257712" y="102141"/>
                  </a:lnTo>
                  <a:lnTo>
                    <a:pt x="250238" y="131024"/>
                  </a:lnTo>
                  <a:lnTo>
                    <a:pt x="230243" y="167295"/>
                  </a:lnTo>
                  <a:lnTo>
                    <a:pt x="221804" y="179678"/>
                  </a:lnTo>
                  <a:lnTo>
                    <a:pt x="190882" y="202958"/>
                  </a:lnTo>
                  <a:lnTo>
                    <a:pt x="150361" y="223631"/>
                  </a:lnTo>
                  <a:lnTo>
                    <a:pt x="115622" y="227563"/>
                  </a:lnTo>
                  <a:lnTo>
                    <a:pt x="96544" y="226219"/>
                  </a:lnTo>
                  <a:lnTo>
                    <a:pt x="81792" y="219351"/>
                  </a:lnTo>
                  <a:lnTo>
                    <a:pt x="67733" y="2031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9" name="SMARTInkShape-2613"/>
            <p:cNvSpPr/>
            <p:nvPr/>
          </p:nvSpPr>
          <p:spPr>
            <a:xfrm>
              <a:off x="1337733" y="4988044"/>
              <a:ext cx="16935" cy="210490"/>
            </a:xfrm>
            <a:custGeom>
              <a:avLst/>
              <a:gdLst/>
              <a:ahLst/>
              <a:cxnLst/>
              <a:rect l="0" t="0" r="0" b="0"/>
              <a:pathLst>
                <a:path w="16935" h="210490">
                  <a:moveTo>
                    <a:pt x="16934" y="7289"/>
                  </a:moveTo>
                  <a:lnTo>
                    <a:pt x="8816" y="7289"/>
                  </a:lnTo>
                  <a:lnTo>
                    <a:pt x="8498" y="0"/>
                  </a:lnTo>
                  <a:lnTo>
                    <a:pt x="8467" y="39351"/>
                  </a:lnTo>
                  <a:lnTo>
                    <a:pt x="8467" y="77377"/>
                  </a:lnTo>
                  <a:lnTo>
                    <a:pt x="8467" y="119330"/>
                  </a:lnTo>
                  <a:lnTo>
                    <a:pt x="8467" y="127013"/>
                  </a:lnTo>
                  <a:lnTo>
                    <a:pt x="5958" y="133564"/>
                  </a:lnTo>
                  <a:lnTo>
                    <a:pt x="3972" y="136628"/>
                  </a:lnTo>
                  <a:lnTo>
                    <a:pt x="785" y="161823"/>
                  </a:lnTo>
                  <a:lnTo>
                    <a:pt x="0" y="2104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0" name="SMARTInkShape-2614"/>
            <p:cNvSpPr/>
            <p:nvPr/>
          </p:nvSpPr>
          <p:spPr>
            <a:xfrm>
              <a:off x="4453467" y="4961573"/>
              <a:ext cx="59267" cy="135361"/>
            </a:xfrm>
            <a:custGeom>
              <a:avLst/>
              <a:gdLst/>
              <a:ahLst/>
              <a:cxnLst/>
              <a:rect l="0" t="0" r="0" b="0"/>
              <a:pathLst>
                <a:path w="59267" h="135361">
                  <a:moveTo>
                    <a:pt x="0" y="16827"/>
                  </a:moveTo>
                  <a:lnTo>
                    <a:pt x="0" y="0"/>
                  </a:lnTo>
                  <a:lnTo>
                    <a:pt x="0" y="23738"/>
                  </a:lnTo>
                  <a:lnTo>
                    <a:pt x="5819" y="31746"/>
                  </a:lnTo>
                  <a:lnTo>
                    <a:pt x="8622" y="39644"/>
                  </a:lnTo>
                  <a:lnTo>
                    <a:pt x="14053" y="47943"/>
                  </a:lnTo>
                  <a:lnTo>
                    <a:pt x="16080" y="56359"/>
                  </a:lnTo>
                  <a:lnTo>
                    <a:pt x="17621" y="65752"/>
                  </a:lnTo>
                  <a:lnTo>
                    <a:pt x="24190" y="86207"/>
                  </a:lnTo>
                  <a:lnTo>
                    <a:pt x="26101" y="98439"/>
                  </a:lnTo>
                  <a:lnTo>
                    <a:pt x="32053" y="109914"/>
                  </a:lnTo>
                  <a:lnTo>
                    <a:pt x="32658" y="112752"/>
                  </a:lnTo>
                  <a:lnTo>
                    <a:pt x="34002" y="114644"/>
                  </a:lnTo>
                  <a:lnTo>
                    <a:pt x="35838" y="115905"/>
                  </a:lnTo>
                  <a:lnTo>
                    <a:pt x="38003" y="116745"/>
                  </a:lnTo>
                  <a:lnTo>
                    <a:pt x="39446" y="118247"/>
                  </a:lnTo>
                  <a:lnTo>
                    <a:pt x="41953" y="125569"/>
                  </a:lnTo>
                  <a:lnTo>
                    <a:pt x="42221" y="130996"/>
                  </a:lnTo>
                  <a:lnTo>
                    <a:pt x="43198" y="132451"/>
                  </a:lnTo>
                  <a:lnTo>
                    <a:pt x="44791" y="133420"/>
                  </a:lnTo>
                  <a:lnTo>
                    <a:pt x="51528" y="134785"/>
                  </a:lnTo>
                  <a:lnTo>
                    <a:pt x="59266" y="1353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1" name="SMARTInkShape-2615"/>
            <p:cNvSpPr/>
            <p:nvPr/>
          </p:nvSpPr>
          <p:spPr>
            <a:xfrm>
              <a:off x="1236483" y="5003834"/>
              <a:ext cx="67385" cy="126967"/>
            </a:xfrm>
            <a:custGeom>
              <a:avLst/>
              <a:gdLst/>
              <a:ahLst/>
              <a:cxnLst/>
              <a:rect l="0" t="0" r="0" b="0"/>
              <a:pathLst>
                <a:path w="67385" h="126967">
                  <a:moveTo>
                    <a:pt x="25050" y="42299"/>
                  </a:moveTo>
                  <a:lnTo>
                    <a:pt x="25050" y="12888"/>
                  </a:lnTo>
                  <a:lnTo>
                    <a:pt x="24110" y="11403"/>
                  </a:lnTo>
                  <a:lnTo>
                    <a:pt x="22542" y="10413"/>
                  </a:lnTo>
                  <a:lnTo>
                    <a:pt x="20556" y="9753"/>
                  </a:lnTo>
                  <a:lnTo>
                    <a:pt x="19232" y="8372"/>
                  </a:lnTo>
                  <a:lnTo>
                    <a:pt x="16932" y="1259"/>
                  </a:lnTo>
                  <a:lnTo>
                    <a:pt x="14230" y="541"/>
                  </a:lnTo>
                  <a:lnTo>
                    <a:pt x="8475" y="0"/>
                  </a:lnTo>
                  <a:lnTo>
                    <a:pt x="8148" y="7259"/>
                  </a:lnTo>
                  <a:lnTo>
                    <a:pt x="7197" y="7650"/>
                  </a:lnTo>
                  <a:lnTo>
                    <a:pt x="3632" y="8085"/>
                  </a:lnTo>
                  <a:lnTo>
                    <a:pt x="2305" y="9142"/>
                  </a:lnTo>
                  <a:lnTo>
                    <a:pt x="0" y="15692"/>
                  </a:lnTo>
                  <a:lnTo>
                    <a:pt x="6398" y="25950"/>
                  </a:lnTo>
                  <a:lnTo>
                    <a:pt x="8991" y="47967"/>
                  </a:lnTo>
                  <a:lnTo>
                    <a:pt x="14805" y="59237"/>
                  </a:lnTo>
                  <a:lnTo>
                    <a:pt x="15398" y="62057"/>
                  </a:lnTo>
                  <a:lnTo>
                    <a:pt x="33598" y="97803"/>
                  </a:lnTo>
                  <a:lnTo>
                    <a:pt x="35453" y="99058"/>
                  </a:lnTo>
                  <a:lnTo>
                    <a:pt x="37630" y="99894"/>
                  </a:lnTo>
                  <a:lnTo>
                    <a:pt x="39081" y="101391"/>
                  </a:lnTo>
                  <a:lnTo>
                    <a:pt x="40694" y="105565"/>
                  </a:lnTo>
                  <a:lnTo>
                    <a:pt x="42064" y="107054"/>
                  </a:lnTo>
                  <a:lnTo>
                    <a:pt x="53655" y="114135"/>
                  </a:lnTo>
                  <a:lnTo>
                    <a:pt x="67384" y="1269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2" name="SMARTInkShape-2616"/>
            <p:cNvSpPr/>
            <p:nvPr/>
          </p:nvSpPr>
          <p:spPr>
            <a:xfrm>
              <a:off x="8502235" y="5029232"/>
              <a:ext cx="91402" cy="135436"/>
            </a:xfrm>
            <a:custGeom>
              <a:avLst/>
              <a:gdLst/>
              <a:ahLst/>
              <a:cxnLst/>
              <a:rect l="0" t="0" r="0" b="0"/>
              <a:pathLst>
                <a:path w="91402" h="135436">
                  <a:moveTo>
                    <a:pt x="15232" y="67701"/>
                  </a:moveTo>
                  <a:lnTo>
                    <a:pt x="56245" y="67701"/>
                  </a:lnTo>
                  <a:lnTo>
                    <a:pt x="72938" y="67701"/>
                  </a:lnTo>
                  <a:lnTo>
                    <a:pt x="73458" y="66761"/>
                  </a:lnTo>
                  <a:lnTo>
                    <a:pt x="74036" y="63207"/>
                  </a:lnTo>
                  <a:lnTo>
                    <a:pt x="75131" y="61882"/>
                  </a:lnTo>
                  <a:lnTo>
                    <a:pt x="78856" y="60412"/>
                  </a:lnTo>
                  <a:lnTo>
                    <a:pt x="80226" y="59079"/>
                  </a:lnTo>
                  <a:lnTo>
                    <a:pt x="82605" y="52048"/>
                  </a:lnTo>
                  <a:lnTo>
                    <a:pt x="85313" y="51337"/>
                  </a:lnTo>
                  <a:lnTo>
                    <a:pt x="87353" y="51148"/>
                  </a:lnTo>
                  <a:lnTo>
                    <a:pt x="88713" y="50080"/>
                  </a:lnTo>
                  <a:lnTo>
                    <a:pt x="90223" y="46386"/>
                  </a:lnTo>
                  <a:lnTo>
                    <a:pt x="91401" y="29794"/>
                  </a:lnTo>
                  <a:lnTo>
                    <a:pt x="90469" y="28319"/>
                  </a:lnTo>
                  <a:lnTo>
                    <a:pt x="88909" y="27335"/>
                  </a:lnTo>
                  <a:lnTo>
                    <a:pt x="86928" y="26681"/>
                  </a:lnTo>
                  <a:lnTo>
                    <a:pt x="85607" y="25302"/>
                  </a:lnTo>
                  <a:lnTo>
                    <a:pt x="84139" y="21262"/>
                  </a:lnTo>
                  <a:lnTo>
                    <a:pt x="83313" y="13699"/>
                  </a:lnTo>
                  <a:lnTo>
                    <a:pt x="82256" y="11944"/>
                  </a:lnTo>
                  <a:lnTo>
                    <a:pt x="80611" y="10775"/>
                  </a:lnTo>
                  <a:lnTo>
                    <a:pt x="75706" y="8897"/>
                  </a:lnTo>
                  <a:lnTo>
                    <a:pt x="67978" y="2708"/>
                  </a:lnTo>
                  <a:lnTo>
                    <a:pt x="59122" y="329"/>
                  </a:lnTo>
                  <a:lnTo>
                    <a:pt x="45918" y="0"/>
                  </a:lnTo>
                  <a:lnTo>
                    <a:pt x="33209" y="4472"/>
                  </a:lnTo>
                  <a:lnTo>
                    <a:pt x="15740" y="17122"/>
                  </a:lnTo>
                  <a:lnTo>
                    <a:pt x="12748" y="19872"/>
                  </a:lnTo>
                  <a:lnTo>
                    <a:pt x="4043" y="37223"/>
                  </a:lnTo>
                  <a:lnTo>
                    <a:pt x="0" y="55743"/>
                  </a:lnTo>
                  <a:lnTo>
                    <a:pt x="1563" y="67404"/>
                  </a:lnTo>
                  <a:lnTo>
                    <a:pt x="10242" y="87055"/>
                  </a:lnTo>
                  <a:lnTo>
                    <a:pt x="19599" y="100762"/>
                  </a:lnTo>
                  <a:lnTo>
                    <a:pt x="30029" y="109990"/>
                  </a:lnTo>
                  <a:lnTo>
                    <a:pt x="82965" y="1354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3" name="SMARTInkShape-2617"/>
            <p:cNvSpPr/>
            <p:nvPr/>
          </p:nvSpPr>
          <p:spPr>
            <a:xfrm>
              <a:off x="7154333" y="5054600"/>
              <a:ext cx="160868" cy="16934"/>
            </a:xfrm>
            <a:custGeom>
              <a:avLst/>
              <a:gdLst/>
              <a:ahLst/>
              <a:cxnLst/>
              <a:rect l="0" t="0" r="0" b="0"/>
              <a:pathLst>
                <a:path w="160868" h="16934">
                  <a:moveTo>
                    <a:pt x="0" y="16933"/>
                  </a:moveTo>
                  <a:lnTo>
                    <a:pt x="0" y="9644"/>
                  </a:lnTo>
                  <a:lnTo>
                    <a:pt x="12579" y="7759"/>
                  </a:lnTo>
                  <a:lnTo>
                    <a:pt x="24006" y="2717"/>
                  </a:lnTo>
                  <a:lnTo>
                    <a:pt x="61595" y="238"/>
                  </a:lnTo>
                  <a:lnTo>
                    <a:pt x="99236" y="31"/>
                  </a:lnTo>
                  <a:lnTo>
                    <a:pt x="1608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4" name="SMARTInkShape-2618"/>
            <p:cNvSpPr/>
            <p:nvPr/>
          </p:nvSpPr>
          <p:spPr>
            <a:xfrm>
              <a:off x="6663267" y="4971111"/>
              <a:ext cx="151382" cy="167620"/>
            </a:xfrm>
            <a:custGeom>
              <a:avLst/>
              <a:gdLst/>
              <a:ahLst/>
              <a:cxnLst/>
              <a:rect l="0" t="0" r="0" b="0"/>
              <a:pathLst>
                <a:path w="151382" h="167620">
                  <a:moveTo>
                    <a:pt x="76200" y="7289"/>
                  </a:moveTo>
                  <a:lnTo>
                    <a:pt x="83489" y="0"/>
                  </a:lnTo>
                  <a:lnTo>
                    <a:pt x="79823" y="3666"/>
                  </a:lnTo>
                  <a:lnTo>
                    <a:pt x="77674" y="3933"/>
                  </a:lnTo>
                  <a:lnTo>
                    <a:pt x="72778" y="1720"/>
                  </a:lnTo>
                  <a:lnTo>
                    <a:pt x="70156" y="1694"/>
                  </a:lnTo>
                  <a:lnTo>
                    <a:pt x="56679" y="5905"/>
                  </a:lnTo>
                  <a:lnTo>
                    <a:pt x="31683" y="11510"/>
                  </a:lnTo>
                  <a:lnTo>
                    <a:pt x="23488" y="16378"/>
                  </a:lnTo>
                  <a:lnTo>
                    <a:pt x="18227" y="22673"/>
                  </a:lnTo>
                  <a:lnTo>
                    <a:pt x="17317" y="32753"/>
                  </a:lnTo>
                  <a:lnTo>
                    <a:pt x="22121" y="42438"/>
                  </a:lnTo>
                  <a:lnTo>
                    <a:pt x="30528" y="52074"/>
                  </a:lnTo>
                  <a:lnTo>
                    <a:pt x="65360" y="79028"/>
                  </a:lnTo>
                  <a:lnTo>
                    <a:pt x="103628" y="99508"/>
                  </a:lnTo>
                  <a:lnTo>
                    <a:pt x="140794" y="124344"/>
                  </a:lnTo>
                  <a:lnTo>
                    <a:pt x="147241" y="134886"/>
                  </a:lnTo>
                  <a:lnTo>
                    <a:pt x="151381" y="152491"/>
                  </a:lnTo>
                  <a:lnTo>
                    <a:pt x="149839" y="155830"/>
                  </a:lnTo>
                  <a:lnTo>
                    <a:pt x="143109" y="162050"/>
                  </a:lnTo>
                  <a:lnTo>
                    <a:pt x="133846" y="165442"/>
                  </a:lnTo>
                  <a:lnTo>
                    <a:pt x="103580" y="167619"/>
                  </a:lnTo>
                  <a:lnTo>
                    <a:pt x="76786" y="163502"/>
                  </a:lnTo>
                  <a:lnTo>
                    <a:pt x="38512" y="147865"/>
                  </a:lnTo>
                  <a:lnTo>
                    <a:pt x="0" y="1258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5" name="SMARTInkShape-2619"/>
            <p:cNvSpPr/>
            <p:nvPr/>
          </p:nvSpPr>
          <p:spPr>
            <a:xfrm>
              <a:off x="3784600" y="5071533"/>
              <a:ext cx="1" cy="101601"/>
            </a:xfrm>
            <a:custGeom>
              <a:avLst/>
              <a:gdLst/>
              <a:ahLst/>
              <a:cxnLst/>
              <a:rect l="0" t="0" r="0" b="0"/>
              <a:pathLst>
                <a:path w="1" h="101601">
                  <a:moveTo>
                    <a:pt x="0" y="0"/>
                  </a:moveTo>
                  <a:lnTo>
                    <a:pt x="0" y="37010"/>
                  </a:lnTo>
                  <a:lnTo>
                    <a:pt x="0" y="78876"/>
                  </a:lnTo>
                  <a:lnTo>
                    <a:pt x="0"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6" name="SMARTInkShape-2620"/>
            <p:cNvSpPr/>
            <p:nvPr/>
          </p:nvSpPr>
          <p:spPr>
            <a:xfrm>
              <a:off x="6502400" y="4954693"/>
              <a:ext cx="127001" cy="150708"/>
            </a:xfrm>
            <a:custGeom>
              <a:avLst/>
              <a:gdLst/>
              <a:ahLst/>
              <a:cxnLst/>
              <a:rect l="0" t="0" r="0" b="0"/>
              <a:pathLst>
                <a:path w="127001" h="150708">
                  <a:moveTo>
                    <a:pt x="0" y="57574"/>
                  </a:moveTo>
                  <a:lnTo>
                    <a:pt x="0" y="50284"/>
                  </a:lnTo>
                  <a:lnTo>
                    <a:pt x="28883" y="56858"/>
                  </a:lnTo>
                  <a:lnTo>
                    <a:pt x="45351" y="56421"/>
                  </a:lnTo>
                  <a:lnTo>
                    <a:pt x="85824" y="42157"/>
                  </a:lnTo>
                  <a:lnTo>
                    <a:pt x="92394" y="36297"/>
                  </a:lnTo>
                  <a:lnTo>
                    <a:pt x="97508" y="28362"/>
                  </a:lnTo>
                  <a:lnTo>
                    <a:pt x="99781" y="21699"/>
                  </a:lnTo>
                  <a:lnTo>
                    <a:pt x="99447" y="18605"/>
                  </a:lnTo>
                  <a:lnTo>
                    <a:pt x="96567" y="12660"/>
                  </a:lnTo>
                  <a:lnTo>
                    <a:pt x="85161" y="4023"/>
                  </a:lnTo>
                  <a:lnTo>
                    <a:pt x="74361" y="0"/>
                  </a:lnTo>
                  <a:lnTo>
                    <a:pt x="65661" y="1568"/>
                  </a:lnTo>
                  <a:lnTo>
                    <a:pt x="52694" y="7740"/>
                  </a:lnTo>
                  <a:lnTo>
                    <a:pt x="35391" y="22748"/>
                  </a:lnTo>
                  <a:lnTo>
                    <a:pt x="23865" y="38371"/>
                  </a:lnTo>
                  <a:lnTo>
                    <a:pt x="18987" y="59410"/>
                  </a:lnTo>
                  <a:lnTo>
                    <a:pt x="17542" y="79023"/>
                  </a:lnTo>
                  <a:lnTo>
                    <a:pt x="22221" y="90939"/>
                  </a:lnTo>
                  <a:lnTo>
                    <a:pt x="40974" y="119596"/>
                  </a:lnTo>
                  <a:lnTo>
                    <a:pt x="53959" y="130922"/>
                  </a:lnTo>
                  <a:lnTo>
                    <a:pt x="71646" y="137210"/>
                  </a:lnTo>
                  <a:lnTo>
                    <a:pt x="127000" y="1507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7" name="SMARTInkShape-2621"/>
            <p:cNvSpPr/>
            <p:nvPr/>
          </p:nvSpPr>
          <p:spPr>
            <a:xfrm>
              <a:off x="5748867" y="4986867"/>
              <a:ext cx="194734" cy="16934"/>
            </a:xfrm>
            <a:custGeom>
              <a:avLst/>
              <a:gdLst/>
              <a:ahLst/>
              <a:cxnLst/>
              <a:rect l="0" t="0" r="0" b="0"/>
              <a:pathLst>
                <a:path w="194734" h="16934">
                  <a:moveTo>
                    <a:pt x="0" y="16933"/>
                  </a:moveTo>
                  <a:lnTo>
                    <a:pt x="16736" y="14426"/>
                  </a:lnTo>
                  <a:lnTo>
                    <a:pt x="57114" y="8817"/>
                  </a:lnTo>
                  <a:lnTo>
                    <a:pt x="98157" y="6002"/>
                  </a:lnTo>
                  <a:lnTo>
                    <a:pt x="122531" y="1779"/>
                  </a:lnTo>
                  <a:lnTo>
                    <a:pt x="1947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8" name="SMARTInkShape-2622"/>
            <p:cNvSpPr/>
            <p:nvPr/>
          </p:nvSpPr>
          <p:spPr>
            <a:xfrm>
              <a:off x="6231467" y="4953000"/>
              <a:ext cx="206465" cy="158549"/>
            </a:xfrm>
            <a:custGeom>
              <a:avLst/>
              <a:gdLst/>
              <a:ahLst/>
              <a:cxnLst/>
              <a:rect l="0" t="0" r="0" b="0"/>
              <a:pathLst>
                <a:path w="206465" h="158549">
                  <a:moveTo>
                    <a:pt x="0" y="25400"/>
                  </a:moveTo>
                  <a:lnTo>
                    <a:pt x="0" y="20522"/>
                  </a:lnTo>
                  <a:lnTo>
                    <a:pt x="0" y="56672"/>
                  </a:lnTo>
                  <a:lnTo>
                    <a:pt x="0" y="92621"/>
                  </a:lnTo>
                  <a:lnTo>
                    <a:pt x="2508" y="132891"/>
                  </a:lnTo>
                  <a:lnTo>
                    <a:pt x="9209" y="149128"/>
                  </a:lnTo>
                  <a:lnTo>
                    <a:pt x="14441" y="155648"/>
                  </a:lnTo>
                  <a:lnTo>
                    <a:pt x="19902" y="158548"/>
                  </a:lnTo>
                  <a:lnTo>
                    <a:pt x="27974" y="157328"/>
                  </a:lnTo>
                  <a:lnTo>
                    <a:pt x="32760" y="155685"/>
                  </a:lnTo>
                  <a:lnTo>
                    <a:pt x="40587" y="148842"/>
                  </a:lnTo>
                  <a:lnTo>
                    <a:pt x="71880" y="111959"/>
                  </a:lnTo>
                  <a:lnTo>
                    <a:pt x="90527" y="71348"/>
                  </a:lnTo>
                  <a:lnTo>
                    <a:pt x="93113" y="35345"/>
                  </a:lnTo>
                  <a:lnTo>
                    <a:pt x="95640" y="62797"/>
                  </a:lnTo>
                  <a:lnTo>
                    <a:pt x="107574" y="102065"/>
                  </a:lnTo>
                  <a:lnTo>
                    <a:pt x="121399" y="143995"/>
                  </a:lnTo>
                  <a:lnTo>
                    <a:pt x="125148" y="149619"/>
                  </a:lnTo>
                  <a:lnTo>
                    <a:pt x="129529" y="153369"/>
                  </a:lnTo>
                  <a:lnTo>
                    <a:pt x="134329" y="155868"/>
                  </a:lnTo>
                  <a:lnTo>
                    <a:pt x="147191" y="156136"/>
                  </a:lnTo>
                  <a:lnTo>
                    <a:pt x="169454" y="153138"/>
                  </a:lnTo>
                  <a:lnTo>
                    <a:pt x="179108" y="147711"/>
                  </a:lnTo>
                  <a:lnTo>
                    <a:pt x="188729" y="139027"/>
                  </a:lnTo>
                  <a:lnTo>
                    <a:pt x="196142" y="128896"/>
                  </a:lnTo>
                  <a:lnTo>
                    <a:pt x="205602" y="103625"/>
                  </a:lnTo>
                  <a:lnTo>
                    <a:pt x="206464" y="85566"/>
                  </a:lnTo>
                  <a:lnTo>
                    <a:pt x="197811" y="43393"/>
                  </a:lnTo>
                  <a:lnTo>
                    <a:pt x="195138" y="16295"/>
                  </a:lnTo>
                  <a:lnTo>
                    <a:pt x="193122" y="13685"/>
                  </a:lnTo>
                  <a:lnTo>
                    <a:pt x="1608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9" name="SMARTInkShape-2623"/>
            <p:cNvSpPr/>
            <p:nvPr/>
          </p:nvSpPr>
          <p:spPr>
            <a:xfrm>
              <a:off x="4260772" y="4953349"/>
              <a:ext cx="150362" cy="135119"/>
            </a:xfrm>
            <a:custGeom>
              <a:avLst/>
              <a:gdLst/>
              <a:ahLst/>
              <a:cxnLst/>
              <a:rect l="0" t="0" r="0" b="0"/>
              <a:pathLst>
                <a:path w="150362" h="135119">
                  <a:moveTo>
                    <a:pt x="48761" y="8118"/>
                  </a:moveTo>
                  <a:lnTo>
                    <a:pt x="48761" y="828"/>
                  </a:lnTo>
                  <a:lnTo>
                    <a:pt x="47820" y="436"/>
                  </a:lnTo>
                  <a:lnTo>
                    <a:pt x="44267" y="0"/>
                  </a:lnTo>
                  <a:lnTo>
                    <a:pt x="42943" y="825"/>
                  </a:lnTo>
                  <a:lnTo>
                    <a:pt x="42060" y="2316"/>
                  </a:lnTo>
                  <a:lnTo>
                    <a:pt x="41472" y="4249"/>
                  </a:lnTo>
                  <a:lnTo>
                    <a:pt x="28890" y="20873"/>
                  </a:lnTo>
                  <a:lnTo>
                    <a:pt x="14475" y="61512"/>
                  </a:lnTo>
                  <a:lnTo>
                    <a:pt x="433" y="100735"/>
                  </a:lnTo>
                  <a:lnTo>
                    <a:pt x="0" y="111370"/>
                  </a:lnTo>
                  <a:lnTo>
                    <a:pt x="2944" y="119233"/>
                  </a:lnTo>
                  <a:lnTo>
                    <a:pt x="5046" y="121707"/>
                  </a:lnTo>
                  <a:lnTo>
                    <a:pt x="9891" y="124454"/>
                  </a:lnTo>
                  <a:lnTo>
                    <a:pt x="22401" y="126000"/>
                  </a:lnTo>
                  <a:lnTo>
                    <a:pt x="32655" y="121344"/>
                  </a:lnTo>
                  <a:lnTo>
                    <a:pt x="54569" y="103025"/>
                  </a:lnTo>
                  <a:lnTo>
                    <a:pt x="76502" y="74609"/>
                  </a:lnTo>
                  <a:lnTo>
                    <a:pt x="79906" y="65578"/>
                  </a:lnTo>
                  <a:lnTo>
                    <a:pt x="82557" y="25747"/>
                  </a:lnTo>
                  <a:lnTo>
                    <a:pt x="82624" y="17121"/>
                  </a:lnTo>
                  <a:lnTo>
                    <a:pt x="83569" y="40621"/>
                  </a:lnTo>
                  <a:lnTo>
                    <a:pt x="94412" y="72292"/>
                  </a:lnTo>
                  <a:lnTo>
                    <a:pt x="118184" y="114120"/>
                  </a:lnTo>
                  <a:lnTo>
                    <a:pt x="150361" y="1351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0" name="SMARTInkShape-2624"/>
            <p:cNvSpPr/>
            <p:nvPr/>
          </p:nvSpPr>
          <p:spPr>
            <a:xfrm>
              <a:off x="4529667" y="4961476"/>
              <a:ext cx="8467" cy="228592"/>
            </a:xfrm>
            <a:custGeom>
              <a:avLst/>
              <a:gdLst/>
              <a:ahLst/>
              <a:cxnLst/>
              <a:rect l="0" t="0" r="0" b="0"/>
              <a:pathLst>
                <a:path w="8467" h="228592">
                  <a:moveTo>
                    <a:pt x="0" y="8457"/>
                  </a:moveTo>
                  <a:lnTo>
                    <a:pt x="0" y="0"/>
                  </a:lnTo>
                  <a:lnTo>
                    <a:pt x="0" y="41209"/>
                  </a:lnTo>
                  <a:lnTo>
                    <a:pt x="0" y="82229"/>
                  </a:lnTo>
                  <a:lnTo>
                    <a:pt x="940" y="115552"/>
                  </a:lnTo>
                  <a:lnTo>
                    <a:pt x="7289" y="141453"/>
                  </a:lnTo>
                  <a:lnTo>
                    <a:pt x="8420" y="179570"/>
                  </a:lnTo>
                  <a:lnTo>
                    <a:pt x="8466" y="2285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1" name="SMARTInkShape-2625"/>
            <p:cNvSpPr/>
            <p:nvPr/>
          </p:nvSpPr>
          <p:spPr>
            <a:xfrm>
              <a:off x="2108200" y="4929378"/>
              <a:ext cx="160868" cy="166233"/>
            </a:xfrm>
            <a:custGeom>
              <a:avLst/>
              <a:gdLst/>
              <a:ahLst/>
              <a:cxnLst/>
              <a:rect l="0" t="0" r="0" b="0"/>
              <a:pathLst>
                <a:path w="160868" h="166233">
                  <a:moveTo>
                    <a:pt x="0" y="82889"/>
                  </a:moveTo>
                  <a:lnTo>
                    <a:pt x="4495" y="82889"/>
                  </a:lnTo>
                  <a:lnTo>
                    <a:pt x="9210" y="85397"/>
                  </a:lnTo>
                  <a:lnTo>
                    <a:pt x="11785" y="87384"/>
                  </a:lnTo>
                  <a:lnTo>
                    <a:pt x="14442" y="87767"/>
                  </a:lnTo>
                  <a:lnTo>
                    <a:pt x="31073" y="82500"/>
                  </a:lnTo>
                  <a:lnTo>
                    <a:pt x="40665" y="75673"/>
                  </a:lnTo>
                  <a:lnTo>
                    <a:pt x="48763" y="73729"/>
                  </a:lnTo>
                  <a:lnTo>
                    <a:pt x="53971" y="70037"/>
                  </a:lnTo>
                  <a:lnTo>
                    <a:pt x="56913" y="62753"/>
                  </a:lnTo>
                  <a:lnTo>
                    <a:pt x="59161" y="54183"/>
                  </a:lnTo>
                  <a:lnTo>
                    <a:pt x="65761" y="41017"/>
                  </a:lnTo>
                  <a:lnTo>
                    <a:pt x="66419" y="38041"/>
                  </a:lnTo>
                  <a:lnTo>
                    <a:pt x="64640" y="29717"/>
                  </a:lnTo>
                  <a:lnTo>
                    <a:pt x="57230" y="7224"/>
                  </a:lnTo>
                  <a:lnTo>
                    <a:pt x="55086" y="4223"/>
                  </a:lnTo>
                  <a:lnTo>
                    <a:pt x="51776" y="2223"/>
                  </a:lnTo>
                  <a:lnTo>
                    <a:pt x="43081" y="0"/>
                  </a:lnTo>
                  <a:lnTo>
                    <a:pt x="39069" y="348"/>
                  </a:lnTo>
                  <a:lnTo>
                    <a:pt x="32102" y="3243"/>
                  </a:lnTo>
                  <a:lnTo>
                    <a:pt x="22891" y="10162"/>
                  </a:lnTo>
                  <a:lnTo>
                    <a:pt x="19581" y="17954"/>
                  </a:lnTo>
                  <a:lnTo>
                    <a:pt x="10464" y="58477"/>
                  </a:lnTo>
                  <a:lnTo>
                    <a:pt x="8730" y="99012"/>
                  </a:lnTo>
                  <a:lnTo>
                    <a:pt x="8583" y="112319"/>
                  </a:lnTo>
                  <a:lnTo>
                    <a:pt x="17491" y="134882"/>
                  </a:lnTo>
                  <a:lnTo>
                    <a:pt x="27551" y="150453"/>
                  </a:lnTo>
                  <a:lnTo>
                    <a:pt x="45479" y="161024"/>
                  </a:lnTo>
                  <a:lnTo>
                    <a:pt x="59676" y="165621"/>
                  </a:lnTo>
                  <a:lnTo>
                    <a:pt x="91298" y="166232"/>
                  </a:lnTo>
                  <a:lnTo>
                    <a:pt x="128059" y="155721"/>
                  </a:lnTo>
                  <a:lnTo>
                    <a:pt x="160867" y="1336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2" name="SMARTInkShape-2626"/>
            <p:cNvSpPr/>
            <p:nvPr/>
          </p:nvSpPr>
          <p:spPr>
            <a:xfrm>
              <a:off x="3547536" y="4836199"/>
              <a:ext cx="42332" cy="218402"/>
            </a:xfrm>
            <a:custGeom>
              <a:avLst/>
              <a:gdLst/>
              <a:ahLst/>
              <a:cxnLst/>
              <a:rect l="0" t="0" r="0" b="0"/>
              <a:pathLst>
                <a:path w="42332" h="218402">
                  <a:moveTo>
                    <a:pt x="8464" y="32134"/>
                  </a:moveTo>
                  <a:lnTo>
                    <a:pt x="1762" y="16223"/>
                  </a:lnTo>
                  <a:lnTo>
                    <a:pt x="101" y="0"/>
                  </a:lnTo>
                  <a:lnTo>
                    <a:pt x="0" y="38989"/>
                  </a:lnTo>
                  <a:lnTo>
                    <a:pt x="6758" y="74149"/>
                  </a:lnTo>
                  <a:lnTo>
                    <a:pt x="17151" y="103254"/>
                  </a:lnTo>
                  <a:lnTo>
                    <a:pt x="19900" y="107769"/>
                  </a:lnTo>
                  <a:lnTo>
                    <a:pt x="25252" y="146931"/>
                  </a:lnTo>
                  <a:lnTo>
                    <a:pt x="34393" y="186305"/>
                  </a:lnTo>
                  <a:lnTo>
                    <a:pt x="42331" y="2184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3" name="SMARTInkShape-2627"/>
            <p:cNvSpPr/>
            <p:nvPr/>
          </p:nvSpPr>
          <p:spPr>
            <a:xfrm>
              <a:off x="2870200" y="4895879"/>
              <a:ext cx="194734" cy="168909"/>
            </a:xfrm>
            <a:custGeom>
              <a:avLst/>
              <a:gdLst/>
              <a:ahLst/>
              <a:cxnLst/>
              <a:rect l="0" t="0" r="0" b="0"/>
              <a:pathLst>
                <a:path w="194734" h="168909">
                  <a:moveTo>
                    <a:pt x="0" y="99454"/>
                  </a:moveTo>
                  <a:lnTo>
                    <a:pt x="0" y="106744"/>
                  </a:lnTo>
                  <a:lnTo>
                    <a:pt x="4495" y="112067"/>
                  </a:lnTo>
                  <a:lnTo>
                    <a:pt x="9210" y="114467"/>
                  </a:lnTo>
                  <a:lnTo>
                    <a:pt x="11784" y="115108"/>
                  </a:lnTo>
                  <a:lnTo>
                    <a:pt x="44545" y="104491"/>
                  </a:lnTo>
                  <a:lnTo>
                    <a:pt x="75696" y="86931"/>
                  </a:lnTo>
                  <a:lnTo>
                    <a:pt x="116758" y="54746"/>
                  </a:lnTo>
                  <a:lnTo>
                    <a:pt x="119231" y="50834"/>
                  </a:lnTo>
                  <a:lnTo>
                    <a:pt x="119939" y="46345"/>
                  </a:lnTo>
                  <a:lnTo>
                    <a:pt x="118218" y="36339"/>
                  </a:lnTo>
                  <a:lnTo>
                    <a:pt x="114316" y="25620"/>
                  </a:lnTo>
                  <a:lnTo>
                    <a:pt x="106938" y="17094"/>
                  </a:lnTo>
                  <a:lnTo>
                    <a:pt x="96447" y="10168"/>
                  </a:lnTo>
                  <a:lnTo>
                    <a:pt x="74673" y="1921"/>
                  </a:lnTo>
                  <a:lnTo>
                    <a:pt x="52229" y="0"/>
                  </a:lnTo>
                  <a:lnTo>
                    <a:pt x="27481" y="9797"/>
                  </a:lnTo>
                  <a:lnTo>
                    <a:pt x="23965" y="13342"/>
                  </a:lnTo>
                  <a:lnTo>
                    <a:pt x="20059" y="22297"/>
                  </a:lnTo>
                  <a:lnTo>
                    <a:pt x="17859" y="42413"/>
                  </a:lnTo>
                  <a:lnTo>
                    <a:pt x="26265" y="78622"/>
                  </a:lnTo>
                  <a:lnTo>
                    <a:pt x="39625" y="118522"/>
                  </a:lnTo>
                  <a:lnTo>
                    <a:pt x="48012" y="139598"/>
                  </a:lnTo>
                  <a:lnTo>
                    <a:pt x="53637" y="145518"/>
                  </a:lnTo>
                  <a:lnTo>
                    <a:pt x="91331" y="166117"/>
                  </a:lnTo>
                  <a:lnTo>
                    <a:pt x="111774" y="168908"/>
                  </a:lnTo>
                  <a:lnTo>
                    <a:pt x="194733" y="1587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4" name="SMARTInkShape-2628"/>
            <p:cNvSpPr/>
            <p:nvPr/>
          </p:nvSpPr>
          <p:spPr>
            <a:xfrm>
              <a:off x="1066803" y="4978403"/>
              <a:ext cx="177798" cy="135455"/>
            </a:xfrm>
            <a:custGeom>
              <a:avLst/>
              <a:gdLst/>
              <a:ahLst/>
              <a:cxnLst/>
              <a:rect l="0" t="0" r="0" b="0"/>
              <a:pathLst>
                <a:path w="177798" h="135455">
                  <a:moveTo>
                    <a:pt x="101597" y="50797"/>
                  </a:moveTo>
                  <a:lnTo>
                    <a:pt x="101597" y="46303"/>
                  </a:lnTo>
                  <a:lnTo>
                    <a:pt x="100656" y="44979"/>
                  </a:lnTo>
                  <a:lnTo>
                    <a:pt x="99088" y="44095"/>
                  </a:lnTo>
                  <a:lnTo>
                    <a:pt x="97102" y="43508"/>
                  </a:lnTo>
                  <a:lnTo>
                    <a:pt x="95778" y="42174"/>
                  </a:lnTo>
                  <a:lnTo>
                    <a:pt x="93479" y="35144"/>
                  </a:lnTo>
                  <a:lnTo>
                    <a:pt x="93161" y="26686"/>
                  </a:lnTo>
                  <a:lnTo>
                    <a:pt x="92210" y="26257"/>
                  </a:lnTo>
                  <a:lnTo>
                    <a:pt x="88645" y="25780"/>
                  </a:lnTo>
                  <a:lnTo>
                    <a:pt x="87318" y="24711"/>
                  </a:lnTo>
                  <a:lnTo>
                    <a:pt x="85013" y="18140"/>
                  </a:lnTo>
                  <a:lnTo>
                    <a:pt x="82310" y="17468"/>
                  </a:lnTo>
                  <a:lnTo>
                    <a:pt x="63585" y="16930"/>
                  </a:lnTo>
                  <a:lnTo>
                    <a:pt x="62145" y="17871"/>
                  </a:lnTo>
                  <a:lnTo>
                    <a:pt x="61184" y="19439"/>
                  </a:lnTo>
                  <a:lnTo>
                    <a:pt x="60544" y="21424"/>
                  </a:lnTo>
                  <a:lnTo>
                    <a:pt x="59176" y="22749"/>
                  </a:lnTo>
                  <a:lnTo>
                    <a:pt x="55148" y="24220"/>
                  </a:lnTo>
                  <a:lnTo>
                    <a:pt x="47592" y="25048"/>
                  </a:lnTo>
                  <a:lnTo>
                    <a:pt x="45838" y="26105"/>
                  </a:lnTo>
                  <a:lnTo>
                    <a:pt x="44669" y="27752"/>
                  </a:lnTo>
                  <a:lnTo>
                    <a:pt x="42429" y="32088"/>
                  </a:lnTo>
                  <a:lnTo>
                    <a:pt x="11972" y="65161"/>
                  </a:lnTo>
                  <a:lnTo>
                    <a:pt x="8926" y="74558"/>
                  </a:lnTo>
                  <a:lnTo>
                    <a:pt x="2736" y="82633"/>
                  </a:lnTo>
                  <a:lnTo>
                    <a:pt x="809" y="90542"/>
                  </a:lnTo>
                  <a:lnTo>
                    <a:pt x="0" y="114168"/>
                  </a:lnTo>
                  <a:lnTo>
                    <a:pt x="940" y="115621"/>
                  </a:lnTo>
                  <a:lnTo>
                    <a:pt x="2507" y="116590"/>
                  </a:lnTo>
                  <a:lnTo>
                    <a:pt x="4492" y="117238"/>
                  </a:lnTo>
                  <a:lnTo>
                    <a:pt x="5816" y="118609"/>
                  </a:lnTo>
                  <a:lnTo>
                    <a:pt x="7287" y="122642"/>
                  </a:lnTo>
                  <a:lnTo>
                    <a:pt x="8620" y="124093"/>
                  </a:lnTo>
                  <a:lnTo>
                    <a:pt x="25300" y="134604"/>
                  </a:lnTo>
                  <a:lnTo>
                    <a:pt x="45533" y="135454"/>
                  </a:lnTo>
                  <a:lnTo>
                    <a:pt x="47288" y="134516"/>
                  </a:lnTo>
                  <a:lnTo>
                    <a:pt x="48458" y="132951"/>
                  </a:lnTo>
                  <a:lnTo>
                    <a:pt x="49237" y="130967"/>
                  </a:lnTo>
                  <a:lnTo>
                    <a:pt x="50698" y="129643"/>
                  </a:lnTo>
                  <a:lnTo>
                    <a:pt x="59329" y="126289"/>
                  </a:lnTo>
                  <a:lnTo>
                    <a:pt x="70933" y="115243"/>
                  </a:lnTo>
                  <a:lnTo>
                    <a:pt x="73857" y="109857"/>
                  </a:lnTo>
                  <a:lnTo>
                    <a:pt x="74637" y="107104"/>
                  </a:lnTo>
                  <a:lnTo>
                    <a:pt x="76098" y="105268"/>
                  </a:lnTo>
                  <a:lnTo>
                    <a:pt x="81708" y="101744"/>
                  </a:lnTo>
                  <a:lnTo>
                    <a:pt x="83350" y="97585"/>
                  </a:lnTo>
                  <a:lnTo>
                    <a:pt x="85528" y="78950"/>
                  </a:lnTo>
                  <a:lnTo>
                    <a:pt x="91350" y="67717"/>
                  </a:lnTo>
                  <a:lnTo>
                    <a:pt x="93129" y="25571"/>
                  </a:lnTo>
                  <a:lnTo>
                    <a:pt x="93130" y="0"/>
                  </a:lnTo>
                  <a:lnTo>
                    <a:pt x="93130" y="20146"/>
                  </a:lnTo>
                  <a:lnTo>
                    <a:pt x="94071" y="21895"/>
                  </a:lnTo>
                  <a:lnTo>
                    <a:pt x="95639" y="23063"/>
                  </a:lnTo>
                  <a:lnTo>
                    <a:pt x="97625" y="23841"/>
                  </a:lnTo>
                  <a:lnTo>
                    <a:pt x="98949" y="25300"/>
                  </a:lnTo>
                  <a:lnTo>
                    <a:pt x="100420" y="29431"/>
                  </a:lnTo>
                  <a:lnTo>
                    <a:pt x="102532" y="64915"/>
                  </a:lnTo>
                  <a:lnTo>
                    <a:pt x="108886" y="74525"/>
                  </a:lnTo>
                  <a:lnTo>
                    <a:pt x="109831" y="82626"/>
                  </a:lnTo>
                  <a:lnTo>
                    <a:pt x="109960" y="87835"/>
                  </a:lnTo>
                  <a:lnTo>
                    <a:pt x="112526" y="93285"/>
                  </a:lnTo>
                  <a:lnTo>
                    <a:pt x="114528" y="96056"/>
                  </a:lnTo>
                  <a:lnTo>
                    <a:pt x="119260" y="99134"/>
                  </a:lnTo>
                  <a:lnTo>
                    <a:pt x="121839" y="99955"/>
                  </a:lnTo>
                  <a:lnTo>
                    <a:pt x="123558" y="101443"/>
                  </a:lnTo>
                  <a:lnTo>
                    <a:pt x="125469" y="105605"/>
                  </a:lnTo>
                  <a:lnTo>
                    <a:pt x="126919" y="107091"/>
                  </a:lnTo>
                  <a:lnTo>
                    <a:pt x="131039" y="108743"/>
                  </a:lnTo>
                  <a:lnTo>
                    <a:pt x="132514" y="110124"/>
                  </a:lnTo>
                  <a:lnTo>
                    <a:pt x="134152" y="114168"/>
                  </a:lnTo>
                  <a:lnTo>
                    <a:pt x="135530" y="115621"/>
                  </a:lnTo>
                  <a:lnTo>
                    <a:pt x="139570" y="117238"/>
                  </a:lnTo>
                  <a:lnTo>
                    <a:pt x="177797" y="1185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5" name="SMARTInkShape-2629"/>
            <p:cNvSpPr/>
            <p:nvPr/>
          </p:nvSpPr>
          <p:spPr>
            <a:xfrm>
              <a:off x="8297436" y="5038016"/>
              <a:ext cx="143832" cy="118182"/>
            </a:xfrm>
            <a:custGeom>
              <a:avLst/>
              <a:gdLst/>
              <a:ahLst/>
              <a:cxnLst/>
              <a:rect l="0" t="0" r="0" b="0"/>
              <a:pathLst>
                <a:path w="143832" h="118182">
                  <a:moveTo>
                    <a:pt x="8364" y="8117"/>
                  </a:moveTo>
                  <a:lnTo>
                    <a:pt x="246" y="0"/>
                  </a:lnTo>
                  <a:lnTo>
                    <a:pt x="0" y="4249"/>
                  </a:lnTo>
                  <a:lnTo>
                    <a:pt x="906" y="5539"/>
                  </a:lnTo>
                  <a:lnTo>
                    <a:pt x="2451" y="6398"/>
                  </a:lnTo>
                  <a:lnTo>
                    <a:pt x="7196" y="7778"/>
                  </a:lnTo>
                  <a:lnTo>
                    <a:pt x="7845" y="10475"/>
                  </a:lnTo>
                  <a:lnTo>
                    <a:pt x="8018" y="12511"/>
                  </a:lnTo>
                  <a:lnTo>
                    <a:pt x="9075" y="13869"/>
                  </a:lnTo>
                  <a:lnTo>
                    <a:pt x="20118" y="20721"/>
                  </a:lnTo>
                  <a:lnTo>
                    <a:pt x="28257" y="28262"/>
                  </a:lnTo>
                  <a:lnTo>
                    <a:pt x="31317" y="33691"/>
                  </a:lnTo>
                  <a:lnTo>
                    <a:pt x="33617" y="39238"/>
                  </a:lnTo>
                  <a:lnTo>
                    <a:pt x="39260" y="47651"/>
                  </a:lnTo>
                  <a:lnTo>
                    <a:pt x="42291" y="56101"/>
                  </a:lnTo>
                  <a:lnTo>
                    <a:pt x="47789" y="64564"/>
                  </a:lnTo>
                  <a:lnTo>
                    <a:pt x="50776" y="73029"/>
                  </a:lnTo>
                  <a:lnTo>
                    <a:pt x="56260" y="81495"/>
                  </a:lnTo>
                  <a:lnTo>
                    <a:pt x="58303" y="89961"/>
                  </a:lnTo>
                  <a:lnTo>
                    <a:pt x="59051" y="104072"/>
                  </a:lnTo>
                  <a:lnTo>
                    <a:pt x="60030" y="105954"/>
                  </a:lnTo>
                  <a:lnTo>
                    <a:pt x="61622" y="107209"/>
                  </a:lnTo>
                  <a:lnTo>
                    <a:pt x="66443" y="109222"/>
                  </a:lnTo>
                  <a:lnTo>
                    <a:pt x="67104" y="112006"/>
                  </a:lnTo>
                  <a:lnTo>
                    <a:pt x="67622" y="118077"/>
                  </a:lnTo>
                  <a:lnTo>
                    <a:pt x="75748" y="118181"/>
                  </a:lnTo>
                  <a:lnTo>
                    <a:pt x="83356" y="110894"/>
                  </a:lnTo>
                  <a:lnTo>
                    <a:pt x="84207" y="105571"/>
                  </a:lnTo>
                  <a:lnTo>
                    <a:pt x="84458" y="98035"/>
                  </a:lnTo>
                  <a:lnTo>
                    <a:pt x="87026" y="92610"/>
                  </a:lnTo>
                  <a:lnTo>
                    <a:pt x="90362" y="87062"/>
                  </a:lnTo>
                  <a:lnTo>
                    <a:pt x="92679" y="77512"/>
                  </a:lnTo>
                  <a:lnTo>
                    <a:pt x="93000" y="64212"/>
                  </a:lnTo>
                  <a:lnTo>
                    <a:pt x="93951" y="62447"/>
                  </a:lnTo>
                  <a:lnTo>
                    <a:pt x="95525" y="61271"/>
                  </a:lnTo>
                  <a:lnTo>
                    <a:pt x="97516" y="60486"/>
                  </a:lnTo>
                  <a:lnTo>
                    <a:pt x="98843" y="59023"/>
                  </a:lnTo>
                  <a:lnTo>
                    <a:pt x="100317" y="54887"/>
                  </a:lnTo>
                  <a:lnTo>
                    <a:pt x="101394" y="43551"/>
                  </a:lnTo>
                  <a:lnTo>
                    <a:pt x="107295" y="35534"/>
                  </a:lnTo>
                  <a:lnTo>
                    <a:pt x="109613" y="26616"/>
                  </a:lnTo>
                  <a:lnTo>
                    <a:pt x="114355" y="21021"/>
                  </a:lnTo>
                  <a:lnTo>
                    <a:pt x="119128" y="18556"/>
                  </a:lnTo>
                  <a:lnTo>
                    <a:pt x="143831" y="165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6" name="SMARTInkShape-2630"/>
            <p:cNvSpPr/>
            <p:nvPr/>
          </p:nvSpPr>
          <p:spPr>
            <a:xfrm>
              <a:off x="5096933" y="4944533"/>
              <a:ext cx="251804" cy="185279"/>
            </a:xfrm>
            <a:custGeom>
              <a:avLst/>
              <a:gdLst/>
              <a:ahLst/>
              <a:cxnLst/>
              <a:rect l="0" t="0" r="0" b="0"/>
              <a:pathLst>
                <a:path w="251804" h="185279">
                  <a:moveTo>
                    <a:pt x="0" y="33867"/>
                  </a:moveTo>
                  <a:lnTo>
                    <a:pt x="0" y="18459"/>
                  </a:lnTo>
                  <a:lnTo>
                    <a:pt x="0" y="21881"/>
                  </a:lnTo>
                  <a:lnTo>
                    <a:pt x="2509" y="26345"/>
                  </a:lnTo>
                  <a:lnTo>
                    <a:pt x="6760" y="33346"/>
                  </a:lnTo>
                  <a:lnTo>
                    <a:pt x="14645" y="58328"/>
                  </a:lnTo>
                  <a:lnTo>
                    <a:pt x="23434" y="97244"/>
                  </a:lnTo>
                  <a:lnTo>
                    <a:pt x="31929" y="134061"/>
                  </a:lnTo>
                  <a:lnTo>
                    <a:pt x="35801" y="151985"/>
                  </a:lnTo>
                  <a:lnTo>
                    <a:pt x="37980" y="157768"/>
                  </a:lnTo>
                  <a:lnTo>
                    <a:pt x="43194" y="160683"/>
                  </a:lnTo>
                  <a:lnTo>
                    <a:pt x="59022" y="161412"/>
                  </a:lnTo>
                  <a:lnTo>
                    <a:pt x="71074" y="158599"/>
                  </a:lnTo>
                  <a:lnTo>
                    <a:pt x="75605" y="156534"/>
                  </a:lnTo>
                  <a:lnTo>
                    <a:pt x="83149" y="146711"/>
                  </a:lnTo>
                  <a:lnTo>
                    <a:pt x="88695" y="132939"/>
                  </a:lnTo>
                  <a:lnTo>
                    <a:pt x="91162" y="117410"/>
                  </a:lnTo>
                  <a:lnTo>
                    <a:pt x="85670" y="76624"/>
                  </a:lnTo>
                  <a:lnTo>
                    <a:pt x="76368" y="40761"/>
                  </a:lnTo>
                  <a:lnTo>
                    <a:pt x="76312" y="38463"/>
                  </a:lnTo>
                  <a:lnTo>
                    <a:pt x="78156" y="38811"/>
                  </a:lnTo>
                  <a:lnTo>
                    <a:pt x="85223" y="44218"/>
                  </a:lnTo>
                  <a:lnTo>
                    <a:pt x="114171" y="82342"/>
                  </a:lnTo>
                  <a:lnTo>
                    <a:pt x="118477" y="90219"/>
                  </a:lnTo>
                  <a:lnTo>
                    <a:pt x="131554" y="108097"/>
                  </a:lnTo>
                  <a:lnTo>
                    <a:pt x="135608" y="115777"/>
                  </a:lnTo>
                  <a:lnTo>
                    <a:pt x="146589" y="130678"/>
                  </a:lnTo>
                  <a:lnTo>
                    <a:pt x="152560" y="147009"/>
                  </a:lnTo>
                  <a:lnTo>
                    <a:pt x="175742" y="175011"/>
                  </a:lnTo>
                  <a:lnTo>
                    <a:pt x="189115" y="181264"/>
                  </a:lnTo>
                  <a:lnTo>
                    <a:pt x="216202" y="185278"/>
                  </a:lnTo>
                  <a:lnTo>
                    <a:pt x="228107" y="180810"/>
                  </a:lnTo>
                  <a:lnTo>
                    <a:pt x="238730" y="172552"/>
                  </a:lnTo>
                  <a:lnTo>
                    <a:pt x="246586" y="162611"/>
                  </a:lnTo>
                  <a:lnTo>
                    <a:pt x="251803" y="137447"/>
                  </a:lnTo>
                  <a:lnTo>
                    <a:pt x="246807" y="100110"/>
                  </a:lnTo>
                  <a:lnTo>
                    <a:pt x="238490" y="65619"/>
                  </a:lnTo>
                  <a:lnTo>
                    <a:pt x="213933" y="24936"/>
                  </a:lnTo>
                  <a:lnTo>
                    <a:pt x="1947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7" name="SMARTInkShape-2631"/>
            <p:cNvSpPr/>
            <p:nvPr/>
          </p:nvSpPr>
          <p:spPr>
            <a:xfrm>
              <a:off x="5396855" y="4912490"/>
              <a:ext cx="352013" cy="182963"/>
            </a:xfrm>
            <a:custGeom>
              <a:avLst/>
              <a:gdLst/>
              <a:ahLst/>
              <a:cxnLst/>
              <a:rect l="0" t="0" r="0" b="0"/>
              <a:pathLst>
                <a:path w="352013" h="182963">
                  <a:moveTo>
                    <a:pt x="4878" y="57443"/>
                  </a:moveTo>
                  <a:lnTo>
                    <a:pt x="384" y="61938"/>
                  </a:lnTo>
                  <a:lnTo>
                    <a:pt x="0" y="63262"/>
                  </a:lnTo>
                  <a:lnTo>
                    <a:pt x="686" y="64144"/>
                  </a:lnTo>
                  <a:lnTo>
                    <a:pt x="3955" y="66066"/>
                  </a:lnTo>
                  <a:lnTo>
                    <a:pt x="16417" y="77591"/>
                  </a:lnTo>
                  <a:lnTo>
                    <a:pt x="26940" y="80509"/>
                  </a:lnTo>
                  <a:lnTo>
                    <a:pt x="39143" y="82747"/>
                  </a:lnTo>
                  <a:lnTo>
                    <a:pt x="53183" y="88355"/>
                  </a:lnTo>
                  <a:lnTo>
                    <a:pt x="66799" y="89997"/>
                  </a:lnTo>
                  <a:lnTo>
                    <a:pt x="77240" y="88218"/>
                  </a:lnTo>
                  <a:lnTo>
                    <a:pt x="96103" y="79410"/>
                  </a:lnTo>
                  <a:lnTo>
                    <a:pt x="104376" y="69087"/>
                  </a:lnTo>
                  <a:lnTo>
                    <a:pt x="110249" y="56033"/>
                  </a:lnTo>
                  <a:lnTo>
                    <a:pt x="112857" y="43960"/>
                  </a:lnTo>
                  <a:lnTo>
                    <a:pt x="111508" y="32323"/>
                  </a:lnTo>
                  <a:lnTo>
                    <a:pt x="107471" y="14015"/>
                  </a:lnTo>
                  <a:lnTo>
                    <a:pt x="105259" y="10616"/>
                  </a:lnTo>
                  <a:lnTo>
                    <a:pt x="97784" y="4334"/>
                  </a:lnTo>
                  <a:lnTo>
                    <a:pt x="88189" y="914"/>
                  </a:lnTo>
                  <a:lnTo>
                    <a:pt x="82997" y="0"/>
                  </a:lnTo>
                  <a:lnTo>
                    <a:pt x="74718" y="1496"/>
                  </a:lnTo>
                  <a:lnTo>
                    <a:pt x="71194" y="3212"/>
                  </a:lnTo>
                  <a:lnTo>
                    <a:pt x="64769" y="12644"/>
                  </a:lnTo>
                  <a:lnTo>
                    <a:pt x="51056" y="43948"/>
                  </a:lnTo>
                  <a:lnTo>
                    <a:pt x="49292" y="66929"/>
                  </a:lnTo>
                  <a:lnTo>
                    <a:pt x="56647" y="104996"/>
                  </a:lnTo>
                  <a:lnTo>
                    <a:pt x="67158" y="143768"/>
                  </a:lnTo>
                  <a:lnTo>
                    <a:pt x="79985" y="168001"/>
                  </a:lnTo>
                  <a:lnTo>
                    <a:pt x="86935" y="173482"/>
                  </a:lnTo>
                  <a:lnTo>
                    <a:pt x="104690" y="179572"/>
                  </a:lnTo>
                  <a:lnTo>
                    <a:pt x="131349" y="178505"/>
                  </a:lnTo>
                  <a:lnTo>
                    <a:pt x="157122" y="167738"/>
                  </a:lnTo>
                  <a:lnTo>
                    <a:pt x="178137" y="152630"/>
                  </a:lnTo>
                  <a:lnTo>
                    <a:pt x="191786" y="131743"/>
                  </a:lnTo>
                  <a:lnTo>
                    <a:pt x="198581" y="96077"/>
                  </a:lnTo>
                  <a:lnTo>
                    <a:pt x="199552" y="71833"/>
                  </a:lnTo>
                  <a:lnTo>
                    <a:pt x="197075" y="66034"/>
                  </a:lnTo>
                  <a:lnTo>
                    <a:pt x="192317" y="59140"/>
                  </a:lnTo>
                  <a:lnTo>
                    <a:pt x="191926" y="59515"/>
                  </a:lnTo>
                  <a:lnTo>
                    <a:pt x="191176" y="93669"/>
                  </a:lnTo>
                  <a:lnTo>
                    <a:pt x="197850" y="133954"/>
                  </a:lnTo>
                  <a:lnTo>
                    <a:pt x="200321" y="173195"/>
                  </a:lnTo>
                  <a:lnTo>
                    <a:pt x="201966" y="176945"/>
                  </a:lnTo>
                  <a:lnTo>
                    <a:pt x="206870" y="182962"/>
                  </a:lnTo>
                  <a:lnTo>
                    <a:pt x="208215" y="182515"/>
                  </a:lnTo>
                  <a:lnTo>
                    <a:pt x="212215" y="179510"/>
                  </a:lnTo>
                  <a:lnTo>
                    <a:pt x="219757" y="168035"/>
                  </a:lnTo>
                  <a:lnTo>
                    <a:pt x="226828" y="132597"/>
                  </a:lnTo>
                  <a:lnTo>
                    <a:pt x="232403" y="117186"/>
                  </a:lnTo>
                  <a:lnTo>
                    <a:pt x="252163" y="90595"/>
                  </a:lnTo>
                  <a:lnTo>
                    <a:pt x="265877" y="80646"/>
                  </a:lnTo>
                  <a:lnTo>
                    <a:pt x="277363" y="76235"/>
                  </a:lnTo>
                  <a:lnTo>
                    <a:pt x="286223" y="77711"/>
                  </a:lnTo>
                  <a:lnTo>
                    <a:pt x="291218" y="79421"/>
                  </a:lnTo>
                  <a:lnTo>
                    <a:pt x="299279" y="86339"/>
                  </a:lnTo>
                  <a:lnTo>
                    <a:pt x="309106" y="103323"/>
                  </a:lnTo>
                  <a:lnTo>
                    <a:pt x="315466" y="123718"/>
                  </a:lnTo>
                  <a:lnTo>
                    <a:pt x="322109" y="151962"/>
                  </a:lnTo>
                  <a:lnTo>
                    <a:pt x="329773" y="167397"/>
                  </a:lnTo>
                  <a:lnTo>
                    <a:pt x="352012" y="1759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8" name="SMARTInkShape-2632"/>
            <p:cNvSpPr/>
            <p:nvPr/>
          </p:nvSpPr>
          <p:spPr>
            <a:xfrm>
              <a:off x="848192" y="4894083"/>
              <a:ext cx="218493" cy="211211"/>
            </a:xfrm>
            <a:custGeom>
              <a:avLst/>
              <a:gdLst/>
              <a:ahLst/>
              <a:cxnLst/>
              <a:rect l="0" t="0" r="0" b="0"/>
              <a:pathLst>
                <a:path w="218493" h="211211">
                  <a:moveTo>
                    <a:pt x="15408" y="8117"/>
                  </a:moveTo>
                  <a:lnTo>
                    <a:pt x="10913" y="8117"/>
                  </a:lnTo>
                  <a:lnTo>
                    <a:pt x="6198" y="5609"/>
                  </a:lnTo>
                  <a:lnTo>
                    <a:pt x="0" y="828"/>
                  </a:lnTo>
                  <a:lnTo>
                    <a:pt x="432" y="435"/>
                  </a:lnTo>
                  <a:lnTo>
                    <a:pt x="3421" y="0"/>
                  </a:lnTo>
                  <a:lnTo>
                    <a:pt x="41986" y="6970"/>
                  </a:lnTo>
                  <a:lnTo>
                    <a:pt x="79883" y="8991"/>
                  </a:lnTo>
                  <a:lnTo>
                    <a:pt x="117148" y="18566"/>
                  </a:lnTo>
                  <a:lnTo>
                    <a:pt x="133983" y="23128"/>
                  </a:lnTo>
                  <a:lnTo>
                    <a:pt x="144308" y="25137"/>
                  </a:lnTo>
                  <a:lnTo>
                    <a:pt x="174290" y="42154"/>
                  </a:lnTo>
                  <a:lnTo>
                    <a:pt x="181037" y="46763"/>
                  </a:lnTo>
                  <a:lnTo>
                    <a:pt x="193034" y="52231"/>
                  </a:lnTo>
                  <a:lnTo>
                    <a:pt x="204463" y="62091"/>
                  </a:lnTo>
                  <a:lnTo>
                    <a:pt x="207617" y="70048"/>
                  </a:lnTo>
                  <a:lnTo>
                    <a:pt x="208459" y="74804"/>
                  </a:lnTo>
                  <a:lnTo>
                    <a:pt x="209960" y="77975"/>
                  </a:lnTo>
                  <a:lnTo>
                    <a:pt x="211902" y="80089"/>
                  </a:lnTo>
                  <a:lnTo>
                    <a:pt x="214137" y="81500"/>
                  </a:lnTo>
                  <a:lnTo>
                    <a:pt x="215628" y="84320"/>
                  </a:lnTo>
                  <a:lnTo>
                    <a:pt x="218346" y="106277"/>
                  </a:lnTo>
                  <a:lnTo>
                    <a:pt x="218492" y="112264"/>
                  </a:lnTo>
                  <a:lnTo>
                    <a:pt x="214079" y="125420"/>
                  </a:lnTo>
                  <a:lnTo>
                    <a:pt x="190341" y="162057"/>
                  </a:lnTo>
                  <a:lnTo>
                    <a:pt x="148521" y="194369"/>
                  </a:lnTo>
                  <a:lnTo>
                    <a:pt x="138540" y="199081"/>
                  </a:lnTo>
                  <a:lnTo>
                    <a:pt x="102522" y="205139"/>
                  </a:lnTo>
                  <a:lnTo>
                    <a:pt x="95518" y="208571"/>
                  </a:lnTo>
                  <a:lnTo>
                    <a:pt x="80848" y="210776"/>
                  </a:lnTo>
                  <a:lnTo>
                    <a:pt x="64605" y="211210"/>
                  </a:lnTo>
                  <a:lnTo>
                    <a:pt x="58283" y="208760"/>
                  </a:lnTo>
                  <a:lnTo>
                    <a:pt x="51054" y="204017"/>
                  </a:lnTo>
                  <a:lnTo>
                    <a:pt x="45307" y="203195"/>
                  </a:lnTo>
                  <a:lnTo>
                    <a:pt x="43808" y="202140"/>
                  </a:lnTo>
                  <a:lnTo>
                    <a:pt x="42808" y="200496"/>
                  </a:lnTo>
                  <a:lnTo>
                    <a:pt x="40808" y="1943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9" name="SMARTInkShape-2633"/>
            <p:cNvSpPr/>
            <p:nvPr/>
          </p:nvSpPr>
          <p:spPr>
            <a:xfrm>
              <a:off x="1532536" y="4877149"/>
              <a:ext cx="8398" cy="236719"/>
            </a:xfrm>
            <a:custGeom>
              <a:avLst/>
              <a:gdLst/>
              <a:ahLst/>
              <a:cxnLst/>
              <a:rect l="0" t="0" r="0" b="0"/>
              <a:pathLst>
                <a:path w="8398" h="236719">
                  <a:moveTo>
                    <a:pt x="8397" y="8118"/>
                  </a:moveTo>
                  <a:lnTo>
                    <a:pt x="8397" y="0"/>
                  </a:lnTo>
                  <a:lnTo>
                    <a:pt x="7457" y="38655"/>
                  </a:lnTo>
                  <a:lnTo>
                    <a:pt x="1696" y="77423"/>
                  </a:lnTo>
                  <a:lnTo>
                    <a:pt x="279" y="116822"/>
                  </a:lnTo>
                  <a:lnTo>
                    <a:pt x="0" y="157601"/>
                  </a:lnTo>
                  <a:lnTo>
                    <a:pt x="2453" y="193808"/>
                  </a:lnTo>
                  <a:lnTo>
                    <a:pt x="8397" y="2367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0" name="SMARTInkShape-2634"/>
            <p:cNvSpPr/>
            <p:nvPr/>
          </p:nvSpPr>
          <p:spPr>
            <a:xfrm>
              <a:off x="8810246" y="5029449"/>
              <a:ext cx="78434" cy="135219"/>
            </a:xfrm>
            <a:custGeom>
              <a:avLst/>
              <a:gdLst/>
              <a:ahLst/>
              <a:cxnLst/>
              <a:rect l="0" t="0" r="0" b="0"/>
              <a:pathLst>
                <a:path w="78434" h="135219">
                  <a:moveTo>
                    <a:pt x="45887" y="25151"/>
                  </a:moveTo>
                  <a:lnTo>
                    <a:pt x="38597" y="25151"/>
                  </a:lnTo>
                  <a:lnTo>
                    <a:pt x="42264" y="25151"/>
                  </a:lnTo>
                  <a:lnTo>
                    <a:pt x="43472" y="26092"/>
                  </a:lnTo>
                  <a:lnTo>
                    <a:pt x="45569" y="32439"/>
                  </a:lnTo>
                  <a:lnTo>
                    <a:pt x="48255" y="33096"/>
                  </a:lnTo>
                  <a:lnTo>
                    <a:pt x="50288" y="33267"/>
                  </a:lnTo>
                  <a:lnTo>
                    <a:pt x="55055" y="35972"/>
                  </a:lnTo>
                  <a:lnTo>
                    <a:pt x="60310" y="39368"/>
                  </a:lnTo>
                  <a:lnTo>
                    <a:pt x="69655" y="41728"/>
                  </a:lnTo>
                  <a:lnTo>
                    <a:pt x="75298" y="41979"/>
                  </a:lnTo>
                  <a:lnTo>
                    <a:pt x="76784" y="41073"/>
                  </a:lnTo>
                  <a:lnTo>
                    <a:pt x="77774" y="39530"/>
                  </a:lnTo>
                  <a:lnTo>
                    <a:pt x="78433" y="37558"/>
                  </a:lnTo>
                  <a:lnTo>
                    <a:pt x="77933" y="35304"/>
                  </a:lnTo>
                  <a:lnTo>
                    <a:pt x="72879" y="24927"/>
                  </a:lnTo>
                  <a:lnTo>
                    <a:pt x="69250" y="14109"/>
                  </a:lnTo>
                  <a:lnTo>
                    <a:pt x="64738" y="6132"/>
                  </a:lnTo>
                  <a:lnTo>
                    <a:pt x="59596" y="2586"/>
                  </a:lnTo>
                  <a:lnTo>
                    <a:pt x="35740" y="0"/>
                  </a:lnTo>
                  <a:lnTo>
                    <a:pt x="26953" y="4878"/>
                  </a:lnTo>
                  <a:lnTo>
                    <a:pt x="14970" y="14353"/>
                  </a:lnTo>
                  <a:lnTo>
                    <a:pt x="496" y="47338"/>
                  </a:lnTo>
                  <a:lnTo>
                    <a:pt x="0" y="61352"/>
                  </a:lnTo>
                  <a:lnTo>
                    <a:pt x="3856" y="76048"/>
                  </a:lnTo>
                  <a:lnTo>
                    <a:pt x="21662" y="100813"/>
                  </a:lnTo>
                  <a:lnTo>
                    <a:pt x="71287" y="1352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1" name="SMARTInkShape-2635"/>
            <p:cNvSpPr/>
            <p:nvPr/>
          </p:nvSpPr>
          <p:spPr>
            <a:xfrm>
              <a:off x="7977939" y="4927778"/>
              <a:ext cx="116093" cy="236890"/>
            </a:xfrm>
            <a:custGeom>
              <a:avLst/>
              <a:gdLst/>
              <a:ahLst/>
              <a:cxnLst/>
              <a:rect l="0" t="0" r="0" b="0"/>
              <a:pathLst>
                <a:path w="116093" h="236890">
                  <a:moveTo>
                    <a:pt x="107728" y="59089"/>
                  </a:moveTo>
                  <a:lnTo>
                    <a:pt x="114430" y="43176"/>
                  </a:lnTo>
                  <a:lnTo>
                    <a:pt x="116092" y="17965"/>
                  </a:lnTo>
                  <a:lnTo>
                    <a:pt x="114244" y="13799"/>
                  </a:lnTo>
                  <a:lnTo>
                    <a:pt x="101606" y="1849"/>
                  </a:lnTo>
                  <a:lnTo>
                    <a:pt x="68608" y="0"/>
                  </a:lnTo>
                  <a:lnTo>
                    <a:pt x="46905" y="4369"/>
                  </a:lnTo>
                  <a:lnTo>
                    <a:pt x="31590" y="11622"/>
                  </a:lnTo>
                  <a:lnTo>
                    <a:pt x="4736" y="35379"/>
                  </a:lnTo>
                  <a:lnTo>
                    <a:pt x="806" y="46670"/>
                  </a:lnTo>
                  <a:lnTo>
                    <a:pt x="0" y="61095"/>
                  </a:lnTo>
                  <a:lnTo>
                    <a:pt x="2777" y="76914"/>
                  </a:lnTo>
                  <a:lnTo>
                    <a:pt x="21598" y="111771"/>
                  </a:lnTo>
                  <a:lnTo>
                    <a:pt x="42730" y="150191"/>
                  </a:lnTo>
                  <a:lnTo>
                    <a:pt x="70250" y="190821"/>
                  </a:lnTo>
                  <a:lnTo>
                    <a:pt x="107728" y="2368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2" name="SMARTInkShape-2636"/>
            <p:cNvSpPr/>
            <p:nvPr/>
          </p:nvSpPr>
          <p:spPr>
            <a:xfrm>
              <a:off x="889000" y="4893743"/>
              <a:ext cx="25401" cy="211658"/>
            </a:xfrm>
            <a:custGeom>
              <a:avLst/>
              <a:gdLst/>
              <a:ahLst/>
              <a:cxnLst/>
              <a:rect l="0" t="0" r="0" b="0"/>
              <a:pathLst>
                <a:path w="25401" h="211658">
                  <a:moveTo>
                    <a:pt x="0" y="8457"/>
                  </a:moveTo>
                  <a:lnTo>
                    <a:pt x="0" y="0"/>
                  </a:lnTo>
                  <a:lnTo>
                    <a:pt x="941" y="32230"/>
                  </a:lnTo>
                  <a:lnTo>
                    <a:pt x="7290" y="68624"/>
                  </a:lnTo>
                  <a:lnTo>
                    <a:pt x="8118" y="102380"/>
                  </a:lnTo>
                  <a:lnTo>
                    <a:pt x="14216" y="137530"/>
                  </a:lnTo>
                  <a:lnTo>
                    <a:pt x="25400" y="2116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3" name="SMARTInkShape-2637"/>
            <p:cNvSpPr/>
            <p:nvPr/>
          </p:nvSpPr>
          <p:spPr>
            <a:xfrm>
              <a:off x="7806267" y="5046133"/>
              <a:ext cx="25401" cy="84668"/>
            </a:xfrm>
            <a:custGeom>
              <a:avLst/>
              <a:gdLst/>
              <a:ahLst/>
              <a:cxnLst/>
              <a:rect l="0" t="0" r="0" b="0"/>
              <a:pathLst>
                <a:path w="25401" h="84668">
                  <a:moveTo>
                    <a:pt x="0" y="0"/>
                  </a:moveTo>
                  <a:lnTo>
                    <a:pt x="940" y="21201"/>
                  </a:lnTo>
                  <a:lnTo>
                    <a:pt x="25400"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4" name="SMARTInkShape-2638"/>
            <p:cNvSpPr/>
            <p:nvPr/>
          </p:nvSpPr>
          <p:spPr>
            <a:xfrm>
              <a:off x="7865533" y="5105400"/>
              <a:ext cx="93135" cy="8468"/>
            </a:xfrm>
            <a:custGeom>
              <a:avLst/>
              <a:gdLst/>
              <a:ahLst/>
              <a:cxnLst/>
              <a:rect l="0" t="0" r="0" b="0"/>
              <a:pathLst>
                <a:path w="93135" h="8468">
                  <a:moveTo>
                    <a:pt x="0" y="8467"/>
                  </a:moveTo>
                  <a:lnTo>
                    <a:pt x="22142" y="7526"/>
                  </a:lnTo>
                  <a:lnTo>
                    <a:pt x="931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5" name="SMARTInkShape-2639"/>
            <p:cNvSpPr/>
            <p:nvPr/>
          </p:nvSpPr>
          <p:spPr>
            <a:xfrm>
              <a:off x="3471333" y="4961467"/>
              <a:ext cx="177801" cy="1"/>
            </a:xfrm>
            <a:custGeom>
              <a:avLst/>
              <a:gdLst/>
              <a:ahLst/>
              <a:cxnLst/>
              <a:rect l="0" t="0" r="0" b="0"/>
              <a:pathLst>
                <a:path w="177801" h="1">
                  <a:moveTo>
                    <a:pt x="0" y="0"/>
                  </a:moveTo>
                  <a:lnTo>
                    <a:pt x="35353" y="0"/>
                  </a:lnTo>
                  <a:lnTo>
                    <a:pt x="68968" y="0"/>
                  </a:lnTo>
                  <a:lnTo>
                    <a:pt x="105851" y="0"/>
                  </a:lnTo>
                  <a:lnTo>
                    <a:pt x="1778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6" name="SMARTInkShape-2640"/>
            <p:cNvSpPr/>
            <p:nvPr/>
          </p:nvSpPr>
          <p:spPr>
            <a:xfrm>
              <a:off x="1845733" y="4953000"/>
              <a:ext cx="201068" cy="151796"/>
            </a:xfrm>
            <a:custGeom>
              <a:avLst/>
              <a:gdLst/>
              <a:ahLst/>
              <a:cxnLst/>
              <a:rect l="0" t="0" r="0" b="0"/>
              <a:pathLst>
                <a:path w="201068" h="151796">
                  <a:moveTo>
                    <a:pt x="0" y="16933"/>
                  </a:moveTo>
                  <a:lnTo>
                    <a:pt x="0" y="9644"/>
                  </a:lnTo>
                  <a:lnTo>
                    <a:pt x="0" y="51468"/>
                  </a:lnTo>
                  <a:lnTo>
                    <a:pt x="2509" y="70440"/>
                  </a:lnTo>
                  <a:lnTo>
                    <a:pt x="8623" y="109482"/>
                  </a:lnTo>
                  <a:lnTo>
                    <a:pt x="15654" y="136168"/>
                  </a:lnTo>
                  <a:lnTo>
                    <a:pt x="17962" y="139697"/>
                  </a:lnTo>
                  <a:lnTo>
                    <a:pt x="25544" y="146127"/>
                  </a:lnTo>
                  <a:lnTo>
                    <a:pt x="32676" y="149611"/>
                  </a:lnTo>
                  <a:lnTo>
                    <a:pt x="35895" y="150542"/>
                  </a:lnTo>
                  <a:lnTo>
                    <a:pt x="44489" y="149066"/>
                  </a:lnTo>
                  <a:lnTo>
                    <a:pt x="49415" y="147354"/>
                  </a:lnTo>
                  <a:lnTo>
                    <a:pt x="57397" y="140437"/>
                  </a:lnTo>
                  <a:lnTo>
                    <a:pt x="82737" y="107251"/>
                  </a:lnTo>
                  <a:lnTo>
                    <a:pt x="91080" y="84635"/>
                  </a:lnTo>
                  <a:lnTo>
                    <a:pt x="93118" y="44129"/>
                  </a:lnTo>
                  <a:lnTo>
                    <a:pt x="94074" y="80423"/>
                  </a:lnTo>
                  <a:lnTo>
                    <a:pt x="101756" y="113852"/>
                  </a:lnTo>
                  <a:lnTo>
                    <a:pt x="109068" y="124567"/>
                  </a:lnTo>
                  <a:lnTo>
                    <a:pt x="127918" y="142058"/>
                  </a:lnTo>
                  <a:lnTo>
                    <a:pt x="138697" y="147804"/>
                  </a:lnTo>
                  <a:lnTo>
                    <a:pt x="162071" y="151795"/>
                  </a:lnTo>
                  <a:lnTo>
                    <a:pt x="171123" y="147115"/>
                  </a:lnTo>
                  <a:lnTo>
                    <a:pt x="180477" y="138762"/>
                  </a:lnTo>
                  <a:lnTo>
                    <a:pt x="191032" y="122541"/>
                  </a:lnTo>
                  <a:lnTo>
                    <a:pt x="199177" y="99338"/>
                  </a:lnTo>
                  <a:lnTo>
                    <a:pt x="201067" y="70931"/>
                  </a:lnTo>
                  <a:lnTo>
                    <a:pt x="191259" y="32987"/>
                  </a:lnTo>
                  <a:lnTo>
                    <a:pt x="183251" y="17195"/>
                  </a:lnTo>
                  <a:lnTo>
                    <a:pt x="152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SMARTInkShape-2641"/>
            <p:cNvSpPr/>
            <p:nvPr/>
          </p:nvSpPr>
          <p:spPr>
            <a:xfrm>
              <a:off x="7526867" y="4937244"/>
              <a:ext cx="42334" cy="227424"/>
            </a:xfrm>
            <a:custGeom>
              <a:avLst/>
              <a:gdLst/>
              <a:ahLst/>
              <a:cxnLst/>
              <a:rect l="0" t="0" r="0" b="0"/>
              <a:pathLst>
                <a:path w="42334" h="227424">
                  <a:moveTo>
                    <a:pt x="0" y="7289"/>
                  </a:moveTo>
                  <a:lnTo>
                    <a:pt x="7289" y="0"/>
                  </a:lnTo>
                  <a:lnTo>
                    <a:pt x="7682" y="548"/>
                  </a:lnTo>
                  <a:lnTo>
                    <a:pt x="10971" y="37362"/>
                  </a:lnTo>
                  <a:lnTo>
                    <a:pt x="15756" y="67479"/>
                  </a:lnTo>
                  <a:lnTo>
                    <a:pt x="17641" y="106424"/>
                  </a:lnTo>
                  <a:lnTo>
                    <a:pt x="24595" y="147836"/>
                  </a:lnTo>
                  <a:lnTo>
                    <a:pt x="27042" y="170602"/>
                  </a:lnTo>
                  <a:lnTo>
                    <a:pt x="42333" y="2274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8" name="SMARTInkShape-2642"/>
            <p:cNvSpPr/>
            <p:nvPr/>
          </p:nvSpPr>
          <p:spPr>
            <a:xfrm>
              <a:off x="8001000" y="5088467"/>
              <a:ext cx="110068" cy="8467"/>
            </a:xfrm>
            <a:custGeom>
              <a:avLst/>
              <a:gdLst/>
              <a:ahLst/>
              <a:cxnLst/>
              <a:rect l="0" t="0" r="0" b="0"/>
              <a:pathLst>
                <a:path w="110068" h="8467">
                  <a:moveTo>
                    <a:pt x="0" y="0"/>
                  </a:moveTo>
                  <a:lnTo>
                    <a:pt x="0" y="4495"/>
                  </a:lnTo>
                  <a:lnTo>
                    <a:pt x="940" y="5819"/>
                  </a:lnTo>
                  <a:lnTo>
                    <a:pt x="2509" y="6701"/>
                  </a:lnTo>
                  <a:lnTo>
                    <a:pt x="11719" y="7943"/>
                  </a:lnTo>
                  <a:lnTo>
                    <a:pt x="53595" y="8464"/>
                  </a:lnTo>
                  <a:lnTo>
                    <a:pt x="95119" y="8466"/>
                  </a:lnTo>
                  <a:lnTo>
                    <a:pt x="110067"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9" name="SMARTInkShape-2643"/>
            <p:cNvSpPr/>
            <p:nvPr/>
          </p:nvSpPr>
          <p:spPr>
            <a:xfrm>
              <a:off x="7848745" y="4936565"/>
              <a:ext cx="92989" cy="270436"/>
            </a:xfrm>
            <a:custGeom>
              <a:avLst/>
              <a:gdLst/>
              <a:ahLst/>
              <a:cxnLst/>
              <a:rect l="0" t="0" r="0" b="0"/>
              <a:pathLst>
                <a:path w="92989" h="270436">
                  <a:moveTo>
                    <a:pt x="33722" y="109568"/>
                  </a:moveTo>
                  <a:lnTo>
                    <a:pt x="41011" y="109568"/>
                  </a:lnTo>
                  <a:lnTo>
                    <a:pt x="50622" y="118004"/>
                  </a:lnTo>
                  <a:lnTo>
                    <a:pt x="50655" y="101481"/>
                  </a:lnTo>
                  <a:lnTo>
                    <a:pt x="57945" y="93845"/>
                  </a:lnTo>
                  <a:lnTo>
                    <a:pt x="67238" y="63448"/>
                  </a:lnTo>
                  <a:lnTo>
                    <a:pt x="67485" y="55660"/>
                  </a:lnTo>
                  <a:lnTo>
                    <a:pt x="58960" y="28492"/>
                  </a:lnTo>
                  <a:lnTo>
                    <a:pt x="54973" y="22421"/>
                  </a:lnTo>
                  <a:lnTo>
                    <a:pt x="27242" y="1182"/>
                  </a:lnTo>
                  <a:lnTo>
                    <a:pt x="23630" y="248"/>
                  </a:lnTo>
                  <a:lnTo>
                    <a:pt x="21349" y="0"/>
                  </a:lnTo>
                  <a:lnTo>
                    <a:pt x="16307" y="2232"/>
                  </a:lnTo>
                  <a:lnTo>
                    <a:pt x="5404" y="11329"/>
                  </a:lnTo>
                  <a:lnTo>
                    <a:pt x="2321" y="16675"/>
                  </a:lnTo>
                  <a:lnTo>
                    <a:pt x="585" y="27481"/>
                  </a:lnTo>
                  <a:lnTo>
                    <a:pt x="0" y="52484"/>
                  </a:lnTo>
                  <a:lnTo>
                    <a:pt x="15785" y="92922"/>
                  </a:lnTo>
                  <a:lnTo>
                    <a:pt x="36587" y="133124"/>
                  </a:lnTo>
                  <a:lnTo>
                    <a:pt x="53111" y="162727"/>
                  </a:lnTo>
                  <a:lnTo>
                    <a:pt x="67541" y="200504"/>
                  </a:lnTo>
                  <a:lnTo>
                    <a:pt x="92988" y="2704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0" name="SMARTInkShape-2644"/>
            <p:cNvSpPr/>
            <p:nvPr/>
          </p:nvSpPr>
          <p:spPr>
            <a:xfrm>
              <a:off x="8170333" y="5037667"/>
              <a:ext cx="118535" cy="127001"/>
            </a:xfrm>
            <a:custGeom>
              <a:avLst/>
              <a:gdLst/>
              <a:ahLst/>
              <a:cxnLst/>
              <a:rect l="0" t="0" r="0" b="0"/>
              <a:pathLst>
                <a:path w="118535" h="127001">
                  <a:moveTo>
                    <a:pt x="0" y="59266"/>
                  </a:moveTo>
                  <a:lnTo>
                    <a:pt x="36804" y="59266"/>
                  </a:lnTo>
                  <a:lnTo>
                    <a:pt x="42385" y="56758"/>
                  </a:lnTo>
                  <a:lnTo>
                    <a:pt x="48001" y="53447"/>
                  </a:lnTo>
                  <a:lnTo>
                    <a:pt x="57597" y="51149"/>
                  </a:lnTo>
                  <a:lnTo>
                    <a:pt x="65697" y="45050"/>
                  </a:lnTo>
                  <a:lnTo>
                    <a:pt x="70905" y="43541"/>
                  </a:lnTo>
                  <a:lnTo>
                    <a:pt x="72670" y="42198"/>
                  </a:lnTo>
                  <a:lnTo>
                    <a:pt x="76095" y="36753"/>
                  </a:lnTo>
                  <a:lnTo>
                    <a:pt x="83353" y="34247"/>
                  </a:lnTo>
                  <a:lnTo>
                    <a:pt x="84083" y="31526"/>
                  </a:lnTo>
                  <a:lnTo>
                    <a:pt x="84277" y="29484"/>
                  </a:lnTo>
                  <a:lnTo>
                    <a:pt x="85348" y="28123"/>
                  </a:lnTo>
                  <a:lnTo>
                    <a:pt x="91923" y="25759"/>
                  </a:lnTo>
                  <a:lnTo>
                    <a:pt x="92596" y="23049"/>
                  </a:lnTo>
                  <a:lnTo>
                    <a:pt x="93103" y="17291"/>
                  </a:lnTo>
                  <a:lnTo>
                    <a:pt x="85841" y="9673"/>
                  </a:lnTo>
                  <a:lnTo>
                    <a:pt x="80520" y="8824"/>
                  </a:lnTo>
                  <a:lnTo>
                    <a:pt x="79080" y="7764"/>
                  </a:lnTo>
                  <a:lnTo>
                    <a:pt x="77480" y="4078"/>
                  </a:lnTo>
                  <a:lnTo>
                    <a:pt x="76112" y="2718"/>
                  </a:lnTo>
                  <a:lnTo>
                    <a:pt x="69023" y="357"/>
                  </a:lnTo>
                  <a:lnTo>
                    <a:pt x="39153" y="0"/>
                  </a:lnTo>
                  <a:lnTo>
                    <a:pt x="37392" y="941"/>
                  </a:lnTo>
                  <a:lnTo>
                    <a:pt x="36217" y="2508"/>
                  </a:lnTo>
                  <a:lnTo>
                    <a:pt x="34331" y="7289"/>
                  </a:lnTo>
                  <a:lnTo>
                    <a:pt x="26618" y="15653"/>
                  </a:lnTo>
                  <a:lnTo>
                    <a:pt x="21266" y="16553"/>
                  </a:lnTo>
                  <a:lnTo>
                    <a:pt x="19822" y="17621"/>
                  </a:lnTo>
                  <a:lnTo>
                    <a:pt x="18218" y="21315"/>
                  </a:lnTo>
                  <a:lnTo>
                    <a:pt x="16937" y="53975"/>
                  </a:lnTo>
                  <a:lnTo>
                    <a:pt x="19444" y="59423"/>
                  </a:lnTo>
                  <a:lnTo>
                    <a:pt x="22753" y="64980"/>
                  </a:lnTo>
                  <a:lnTo>
                    <a:pt x="25052" y="74536"/>
                  </a:lnTo>
                  <a:lnTo>
                    <a:pt x="31150" y="82630"/>
                  </a:lnTo>
                  <a:lnTo>
                    <a:pt x="34003" y="90543"/>
                  </a:lnTo>
                  <a:lnTo>
                    <a:pt x="38004" y="96059"/>
                  </a:lnTo>
                  <a:lnTo>
                    <a:pt x="42918" y="99137"/>
                  </a:lnTo>
                  <a:lnTo>
                    <a:pt x="48237" y="101446"/>
                  </a:lnTo>
                  <a:lnTo>
                    <a:pt x="65703" y="115623"/>
                  </a:lnTo>
                  <a:lnTo>
                    <a:pt x="73613" y="118612"/>
                  </a:lnTo>
                  <a:lnTo>
                    <a:pt x="81914" y="124096"/>
                  </a:lnTo>
                  <a:lnTo>
                    <a:pt x="87520" y="125709"/>
                  </a:lnTo>
                  <a:lnTo>
                    <a:pt x="118534"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1" name="SMARTInkShape-2645"/>
            <p:cNvSpPr/>
            <p:nvPr/>
          </p:nvSpPr>
          <p:spPr>
            <a:xfrm>
              <a:off x="3996267" y="4855773"/>
              <a:ext cx="50801" cy="215761"/>
            </a:xfrm>
            <a:custGeom>
              <a:avLst/>
              <a:gdLst/>
              <a:ahLst/>
              <a:cxnLst/>
              <a:rect l="0" t="0" r="0" b="0"/>
              <a:pathLst>
                <a:path w="50801" h="215761">
                  <a:moveTo>
                    <a:pt x="0" y="12560"/>
                  </a:moveTo>
                  <a:lnTo>
                    <a:pt x="0" y="0"/>
                  </a:lnTo>
                  <a:lnTo>
                    <a:pt x="941" y="12252"/>
                  </a:lnTo>
                  <a:lnTo>
                    <a:pt x="7289" y="47501"/>
                  </a:lnTo>
                  <a:lnTo>
                    <a:pt x="14052" y="86324"/>
                  </a:lnTo>
                  <a:lnTo>
                    <a:pt x="17961" y="113438"/>
                  </a:lnTo>
                  <a:lnTo>
                    <a:pt x="31400" y="151904"/>
                  </a:lnTo>
                  <a:lnTo>
                    <a:pt x="50800" y="2157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2" name="SMARTInkShape-2646"/>
            <p:cNvSpPr/>
            <p:nvPr/>
          </p:nvSpPr>
          <p:spPr>
            <a:xfrm>
              <a:off x="3940972" y="4851503"/>
              <a:ext cx="247825" cy="219692"/>
            </a:xfrm>
            <a:custGeom>
              <a:avLst/>
              <a:gdLst/>
              <a:ahLst/>
              <a:cxnLst/>
              <a:rect l="0" t="0" r="0" b="0"/>
              <a:pathLst>
                <a:path w="247825" h="219692">
                  <a:moveTo>
                    <a:pt x="4495" y="8364"/>
                  </a:moveTo>
                  <a:lnTo>
                    <a:pt x="0" y="3869"/>
                  </a:lnTo>
                  <a:lnTo>
                    <a:pt x="558" y="2545"/>
                  </a:lnTo>
                  <a:lnTo>
                    <a:pt x="6194" y="1074"/>
                  </a:lnTo>
                  <a:lnTo>
                    <a:pt x="42130" y="0"/>
                  </a:lnTo>
                  <a:lnTo>
                    <a:pt x="61674" y="4960"/>
                  </a:lnTo>
                  <a:lnTo>
                    <a:pt x="97216" y="18980"/>
                  </a:lnTo>
                  <a:lnTo>
                    <a:pt x="135714" y="36184"/>
                  </a:lnTo>
                  <a:lnTo>
                    <a:pt x="175917" y="56486"/>
                  </a:lnTo>
                  <a:lnTo>
                    <a:pt x="198906" y="72272"/>
                  </a:lnTo>
                  <a:lnTo>
                    <a:pt x="238869" y="113766"/>
                  </a:lnTo>
                  <a:lnTo>
                    <a:pt x="245068" y="128587"/>
                  </a:lnTo>
                  <a:lnTo>
                    <a:pt x="247824" y="144581"/>
                  </a:lnTo>
                  <a:lnTo>
                    <a:pt x="246540" y="158589"/>
                  </a:lnTo>
                  <a:lnTo>
                    <a:pt x="241892" y="171085"/>
                  </a:lnTo>
                  <a:lnTo>
                    <a:pt x="222778" y="195653"/>
                  </a:lnTo>
                  <a:lnTo>
                    <a:pt x="197190" y="208385"/>
                  </a:lnTo>
                  <a:lnTo>
                    <a:pt x="167468" y="217452"/>
                  </a:lnTo>
                  <a:lnTo>
                    <a:pt x="130657" y="219691"/>
                  </a:lnTo>
                  <a:lnTo>
                    <a:pt x="89161" y="2115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3" name="SMARTInkShape-2647"/>
            <p:cNvSpPr/>
            <p:nvPr/>
          </p:nvSpPr>
          <p:spPr>
            <a:xfrm>
              <a:off x="4699034" y="4826003"/>
              <a:ext cx="203167" cy="228598"/>
            </a:xfrm>
            <a:custGeom>
              <a:avLst/>
              <a:gdLst/>
              <a:ahLst/>
              <a:cxnLst/>
              <a:rect l="0" t="0" r="0" b="0"/>
              <a:pathLst>
                <a:path w="203167" h="228598">
                  <a:moveTo>
                    <a:pt x="33833" y="50797"/>
                  </a:moveTo>
                  <a:lnTo>
                    <a:pt x="29338" y="50797"/>
                  </a:lnTo>
                  <a:lnTo>
                    <a:pt x="28014" y="49856"/>
                  </a:lnTo>
                  <a:lnTo>
                    <a:pt x="27132" y="48289"/>
                  </a:lnTo>
                  <a:lnTo>
                    <a:pt x="25599" y="42174"/>
                  </a:lnTo>
                  <a:lnTo>
                    <a:pt x="25397" y="35144"/>
                  </a:lnTo>
                  <a:lnTo>
                    <a:pt x="32659" y="26686"/>
                  </a:lnTo>
                  <a:lnTo>
                    <a:pt x="33485" y="21284"/>
                  </a:lnTo>
                  <a:lnTo>
                    <a:pt x="34542" y="19833"/>
                  </a:lnTo>
                  <a:lnTo>
                    <a:pt x="36187" y="18865"/>
                  </a:lnTo>
                  <a:lnTo>
                    <a:pt x="38224" y="18220"/>
                  </a:lnTo>
                  <a:lnTo>
                    <a:pt x="49232" y="9753"/>
                  </a:lnTo>
                  <a:lnTo>
                    <a:pt x="57222" y="7778"/>
                  </a:lnTo>
                  <a:lnTo>
                    <a:pt x="65117" y="2720"/>
                  </a:lnTo>
                  <a:lnTo>
                    <a:pt x="76214" y="535"/>
                  </a:lnTo>
                  <a:lnTo>
                    <a:pt x="108361" y="0"/>
                  </a:lnTo>
                  <a:lnTo>
                    <a:pt x="116462" y="5816"/>
                  </a:lnTo>
                  <a:lnTo>
                    <a:pt x="121670" y="7287"/>
                  </a:lnTo>
                  <a:lnTo>
                    <a:pt x="123436" y="8620"/>
                  </a:lnTo>
                  <a:lnTo>
                    <a:pt x="132475" y="22836"/>
                  </a:lnTo>
                  <a:lnTo>
                    <a:pt x="134556" y="31119"/>
                  </a:lnTo>
                  <a:lnTo>
                    <a:pt x="135422" y="66582"/>
                  </a:lnTo>
                  <a:lnTo>
                    <a:pt x="132920" y="74432"/>
                  </a:lnTo>
                  <a:lnTo>
                    <a:pt x="129612" y="81997"/>
                  </a:lnTo>
                  <a:lnTo>
                    <a:pt x="122574" y="117002"/>
                  </a:lnTo>
                  <a:lnTo>
                    <a:pt x="104014" y="150462"/>
                  </a:lnTo>
                  <a:lnTo>
                    <a:pt x="97555" y="167798"/>
                  </a:lnTo>
                  <a:lnTo>
                    <a:pt x="84476" y="185691"/>
                  </a:lnTo>
                  <a:lnTo>
                    <a:pt x="56408" y="214476"/>
                  </a:lnTo>
                  <a:lnTo>
                    <a:pt x="50765" y="217617"/>
                  </a:lnTo>
                  <a:lnTo>
                    <a:pt x="45121" y="219954"/>
                  </a:lnTo>
                  <a:lnTo>
                    <a:pt x="36655" y="225618"/>
                  </a:lnTo>
                  <a:lnTo>
                    <a:pt x="28188" y="227714"/>
                  </a:lnTo>
                  <a:lnTo>
                    <a:pt x="82" y="228597"/>
                  </a:lnTo>
                  <a:lnTo>
                    <a:pt x="0" y="224103"/>
                  </a:lnTo>
                  <a:lnTo>
                    <a:pt x="930" y="222779"/>
                  </a:lnTo>
                  <a:lnTo>
                    <a:pt x="2490" y="221895"/>
                  </a:lnTo>
                  <a:lnTo>
                    <a:pt x="14410" y="219421"/>
                  </a:lnTo>
                  <a:lnTo>
                    <a:pt x="22642" y="214380"/>
                  </a:lnTo>
                  <a:lnTo>
                    <a:pt x="31980" y="212469"/>
                  </a:lnTo>
                  <a:lnTo>
                    <a:pt x="71405" y="211684"/>
                  </a:lnTo>
                  <a:lnTo>
                    <a:pt x="112722" y="211664"/>
                  </a:lnTo>
                  <a:lnTo>
                    <a:pt x="124209" y="212604"/>
                  </a:lnTo>
                  <a:lnTo>
                    <a:pt x="157600" y="219781"/>
                  </a:lnTo>
                  <a:lnTo>
                    <a:pt x="168864" y="220027"/>
                  </a:lnTo>
                  <a:lnTo>
                    <a:pt x="171831" y="221002"/>
                  </a:lnTo>
                  <a:lnTo>
                    <a:pt x="173810" y="222593"/>
                  </a:lnTo>
                  <a:lnTo>
                    <a:pt x="175129" y="224595"/>
                  </a:lnTo>
                  <a:lnTo>
                    <a:pt x="176949" y="225929"/>
                  </a:lnTo>
                  <a:lnTo>
                    <a:pt x="184824" y="228245"/>
                  </a:lnTo>
                  <a:lnTo>
                    <a:pt x="203166" y="2285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4" name="SMARTInkShape-2648"/>
            <p:cNvSpPr/>
            <p:nvPr/>
          </p:nvSpPr>
          <p:spPr>
            <a:xfrm>
              <a:off x="2260600" y="4962235"/>
              <a:ext cx="203201" cy="134024"/>
            </a:xfrm>
            <a:custGeom>
              <a:avLst/>
              <a:gdLst/>
              <a:ahLst/>
              <a:cxnLst/>
              <a:rect l="0" t="0" r="0" b="0"/>
              <a:pathLst>
                <a:path w="203201" h="134024">
                  <a:moveTo>
                    <a:pt x="0" y="7698"/>
                  </a:moveTo>
                  <a:lnTo>
                    <a:pt x="0" y="2820"/>
                  </a:lnTo>
                  <a:lnTo>
                    <a:pt x="2509" y="44405"/>
                  </a:lnTo>
                  <a:lnTo>
                    <a:pt x="7944" y="85913"/>
                  </a:lnTo>
                  <a:lnTo>
                    <a:pt x="10820" y="107386"/>
                  </a:lnTo>
                  <a:lnTo>
                    <a:pt x="17631" y="123157"/>
                  </a:lnTo>
                  <a:lnTo>
                    <a:pt x="22888" y="129569"/>
                  </a:lnTo>
                  <a:lnTo>
                    <a:pt x="28360" y="132420"/>
                  </a:lnTo>
                  <a:lnTo>
                    <a:pt x="36730" y="134023"/>
                  </a:lnTo>
                  <a:lnTo>
                    <a:pt x="39538" y="131426"/>
                  </a:lnTo>
                  <a:lnTo>
                    <a:pt x="45168" y="121014"/>
                  </a:lnTo>
                  <a:lnTo>
                    <a:pt x="52567" y="80703"/>
                  </a:lnTo>
                  <a:lnTo>
                    <a:pt x="59325" y="39610"/>
                  </a:lnTo>
                  <a:lnTo>
                    <a:pt x="65764" y="17467"/>
                  </a:lnTo>
                  <a:lnTo>
                    <a:pt x="70935" y="7964"/>
                  </a:lnTo>
                  <a:lnTo>
                    <a:pt x="76368" y="3112"/>
                  </a:lnTo>
                  <a:lnTo>
                    <a:pt x="81919" y="955"/>
                  </a:lnTo>
                  <a:lnTo>
                    <a:pt x="87522" y="0"/>
                  </a:lnTo>
                  <a:lnTo>
                    <a:pt x="93148" y="2081"/>
                  </a:lnTo>
                  <a:lnTo>
                    <a:pt x="95965" y="3954"/>
                  </a:lnTo>
                  <a:lnTo>
                    <a:pt x="115712" y="44985"/>
                  </a:lnTo>
                  <a:lnTo>
                    <a:pt x="133585" y="85905"/>
                  </a:lnTo>
                  <a:lnTo>
                    <a:pt x="154045" y="110341"/>
                  </a:lnTo>
                  <a:lnTo>
                    <a:pt x="203200" y="1092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1726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396569"/>
          </a:xfrm>
        </p:spPr>
        <p:txBody>
          <a:bodyPr>
            <a:normAutofit fontScale="90000"/>
          </a:bodyPr>
          <a:lstStyle/>
          <a:p>
            <a:r>
              <a:rPr lang="en-US" dirty="0"/>
              <a:t>Lesson </a:t>
            </a:r>
            <a:r>
              <a:rPr lang="en-US" dirty="0" smtClean="0"/>
              <a:t>4a.3</a:t>
            </a:r>
            <a:r>
              <a:rPr lang="en-US" dirty="0"/>
              <a:t>: Absolute Value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748" y="683172"/>
                <a:ext cx="10976694" cy="4097339"/>
              </a:xfrm>
            </p:spPr>
            <p:txBody>
              <a:bodyPr>
                <a:normAutofit/>
              </a:bodyPr>
              <a:lstStyle/>
              <a:p>
                <a:pPr marL="0" indent="0">
                  <a:buNone/>
                </a:pPr>
                <a:r>
                  <a:rPr lang="en-US" sz="1800" dirty="0">
                    <a:solidFill>
                      <a:schemeClr val="tx1"/>
                    </a:solidFill>
                  </a:rPr>
                  <a:t>E</a:t>
                </a:r>
                <a:r>
                  <a:rPr lang="en-US" sz="1800" dirty="0" smtClean="0">
                    <a:solidFill>
                      <a:schemeClr val="tx1"/>
                    </a:solidFill>
                  </a:rPr>
                  <a:t>ach of Max’s rides are 4 miles. But because they are in different directions we need to use the positive (+) and negative (–) signs to differentiate between them. Going east is going to be positive and going west is going to be negative. The math term to describe distance is called absolute value. </a:t>
                </a:r>
                <a:r>
                  <a:rPr lang="en-US" sz="1800" b="1" dirty="0" smtClean="0">
                    <a:solidFill>
                      <a:schemeClr val="tx1"/>
                    </a:solidFill>
                  </a:rPr>
                  <a:t>Absolute value </a:t>
                </a:r>
                <a:r>
                  <a:rPr lang="en-US" sz="1800" dirty="0" smtClean="0">
                    <a:solidFill>
                      <a:schemeClr val="tx1"/>
                    </a:solidFill>
                  </a:rPr>
                  <a:t>is the </a:t>
                </a:r>
                <a:r>
                  <a:rPr lang="en-US" sz="1800" b="1" dirty="0" smtClean="0">
                    <a:solidFill>
                      <a:schemeClr val="tx1"/>
                    </a:solidFill>
                  </a:rPr>
                  <a:t>distance from 0</a:t>
                </a:r>
                <a:r>
                  <a:rPr lang="en-US" sz="1800" dirty="0" smtClean="0">
                    <a:solidFill>
                      <a:schemeClr val="tx1"/>
                    </a:solidFill>
                  </a:rPr>
                  <a:t>. The notation we use is </a:t>
                </a:r>
                <a14:m>
                  <m:oMath xmlns:m="http://schemas.openxmlformats.org/officeDocument/2006/math">
                    <m:r>
                      <a:rPr lang="en-US" sz="1800" b="0" i="0" smtClean="0">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4|</m:t>
                    </m:r>
                  </m:oMath>
                </a14:m>
                <a:r>
                  <a:rPr lang="en-US" sz="1800" dirty="0" smtClean="0">
                    <a:solidFill>
                      <a:schemeClr val="tx1"/>
                    </a:solidFill>
                  </a:rPr>
                  <a:t> and </a:t>
                </a:r>
                <a14:m>
                  <m:oMath xmlns:m="http://schemas.openxmlformats.org/officeDocument/2006/math">
                    <m:r>
                      <a:rPr lang="en-US" sz="1800">
                        <a:solidFill>
                          <a:schemeClr val="tx1"/>
                        </a:solidFill>
                        <a:latin typeface="Cambria Math" panose="02040503050406030204" pitchFamily="18" charset="0"/>
                      </a:rPr>
                      <m:t>|</m:t>
                    </m:r>
                    <m:r>
                      <a:rPr lang="en-US" sz="1800" b="0" i="0" smtClean="0">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4|</m:t>
                    </m:r>
                  </m:oMath>
                </a14:m>
                <a:r>
                  <a:rPr lang="en-US" sz="1800" dirty="0" smtClean="0">
                    <a:solidFill>
                      <a:schemeClr val="tx1"/>
                    </a:solidFill>
                  </a:rPr>
                  <a:t>. Both are equal to 4.  </a:t>
                </a:r>
              </a:p>
              <a:p>
                <a:pPr marL="0" indent="0">
                  <a:buNone/>
                </a:pPr>
                <a:r>
                  <a:rPr lang="en-US" sz="1800" dirty="0" smtClean="0">
                    <a:solidFill>
                      <a:schemeClr val="tx1"/>
                    </a:solidFill>
                  </a:rPr>
                  <a:t>6. If max travels 7 miles from home, what are the two possible points on the number line?</a:t>
                </a:r>
              </a:p>
              <a:p>
                <a:pPr marL="0" indent="0">
                  <a:buNone/>
                </a:pPr>
                <a:endParaRPr lang="en-US" sz="1800" dirty="0"/>
              </a:p>
              <a:p>
                <a:pPr marL="0" indent="0">
                  <a:buNone/>
                </a:pPr>
                <a:r>
                  <a:rPr lang="en-US" sz="1800" dirty="0" smtClean="0">
                    <a:solidFill>
                      <a:schemeClr val="tx1"/>
                    </a:solidFill>
                  </a:rPr>
                  <a:t> </a:t>
                </a:r>
              </a:p>
              <a:p>
                <a:pPr marL="0" indent="0">
                  <a:buNone/>
                </a:pPr>
                <a:r>
                  <a:rPr lang="en-US" sz="1800" dirty="0" smtClean="0">
                    <a:solidFill>
                      <a:schemeClr val="tx1"/>
                    </a:solidFill>
                  </a:rPr>
                  <a:t>7. Describe Max’s distances using the absolute value notation.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748" y="683172"/>
                <a:ext cx="10976694" cy="4097339"/>
              </a:xfrm>
              <a:blipFill>
                <a:blip r:embed="rId3"/>
                <a:stretch>
                  <a:fillRect l="-500" t="-1339"/>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17" name="Table 16"/>
          <p:cNvGraphicFramePr>
            <a:graphicFrameLocks noGrp="1"/>
          </p:cNvGraphicFramePr>
          <p:nvPr/>
        </p:nvGraphicFramePr>
        <p:xfrm>
          <a:off x="1729946" y="5261311"/>
          <a:ext cx="87477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968660095"/>
                    </a:ext>
                  </a:extLst>
                </a:gridCol>
                <a:gridCol w="208280">
                  <a:extLst>
                    <a:ext uri="{9D8B030D-6E8A-4147-A177-3AD203B41FA5}">
                      <a16:colId xmlns:a16="http://schemas.microsoft.com/office/drawing/2014/main" val="1513598701"/>
                    </a:ext>
                  </a:extLst>
                </a:gridCol>
                <a:gridCol w="208280">
                  <a:extLst>
                    <a:ext uri="{9D8B030D-6E8A-4147-A177-3AD203B41FA5}">
                      <a16:colId xmlns:a16="http://schemas.microsoft.com/office/drawing/2014/main" val="888130040"/>
                    </a:ext>
                  </a:extLst>
                </a:gridCol>
                <a:gridCol w="208280">
                  <a:extLst>
                    <a:ext uri="{9D8B030D-6E8A-4147-A177-3AD203B41FA5}">
                      <a16:colId xmlns:a16="http://schemas.microsoft.com/office/drawing/2014/main" val="4221235861"/>
                    </a:ext>
                  </a:extLst>
                </a:gridCol>
                <a:gridCol w="208280">
                  <a:extLst>
                    <a:ext uri="{9D8B030D-6E8A-4147-A177-3AD203B41FA5}">
                      <a16:colId xmlns:a16="http://schemas.microsoft.com/office/drawing/2014/main" val="3580298262"/>
                    </a:ext>
                  </a:extLst>
                </a:gridCol>
                <a:gridCol w="208280">
                  <a:extLst>
                    <a:ext uri="{9D8B030D-6E8A-4147-A177-3AD203B41FA5}">
                      <a16:colId xmlns:a16="http://schemas.microsoft.com/office/drawing/2014/main" val="1215043418"/>
                    </a:ext>
                  </a:extLst>
                </a:gridCol>
                <a:gridCol w="208280">
                  <a:extLst>
                    <a:ext uri="{9D8B030D-6E8A-4147-A177-3AD203B41FA5}">
                      <a16:colId xmlns:a16="http://schemas.microsoft.com/office/drawing/2014/main" val="130262552"/>
                    </a:ext>
                  </a:extLst>
                </a:gridCol>
                <a:gridCol w="208280">
                  <a:extLst>
                    <a:ext uri="{9D8B030D-6E8A-4147-A177-3AD203B41FA5}">
                      <a16:colId xmlns:a16="http://schemas.microsoft.com/office/drawing/2014/main" val="4107402156"/>
                    </a:ext>
                  </a:extLst>
                </a:gridCol>
                <a:gridCol w="208280">
                  <a:extLst>
                    <a:ext uri="{9D8B030D-6E8A-4147-A177-3AD203B41FA5}">
                      <a16:colId xmlns:a16="http://schemas.microsoft.com/office/drawing/2014/main" val="3106914575"/>
                    </a:ext>
                  </a:extLst>
                </a:gridCol>
                <a:gridCol w="208280">
                  <a:extLst>
                    <a:ext uri="{9D8B030D-6E8A-4147-A177-3AD203B41FA5}">
                      <a16:colId xmlns:a16="http://schemas.microsoft.com/office/drawing/2014/main" val="3074082127"/>
                    </a:ext>
                  </a:extLst>
                </a:gridCol>
                <a:gridCol w="208280">
                  <a:extLst>
                    <a:ext uri="{9D8B030D-6E8A-4147-A177-3AD203B41FA5}">
                      <a16:colId xmlns:a16="http://schemas.microsoft.com/office/drawing/2014/main" val="3159926489"/>
                    </a:ext>
                  </a:extLst>
                </a:gridCol>
                <a:gridCol w="208280">
                  <a:extLst>
                    <a:ext uri="{9D8B030D-6E8A-4147-A177-3AD203B41FA5}">
                      <a16:colId xmlns:a16="http://schemas.microsoft.com/office/drawing/2014/main" val="3733064265"/>
                    </a:ext>
                  </a:extLst>
                </a:gridCol>
                <a:gridCol w="208280">
                  <a:extLst>
                    <a:ext uri="{9D8B030D-6E8A-4147-A177-3AD203B41FA5}">
                      <a16:colId xmlns:a16="http://schemas.microsoft.com/office/drawing/2014/main" val="2863624022"/>
                    </a:ext>
                  </a:extLst>
                </a:gridCol>
                <a:gridCol w="208280">
                  <a:extLst>
                    <a:ext uri="{9D8B030D-6E8A-4147-A177-3AD203B41FA5}">
                      <a16:colId xmlns:a16="http://schemas.microsoft.com/office/drawing/2014/main" val="450530217"/>
                    </a:ext>
                  </a:extLst>
                </a:gridCol>
                <a:gridCol w="208280">
                  <a:extLst>
                    <a:ext uri="{9D8B030D-6E8A-4147-A177-3AD203B41FA5}">
                      <a16:colId xmlns:a16="http://schemas.microsoft.com/office/drawing/2014/main" val="1627149051"/>
                    </a:ext>
                  </a:extLst>
                </a:gridCol>
                <a:gridCol w="208280">
                  <a:extLst>
                    <a:ext uri="{9D8B030D-6E8A-4147-A177-3AD203B41FA5}">
                      <a16:colId xmlns:a16="http://schemas.microsoft.com/office/drawing/2014/main" val="1803084557"/>
                    </a:ext>
                  </a:extLst>
                </a:gridCol>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gridCol w="208280">
                  <a:extLst>
                    <a:ext uri="{9D8B030D-6E8A-4147-A177-3AD203B41FA5}">
                      <a16:colId xmlns:a16="http://schemas.microsoft.com/office/drawing/2014/main" val="922325986"/>
                    </a:ext>
                  </a:extLst>
                </a:gridCol>
                <a:gridCol w="208280">
                  <a:extLst>
                    <a:ext uri="{9D8B030D-6E8A-4147-A177-3AD203B41FA5}">
                      <a16:colId xmlns:a16="http://schemas.microsoft.com/office/drawing/2014/main" val="1021123097"/>
                    </a:ext>
                  </a:extLst>
                </a:gridCol>
                <a:gridCol w="208280">
                  <a:extLst>
                    <a:ext uri="{9D8B030D-6E8A-4147-A177-3AD203B41FA5}">
                      <a16:colId xmlns:a16="http://schemas.microsoft.com/office/drawing/2014/main" val="1205753178"/>
                    </a:ext>
                  </a:extLst>
                </a:gridCol>
                <a:gridCol w="208280">
                  <a:extLst>
                    <a:ext uri="{9D8B030D-6E8A-4147-A177-3AD203B41FA5}">
                      <a16:colId xmlns:a16="http://schemas.microsoft.com/office/drawing/2014/main" val="1857466559"/>
                    </a:ext>
                  </a:extLst>
                </a:gridCol>
                <a:gridCol w="208280">
                  <a:extLst>
                    <a:ext uri="{9D8B030D-6E8A-4147-A177-3AD203B41FA5}">
                      <a16:colId xmlns:a16="http://schemas.microsoft.com/office/drawing/2014/main" val="627826608"/>
                    </a:ext>
                  </a:extLst>
                </a:gridCol>
                <a:gridCol w="208280">
                  <a:extLst>
                    <a:ext uri="{9D8B030D-6E8A-4147-A177-3AD203B41FA5}">
                      <a16:colId xmlns:a16="http://schemas.microsoft.com/office/drawing/2014/main" val="3067741570"/>
                    </a:ext>
                  </a:extLst>
                </a:gridCol>
                <a:gridCol w="208280">
                  <a:extLst>
                    <a:ext uri="{9D8B030D-6E8A-4147-A177-3AD203B41FA5}">
                      <a16:colId xmlns:a16="http://schemas.microsoft.com/office/drawing/2014/main" val="3851080537"/>
                    </a:ext>
                  </a:extLst>
                </a:gridCol>
                <a:gridCol w="208280">
                  <a:extLst>
                    <a:ext uri="{9D8B030D-6E8A-4147-A177-3AD203B41FA5}">
                      <a16:colId xmlns:a16="http://schemas.microsoft.com/office/drawing/2014/main" val="1885190144"/>
                    </a:ext>
                  </a:extLst>
                </a:gridCol>
                <a:gridCol w="208280">
                  <a:extLst>
                    <a:ext uri="{9D8B030D-6E8A-4147-A177-3AD203B41FA5}">
                      <a16:colId xmlns:a16="http://schemas.microsoft.com/office/drawing/2014/main" val="244290382"/>
                    </a:ext>
                  </a:extLst>
                </a:gridCol>
                <a:gridCol w="208280">
                  <a:extLst>
                    <a:ext uri="{9D8B030D-6E8A-4147-A177-3AD203B41FA5}">
                      <a16:colId xmlns:a16="http://schemas.microsoft.com/office/drawing/2014/main" val="2629764424"/>
                    </a:ext>
                  </a:extLst>
                </a:gridCol>
                <a:gridCol w="208280">
                  <a:extLst>
                    <a:ext uri="{9D8B030D-6E8A-4147-A177-3AD203B41FA5}">
                      <a16:colId xmlns:a16="http://schemas.microsoft.com/office/drawing/2014/main" val="121893348"/>
                    </a:ext>
                  </a:extLst>
                </a:gridCol>
                <a:gridCol w="208280">
                  <a:extLst>
                    <a:ext uri="{9D8B030D-6E8A-4147-A177-3AD203B41FA5}">
                      <a16:colId xmlns:a16="http://schemas.microsoft.com/office/drawing/2014/main" val="3084723564"/>
                    </a:ext>
                  </a:extLst>
                </a:gridCol>
                <a:gridCol w="208280">
                  <a:extLst>
                    <a:ext uri="{9D8B030D-6E8A-4147-A177-3AD203B41FA5}">
                      <a16:colId xmlns:a16="http://schemas.microsoft.com/office/drawing/2014/main" val="1336870728"/>
                    </a:ext>
                  </a:extLst>
                </a:gridCol>
                <a:gridCol w="208280">
                  <a:extLst>
                    <a:ext uri="{9D8B030D-6E8A-4147-A177-3AD203B41FA5}">
                      <a16:colId xmlns:a16="http://schemas.microsoft.com/office/drawing/2014/main" val="3199759993"/>
                    </a:ext>
                  </a:extLst>
                </a:gridCol>
              </a:tblGrid>
              <a:tr h="282068">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pSp>
        <p:nvGrpSpPr>
          <p:cNvPr id="18" name="Group 17"/>
          <p:cNvGrpSpPr/>
          <p:nvPr/>
        </p:nvGrpSpPr>
        <p:grpSpPr>
          <a:xfrm>
            <a:off x="756939" y="5261311"/>
            <a:ext cx="10661450" cy="717674"/>
            <a:chOff x="756939" y="5261311"/>
            <a:chExt cx="10661450" cy="717674"/>
          </a:xfrm>
        </p:grpSpPr>
        <p:grpSp>
          <p:nvGrpSpPr>
            <p:cNvPr id="19" name="Group 18"/>
            <p:cNvGrpSpPr/>
            <p:nvPr/>
          </p:nvGrpSpPr>
          <p:grpSpPr>
            <a:xfrm>
              <a:off x="1558575" y="5458193"/>
              <a:ext cx="9088525" cy="520792"/>
              <a:chOff x="2460945" y="5614604"/>
              <a:chExt cx="9088525" cy="520792"/>
            </a:xfrm>
          </p:grpSpPr>
          <p:cxnSp>
            <p:nvCxnSpPr>
              <p:cNvPr id="22" name="Straight Connector 21"/>
              <p:cNvCxnSpPr/>
              <p:nvPr/>
            </p:nvCxnSpPr>
            <p:spPr>
              <a:xfrm flipH="1" flipV="1">
                <a:off x="2460945" y="5614604"/>
                <a:ext cx="9088525" cy="5607"/>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24" name="TextBox 23"/>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25" name="TextBox 24"/>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sp>
            <p:nvSpPr>
              <p:cNvPr id="26" name="TextBox 25"/>
              <p:cNvSpPr txBox="1"/>
              <p:nvPr/>
            </p:nvSpPr>
            <p:spPr>
              <a:xfrm>
                <a:off x="4560235" y="5750411"/>
                <a:ext cx="672548" cy="369332"/>
              </a:xfrm>
              <a:prstGeom prst="rect">
                <a:avLst/>
              </a:prstGeom>
              <a:noFill/>
            </p:spPr>
            <p:txBody>
              <a:bodyPr wrap="square" rtlCol="0">
                <a:spAutoFit/>
              </a:bodyPr>
              <a:lstStyle/>
              <a:p>
                <a:pPr algn="ctr"/>
                <a:r>
                  <a:rPr lang="en-US" dirty="0" smtClean="0"/>
                  <a:t>–10</a:t>
                </a:r>
                <a:endParaRPr lang="en-US" dirty="0"/>
              </a:p>
            </p:txBody>
          </p:sp>
          <p:sp>
            <p:nvSpPr>
              <p:cNvPr id="27" name="TextBox 26"/>
              <p:cNvSpPr txBox="1"/>
              <p:nvPr/>
            </p:nvSpPr>
            <p:spPr>
              <a:xfrm>
                <a:off x="8751514" y="5766064"/>
                <a:ext cx="672548" cy="369332"/>
              </a:xfrm>
              <a:prstGeom prst="rect">
                <a:avLst/>
              </a:prstGeom>
              <a:noFill/>
            </p:spPr>
            <p:txBody>
              <a:bodyPr wrap="square" rtlCol="0">
                <a:spAutoFit/>
              </a:bodyPr>
              <a:lstStyle/>
              <a:p>
                <a:pPr algn="ctr"/>
                <a:r>
                  <a:rPr lang="en-US" dirty="0" smtClean="0"/>
                  <a:t>10</a:t>
                </a:r>
                <a:endParaRPr lang="en-US" dirty="0"/>
              </a:p>
            </p:txBody>
          </p:sp>
          <p:sp>
            <p:nvSpPr>
              <p:cNvPr id="28" name="TextBox 27"/>
              <p:cNvSpPr txBox="1"/>
              <p:nvPr/>
            </p:nvSpPr>
            <p:spPr>
              <a:xfrm>
                <a:off x="3532636" y="5757355"/>
                <a:ext cx="672548" cy="369332"/>
              </a:xfrm>
              <a:prstGeom prst="rect">
                <a:avLst/>
              </a:prstGeom>
              <a:noFill/>
            </p:spPr>
            <p:txBody>
              <a:bodyPr wrap="square" rtlCol="0">
                <a:spAutoFit/>
              </a:bodyPr>
              <a:lstStyle/>
              <a:p>
                <a:pPr algn="ctr"/>
                <a:r>
                  <a:rPr lang="en-US" dirty="0" smtClean="0"/>
                  <a:t>–15</a:t>
                </a:r>
                <a:endParaRPr lang="en-US" dirty="0"/>
              </a:p>
            </p:txBody>
          </p:sp>
          <p:sp>
            <p:nvSpPr>
              <p:cNvPr id="29" name="TextBox 28"/>
              <p:cNvSpPr txBox="1"/>
              <p:nvPr/>
            </p:nvSpPr>
            <p:spPr>
              <a:xfrm>
                <a:off x="2460945" y="5739051"/>
                <a:ext cx="672548" cy="369332"/>
              </a:xfrm>
              <a:prstGeom prst="rect">
                <a:avLst/>
              </a:prstGeom>
              <a:noFill/>
            </p:spPr>
            <p:txBody>
              <a:bodyPr wrap="square" rtlCol="0">
                <a:spAutoFit/>
              </a:bodyPr>
              <a:lstStyle/>
              <a:p>
                <a:pPr algn="ctr"/>
                <a:r>
                  <a:rPr lang="en-US" dirty="0" smtClean="0"/>
                  <a:t>–20</a:t>
                </a:r>
                <a:endParaRPr lang="en-US" dirty="0"/>
              </a:p>
            </p:txBody>
          </p:sp>
          <p:sp>
            <p:nvSpPr>
              <p:cNvPr id="30" name="TextBox 29"/>
              <p:cNvSpPr txBox="1"/>
              <p:nvPr/>
            </p:nvSpPr>
            <p:spPr>
              <a:xfrm>
                <a:off x="9800590" y="5757355"/>
                <a:ext cx="672548" cy="369332"/>
              </a:xfrm>
              <a:prstGeom prst="rect">
                <a:avLst/>
              </a:prstGeom>
              <a:noFill/>
            </p:spPr>
            <p:txBody>
              <a:bodyPr wrap="square" rtlCol="0">
                <a:spAutoFit/>
              </a:bodyPr>
              <a:lstStyle/>
              <a:p>
                <a:pPr algn="ctr"/>
                <a:r>
                  <a:rPr lang="en-US" dirty="0" smtClean="0"/>
                  <a:t>15</a:t>
                </a:r>
                <a:endParaRPr lang="en-US" dirty="0"/>
              </a:p>
            </p:txBody>
          </p:sp>
          <p:sp>
            <p:nvSpPr>
              <p:cNvPr id="31" name="TextBox 30"/>
              <p:cNvSpPr txBox="1"/>
              <p:nvPr/>
            </p:nvSpPr>
            <p:spPr>
              <a:xfrm>
                <a:off x="10848214" y="5747916"/>
                <a:ext cx="672548" cy="369332"/>
              </a:xfrm>
              <a:prstGeom prst="rect">
                <a:avLst/>
              </a:prstGeom>
              <a:noFill/>
            </p:spPr>
            <p:txBody>
              <a:bodyPr wrap="square" rtlCol="0">
                <a:spAutoFit/>
              </a:bodyPr>
              <a:lstStyle/>
              <a:p>
                <a:pPr algn="ctr"/>
                <a:r>
                  <a:rPr lang="en-US" dirty="0"/>
                  <a:t>2</a:t>
                </a:r>
                <a:r>
                  <a:rPr lang="en-US" dirty="0" smtClean="0"/>
                  <a:t>0</a:t>
                </a:r>
                <a:endParaRPr lang="en-US" dirty="0"/>
              </a:p>
            </p:txBody>
          </p:sp>
        </p:grpSp>
        <p:sp>
          <p:nvSpPr>
            <p:cNvPr id="20" name="Rectangle 19"/>
            <p:cNvSpPr/>
            <p:nvPr/>
          </p:nvSpPr>
          <p:spPr>
            <a:xfrm>
              <a:off x="756939" y="5261311"/>
              <a:ext cx="660950" cy="369332"/>
            </a:xfrm>
            <a:prstGeom prst="rect">
              <a:avLst/>
            </a:prstGeom>
          </p:spPr>
          <p:txBody>
            <a:bodyPr wrap="none">
              <a:spAutoFit/>
            </a:bodyPr>
            <a:lstStyle/>
            <a:p>
              <a:r>
                <a:rPr lang="en-US" dirty="0"/>
                <a:t>W</a:t>
              </a:r>
              <a:r>
                <a:rPr lang="en-US" dirty="0" smtClean="0"/>
                <a:t>est</a:t>
              </a:r>
              <a:endParaRPr lang="en-US" dirty="0"/>
            </a:p>
          </p:txBody>
        </p:sp>
        <p:sp>
          <p:nvSpPr>
            <p:cNvPr id="21" name="Rectangle 20"/>
            <p:cNvSpPr/>
            <p:nvPr/>
          </p:nvSpPr>
          <p:spPr>
            <a:xfrm>
              <a:off x="10850605" y="5265770"/>
              <a:ext cx="567784" cy="369332"/>
            </a:xfrm>
            <a:prstGeom prst="rect">
              <a:avLst/>
            </a:prstGeom>
          </p:spPr>
          <p:txBody>
            <a:bodyPr wrap="none">
              <a:spAutoFit/>
            </a:bodyPr>
            <a:lstStyle/>
            <a:p>
              <a:r>
                <a:rPr lang="en-US" dirty="0" smtClean="0"/>
                <a:t>East</a:t>
              </a:r>
              <a:endParaRPr lang="en-US" dirty="0"/>
            </a:p>
          </p:txBody>
        </p:sp>
      </p:grpSp>
      <p:sp>
        <p:nvSpPr>
          <p:cNvPr id="5" name="Slide Number Placeholder 4"/>
          <p:cNvSpPr>
            <a:spLocks noGrp="1"/>
          </p:cNvSpPr>
          <p:nvPr>
            <p:ph type="sldNum" sz="quarter" idx="12"/>
          </p:nvPr>
        </p:nvSpPr>
        <p:spPr/>
        <p:txBody>
          <a:bodyPr/>
          <a:lstStyle/>
          <a:p>
            <a:fld id="{DA776C46-10C5-4740-99D6-35440904B56D}" type="slidenum">
              <a:rPr lang="en-US" smtClean="0"/>
              <a:t>4</a:t>
            </a:fld>
            <a:endParaRPr lang="en-US" dirty="0"/>
          </a:p>
        </p:txBody>
      </p:sp>
    </p:spTree>
    <p:extLst>
      <p:ext uri="{BB962C8B-B14F-4D97-AF65-F5344CB8AC3E}">
        <p14:creationId xmlns:p14="http://schemas.microsoft.com/office/powerpoint/2010/main" val="136126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396569"/>
          </a:xfrm>
        </p:spPr>
        <p:txBody>
          <a:bodyPr>
            <a:normAutofit fontScale="90000"/>
          </a:bodyPr>
          <a:lstStyle/>
          <a:p>
            <a:r>
              <a:rPr lang="en-US" dirty="0"/>
              <a:t>Lesson </a:t>
            </a:r>
            <a:r>
              <a:rPr lang="en-US" dirty="0" smtClean="0"/>
              <a:t>4a.3</a:t>
            </a:r>
            <a:r>
              <a:rPr lang="en-US" dirty="0"/>
              <a:t>: Absolute Value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748" y="683172"/>
                <a:ext cx="10976694" cy="4097339"/>
              </a:xfrm>
            </p:spPr>
            <p:txBody>
              <a:bodyPr>
                <a:normAutofit/>
              </a:bodyPr>
              <a:lstStyle/>
              <a:p>
                <a:pPr marL="0" indent="0">
                  <a:buNone/>
                </a:pPr>
                <a:r>
                  <a:rPr lang="en-US" sz="1800" dirty="0">
                    <a:solidFill>
                      <a:schemeClr val="tx1"/>
                    </a:solidFill>
                  </a:rPr>
                  <a:t>E</a:t>
                </a:r>
                <a:r>
                  <a:rPr lang="en-US" sz="1800" dirty="0" smtClean="0">
                    <a:solidFill>
                      <a:schemeClr val="tx1"/>
                    </a:solidFill>
                  </a:rPr>
                  <a:t>ach of Max’s rides are 4 miles. But because they are in different directions we need to use the positive (+) and negative (–) signs to differentiate between them. Going east is going to be positive and going west is going to be negative. The math term to describe distance is called absolute value. </a:t>
                </a:r>
                <a:r>
                  <a:rPr lang="en-US" sz="1800" b="1" dirty="0" smtClean="0">
                    <a:solidFill>
                      <a:schemeClr val="tx1"/>
                    </a:solidFill>
                  </a:rPr>
                  <a:t>Absolute value </a:t>
                </a:r>
                <a:r>
                  <a:rPr lang="en-US" sz="1800" dirty="0" smtClean="0">
                    <a:solidFill>
                      <a:schemeClr val="tx1"/>
                    </a:solidFill>
                  </a:rPr>
                  <a:t>is the </a:t>
                </a:r>
                <a:r>
                  <a:rPr lang="en-US" sz="1800" b="1" dirty="0" smtClean="0">
                    <a:solidFill>
                      <a:schemeClr val="tx1"/>
                    </a:solidFill>
                  </a:rPr>
                  <a:t>distance from 0</a:t>
                </a:r>
                <a:r>
                  <a:rPr lang="en-US" sz="1800" dirty="0" smtClean="0">
                    <a:solidFill>
                      <a:schemeClr val="tx1"/>
                    </a:solidFill>
                  </a:rPr>
                  <a:t>. The notation we use is </a:t>
                </a:r>
                <a14:m>
                  <m:oMath xmlns:m="http://schemas.openxmlformats.org/officeDocument/2006/math">
                    <m:r>
                      <a:rPr lang="en-US" sz="1800" b="0" i="0" smtClean="0">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4|</m:t>
                    </m:r>
                  </m:oMath>
                </a14:m>
                <a:r>
                  <a:rPr lang="en-US" sz="1800" dirty="0" smtClean="0">
                    <a:solidFill>
                      <a:schemeClr val="tx1"/>
                    </a:solidFill>
                  </a:rPr>
                  <a:t> and </a:t>
                </a:r>
                <a14:m>
                  <m:oMath xmlns:m="http://schemas.openxmlformats.org/officeDocument/2006/math">
                    <m:r>
                      <a:rPr lang="en-US" sz="1800">
                        <a:solidFill>
                          <a:schemeClr val="tx1"/>
                        </a:solidFill>
                        <a:latin typeface="Cambria Math" panose="02040503050406030204" pitchFamily="18" charset="0"/>
                      </a:rPr>
                      <m:t>|</m:t>
                    </m:r>
                    <m:r>
                      <a:rPr lang="en-US" sz="1800" b="0" i="0" smtClean="0">
                        <a:solidFill>
                          <a:schemeClr val="tx1"/>
                        </a:solidFill>
                        <a:latin typeface="Cambria Math" panose="02040503050406030204" pitchFamily="18" charset="0"/>
                      </a:rPr>
                      <m:t>−</m:t>
                    </m:r>
                    <m:r>
                      <a:rPr lang="en-US" sz="1800" i="1">
                        <a:solidFill>
                          <a:schemeClr val="tx1"/>
                        </a:solidFill>
                        <a:latin typeface="Cambria Math" panose="02040503050406030204" pitchFamily="18" charset="0"/>
                      </a:rPr>
                      <m:t>4|</m:t>
                    </m:r>
                  </m:oMath>
                </a14:m>
                <a:r>
                  <a:rPr lang="en-US" sz="1800" dirty="0" smtClean="0">
                    <a:solidFill>
                      <a:schemeClr val="tx1"/>
                    </a:solidFill>
                  </a:rPr>
                  <a:t>. Both are equal to 4.  </a:t>
                </a:r>
              </a:p>
              <a:p>
                <a:pPr marL="0" indent="0">
                  <a:buNone/>
                </a:pPr>
                <a:r>
                  <a:rPr lang="en-US" sz="1800" dirty="0" smtClean="0">
                    <a:solidFill>
                      <a:schemeClr val="tx1"/>
                    </a:solidFill>
                  </a:rPr>
                  <a:t>6. If max travels 7 miles from home, what are the two possible points on the number line?</a:t>
                </a:r>
              </a:p>
              <a:p>
                <a:pPr marL="0" indent="0">
                  <a:buNone/>
                </a:pPr>
                <a:endParaRPr lang="en-US" sz="1800" dirty="0"/>
              </a:p>
              <a:p>
                <a:pPr marL="0" indent="0">
                  <a:buNone/>
                </a:pPr>
                <a:r>
                  <a:rPr lang="en-US" sz="1800" dirty="0" smtClean="0">
                    <a:solidFill>
                      <a:schemeClr val="tx1"/>
                    </a:solidFill>
                  </a:rPr>
                  <a:t> </a:t>
                </a:r>
              </a:p>
              <a:p>
                <a:pPr marL="0" indent="0">
                  <a:buNone/>
                </a:pPr>
                <a:r>
                  <a:rPr lang="en-US" sz="1800" dirty="0" smtClean="0">
                    <a:solidFill>
                      <a:schemeClr val="tx1"/>
                    </a:solidFill>
                  </a:rPr>
                  <a:t>7. Describe Max’s distances using the absolute value notation.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748" y="683172"/>
                <a:ext cx="10976694" cy="4097339"/>
              </a:xfrm>
              <a:blipFill>
                <a:blip r:embed="rId3"/>
                <a:stretch>
                  <a:fillRect l="-500" t="-1339"/>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17" name="Table 16"/>
          <p:cNvGraphicFramePr>
            <a:graphicFrameLocks noGrp="1"/>
          </p:cNvGraphicFramePr>
          <p:nvPr/>
        </p:nvGraphicFramePr>
        <p:xfrm>
          <a:off x="1729946" y="5261311"/>
          <a:ext cx="87477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968660095"/>
                    </a:ext>
                  </a:extLst>
                </a:gridCol>
                <a:gridCol w="208280">
                  <a:extLst>
                    <a:ext uri="{9D8B030D-6E8A-4147-A177-3AD203B41FA5}">
                      <a16:colId xmlns:a16="http://schemas.microsoft.com/office/drawing/2014/main" val="1513598701"/>
                    </a:ext>
                  </a:extLst>
                </a:gridCol>
                <a:gridCol w="208280">
                  <a:extLst>
                    <a:ext uri="{9D8B030D-6E8A-4147-A177-3AD203B41FA5}">
                      <a16:colId xmlns:a16="http://schemas.microsoft.com/office/drawing/2014/main" val="888130040"/>
                    </a:ext>
                  </a:extLst>
                </a:gridCol>
                <a:gridCol w="208280">
                  <a:extLst>
                    <a:ext uri="{9D8B030D-6E8A-4147-A177-3AD203B41FA5}">
                      <a16:colId xmlns:a16="http://schemas.microsoft.com/office/drawing/2014/main" val="4221235861"/>
                    </a:ext>
                  </a:extLst>
                </a:gridCol>
                <a:gridCol w="208280">
                  <a:extLst>
                    <a:ext uri="{9D8B030D-6E8A-4147-A177-3AD203B41FA5}">
                      <a16:colId xmlns:a16="http://schemas.microsoft.com/office/drawing/2014/main" val="3580298262"/>
                    </a:ext>
                  </a:extLst>
                </a:gridCol>
                <a:gridCol w="208280">
                  <a:extLst>
                    <a:ext uri="{9D8B030D-6E8A-4147-A177-3AD203B41FA5}">
                      <a16:colId xmlns:a16="http://schemas.microsoft.com/office/drawing/2014/main" val="1215043418"/>
                    </a:ext>
                  </a:extLst>
                </a:gridCol>
                <a:gridCol w="208280">
                  <a:extLst>
                    <a:ext uri="{9D8B030D-6E8A-4147-A177-3AD203B41FA5}">
                      <a16:colId xmlns:a16="http://schemas.microsoft.com/office/drawing/2014/main" val="130262552"/>
                    </a:ext>
                  </a:extLst>
                </a:gridCol>
                <a:gridCol w="208280">
                  <a:extLst>
                    <a:ext uri="{9D8B030D-6E8A-4147-A177-3AD203B41FA5}">
                      <a16:colId xmlns:a16="http://schemas.microsoft.com/office/drawing/2014/main" val="4107402156"/>
                    </a:ext>
                  </a:extLst>
                </a:gridCol>
                <a:gridCol w="208280">
                  <a:extLst>
                    <a:ext uri="{9D8B030D-6E8A-4147-A177-3AD203B41FA5}">
                      <a16:colId xmlns:a16="http://schemas.microsoft.com/office/drawing/2014/main" val="3106914575"/>
                    </a:ext>
                  </a:extLst>
                </a:gridCol>
                <a:gridCol w="208280">
                  <a:extLst>
                    <a:ext uri="{9D8B030D-6E8A-4147-A177-3AD203B41FA5}">
                      <a16:colId xmlns:a16="http://schemas.microsoft.com/office/drawing/2014/main" val="3074082127"/>
                    </a:ext>
                  </a:extLst>
                </a:gridCol>
                <a:gridCol w="208280">
                  <a:extLst>
                    <a:ext uri="{9D8B030D-6E8A-4147-A177-3AD203B41FA5}">
                      <a16:colId xmlns:a16="http://schemas.microsoft.com/office/drawing/2014/main" val="3159926489"/>
                    </a:ext>
                  </a:extLst>
                </a:gridCol>
                <a:gridCol w="208280">
                  <a:extLst>
                    <a:ext uri="{9D8B030D-6E8A-4147-A177-3AD203B41FA5}">
                      <a16:colId xmlns:a16="http://schemas.microsoft.com/office/drawing/2014/main" val="3733064265"/>
                    </a:ext>
                  </a:extLst>
                </a:gridCol>
                <a:gridCol w="208280">
                  <a:extLst>
                    <a:ext uri="{9D8B030D-6E8A-4147-A177-3AD203B41FA5}">
                      <a16:colId xmlns:a16="http://schemas.microsoft.com/office/drawing/2014/main" val="2863624022"/>
                    </a:ext>
                  </a:extLst>
                </a:gridCol>
                <a:gridCol w="208280">
                  <a:extLst>
                    <a:ext uri="{9D8B030D-6E8A-4147-A177-3AD203B41FA5}">
                      <a16:colId xmlns:a16="http://schemas.microsoft.com/office/drawing/2014/main" val="450530217"/>
                    </a:ext>
                  </a:extLst>
                </a:gridCol>
                <a:gridCol w="208280">
                  <a:extLst>
                    <a:ext uri="{9D8B030D-6E8A-4147-A177-3AD203B41FA5}">
                      <a16:colId xmlns:a16="http://schemas.microsoft.com/office/drawing/2014/main" val="1627149051"/>
                    </a:ext>
                  </a:extLst>
                </a:gridCol>
                <a:gridCol w="208280">
                  <a:extLst>
                    <a:ext uri="{9D8B030D-6E8A-4147-A177-3AD203B41FA5}">
                      <a16:colId xmlns:a16="http://schemas.microsoft.com/office/drawing/2014/main" val="1803084557"/>
                    </a:ext>
                  </a:extLst>
                </a:gridCol>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gridCol w="208280">
                  <a:extLst>
                    <a:ext uri="{9D8B030D-6E8A-4147-A177-3AD203B41FA5}">
                      <a16:colId xmlns:a16="http://schemas.microsoft.com/office/drawing/2014/main" val="922325986"/>
                    </a:ext>
                  </a:extLst>
                </a:gridCol>
                <a:gridCol w="208280">
                  <a:extLst>
                    <a:ext uri="{9D8B030D-6E8A-4147-A177-3AD203B41FA5}">
                      <a16:colId xmlns:a16="http://schemas.microsoft.com/office/drawing/2014/main" val="1021123097"/>
                    </a:ext>
                  </a:extLst>
                </a:gridCol>
                <a:gridCol w="208280">
                  <a:extLst>
                    <a:ext uri="{9D8B030D-6E8A-4147-A177-3AD203B41FA5}">
                      <a16:colId xmlns:a16="http://schemas.microsoft.com/office/drawing/2014/main" val="1205753178"/>
                    </a:ext>
                  </a:extLst>
                </a:gridCol>
                <a:gridCol w="208280">
                  <a:extLst>
                    <a:ext uri="{9D8B030D-6E8A-4147-A177-3AD203B41FA5}">
                      <a16:colId xmlns:a16="http://schemas.microsoft.com/office/drawing/2014/main" val="1857466559"/>
                    </a:ext>
                  </a:extLst>
                </a:gridCol>
                <a:gridCol w="208280">
                  <a:extLst>
                    <a:ext uri="{9D8B030D-6E8A-4147-A177-3AD203B41FA5}">
                      <a16:colId xmlns:a16="http://schemas.microsoft.com/office/drawing/2014/main" val="627826608"/>
                    </a:ext>
                  </a:extLst>
                </a:gridCol>
                <a:gridCol w="208280">
                  <a:extLst>
                    <a:ext uri="{9D8B030D-6E8A-4147-A177-3AD203B41FA5}">
                      <a16:colId xmlns:a16="http://schemas.microsoft.com/office/drawing/2014/main" val="3067741570"/>
                    </a:ext>
                  </a:extLst>
                </a:gridCol>
                <a:gridCol w="208280">
                  <a:extLst>
                    <a:ext uri="{9D8B030D-6E8A-4147-A177-3AD203B41FA5}">
                      <a16:colId xmlns:a16="http://schemas.microsoft.com/office/drawing/2014/main" val="3851080537"/>
                    </a:ext>
                  </a:extLst>
                </a:gridCol>
                <a:gridCol w="208280">
                  <a:extLst>
                    <a:ext uri="{9D8B030D-6E8A-4147-A177-3AD203B41FA5}">
                      <a16:colId xmlns:a16="http://schemas.microsoft.com/office/drawing/2014/main" val="1885190144"/>
                    </a:ext>
                  </a:extLst>
                </a:gridCol>
                <a:gridCol w="208280">
                  <a:extLst>
                    <a:ext uri="{9D8B030D-6E8A-4147-A177-3AD203B41FA5}">
                      <a16:colId xmlns:a16="http://schemas.microsoft.com/office/drawing/2014/main" val="244290382"/>
                    </a:ext>
                  </a:extLst>
                </a:gridCol>
                <a:gridCol w="208280">
                  <a:extLst>
                    <a:ext uri="{9D8B030D-6E8A-4147-A177-3AD203B41FA5}">
                      <a16:colId xmlns:a16="http://schemas.microsoft.com/office/drawing/2014/main" val="2629764424"/>
                    </a:ext>
                  </a:extLst>
                </a:gridCol>
                <a:gridCol w="208280">
                  <a:extLst>
                    <a:ext uri="{9D8B030D-6E8A-4147-A177-3AD203B41FA5}">
                      <a16:colId xmlns:a16="http://schemas.microsoft.com/office/drawing/2014/main" val="121893348"/>
                    </a:ext>
                  </a:extLst>
                </a:gridCol>
                <a:gridCol w="208280">
                  <a:extLst>
                    <a:ext uri="{9D8B030D-6E8A-4147-A177-3AD203B41FA5}">
                      <a16:colId xmlns:a16="http://schemas.microsoft.com/office/drawing/2014/main" val="3084723564"/>
                    </a:ext>
                  </a:extLst>
                </a:gridCol>
                <a:gridCol w="208280">
                  <a:extLst>
                    <a:ext uri="{9D8B030D-6E8A-4147-A177-3AD203B41FA5}">
                      <a16:colId xmlns:a16="http://schemas.microsoft.com/office/drawing/2014/main" val="1336870728"/>
                    </a:ext>
                  </a:extLst>
                </a:gridCol>
                <a:gridCol w="208280">
                  <a:extLst>
                    <a:ext uri="{9D8B030D-6E8A-4147-A177-3AD203B41FA5}">
                      <a16:colId xmlns:a16="http://schemas.microsoft.com/office/drawing/2014/main" val="3199759993"/>
                    </a:ext>
                  </a:extLst>
                </a:gridCol>
              </a:tblGrid>
              <a:tr h="282068">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pSp>
        <p:nvGrpSpPr>
          <p:cNvPr id="18" name="Group 17"/>
          <p:cNvGrpSpPr/>
          <p:nvPr/>
        </p:nvGrpSpPr>
        <p:grpSpPr>
          <a:xfrm>
            <a:off x="756939" y="5261311"/>
            <a:ext cx="10661450" cy="717674"/>
            <a:chOff x="756939" y="5261311"/>
            <a:chExt cx="10661450" cy="717674"/>
          </a:xfrm>
        </p:grpSpPr>
        <p:grpSp>
          <p:nvGrpSpPr>
            <p:cNvPr id="19" name="Group 18"/>
            <p:cNvGrpSpPr/>
            <p:nvPr/>
          </p:nvGrpSpPr>
          <p:grpSpPr>
            <a:xfrm>
              <a:off x="1558575" y="5458193"/>
              <a:ext cx="9088525" cy="520792"/>
              <a:chOff x="2460945" y="5614604"/>
              <a:chExt cx="9088525" cy="520792"/>
            </a:xfrm>
          </p:grpSpPr>
          <p:cxnSp>
            <p:nvCxnSpPr>
              <p:cNvPr id="22" name="Straight Connector 21"/>
              <p:cNvCxnSpPr/>
              <p:nvPr/>
            </p:nvCxnSpPr>
            <p:spPr>
              <a:xfrm flipH="1" flipV="1">
                <a:off x="2460945" y="5614604"/>
                <a:ext cx="9088525" cy="5607"/>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24" name="TextBox 23"/>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25" name="TextBox 24"/>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sp>
            <p:nvSpPr>
              <p:cNvPr id="26" name="TextBox 25"/>
              <p:cNvSpPr txBox="1"/>
              <p:nvPr/>
            </p:nvSpPr>
            <p:spPr>
              <a:xfrm>
                <a:off x="4560235" y="5750411"/>
                <a:ext cx="672548" cy="369332"/>
              </a:xfrm>
              <a:prstGeom prst="rect">
                <a:avLst/>
              </a:prstGeom>
              <a:noFill/>
            </p:spPr>
            <p:txBody>
              <a:bodyPr wrap="square" rtlCol="0">
                <a:spAutoFit/>
              </a:bodyPr>
              <a:lstStyle/>
              <a:p>
                <a:pPr algn="ctr"/>
                <a:r>
                  <a:rPr lang="en-US" dirty="0" smtClean="0"/>
                  <a:t>–10</a:t>
                </a:r>
                <a:endParaRPr lang="en-US" dirty="0"/>
              </a:p>
            </p:txBody>
          </p:sp>
          <p:sp>
            <p:nvSpPr>
              <p:cNvPr id="27" name="TextBox 26"/>
              <p:cNvSpPr txBox="1"/>
              <p:nvPr/>
            </p:nvSpPr>
            <p:spPr>
              <a:xfrm>
                <a:off x="8751514" y="5766064"/>
                <a:ext cx="672548" cy="369332"/>
              </a:xfrm>
              <a:prstGeom prst="rect">
                <a:avLst/>
              </a:prstGeom>
              <a:noFill/>
            </p:spPr>
            <p:txBody>
              <a:bodyPr wrap="square" rtlCol="0">
                <a:spAutoFit/>
              </a:bodyPr>
              <a:lstStyle/>
              <a:p>
                <a:pPr algn="ctr"/>
                <a:r>
                  <a:rPr lang="en-US" dirty="0" smtClean="0"/>
                  <a:t>10</a:t>
                </a:r>
                <a:endParaRPr lang="en-US" dirty="0"/>
              </a:p>
            </p:txBody>
          </p:sp>
          <p:sp>
            <p:nvSpPr>
              <p:cNvPr id="28" name="TextBox 27"/>
              <p:cNvSpPr txBox="1"/>
              <p:nvPr/>
            </p:nvSpPr>
            <p:spPr>
              <a:xfrm>
                <a:off x="3532636" y="5757355"/>
                <a:ext cx="672548" cy="369332"/>
              </a:xfrm>
              <a:prstGeom prst="rect">
                <a:avLst/>
              </a:prstGeom>
              <a:noFill/>
            </p:spPr>
            <p:txBody>
              <a:bodyPr wrap="square" rtlCol="0">
                <a:spAutoFit/>
              </a:bodyPr>
              <a:lstStyle/>
              <a:p>
                <a:pPr algn="ctr"/>
                <a:r>
                  <a:rPr lang="en-US" dirty="0" smtClean="0"/>
                  <a:t>–15</a:t>
                </a:r>
                <a:endParaRPr lang="en-US" dirty="0"/>
              </a:p>
            </p:txBody>
          </p:sp>
          <p:sp>
            <p:nvSpPr>
              <p:cNvPr id="29" name="TextBox 28"/>
              <p:cNvSpPr txBox="1"/>
              <p:nvPr/>
            </p:nvSpPr>
            <p:spPr>
              <a:xfrm>
                <a:off x="2460945" y="5739051"/>
                <a:ext cx="672548" cy="369332"/>
              </a:xfrm>
              <a:prstGeom prst="rect">
                <a:avLst/>
              </a:prstGeom>
              <a:noFill/>
            </p:spPr>
            <p:txBody>
              <a:bodyPr wrap="square" rtlCol="0">
                <a:spAutoFit/>
              </a:bodyPr>
              <a:lstStyle/>
              <a:p>
                <a:pPr algn="ctr"/>
                <a:r>
                  <a:rPr lang="en-US" dirty="0" smtClean="0"/>
                  <a:t>–20</a:t>
                </a:r>
                <a:endParaRPr lang="en-US" dirty="0"/>
              </a:p>
            </p:txBody>
          </p:sp>
          <p:sp>
            <p:nvSpPr>
              <p:cNvPr id="30" name="TextBox 29"/>
              <p:cNvSpPr txBox="1"/>
              <p:nvPr/>
            </p:nvSpPr>
            <p:spPr>
              <a:xfrm>
                <a:off x="9800590" y="5757355"/>
                <a:ext cx="672548" cy="369332"/>
              </a:xfrm>
              <a:prstGeom prst="rect">
                <a:avLst/>
              </a:prstGeom>
              <a:noFill/>
            </p:spPr>
            <p:txBody>
              <a:bodyPr wrap="square" rtlCol="0">
                <a:spAutoFit/>
              </a:bodyPr>
              <a:lstStyle/>
              <a:p>
                <a:pPr algn="ctr"/>
                <a:r>
                  <a:rPr lang="en-US" dirty="0" smtClean="0"/>
                  <a:t>15</a:t>
                </a:r>
                <a:endParaRPr lang="en-US" dirty="0"/>
              </a:p>
            </p:txBody>
          </p:sp>
          <p:sp>
            <p:nvSpPr>
              <p:cNvPr id="31" name="TextBox 30"/>
              <p:cNvSpPr txBox="1"/>
              <p:nvPr/>
            </p:nvSpPr>
            <p:spPr>
              <a:xfrm>
                <a:off x="10848214" y="5747916"/>
                <a:ext cx="672548" cy="369332"/>
              </a:xfrm>
              <a:prstGeom prst="rect">
                <a:avLst/>
              </a:prstGeom>
              <a:noFill/>
            </p:spPr>
            <p:txBody>
              <a:bodyPr wrap="square" rtlCol="0">
                <a:spAutoFit/>
              </a:bodyPr>
              <a:lstStyle/>
              <a:p>
                <a:pPr algn="ctr"/>
                <a:r>
                  <a:rPr lang="en-US" dirty="0"/>
                  <a:t>2</a:t>
                </a:r>
                <a:r>
                  <a:rPr lang="en-US" dirty="0" smtClean="0"/>
                  <a:t>0</a:t>
                </a:r>
                <a:endParaRPr lang="en-US" dirty="0"/>
              </a:p>
            </p:txBody>
          </p:sp>
        </p:grpSp>
        <p:sp>
          <p:nvSpPr>
            <p:cNvPr id="20" name="Rectangle 19"/>
            <p:cNvSpPr/>
            <p:nvPr/>
          </p:nvSpPr>
          <p:spPr>
            <a:xfrm>
              <a:off x="756939" y="5261311"/>
              <a:ext cx="660950" cy="369332"/>
            </a:xfrm>
            <a:prstGeom prst="rect">
              <a:avLst/>
            </a:prstGeom>
          </p:spPr>
          <p:txBody>
            <a:bodyPr wrap="none">
              <a:spAutoFit/>
            </a:bodyPr>
            <a:lstStyle/>
            <a:p>
              <a:r>
                <a:rPr lang="en-US" dirty="0"/>
                <a:t>W</a:t>
              </a:r>
              <a:r>
                <a:rPr lang="en-US" dirty="0" smtClean="0"/>
                <a:t>est</a:t>
              </a:r>
              <a:endParaRPr lang="en-US" dirty="0"/>
            </a:p>
          </p:txBody>
        </p:sp>
        <p:sp>
          <p:nvSpPr>
            <p:cNvPr id="21" name="Rectangle 20"/>
            <p:cNvSpPr/>
            <p:nvPr/>
          </p:nvSpPr>
          <p:spPr>
            <a:xfrm>
              <a:off x="10850605" y="5265770"/>
              <a:ext cx="567784" cy="369332"/>
            </a:xfrm>
            <a:prstGeom prst="rect">
              <a:avLst/>
            </a:prstGeom>
          </p:spPr>
          <p:txBody>
            <a:bodyPr wrap="none">
              <a:spAutoFit/>
            </a:bodyPr>
            <a:lstStyle/>
            <a:p>
              <a:r>
                <a:rPr lang="en-US" dirty="0" smtClean="0"/>
                <a:t>East</a:t>
              </a:r>
              <a:endParaRPr lang="en-US" dirty="0"/>
            </a:p>
          </p:txBody>
        </p:sp>
      </p:grpSp>
      <p:sp>
        <p:nvSpPr>
          <p:cNvPr id="5" name="Slide Number Placeholder 4"/>
          <p:cNvSpPr>
            <a:spLocks noGrp="1"/>
          </p:cNvSpPr>
          <p:nvPr>
            <p:ph type="sldNum" sz="quarter" idx="12"/>
          </p:nvPr>
        </p:nvSpPr>
        <p:spPr/>
        <p:txBody>
          <a:bodyPr/>
          <a:lstStyle/>
          <a:p>
            <a:fld id="{DA776C46-10C5-4740-99D6-35440904B56D}" type="slidenum">
              <a:rPr lang="en-US" smtClean="0"/>
              <a:t>5</a:t>
            </a:fld>
            <a:endParaRPr lang="en-US" dirty="0"/>
          </a:p>
        </p:txBody>
      </p:sp>
      <p:sp>
        <p:nvSpPr>
          <p:cNvPr id="271" name="SMARTInkShape-2649"/>
          <p:cNvSpPr/>
          <p:nvPr/>
        </p:nvSpPr>
        <p:spPr>
          <a:xfrm>
            <a:off x="6047690" y="5415082"/>
            <a:ext cx="94381" cy="96719"/>
          </a:xfrm>
          <a:custGeom>
            <a:avLst/>
            <a:gdLst/>
            <a:ahLst/>
            <a:cxnLst/>
            <a:rect l="0" t="0" r="0" b="0"/>
            <a:pathLst>
              <a:path w="94381" h="96719">
                <a:moveTo>
                  <a:pt x="73710" y="96718"/>
                </a:moveTo>
                <a:lnTo>
                  <a:pt x="66421" y="96718"/>
                </a:lnTo>
                <a:lnTo>
                  <a:pt x="51211" y="73490"/>
                </a:lnTo>
                <a:lnTo>
                  <a:pt x="47288" y="64540"/>
                </a:lnTo>
                <a:lnTo>
                  <a:pt x="35077" y="47645"/>
                </a:lnTo>
                <a:lnTo>
                  <a:pt x="32473" y="37963"/>
                </a:lnTo>
                <a:lnTo>
                  <a:pt x="31441" y="29510"/>
                </a:lnTo>
                <a:lnTo>
                  <a:pt x="40385" y="29140"/>
                </a:lnTo>
                <a:lnTo>
                  <a:pt x="54951" y="33525"/>
                </a:lnTo>
                <a:lnTo>
                  <a:pt x="73098" y="43636"/>
                </a:lnTo>
                <a:lnTo>
                  <a:pt x="79082" y="45845"/>
                </a:lnTo>
                <a:lnTo>
                  <a:pt x="88934" y="53074"/>
                </a:lnTo>
                <a:lnTo>
                  <a:pt x="88563" y="54452"/>
                </a:lnTo>
                <a:lnTo>
                  <a:pt x="84486" y="60885"/>
                </a:lnTo>
                <a:lnTo>
                  <a:pt x="83203" y="66054"/>
                </a:lnTo>
                <a:lnTo>
                  <a:pt x="77616" y="71487"/>
                </a:lnTo>
                <a:lnTo>
                  <a:pt x="57120" y="85756"/>
                </a:lnTo>
                <a:lnTo>
                  <a:pt x="54184" y="86590"/>
                </a:lnTo>
                <a:lnTo>
                  <a:pt x="45903" y="85004"/>
                </a:lnTo>
                <a:lnTo>
                  <a:pt x="34246" y="80815"/>
                </a:lnTo>
                <a:lnTo>
                  <a:pt x="32652" y="75226"/>
                </a:lnTo>
                <a:lnTo>
                  <a:pt x="31452" y="51792"/>
                </a:lnTo>
                <a:lnTo>
                  <a:pt x="32367" y="49833"/>
                </a:lnTo>
                <a:lnTo>
                  <a:pt x="33919" y="48529"/>
                </a:lnTo>
                <a:lnTo>
                  <a:pt x="35894" y="47659"/>
                </a:lnTo>
                <a:lnTo>
                  <a:pt x="47662" y="46434"/>
                </a:lnTo>
                <a:lnTo>
                  <a:pt x="63065" y="50565"/>
                </a:lnTo>
                <a:lnTo>
                  <a:pt x="84560" y="61339"/>
                </a:lnTo>
                <a:lnTo>
                  <a:pt x="93336" y="62403"/>
                </a:lnTo>
                <a:lnTo>
                  <a:pt x="94320" y="63493"/>
                </a:lnTo>
                <a:lnTo>
                  <a:pt x="94036" y="65161"/>
                </a:lnTo>
                <a:lnTo>
                  <a:pt x="92905" y="67214"/>
                </a:lnTo>
                <a:lnTo>
                  <a:pt x="91210" y="68582"/>
                </a:lnTo>
                <a:lnTo>
                  <a:pt x="86819" y="70101"/>
                </a:lnTo>
                <a:lnTo>
                  <a:pt x="56221" y="63922"/>
                </a:lnTo>
                <a:lnTo>
                  <a:pt x="35413" y="67940"/>
                </a:lnTo>
                <a:lnTo>
                  <a:pt x="5915" y="63708"/>
                </a:lnTo>
                <a:lnTo>
                  <a:pt x="3114" y="62481"/>
                </a:lnTo>
                <a:lnTo>
                  <a:pt x="1245" y="60723"/>
                </a:lnTo>
                <a:lnTo>
                  <a:pt x="0" y="58611"/>
                </a:lnTo>
                <a:lnTo>
                  <a:pt x="110" y="56260"/>
                </a:lnTo>
                <a:lnTo>
                  <a:pt x="2743" y="51142"/>
                </a:lnTo>
                <a:lnTo>
                  <a:pt x="9514" y="42971"/>
                </a:lnTo>
                <a:lnTo>
                  <a:pt x="21972" y="34593"/>
                </a:lnTo>
                <a:lnTo>
                  <a:pt x="37580" y="30646"/>
                </a:lnTo>
                <a:lnTo>
                  <a:pt x="58615" y="33971"/>
                </a:lnTo>
                <a:lnTo>
                  <a:pt x="69509" y="40922"/>
                </a:lnTo>
                <a:lnTo>
                  <a:pt x="84170" y="60715"/>
                </a:lnTo>
                <a:lnTo>
                  <a:pt x="88725" y="72671"/>
                </a:lnTo>
                <a:lnTo>
                  <a:pt x="90075" y="82172"/>
                </a:lnTo>
                <a:lnTo>
                  <a:pt x="87882" y="88058"/>
                </a:lnTo>
                <a:lnTo>
                  <a:pt x="85980" y="90944"/>
                </a:lnTo>
                <a:lnTo>
                  <a:pt x="82831" y="92869"/>
                </a:lnTo>
                <a:lnTo>
                  <a:pt x="74313" y="95008"/>
                </a:lnTo>
                <a:lnTo>
                  <a:pt x="70349" y="94636"/>
                </a:lnTo>
                <a:lnTo>
                  <a:pt x="35041" y="79496"/>
                </a:lnTo>
                <a:lnTo>
                  <a:pt x="27361" y="73072"/>
                </a:lnTo>
                <a:lnTo>
                  <a:pt x="20812" y="63945"/>
                </a:lnTo>
                <a:lnTo>
                  <a:pt x="19631" y="59818"/>
                </a:lnTo>
                <a:lnTo>
                  <a:pt x="19783" y="56125"/>
                </a:lnTo>
                <a:lnTo>
                  <a:pt x="22462" y="49514"/>
                </a:lnTo>
                <a:lnTo>
                  <a:pt x="26787" y="43439"/>
                </a:lnTo>
                <a:lnTo>
                  <a:pt x="39006" y="34731"/>
                </a:lnTo>
                <a:lnTo>
                  <a:pt x="54542" y="30688"/>
                </a:lnTo>
                <a:lnTo>
                  <a:pt x="62996" y="32249"/>
                </a:lnTo>
                <a:lnTo>
                  <a:pt x="73045" y="38419"/>
                </a:lnTo>
                <a:lnTo>
                  <a:pt x="79060" y="44466"/>
                </a:lnTo>
                <a:lnTo>
                  <a:pt x="93425" y="64554"/>
                </a:lnTo>
                <a:lnTo>
                  <a:pt x="94380" y="68689"/>
                </a:lnTo>
                <a:lnTo>
                  <a:pt x="91321" y="89799"/>
                </a:lnTo>
                <a:lnTo>
                  <a:pt x="88272" y="92105"/>
                </a:lnTo>
                <a:lnTo>
                  <a:pt x="77361" y="94667"/>
                </a:lnTo>
                <a:lnTo>
                  <a:pt x="65611" y="93298"/>
                </a:lnTo>
                <a:lnTo>
                  <a:pt x="25754" y="76761"/>
                </a:lnTo>
                <a:lnTo>
                  <a:pt x="16962" y="68721"/>
                </a:lnTo>
                <a:lnTo>
                  <a:pt x="10859" y="58874"/>
                </a:lnTo>
                <a:lnTo>
                  <a:pt x="8147" y="48227"/>
                </a:lnTo>
                <a:lnTo>
                  <a:pt x="9449" y="39731"/>
                </a:lnTo>
                <a:lnTo>
                  <a:pt x="11114" y="36149"/>
                </a:lnTo>
                <a:lnTo>
                  <a:pt x="17980" y="29660"/>
                </a:lnTo>
                <a:lnTo>
                  <a:pt x="26364" y="24581"/>
                </a:lnTo>
                <a:lnTo>
                  <a:pt x="33224" y="22324"/>
                </a:lnTo>
                <a:lnTo>
                  <a:pt x="51366" y="25548"/>
                </a:lnTo>
                <a:lnTo>
                  <a:pt x="65626" y="32461"/>
                </a:lnTo>
                <a:lnTo>
                  <a:pt x="80304" y="44962"/>
                </a:lnTo>
                <a:lnTo>
                  <a:pt x="86048" y="55215"/>
                </a:lnTo>
                <a:lnTo>
                  <a:pt x="90240" y="79114"/>
                </a:lnTo>
                <a:lnTo>
                  <a:pt x="90374" y="82160"/>
                </a:lnTo>
                <a:lnTo>
                  <a:pt x="88015" y="88052"/>
                </a:lnTo>
                <a:lnTo>
                  <a:pt x="86069" y="90940"/>
                </a:lnTo>
                <a:lnTo>
                  <a:pt x="82890" y="92867"/>
                </a:lnTo>
                <a:lnTo>
                  <a:pt x="74341" y="95008"/>
                </a:lnTo>
                <a:lnTo>
                  <a:pt x="70368" y="94636"/>
                </a:lnTo>
                <a:lnTo>
                  <a:pt x="63444" y="91717"/>
                </a:lnTo>
                <a:lnTo>
                  <a:pt x="45577" y="76771"/>
                </a:lnTo>
                <a:lnTo>
                  <a:pt x="37048" y="59449"/>
                </a:lnTo>
                <a:lnTo>
                  <a:pt x="31875" y="20742"/>
                </a:lnTo>
                <a:lnTo>
                  <a:pt x="31420" y="1029"/>
                </a:lnTo>
                <a:lnTo>
                  <a:pt x="32347" y="0"/>
                </a:lnTo>
                <a:lnTo>
                  <a:pt x="33905" y="254"/>
                </a:lnTo>
                <a:lnTo>
                  <a:pt x="59872" y="18836"/>
                </a:lnTo>
                <a:lnTo>
                  <a:pt x="66933" y="27924"/>
                </a:lnTo>
                <a:lnTo>
                  <a:pt x="70698" y="38234"/>
                </a:lnTo>
                <a:lnTo>
                  <a:pt x="73534" y="65224"/>
                </a:lnTo>
                <a:lnTo>
                  <a:pt x="72652" y="67255"/>
                </a:lnTo>
                <a:lnTo>
                  <a:pt x="71123" y="68610"/>
                </a:lnTo>
                <a:lnTo>
                  <a:pt x="66915" y="70115"/>
                </a:lnTo>
                <a:lnTo>
                  <a:pt x="61910" y="70783"/>
                </a:lnTo>
                <a:lnTo>
                  <a:pt x="39394" y="64453"/>
                </a:lnTo>
                <a:lnTo>
                  <a:pt x="30863" y="59487"/>
                </a:lnTo>
                <a:lnTo>
                  <a:pt x="14747" y="41654"/>
                </a:lnTo>
                <a:lnTo>
                  <a:pt x="11823" y="40252"/>
                </a:lnTo>
                <a:lnTo>
                  <a:pt x="10815" y="38379"/>
                </a:lnTo>
                <a:lnTo>
                  <a:pt x="11084" y="36187"/>
                </a:lnTo>
                <a:lnTo>
                  <a:pt x="13892" y="31246"/>
                </a:lnTo>
                <a:lnTo>
                  <a:pt x="18275" y="25913"/>
                </a:lnTo>
                <a:lnTo>
                  <a:pt x="28376" y="22916"/>
                </a:lnTo>
                <a:lnTo>
                  <a:pt x="41332" y="22524"/>
                </a:lnTo>
                <a:lnTo>
                  <a:pt x="53361" y="25486"/>
                </a:lnTo>
                <a:lnTo>
                  <a:pt x="57322" y="27592"/>
                </a:lnTo>
                <a:lnTo>
                  <a:pt x="59963" y="29938"/>
                </a:lnTo>
                <a:lnTo>
                  <a:pt x="68695" y="40462"/>
                </a:lnTo>
                <a:lnTo>
                  <a:pt x="69426" y="43222"/>
                </a:lnTo>
                <a:lnTo>
                  <a:pt x="68973" y="46002"/>
                </a:lnTo>
                <a:lnTo>
                  <a:pt x="66901" y="52541"/>
                </a:lnTo>
                <a:lnTo>
                  <a:pt x="65980" y="61717"/>
                </a:lnTo>
                <a:lnTo>
                  <a:pt x="64794" y="64918"/>
                </a:lnTo>
                <a:lnTo>
                  <a:pt x="63063" y="67052"/>
                </a:lnTo>
                <a:lnTo>
                  <a:pt x="60968" y="68474"/>
                </a:lnTo>
                <a:lnTo>
                  <a:pt x="44535" y="70475"/>
                </a:lnTo>
                <a:lnTo>
                  <a:pt x="17952" y="63954"/>
                </a:lnTo>
                <a:lnTo>
                  <a:pt x="10988" y="58683"/>
                </a:lnTo>
                <a:lnTo>
                  <a:pt x="8204" y="53786"/>
                </a:lnTo>
                <a:lnTo>
                  <a:pt x="6416" y="42977"/>
                </a:lnTo>
                <a:lnTo>
                  <a:pt x="7211" y="41135"/>
                </a:lnTo>
                <a:lnTo>
                  <a:pt x="8681" y="39908"/>
                </a:lnTo>
                <a:lnTo>
                  <a:pt x="56777" y="289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76" name="SMARTInkShape-Group559"/>
          <p:cNvGrpSpPr/>
          <p:nvPr/>
        </p:nvGrpSpPr>
        <p:grpSpPr>
          <a:xfrm>
            <a:off x="4487333" y="5435610"/>
            <a:ext cx="1583268" cy="507991"/>
            <a:chOff x="4487333" y="5435610"/>
            <a:chExt cx="1583268" cy="507991"/>
          </a:xfrm>
        </p:grpSpPr>
        <p:sp>
          <p:nvSpPr>
            <p:cNvPr id="272" name="SMARTInkShape-2650"/>
            <p:cNvSpPr/>
            <p:nvPr/>
          </p:nvSpPr>
          <p:spPr>
            <a:xfrm>
              <a:off x="4639733" y="5774267"/>
              <a:ext cx="84665" cy="169334"/>
            </a:xfrm>
            <a:custGeom>
              <a:avLst/>
              <a:gdLst/>
              <a:ahLst/>
              <a:cxnLst/>
              <a:rect l="0" t="0" r="0" b="0"/>
              <a:pathLst>
                <a:path w="84665" h="169334">
                  <a:moveTo>
                    <a:pt x="0" y="0"/>
                  </a:moveTo>
                  <a:lnTo>
                    <a:pt x="0" y="40765"/>
                  </a:lnTo>
                  <a:lnTo>
                    <a:pt x="8118" y="50410"/>
                  </a:lnTo>
                  <a:lnTo>
                    <a:pt x="8458" y="35380"/>
                  </a:lnTo>
                  <a:lnTo>
                    <a:pt x="14284" y="27406"/>
                  </a:lnTo>
                  <a:lnTo>
                    <a:pt x="16903" y="17071"/>
                  </a:lnTo>
                  <a:lnTo>
                    <a:pt x="59164" y="16933"/>
                  </a:lnTo>
                  <a:lnTo>
                    <a:pt x="70536" y="16933"/>
                  </a:lnTo>
                  <a:lnTo>
                    <a:pt x="72424" y="15992"/>
                  </a:lnTo>
                  <a:lnTo>
                    <a:pt x="73683" y="14425"/>
                  </a:lnTo>
                  <a:lnTo>
                    <a:pt x="76023" y="10174"/>
                  </a:lnTo>
                  <a:lnTo>
                    <a:pt x="84657" y="12"/>
                  </a:lnTo>
                  <a:lnTo>
                    <a:pt x="84664" y="4498"/>
                  </a:lnTo>
                  <a:lnTo>
                    <a:pt x="82157" y="9211"/>
                  </a:lnTo>
                  <a:lnTo>
                    <a:pt x="80172" y="11784"/>
                  </a:lnTo>
                  <a:lnTo>
                    <a:pt x="77965" y="19662"/>
                  </a:lnTo>
                  <a:lnTo>
                    <a:pt x="76269" y="58259"/>
                  </a:lnTo>
                  <a:lnTo>
                    <a:pt x="76214" y="92655"/>
                  </a:lnTo>
                  <a:lnTo>
                    <a:pt x="76202" y="129585"/>
                  </a:lnTo>
                  <a:lnTo>
                    <a:pt x="76200" y="169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2651"/>
            <p:cNvSpPr/>
            <p:nvPr/>
          </p:nvSpPr>
          <p:spPr>
            <a:xfrm>
              <a:off x="4487333" y="5825067"/>
              <a:ext cx="50801" cy="1"/>
            </a:xfrm>
            <a:custGeom>
              <a:avLst/>
              <a:gdLst/>
              <a:ahLst/>
              <a:cxnLst/>
              <a:rect l="0" t="0" r="0" b="0"/>
              <a:pathLst>
                <a:path w="50801" h="1">
                  <a:moveTo>
                    <a:pt x="0" y="0"/>
                  </a:moveTo>
                  <a:lnTo>
                    <a:pt x="19902" y="0"/>
                  </a:lnTo>
                  <a:lnTo>
                    <a:pt x="508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2652"/>
            <p:cNvSpPr/>
            <p:nvPr/>
          </p:nvSpPr>
          <p:spPr>
            <a:xfrm>
              <a:off x="4656667" y="5452533"/>
              <a:ext cx="1413934" cy="33868"/>
            </a:xfrm>
            <a:custGeom>
              <a:avLst/>
              <a:gdLst/>
              <a:ahLst/>
              <a:cxnLst/>
              <a:rect l="0" t="0" r="0" b="0"/>
              <a:pathLst>
                <a:path w="1413934" h="33868">
                  <a:moveTo>
                    <a:pt x="0" y="25400"/>
                  </a:moveTo>
                  <a:lnTo>
                    <a:pt x="0" y="33865"/>
                  </a:lnTo>
                  <a:lnTo>
                    <a:pt x="41124" y="33867"/>
                  </a:lnTo>
                  <a:lnTo>
                    <a:pt x="82197" y="33867"/>
                  </a:lnTo>
                  <a:lnTo>
                    <a:pt x="104504" y="33867"/>
                  </a:lnTo>
                  <a:lnTo>
                    <a:pt x="106359" y="32926"/>
                  </a:lnTo>
                  <a:lnTo>
                    <a:pt x="107595" y="31359"/>
                  </a:lnTo>
                  <a:lnTo>
                    <a:pt x="108419" y="29373"/>
                  </a:lnTo>
                  <a:lnTo>
                    <a:pt x="109909" y="28049"/>
                  </a:lnTo>
                  <a:lnTo>
                    <a:pt x="114073" y="26578"/>
                  </a:lnTo>
                  <a:lnTo>
                    <a:pt x="155571" y="25401"/>
                  </a:lnTo>
                  <a:lnTo>
                    <a:pt x="196499" y="25400"/>
                  </a:lnTo>
                  <a:lnTo>
                    <a:pt x="237222" y="25400"/>
                  </a:lnTo>
                  <a:lnTo>
                    <a:pt x="277383" y="25400"/>
                  </a:lnTo>
                  <a:lnTo>
                    <a:pt x="290794" y="25400"/>
                  </a:lnTo>
                  <a:lnTo>
                    <a:pt x="296380" y="22892"/>
                  </a:lnTo>
                  <a:lnTo>
                    <a:pt x="301998" y="19581"/>
                  </a:lnTo>
                  <a:lnTo>
                    <a:pt x="311597" y="17283"/>
                  </a:lnTo>
                  <a:lnTo>
                    <a:pt x="350920" y="16934"/>
                  </a:lnTo>
                  <a:lnTo>
                    <a:pt x="390252" y="16934"/>
                  </a:lnTo>
                  <a:lnTo>
                    <a:pt x="431945" y="16934"/>
                  </a:lnTo>
                  <a:lnTo>
                    <a:pt x="443117" y="16934"/>
                  </a:lnTo>
                  <a:lnTo>
                    <a:pt x="448747" y="14425"/>
                  </a:lnTo>
                  <a:lnTo>
                    <a:pt x="454383" y="11115"/>
                  </a:lnTo>
                  <a:lnTo>
                    <a:pt x="463995" y="8816"/>
                  </a:lnTo>
                  <a:lnTo>
                    <a:pt x="503320" y="8467"/>
                  </a:lnTo>
                  <a:lnTo>
                    <a:pt x="536320" y="8467"/>
                  </a:lnTo>
                  <a:lnTo>
                    <a:pt x="541910" y="5960"/>
                  </a:lnTo>
                  <a:lnTo>
                    <a:pt x="548670" y="1179"/>
                  </a:lnTo>
                  <a:lnTo>
                    <a:pt x="557705" y="233"/>
                  </a:lnTo>
                  <a:lnTo>
                    <a:pt x="599483" y="0"/>
                  </a:lnTo>
                  <a:lnTo>
                    <a:pt x="641797" y="0"/>
                  </a:lnTo>
                  <a:lnTo>
                    <a:pt x="680555" y="0"/>
                  </a:lnTo>
                  <a:lnTo>
                    <a:pt x="722197" y="0"/>
                  </a:lnTo>
                  <a:lnTo>
                    <a:pt x="758528" y="0"/>
                  </a:lnTo>
                  <a:lnTo>
                    <a:pt x="794239" y="0"/>
                  </a:lnTo>
                  <a:lnTo>
                    <a:pt x="835314" y="4494"/>
                  </a:lnTo>
                  <a:lnTo>
                    <a:pt x="873451" y="7944"/>
                  </a:lnTo>
                  <a:lnTo>
                    <a:pt x="908763" y="8398"/>
                  </a:lnTo>
                  <a:lnTo>
                    <a:pt x="944145" y="8458"/>
                  </a:lnTo>
                  <a:lnTo>
                    <a:pt x="980343" y="7524"/>
                  </a:lnTo>
                  <a:lnTo>
                    <a:pt x="1019736" y="1177"/>
                  </a:lnTo>
                  <a:lnTo>
                    <a:pt x="1056316" y="6857"/>
                  </a:lnTo>
                  <a:lnTo>
                    <a:pt x="1069666" y="6810"/>
                  </a:lnTo>
                  <a:lnTo>
                    <a:pt x="1105017" y="1083"/>
                  </a:lnTo>
                  <a:lnTo>
                    <a:pt x="1141063" y="143"/>
                  </a:lnTo>
                  <a:lnTo>
                    <a:pt x="1182398" y="9"/>
                  </a:lnTo>
                  <a:lnTo>
                    <a:pt x="1222016" y="1"/>
                  </a:lnTo>
                  <a:lnTo>
                    <a:pt x="1260263" y="0"/>
                  </a:lnTo>
                  <a:lnTo>
                    <a:pt x="1302006" y="0"/>
                  </a:lnTo>
                  <a:lnTo>
                    <a:pt x="1318934" y="941"/>
                  </a:lnTo>
                  <a:lnTo>
                    <a:pt x="1359822" y="8233"/>
                  </a:lnTo>
                  <a:lnTo>
                    <a:pt x="1413933" y="8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2653"/>
            <p:cNvSpPr/>
            <p:nvPr/>
          </p:nvSpPr>
          <p:spPr>
            <a:xfrm>
              <a:off x="4590154" y="5435610"/>
              <a:ext cx="108837" cy="84153"/>
            </a:xfrm>
            <a:custGeom>
              <a:avLst/>
              <a:gdLst/>
              <a:ahLst/>
              <a:cxnLst/>
              <a:rect l="0" t="0" r="0" b="0"/>
              <a:pathLst>
                <a:path w="108837" h="84153">
                  <a:moveTo>
                    <a:pt x="24179" y="59257"/>
                  </a:moveTo>
                  <a:lnTo>
                    <a:pt x="24179" y="51967"/>
                  </a:lnTo>
                  <a:lnTo>
                    <a:pt x="25120" y="51575"/>
                  </a:lnTo>
                  <a:lnTo>
                    <a:pt x="28674" y="51139"/>
                  </a:lnTo>
                  <a:lnTo>
                    <a:pt x="33389" y="48435"/>
                  </a:lnTo>
                  <a:lnTo>
                    <a:pt x="39587" y="43531"/>
                  </a:lnTo>
                  <a:lnTo>
                    <a:pt x="41036" y="44069"/>
                  </a:lnTo>
                  <a:lnTo>
                    <a:pt x="47571" y="48380"/>
                  </a:lnTo>
                  <a:lnTo>
                    <a:pt x="56481" y="50473"/>
                  </a:lnTo>
                  <a:lnTo>
                    <a:pt x="57002" y="51519"/>
                  </a:lnTo>
                  <a:lnTo>
                    <a:pt x="57908" y="62547"/>
                  </a:lnTo>
                  <a:lnTo>
                    <a:pt x="57014" y="64273"/>
                  </a:lnTo>
                  <a:lnTo>
                    <a:pt x="55477" y="65423"/>
                  </a:lnTo>
                  <a:lnTo>
                    <a:pt x="50744" y="67268"/>
                  </a:lnTo>
                  <a:lnTo>
                    <a:pt x="30607" y="67684"/>
                  </a:lnTo>
                  <a:lnTo>
                    <a:pt x="28465" y="65814"/>
                  </a:lnTo>
                  <a:lnTo>
                    <a:pt x="26084" y="58723"/>
                  </a:lnTo>
                  <a:lnTo>
                    <a:pt x="24347" y="39702"/>
                  </a:lnTo>
                  <a:lnTo>
                    <a:pt x="26762" y="33946"/>
                  </a:lnTo>
                  <a:lnTo>
                    <a:pt x="35979" y="22585"/>
                  </a:lnTo>
                  <a:lnTo>
                    <a:pt x="41339" y="19440"/>
                  </a:lnTo>
                  <a:lnTo>
                    <a:pt x="44086" y="18601"/>
                  </a:lnTo>
                  <a:lnTo>
                    <a:pt x="46858" y="18983"/>
                  </a:lnTo>
                  <a:lnTo>
                    <a:pt x="52446" y="21915"/>
                  </a:lnTo>
                  <a:lnTo>
                    <a:pt x="69339" y="36870"/>
                  </a:lnTo>
                  <a:lnTo>
                    <a:pt x="72472" y="44917"/>
                  </a:lnTo>
                  <a:lnTo>
                    <a:pt x="74806" y="53824"/>
                  </a:lnTo>
                  <a:lnTo>
                    <a:pt x="81460" y="67208"/>
                  </a:lnTo>
                  <a:lnTo>
                    <a:pt x="82122" y="70202"/>
                  </a:lnTo>
                  <a:lnTo>
                    <a:pt x="81623" y="73139"/>
                  </a:lnTo>
                  <a:lnTo>
                    <a:pt x="78559" y="78911"/>
                  </a:lnTo>
                  <a:lnTo>
                    <a:pt x="76426" y="80827"/>
                  </a:lnTo>
                  <a:lnTo>
                    <a:pt x="71546" y="82954"/>
                  </a:lnTo>
                  <a:lnTo>
                    <a:pt x="59015" y="84152"/>
                  </a:lnTo>
                  <a:lnTo>
                    <a:pt x="43386" y="80013"/>
                  </a:lnTo>
                  <a:lnTo>
                    <a:pt x="26839" y="72827"/>
                  </a:lnTo>
                  <a:lnTo>
                    <a:pt x="18149" y="64975"/>
                  </a:lnTo>
                  <a:lnTo>
                    <a:pt x="12092" y="56154"/>
                  </a:lnTo>
                  <a:lnTo>
                    <a:pt x="8682" y="45898"/>
                  </a:lnTo>
                  <a:lnTo>
                    <a:pt x="7884" y="39836"/>
                  </a:lnTo>
                  <a:lnTo>
                    <a:pt x="10038" y="34005"/>
                  </a:lnTo>
                  <a:lnTo>
                    <a:pt x="19087" y="22598"/>
                  </a:lnTo>
                  <a:lnTo>
                    <a:pt x="29442" y="19445"/>
                  </a:lnTo>
                  <a:lnTo>
                    <a:pt x="60185" y="17070"/>
                  </a:lnTo>
                  <a:lnTo>
                    <a:pt x="66209" y="19497"/>
                  </a:lnTo>
                  <a:lnTo>
                    <a:pt x="73247" y="24226"/>
                  </a:lnTo>
                  <a:lnTo>
                    <a:pt x="83961" y="25237"/>
                  </a:lnTo>
                  <a:lnTo>
                    <a:pt x="86612" y="25288"/>
                  </a:lnTo>
                  <a:lnTo>
                    <a:pt x="92064" y="27853"/>
                  </a:lnTo>
                  <a:lnTo>
                    <a:pt x="107525" y="41042"/>
                  </a:lnTo>
                  <a:lnTo>
                    <a:pt x="108730" y="49501"/>
                  </a:lnTo>
                  <a:lnTo>
                    <a:pt x="108836" y="57967"/>
                  </a:lnTo>
                  <a:lnTo>
                    <a:pt x="101555" y="66434"/>
                  </a:lnTo>
                  <a:lnTo>
                    <a:pt x="70042" y="75383"/>
                  </a:lnTo>
                  <a:lnTo>
                    <a:pt x="38298" y="76180"/>
                  </a:lnTo>
                  <a:lnTo>
                    <a:pt x="32649" y="73677"/>
                  </a:lnTo>
                  <a:lnTo>
                    <a:pt x="27003" y="70369"/>
                  </a:lnTo>
                  <a:lnTo>
                    <a:pt x="18535" y="67567"/>
                  </a:lnTo>
                  <a:lnTo>
                    <a:pt x="8918" y="60537"/>
                  </a:lnTo>
                  <a:lnTo>
                    <a:pt x="7989" y="57318"/>
                  </a:lnTo>
                  <a:lnTo>
                    <a:pt x="7742" y="55141"/>
                  </a:lnTo>
                  <a:lnTo>
                    <a:pt x="4957" y="50215"/>
                  </a:lnTo>
                  <a:lnTo>
                    <a:pt x="1525" y="44891"/>
                  </a:lnTo>
                  <a:lnTo>
                    <a:pt x="0" y="39387"/>
                  </a:lnTo>
                  <a:lnTo>
                    <a:pt x="533" y="37544"/>
                  </a:lnTo>
                  <a:lnTo>
                    <a:pt x="1830" y="36315"/>
                  </a:lnTo>
                  <a:lnTo>
                    <a:pt x="3635" y="35496"/>
                  </a:lnTo>
                  <a:lnTo>
                    <a:pt x="4839" y="34008"/>
                  </a:lnTo>
                  <a:lnTo>
                    <a:pt x="6176" y="29847"/>
                  </a:lnTo>
                  <a:lnTo>
                    <a:pt x="6929" y="22216"/>
                  </a:lnTo>
                  <a:lnTo>
                    <a:pt x="7975" y="20452"/>
                  </a:lnTo>
                  <a:lnTo>
                    <a:pt x="9613" y="19276"/>
                  </a:lnTo>
                  <a:lnTo>
                    <a:pt x="13943" y="17028"/>
                  </a:lnTo>
                  <a:lnTo>
                    <a:pt x="30635" y="2897"/>
                  </a:lnTo>
                  <a:lnTo>
                    <a:pt x="38531" y="851"/>
                  </a:lnTo>
                  <a:lnTo>
                    <a:pt x="62048" y="0"/>
                  </a:lnTo>
                  <a:lnTo>
                    <a:pt x="67037" y="2503"/>
                  </a:lnTo>
                  <a:lnTo>
                    <a:pt x="72390" y="5811"/>
                  </a:lnTo>
                  <a:lnTo>
                    <a:pt x="77905" y="7281"/>
                  </a:lnTo>
                  <a:lnTo>
                    <a:pt x="79752" y="8614"/>
                  </a:lnTo>
                  <a:lnTo>
                    <a:pt x="80983" y="10443"/>
                  </a:lnTo>
                  <a:lnTo>
                    <a:pt x="81804" y="12603"/>
                  </a:lnTo>
                  <a:lnTo>
                    <a:pt x="83292" y="14043"/>
                  </a:lnTo>
                  <a:lnTo>
                    <a:pt x="92440" y="18863"/>
                  </a:lnTo>
                  <a:lnTo>
                    <a:pt x="95086" y="21039"/>
                  </a:lnTo>
                  <a:lnTo>
                    <a:pt x="98027" y="25965"/>
                  </a:lnTo>
                  <a:lnTo>
                    <a:pt x="100242" y="40684"/>
                  </a:lnTo>
                  <a:lnTo>
                    <a:pt x="100379" y="58045"/>
                  </a:lnTo>
                  <a:lnTo>
                    <a:pt x="99439" y="58449"/>
                  </a:lnTo>
                  <a:lnTo>
                    <a:pt x="63338" y="59256"/>
                  </a:lnTo>
                  <a:lnTo>
                    <a:pt x="57889" y="56748"/>
                  </a:lnTo>
                  <a:lnTo>
                    <a:pt x="52332" y="53439"/>
                  </a:lnTo>
                  <a:lnTo>
                    <a:pt x="41099" y="51313"/>
                  </a:lnTo>
                  <a:lnTo>
                    <a:pt x="29821" y="50893"/>
                  </a:lnTo>
                  <a:lnTo>
                    <a:pt x="27941" y="49918"/>
                  </a:lnTo>
                  <a:lnTo>
                    <a:pt x="26687" y="48327"/>
                  </a:lnTo>
                  <a:lnTo>
                    <a:pt x="25851" y="46326"/>
                  </a:lnTo>
                  <a:lnTo>
                    <a:pt x="24353" y="44992"/>
                  </a:lnTo>
                  <a:lnTo>
                    <a:pt x="15654" y="41617"/>
                  </a:lnTo>
                  <a:lnTo>
                    <a:pt x="7360" y="33963"/>
                  </a:lnTo>
                  <a:lnTo>
                    <a:pt x="11774" y="29393"/>
                  </a:lnTo>
                  <a:lnTo>
                    <a:pt x="16471" y="27169"/>
                  </a:lnTo>
                  <a:lnTo>
                    <a:pt x="32646" y="253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9" name="SMARTInkShape-Group560"/>
          <p:cNvGrpSpPr/>
          <p:nvPr/>
        </p:nvGrpSpPr>
        <p:grpSpPr>
          <a:xfrm>
            <a:off x="6129867" y="5436117"/>
            <a:ext cx="1487521" cy="79379"/>
            <a:chOff x="6129867" y="5436117"/>
            <a:chExt cx="1487521" cy="79379"/>
          </a:xfrm>
        </p:grpSpPr>
        <p:sp>
          <p:nvSpPr>
            <p:cNvPr id="277" name="SMARTInkShape-2654"/>
            <p:cNvSpPr/>
            <p:nvPr/>
          </p:nvSpPr>
          <p:spPr>
            <a:xfrm>
              <a:off x="7493980" y="5436117"/>
              <a:ext cx="123408" cy="79379"/>
            </a:xfrm>
            <a:custGeom>
              <a:avLst/>
              <a:gdLst/>
              <a:ahLst/>
              <a:cxnLst/>
              <a:rect l="0" t="0" r="0" b="0"/>
              <a:pathLst>
                <a:path w="123408" h="79379">
                  <a:moveTo>
                    <a:pt x="58287" y="50283"/>
                  </a:moveTo>
                  <a:lnTo>
                    <a:pt x="50997" y="50283"/>
                  </a:lnTo>
                  <a:lnTo>
                    <a:pt x="45674" y="45789"/>
                  </a:lnTo>
                  <a:lnTo>
                    <a:pt x="43274" y="41073"/>
                  </a:lnTo>
                  <a:lnTo>
                    <a:pt x="41733" y="34876"/>
                  </a:lnTo>
                  <a:lnTo>
                    <a:pt x="48188" y="21074"/>
                  </a:lnTo>
                  <a:lnTo>
                    <a:pt x="61266" y="5369"/>
                  </a:lnTo>
                  <a:lnTo>
                    <a:pt x="69331" y="2099"/>
                  </a:lnTo>
                  <a:lnTo>
                    <a:pt x="85345" y="0"/>
                  </a:lnTo>
                  <a:lnTo>
                    <a:pt x="99126" y="4130"/>
                  </a:lnTo>
                  <a:lnTo>
                    <a:pt x="102445" y="6343"/>
                  </a:lnTo>
                  <a:lnTo>
                    <a:pt x="120141" y="28927"/>
                  </a:lnTo>
                  <a:lnTo>
                    <a:pt x="123407" y="39538"/>
                  </a:lnTo>
                  <a:lnTo>
                    <a:pt x="123337" y="44060"/>
                  </a:lnTo>
                  <a:lnTo>
                    <a:pt x="120751" y="51593"/>
                  </a:lnTo>
                  <a:lnTo>
                    <a:pt x="113958" y="58078"/>
                  </a:lnTo>
                  <a:lnTo>
                    <a:pt x="94677" y="71832"/>
                  </a:lnTo>
                  <a:lnTo>
                    <a:pt x="85122" y="73973"/>
                  </a:lnTo>
                  <a:lnTo>
                    <a:pt x="64669" y="70682"/>
                  </a:lnTo>
                  <a:lnTo>
                    <a:pt x="40175" y="61142"/>
                  </a:lnTo>
                  <a:lnTo>
                    <a:pt x="25302" y="52706"/>
                  </a:lnTo>
                  <a:lnTo>
                    <a:pt x="17799" y="50762"/>
                  </a:lnTo>
                  <a:lnTo>
                    <a:pt x="17185" y="49661"/>
                  </a:lnTo>
                  <a:lnTo>
                    <a:pt x="16116" y="38541"/>
                  </a:lnTo>
                  <a:lnTo>
                    <a:pt x="17002" y="36811"/>
                  </a:lnTo>
                  <a:lnTo>
                    <a:pt x="18534" y="35657"/>
                  </a:lnTo>
                  <a:lnTo>
                    <a:pt x="20496" y="34887"/>
                  </a:lnTo>
                  <a:lnTo>
                    <a:pt x="21804" y="33434"/>
                  </a:lnTo>
                  <a:lnTo>
                    <a:pt x="26412" y="24342"/>
                  </a:lnTo>
                  <a:lnTo>
                    <a:pt x="28570" y="21701"/>
                  </a:lnTo>
                  <a:lnTo>
                    <a:pt x="33477" y="18765"/>
                  </a:lnTo>
                  <a:lnTo>
                    <a:pt x="44037" y="17113"/>
                  </a:lnTo>
                  <a:lnTo>
                    <a:pt x="55472" y="16553"/>
                  </a:lnTo>
                  <a:lnTo>
                    <a:pt x="59544" y="18986"/>
                  </a:lnTo>
                  <a:lnTo>
                    <a:pt x="69824" y="28212"/>
                  </a:lnTo>
                  <a:lnTo>
                    <a:pt x="72822" y="33575"/>
                  </a:lnTo>
                  <a:lnTo>
                    <a:pt x="74509" y="44392"/>
                  </a:lnTo>
                  <a:lnTo>
                    <a:pt x="75079" y="60408"/>
                  </a:lnTo>
                  <a:lnTo>
                    <a:pt x="73244" y="63617"/>
                  </a:lnTo>
                  <a:lnTo>
                    <a:pt x="56134" y="78403"/>
                  </a:lnTo>
                  <a:lnTo>
                    <a:pt x="52148" y="79378"/>
                  </a:lnTo>
                  <a:lnTo>
                    <a:pt x="26805" y="76355"/>
                  </a:lnTo>
                  <a:lnTo>
                    <a:pt x="15759" y="70964"/>
                  </a:lnTo>
                  <a:lnTo>
                    <a:pt x="6459" y="63238"/>
                  </a:lnTo>
                  <a:lnTo>
                    <a:pt x="2326" y="56668"/>
                  </a:lnTo>
                  <a:lnTo>
                    <a:pt x="0" y="38691"/>
                  </a:lnTo>
                  <a:lnTo>
                    <a:pt x="1555" y="33147"/>
                  </a:lnTo>
                  <a:lnTo>
                    <a:pt x="8300" y="24480"/>
                  </a:lnTo>
                  <a:lnTo>
                    <a:pt x="22675" y="14311"/>
                  </a:lnTo>
                  <a:lnTo>
                    <a:pt x="43345" y="9835"/>
                  </a:lnTo>
                  <a:lnTo>
                    <a:pt x="54155" y="11296"/>
                  </a:lnTo>
                  <a:lnTo>
                    <a:pt x="63977" y="14141"/>
                  </a:lnTo>
                  <a:lnTo>
                    <a:pt x="77748" y="15405"/>
                  </a:lnTo>
                  <a:lnTo>
                    <a:pt x="83491" y="17623"/>
                  </a:lnTo>
                  <a:lnTo>
                    <a:pt x="92380" y="25105"/>
                  </a:lnTo>
                  <a:lnTo>
                    <a:pt x="104811" y="44300"/>
                  </a:lnTo>
                  <a:lnTo>
                    <a:pt x="108242" y="58126"/>
                  </a:lnTo>
                  <a:lnTo>
                    <a:pt x="108523" y="61155"/>
                  </a:lnTo>
                  <a:lnTo>
                    <a:pt x="106830" y="64116"/>
                  </a:lnTo>
                  <a:lnTo>
                    <a:pt x="99930" y="69915"/>
                  </a:lnTo>
                  <a:lnTo>
                    <a:pt x="90593" y="73119"/>
                  </a:lnTo>
                  <a:lnTo>
                    <a:pt x="85468" y="73974"/>
                  </a:lnTo>
                  <a:lnTo>
                    <a:pt x="64773" y="70682"/>
                  </a:lnTo>
                  <a:lnTo>
                    <a:pt x="40195" y="61142"/>
                  </a:lnTo>
                  <a:lnTo>
                    <a:pt x="32059" y="55736"/>
                  </a:lnTo>
                  <a:lnTo>
                    <a:pt x="27815" y="50198"/>
                  </a:lnTo>
                  <a:lnTo>
                    <a:pt x="25426" y="41791"/>
                  </a:lnTo>
                  <a:lnTo>
                    <a:pt x="25091" y="38977"/>
                  </a:lnTo>
                  <a:lnTo>
                    <a:pt x="26749" y="36161"/>
                  </a:lnTo>
                  <a:lnTo>
                    <a:pt x="33608" y="30523"/>
                  </a:lnTo>
                  <a:lnTo>
                    <a:pt x="42928" y="27390"/>
                  </a:lnTo>
                  <a:lnTo>
                    <a:pt x="64242" y="25378"/>
                  </a:lnTo>
                  <a:lnTo>
                    <a:pt x="72850" y="27613"/>
                  </a:lnTo>
                  <a:lnTo>
                    <a:pt x="76463" y="29523"/>
                  </a:lnTo>
                  <a:lnTo>
                    <a:pt x="78870" y="32681"/>
                  </a:lnTo>
                  <a:lnTo>
                    <a:pt x="81546" y="41205"/>
                  </a:lnTo>
                  <a:lnTo>
                    <a:pt x="81318" y="45172"/>
                  </a:lnTo>
                  <a:lnTo>
                    <a:pt x="78558" y="52088"/>
                  </a:lnTo>
                  <a:lnTo>
                    <a:pt x="75563" y="54309"/>
                  </a:lnTo>
                  <a:lnTo>
                    <a:pt x="63301" y="57434"/>
                  </a:lnTo>
                  <a:lnTo>
                    <a:pt x="53292" y="59301"/>
                  </a:lnTo>
                  <a:lnTo>
                    <a:pt x="47287" y="63071"/>
                  </a:lnTo>
                  <a:lnTo>
                    <a:pt x="44368" y="63512"/>
                  </a:lnTo>
                  <a:lnTo>
                    <a:pt x="41482" y="62865"/>
                  </a:lnTo>
                  <a:lnTo>
                    <a:pt x="34584" y="59563"/>
                  </a:lnTo>
                  <a:lnTo>
                    <a:pt x="34019" y="58351"/>
                  </a:lnTo>
                  <a:lnTo>
                    <a:pt x="41353" y="333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2655"/>
            <p:cNvSpPr/>
            <p:nvPr/>
          </p:nvSpPr>
          <p:spPr>
            <a:xfrm>
              <a:off x="6129867" y="5477933"/>
              <a:ext cx="1397001" cy="25401"/>
            </a:xfrm>
            <a:custGeom>
              <a:avLst/>
              <a:gdLst/>
              <a:ahLst/>
              <a:cxnLst/>
              <a:rect l="0" t="0" r="0" b="0"/>
              <a:pathLst>
                <a:path w="1397001" h="25401">
                  <a:moveTo>
                    <a:pt x="0" y="25400"/>
                  </a:moveTo>
                  <a:lnTo>
                    <a:pt x="4494" y="25400"/>
                  </a:lnTo>
                  <a:lnTo>
                    <a:pt x="5819" y="24460"/>
                  </a:lnTo>
                  <a:lnTo>
                    <a:pt x="6700" y="22892"/>
                  </a:lnTo>
                  <a:lnTo>
                    <a:pt x="7289" y="20905"/>
                  </a:lnTo>
                  <a:lnTo>
                    <a:pt x="8622" y="19581"/>
                  </a:lnTo>
                  <a:lnTo>
                    <a:pt x="12612" y="18111"/>
                  </a:lnTo>
                  <a:lnTo>
                    <a:pt x="54528" y="16954"/>
                  </a:lnTo>
                  <a:lnTo>
                    <a:pt x="93186" y="16935"/>
                  </a:lnTo>
                  <a:lnTo>
                    <a:pt x="129513" y="14425"/>
                  </a:lnTo>
                  <a:lnTo>
                    <a:pt x="171319" y="8990"/>
                  </a:lnTo>
                  <a:lnTo>
                    <a:pt x="210987" y="8536"/>
                  </a:lnTo>
                  <a:lnTo>
                    <a:pt x="252926" y="8473"/>
                  </a:lnTo>
                  <a:lnTo>
                    <a:pt x="288566" y="9408"/>
                  </a:lnTo>
                  <a:lnTo>
                    <a:pt x="308874" y="13345"/>
                  </a:lnTo>
                  <a:lnTo>
                    <a:pt x="350341" y="9295"/>
                  </a:lnTo>
                  <a:lnTo>
                    <a:pt x="389889" y="8577"/>
                  </a:lnTo>
                  <a:lnTo>
                    <a:pt x="428585" y="8477"/>
                  </a:lnTo>
                  <a:lnTo>
                    <a:pt x="467771" y="8467"/>
                  </a:lnTo>
                  <a:lnTo>
                    <a:pt x="503782" y="8467"/>
                  </a:lnTo>
                  <a:lnTo>
                    <a:pt x="539917" y="8467"/>
                  </a:lnTo>
                  <a:lnTo>
                    <a:pt x="581264" y="8467"/>
                  </a:lnTo>
                  <a:lnTo>
                    <a:pt x="619729" y="8467"/>
                  </a:lnTo>
                  <a:lnTo>
                    <a:pt x="661722" y="8467"/>
                  </a:lnTo>
                  <a:lnTo>
                    <a:pt x="699531" y="8467"/>
                  </a:lnTo>
                  <a:lnTo>
                    <a:pt x="738239" y="8467"/>
                  </a:lnTo>
                  <a:lnTo>
                    <a:pt x="779658" y="8467"/>
                  </a:lnTo>
                  <a:lnTo>
                    <a:pt x="806427" y="10975"/>
                  </a:lnTo>
                  <a:lnTo>
                    <a:pt x="822197" y="13345"/>
                  </a:lnTo>
                  <a:lnTo>
                    <a:pt x="860512" y="9019"/>
                  </a:lnTo>
                  <a:lnTo>
                    <a:pt x="899646" y="8515"/>
                  </a:lnTo>
                  <a:lnTo>
                    <a:pt x="935569" y="8469"/>
                  </a:lnTo>
                  <a:lnTo>
                    <a:pt x="977108" y="8467"/>
                  </a:lnTo>
                  <a:lnTo>
                    <a:pt x="1016036" y="8467"/>
                  </a:lnTo>
                  <a:lnTo>
                    <a:pt x="1058352" y="8467"/>
                  </a:lnTo>
                  <a:lnTo>
                    <a:pt x="1098120" y="8467"/>
                  </a:lnTo>
                  <a:lnTo>
                    <a:pt x="1136309" y="8467"/>
                  </a:lnTo>
                  <a:lnTo>
                    <a:pt x="1173939" y="8467"/>
                  </a:lnTo>
                  <a:lnTo>
                    <a:pt x="1214411" y="8467"/>
                  </a:lnTo>
                  <a:lnTo>
                    <a:pt x="1230742" y="7526"/>
                  </a:lnTo>
                  <a:lnTo>
                    <a:pt x="1246556" y="3589"/>
                  </a:lnTo>
                  <a:lnTo>
                    <a:pt x="1284463" y="8222"/>
                  </a:lnTo>
                  <a:lnTo>
                    <a:pt x="1325530" y="8457"/>
                  </a:lnTo>
                  <a:lnTo>
                    <a:pt x="1365021" y="8467"/>
                  </a:lnTo>
                  <a:lnTo>
                    <a:pt x="1386475" y="8467"/>
                  </a:lnTo>
                  <a:lnTo>
                    <a:pt x="1387161" y="7526"/>
                  </a:lnTo>
                  <a:lnTo>
                    <a:pt x="13970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7" name="SMARTInkShape-Group561"/>
          <p:cNvGrpSpPr/>
          <p:nvPr/>
        </p:nvGrpSpPr>
        <p:grpSpPr>
          <a:xfrm>
            <a:off x="2870444" y="3259667"/>
            <a:ext cx="1625357" cy="601134"/>
            <a:chOff x="2870444" y="3259667"/>
            <a:chExt cx="1625357" cy="601134"/>
          </a:xfrm>
        </p:grpSpPr>
        <p:sp>
          <p:nvSpPr>
            <p:cNvPr id="280" name="SMARTInkShape-2656"/>
            <p:cNvSpPr/>
            <p:nvPr/>
          </p:nvSpPr>
          <p:spPr>
            <a:xfrm>
              <a:off x="3057644" y="3488439"/>
              <a:ext cx="176624" cy="126829"/>
            </a:xfrm>
            <a:custGeom>
              <a:avLst/>
              <a:gdLst/>
              <a:ahLst/>
              <a:cxnLst/>
              <a:rect l="0" t="0" r="0" b="0"/>
              <a:pathLst>
                <a:path w="176624" h="126829">
                  <a:moveTo>
                    <a:pt x="7289" y="25228"/>
                  </a:moveTo>
                  <a:lnTo>
                    <a:pt x="0" y="17938"/>
                  </a:lnTo>
                  <a:lnTo>
                    <a:pt x="3666" y="21605"/>
                  </a:lnTo>
                  <a:lnTo>
                    <a:pt x="10711" y="37638"/>
                  </a:lnTo>
                  <a:lnTo>
                    <a:pt x="15092" y="69846"/>
                  </a:lnTo>
                  <a:lnTo>
                    <a:pt x="16609" y="97617"/>
                  </a:lnTo>
                  <a:lnTo>
                    <a:pt x="23034" y="115258"/>
                  </a:lnTo>
                  <a:lnTo>
                    <a:pt x="24371" y="116292"/>
                  </a:lnTo>
                  <a:lnTo>
                    <a:pt x="28365" y="117441"/>
                  </a:lnTo>
                  <a:lnTo>
                    <a:pt x="30747" y="115866"/>
                  </a:lnTo>
                  <a:lnTo>
                    <a:pt x="44094" y="99206"/>
                  </a:lnTo>
                  <a:lnTo>
                    <a:pt x="47166" y="88211"/>
                  </a:lnTo>
                  <a:lnTo>
                    <a:pt x="50240" y="50002"/>
                  </a:lnTo>
                  <a:lnTo>
                    <a:pt x="56286" y="26924"/>
                  </a:lnTo>
                  <a:lnTo>
                    <a:pt x="66758" y="9744"/>
                  </a:lnTo>
                  <a:lnTo>
                    <a:pt x="72290" y="4235"/>
                  </a:lnTo>
                  <a:lnTo>
                    <a:pt x="77885" y="1786"/>
                  </a:lnTo>
                  <a:lnTo>
                    <a:pt x="94782" y="0"/>
                  </a:lnTo>
                  <a:lnTo>
                    <a:pt x="107741" y="4373"/>
                  </a:lnTo>
                  <a:lnTo>
                    <a:pt x="110946" y="7562"/>
                  </a:lnTo>
                  <a:lnTo>
                    <a:pt x="126191" y="49149"/>
                  </a:lnTo>
                  <a:lnTo>
                    <a:pt x="140279" y="88557"/>
                  </a:lnTo>
                  <a:lnTo>
                    <a:pt x="141105" y="92847"/>
                  </a:lnTo>
                  <a:lnTo>
                    <a:pt x="151256" y="107874"/>
                  </a:lnTo>
                  <a:lnTo>
                    <a:pt x="176623" y="1268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SMARTInkShape-2657"/>
            <p:cNvSpPr/>
            <p:nvPr/>
          </p:nvSpPr>
          <p:spPr>
            <a:xfrm>
              <a:off x="4207933" y="3454546"/>
              <a:ext cx="177403" cy="279255"/>
            </a:xfrm>
            <a:custGeom>
              <a:avLst/>
              <a:gdLst/>
              <a:ahLst/>
              <a:cxnLst/>
              <a:rect l="0" t="0" r="0" b="0"/>
              <a:pathLst>
                <a:path w="177403" h="279255">
                  <a:moveTo>
                    <a:pt x="0" y="33721"/>
                  </a:moveTo>
                  <a:lnTo>
                    <a:pt x="0" y="75719"/>
                  </a:lnTo>
                  <a:lnTo>
                    <a:pt x="0" y="83176"/>
                  </a:lnTo>
                  <a:lnTo>
                    <a:pt x="0" y="44460"/>
                  </a:lnTo>
                  <a:lnTo>
                    <a:pt x="8118" y="5980"/>
                  </a:lnTo>
                  <a:lnTo>
                    <a:pt x="9175" y="3938"/>
                  </a:lnTo>
                  <a:lnTo>
                    <a:pt x="10821" y="2577"/>
                  </a:lnTo>
                  <a:lnTo>
                    <a:pt x="15726" y="392"/>
                  </a:lnTo>
                  <a:lnTo>
                    <a:pt x="16129" y="1153"/>
                  </a:lnTo>
                  <a:lnTo>
                    <a:pt x="16576" y="4508"/>
                  </a:lnTo>
                  <a:lnTo>
                    <a:pt x="19283" y="9135"/>
                  </a:lnTo>
                  <a:lnTo>
                    <a:pt x="21322" y="11685"/>
                  </a:lnTo>
                  <a:lnTo>
                    <a:pt x="28605" y="14520"/>
                  </a:lnTo>
                  <a:lnTo>
                    <a:pt x="37173" y="16720"/>
                  </a:lnTo>
                  <a:lnTo>
                    <a:pt x="50338" y="23290"/>
                  </a:lnTo>
                  <a:lnTo>
                    <a:pt x="88742" y="32859"/>
                  </a:lnTo>
                  <a:lnTo>
                    <a:pt x="109393" y="32524"/>
                  </a:lnTo>
                  <a:lnTo>
                    <a:pt x="148500" y="16552"/>
                  </a:lnTo>
                  <a:lnTo>
                    <a:pt x="167433" y="1512"/>
                  </a:lnTo>
                  <a:lnTo>
                    <a:pt x="170998" y="591"/>
                  </a:lnTo>
                  <a:lnTo>
                    <a:pt x="176457" y="0"/>
                  </a:lnTo>
                  <a:lnTo>
                    <a:pt x="176904" y="892"/>
                  </a:lnTo>
                  <a:lnTo>
                    <a:pt x="177402" y="4392"/>
                  </a:lnTo>
                  <a:lnTo>
                    <a:pt x="167332" y="44983"/>
                  </a:lnTo>
                  <a:lnTo>
                    <a:pt x="158926" y="86532"/>
                  </a:lnTo>
                  <a:lnTo>
                    <a:pt x="153260" y="117363"/>
                  </a:lnTo>
                  <a:lnTo>
                    <a:pt x="150061" y="158289"/>
                  </a:lnTo>
                  <a:lnTo>
                    <a:pt x="145144" y="198601"/>
                  </a:lnTo>
                  <a:lnTo>
                    <a:pt x="143934" y="2792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SMARTInkShape-2658"/>
            <p:cNvSpPr/>
            <p:nvPr/>
          </p:nvSpPr>
          <p:spPr>
            <a:xfrm>
              <a:off x="3269522" y="3357786"/>
              <a:ext cx="210279" cy="282882"/>
            </a:xfrm>
            <a:custGeom>
              <a:avLst/>
              <a:gdLst/>
              <a:ahLst/>
              <a:cxnLst/>
              <a:rect l="0" t="0" r="0" b="0"/>
              <a:pathLst>
                <a:path w="210279" h="282882">
                  <a:moveTo>
                    <a:pt x="134078" y="172814"/>
                  </a:moveTo>
                  <a:lnTo>
                    <a:pt x="134078" y="161030"/>
                  </a:lnTo>
                  <a:lnTo>
                    <a:pt x="131569" y="155660"/>
                  </a:lnTo>
                  <a:lnTo>
                    <a:pt x="129583" y="152912"/>
                  </a:lnTo>
                  <a:lnTo>
                    <a:pt x="121466" y="128822"/>
                  </a:lnTo>
                  <a:lnTo>
                    <a:pt x="90065" y="94999"/>
                  </a:lnTo>
                  <a:lnTo>
                    <a:pt x="81277" y="91193"/>
                  </a:lnTo>
                  <a:lnTo>
                    <a:pt x="76300" y="90178"/>
                  </a:lnTo>
                  <a:lnTo>
                    <a:pt x="65752" y="91558"/>
                  </a:lnTo>
                  <a:lnTo>
                    <a:pt x="39155" y="100110"/>
                  </a:lnTo>
                  <a:lnTo>
                    <a:pt x="25725" y="110397"/>
                  </a:lnTo>
                  <a:lnTo>
                    <a:pt x="6266" y="135503"/>
                  </a:lnTo>
                  <a:lnTo>
                    <a:pt x="880" y="161864"/>
                  </a:lnTo>
                  <a:lnTo>
                    <a:pt x="0" y="198664"/>
                  </a:lnTo>
                  <a:lnTo>
                    <a:pt x="6444" y="228346"/>
                  </a:lnTo>
                  <a:lnTo>
                    <a:pt x="14949" y="243278"/>
                  </a:lnTo>
                  <a:lnTo>
                    <a:pt x="30018" y="253677"/>
                  </a:lnTo>
                  <a:lnTo>
                    <a:pt x="57149" y="262312"/>
                  </a:lnTo>
                  <a:lnTo>
                    <a:pt x="65859" y="263524"/>
                  </a:lnTo>
                  <a:lnTo>
                    <a:pt x="83062" y="259852"/>
                  </a:lnTo>
                  <a:lnTo>
                    <a:pt x="106106" y="252225"/>
                  </a:lnTo>
                  <a:lnTo>
                    <a:pt x="119765" y="248560"/>
                  </a:lnTo>
                  <a:lnTo>
                    <a:pt x="150834" y="230128"/>
                  </a:lnTo>
                  <a:lnTo>
                    <a:pt x="170349" y="198803"/>
                  </a:lnTo>
                  <a:lnTo>
                    <a:pt x="181729" y="166972"/>
                  </a:lnTo>
                  <a:lnTo>
                    <a:pt x="184256" y="137793"/>
                  </a:lnTo>
                  <a:lnTo>
                    <a:pt x="178095" y="98971"/>
                  </a:lnTo>
                  <a:lnTo>
                    <a:pt x="177533" y="92541"/>
                  </a:lnTo>
                  <a:lnTo>
                    <a:pt x="171893" y="80379"/>
                  </a:lnTo>
                  <a:lnTo>
                    <a:pt x="151358" y="41682"/>
                  </a:lnTo>
                  <a:lnTo>
                    <a:pt x="137887" y="17989"/>
                  </a:lnTo>
                  <a:lnTo>
                    <a:pt x="134830" y="4117"/>
                  </a:lnTo>
                  <a:lnTo>
                    <a:pt x="134412" y="0"/>
                  </a:lnTo>
                  <a:lnTo>
                    <a:pt x="134301" y="219"/>
                  </a:lnTo>
                  <a:lnTo>
                    <a:pt x="134084" y="38969"/>
                  </a:lnTo>
                  <a:lnTo>
                    <a:pt x="134079" y="71535"/>
                  </a:lnTo>
                  <a:lnTo>
                    <a:pt x="134078" y="105698"/>
                  </a:lnTo>
                  <a:lnTo>
                    <a:pt x="140838" y="146804"/>
                  </a:lnTo>
                  <a:lnTo>
                    <a:pt x="151232" y="182659"/>
                  </a:lnTo>
                  <a:lnTo>
                    <a:pt x="173598" y="221612"/>
                  </a:lnTo>
                  <a:lnTo>
                    <a:pt x="210278" y="28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3" name="SMARTInkShape-2659"/>
            <p:cNvSpPr/>
            <p:nvPr/>
          </p:nvSpPr>
          <p:spPr>
            <a:xfrm>
              <a:off x="2870444" y="3488422"/>
              <a:ext cx="194490" cy="152246"/>
            </a:xfrm>
            <a:custGeom>
              <a:avLst/>
              <a:gdLst/>
              <a:ahLst/>
              <a:cxnLst/>
              <a:rect l="0" t="0" r="0" b="0"/>
              <a:pathLst>
                <a:path w="194490" h="152246">
                  <a:moveTo>
                    <a:pt x="109823" y="59111"/>
                  </a:moveTo>
                  <a:lnTo>
                    <a:pt x="117112" y="59111"/>
                  </a:lnTo>
                  <a:lnTo>
                    <a:pt x="117505" y="58170"/>
                  </a:lnTo>
                  <a:lnTo>
                    <a:pt x="118288" y="18383"/>
                  </a:lnTo>
                  <a:lnTo>
                    <a:pt x="118289" y="15025"/>
                  </a:lnTo>
                  <a:lnTo>
                    <a:pt x="116407" y="11847"/>
                  </a:lnTo>
                  <a:lnTo>
                    <a:pt x="103710" y="1611"/>
                  </a:lnTo>
                  <a:lnTo>
                    <a:pt x="82488" y="0"/>
                  </a:lnTo>
                  <a:lnTo>
                    <a:pt x="64407" y="4385"/>
                  </a:lnTo>
                  <a:lnTo>
                    <a:pt x="54203" y="11584"/>
                  </a:lnTo>
                  <a:lnTo>
                    <a:pt x="28219" y="39025"/>
                  </a:lnTo>
                  <a:lnTo>
                    <a:pt x="18061" y="59952"/>
                  </a:lnTo>
                  <a:lnTo>
                    <a:pt x="6016" y="72740"/>
                  </a:lnTo>
                  <a:lnTo>
                    <a:pt x="2538" y="82729"/>
                  </a:lnTo>
                  <a:lnTo>
                    <a:pt x="0" y="118442"/>
                  </a:lnTo>
                  <a:lnTo>
                    <a:pt x="2741" y="122184"/>
                  </a:lnTo>
                  <a:lnTo>
                    <a:pt x="13312" y="128850"/>
                  </a:lnTo>
                  <a:lnTo>
                    <a:pt x="30636" y="133397"/>
                  </a:lnTo>
                  <a:lnTo>
                    <a:pt x="42016" y="131952"/>
                  </a:lnTo>
                  <a:lnTo>
                    <a:pt x="64652" y="123359"/>
                  </a:lnTo>
                  <a:lnTo>
                    <a:pt x="94038" y="104236"/>
                  </a:lnTo>
                  <a:lnTo>
                    <a:pt x="100612" y="95159"/>
                  </a:lnTo>
                  <a:lnTo>
                    <a:pt x="114429" y="65043"/>
                  </a:lnTo>
                  <a:lnTo>
                    <a:pt x="118276" y="25785"/>
                  </a:lnTo>
                  <a:lnTo>
                    <a:pt x="118285" y="34394"/>
                  </a:lnTo>
                  <a:lnTo>
                    <a:pt x="120796" y="41227"/>
                  </a:lnTo>
                  <a:lnTo>
                    <a:pt x="122783" y="44366"/>
                  </a:lnTo>
                  <a:lnTo>
                    <a:pt x="125579" y="57774"/>
                  </a:lnTo>
                  <a:lnTo>
                    <a:pt x="131147" y="94781"/>
                  </a:lnTo>
                  <a:lnTo>
                    <a:pt x="138510" y="109923"/>
                  </a:lnTo>
                  <a:lnTo>
                    <a:pt x="156185" y="129286"/>
                  </a:lnTo>
                  <a:lnTo>
                    <a:pt x="194489" y="1522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2660"/>
            <p:cNvSpPr/>
            <p:nvPr/>
          </p:nvSpPr>
          <p:spPr>
            <a:xfrm>
              <a:off x="4470439" y="3285067"/>
              <a:ext cx="25362" cy="575734"/>
            </a:xfrm>
            <a:custGeom>
              <a:avLst/>
              <a:gdLst/>
              <a:ahLst/>
              <a:cxnLst/>
              <a:rect l="0" t="0" r="0" b="0"/>
              <a:pathLst>
                <a:path w="25362" h="575734">
                  <a:moveTo>
                    <a:pt x="16894" y="0"/>
                  </a:moveTo>
                  <a:lnTo>
                    <a:pt x="16894" y="37010"/>
                  </a:lnTo>
                  <a:lnTo>
                    <a:pt x="14386" y="79122"/>
                  </a:lnTo>
                  <a:lnTo>
                    <a:pt x="7685" y="110932"/>
                  </a:lnTo>
                  <a:lnTo>
                    <a:pt x="978" y="149169"/>
                  </a:lnTo>
                  <a:lnTo>
                    <a:pt x="161" y="190367"/>
                  </a:lnTo>
                  <a:lnTo>
                    <a:pt x="0" y="230037"/>
                  </a:lnTo>
                  <a:lnTo>
                    <a:pt x="6668" y="268614"/>
                  </a:lnTo>
                  <a:lnTo>
                    <a:pt x="8080" y="306537"/>
                  </a:lnTo>
                  <a:lnTo>
                    <a:pt x="14178" y="347685"/>
                  </a:lnTo>
                  <a:lnTo>
                    <a:pt x="17030" y="386598"/>
                  </a:lnTo>
                  <a:lnTo>
                    <a:pt x="21031" y="417355"/>
                  </a:lnTo>
                  <a:lnTo>
                    <a:pt x="24506" y="458876"/>
                  </a:lnTo>
                  <a:lnTo>
                    <a:pt x="25108" y="493235"/>
                  </a:lnTo>
                  <a:lnTo>
                    <a:pt x="25339" y="534480"/>
                  </a:lnTo>
                  <a:lnTo>
                    <a:pt x="25361" y="575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2661"/>
            <p:cNvSpPr/>
            <p:nvPr/>
          </p:nvSpPr>
          <p:spPr>
            <a:xfrm>
              <a:off x="3937000" y="3539067"/>
              <a:ext cx="160868" cy="16934"/>
            </a:xfrm>
            <a:custGeom>
              <a:avLst/>
              <a:gdLst/>
              <a:ahLst/>
              <a:cxnLst/>
              <a:rect l="0" t="0" r="0" b="0"/>
              <a:pathLst>
                <a:path w="160868" h="16934">
                  <a:moveTo>
                    <a:pt x="0" y="16933"/>
                  </a:moveTo>
                  <a:lnTo>
                    <a:pt x="4495" y="16933"/>
                  </a:lnTo>
                  <a:lnTo>
                    <a:pt x="9210" y="14425"/>
                  </a:lnTo>
                  <a:lnTo>
                    <a:pt x="11784" y="12438"/>
                  </a:lnTo>
                  <a:lnTo>
                    <a:pt x="35254" y="9251"/>
                  </a:lnTo>
                  <a:lnTo>
                    <a:pt x="77189" y="2716"/>
                  </a:lnTo>
                  <a:lnTo>
                    <a:pt x="118664" y="358"/>
                  </a:lnTo>
                  <a:lnTo>
                    <a:pt x="1608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2662"/>
            <p:cNvSpPr/>
            <p:nvPr/>
          </p:nvSpPr>
          <p:spPr>
            <a:xfrm>
              <a:off x="3844672" y="3259667"/>
              <a:ext cx="33062" cy="575734"/>
            </a:xfrm>
            <a:custGeom>
              <a:avLst/>
              <a:gdLst/>
              <a:ahLst/>
              <a:cxnLst/>
              <a:rect l="0" t="0" r="0" b="0"/>
              <a:pathLst>
                <a:path w="33062" h="575734">
                  <a:moveTo>
                    <a:pt x="16128" y="0"/>
                  </a:moveTo>
                  <a:lnTo>
                    <a:pt x="11633" y="0"/>
                  </a:lnTo>
                  <a:lnTo>
                    <a:pt x="11250" y="941"/>
                  </a:lnTo>
                  <a:lnTo>
                    <a:pt x="14885" y="9210"/>
                  </a:lnTo>
                  <a:lnTo>
                    <a:pt x="16056" y="40050"/>
                  </a:lnTo>
                  <a:lnTo>
                    <a:pt x="8442" y="81857"/>
                  </a:lnTo>
                  <a:lnTo>
                    <a:pt x="3269" y="119278"/>
                  </a:lnTo>
                  <a:lnTo>
                    <a:pt x="0" y="159306"/>
                  </a:lnTo>
                  <a:lnTo>
                    <a:pt x="374" y="193226"/>
                  </a:lnTo>
                  <a:lnTo>
                    <a:pt x="5084" y="229825"/>
                  </a:lnTo>
                  <a:lnTo>
                    <a:pt x="7152" y="270513"/>
                  </a:lnTo>
                  <a:lnTo>
                    <a:pt x="7510" y="305616"/>
                  </a:lnTo>
                  <a:lnTo>
                    <a:pt x="10125" y="337967"/>
                  </a:lnTo>
                  <a:lnTo>
                    <a:pt x="14349" y="378284"/>
                  </a:lnTo>
                  <a:lnTo>
                    <a:pt x="15601" y="411553"/>
                  </a:lnTo>
                  <a:lnTo>
                    <a:pt x="20518" y="452573"/>
                  </a:lnTo>
                  <a:lnTo>
                    <a:pt x="27882" y="490218"/>
                  </a:lnTo>
                  <a:lnTo>
                    <a:pt x="32038" y="525741"/>
                  </a:lnTo>
                  <a:lnTo>
                    <a:pt x="33061" y="575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1" name="SMARTInkShape-Group562"/>
          <p:cNvGrpSpPr/>
          <p:nvPr/>
        </p:nvGrpSpPr>
        <p:grpSpPr>
          <a:xfrm>
            <a:off x="2015067" y="3335867"/>
            <a:ext cx="438711" cy="440267"/>
            <a:chOff x="2015067" y="3335867"/>
            <a:chExt cx="438711" cy="440267"/>
          </a:xfrm>
        </p:grpSpPr>
        <p:sp>
          <p:nvSpPr>
            <p:cNvPr id="288" name="SMARTInkShape-2663"/>
            <p:cNvSpPr/>
            <p:nvPr/>
          </p:nvSpPr>
          <p:spPr>
            <a:xfrm>
              <a:off x="2015067" y="3344437"/>
              <a:ext cx="59267" cy="431697"/>
            </a:xfrm>
            <a:custGeom>
              <a:avLst/>
              <a:gdLst/>
              <a:ahLst/>
              <a:cxnLst/>
              <a:rect l="0" t="0" r="0" b="0"/>
              <a:pathLst>
                <a:path w="59267" h="431697">
                  <a:moveTo>
                    <a:pt x="0" y="8363"/>
                  </a:moveTo>
                  <a:lnTo>
                    <a:pt x="0" y="0"/>
                  </a:lnTo>
                  <a:lnTo>
                    <a:pt x="0" y="37082"/>
                  </a:lnTo>
                  <a:lnTo>
                    <a:pt x="940" y="76533"/>
                  </a:lnTo>
                  <a:lnTo>
                    <a:pt x="6701" y="112558"/>
                  </a:lnTo>
                  <a:lnTo>
                    <a:pt x="8234" y="149293"/>
                  </a:lnTo>
                  <a:lnTo>
                    <a:pt x="10929" y="187800"/>
                  </a:lnTo>
                  <a:lnTo>
                    <a:pt x="15747" y="222653"/>
                  </a:lnTo>
                  <a:lnTo>
                    <a:pt x="17639" y="261174"/>
                  </a:lnTo>
                  <a:lnTo>
                    <a:pt x="23588" y="302511"/>
                  </a:lnTo>
                  <a:lnTo>
                    <a:pt x="25042" y="338131"/>
                  </a:lnTo>
                  <a:lnTo>
                    <a:pt x="32088" y="376282"/>
                  </a:lnTo>
                  <a:lnTo>
                    <a:pt x="59266" y="4316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2664"/>
            <p:cNvSpPr/>
            <p:nvPr/>
          </p:nvSpPr>
          <p:spPr>
            <a:xfrm>
              <a:off x="2167467" y="3462876"/>
              <a:ext cx="152400" cy="169325"/>
            </a:xfrm>
            <a:custGeom>
              <a:avLst/>
              <a:gdLst/>
              <a:ahLst/>
              <a:cxnLst/>
              <a:rect l="0" t="0" r="0" b="0"/>
              <a:pathLst>
                <a:path w="152400" h="169325">
                  <a:moveTo>
                    <a:pt x="0" y="8457"/>
                  </a:moveTo>
                  <a:lnTo>
                    <a:pt x="0" y="1168"/>
                  </a:lnTo>
                  <a:lnTo>
                    <a:pt x="0" y="4834"/>
                  </a:lnTo>
                  <a:lnTo>
                    <a:pt x="2508" y="9355"/>
                  </a:lnTo>
                  <a:lnTo>
                    <a:pt x="4494" y="11879"/>
                  </a:lnTo>
                  <a:lnTo>
                    <a:pt x="6701" y="19699"/>
                  </a:lnTo>
                  <a:lnTo>
                    <a:pt x="8464" y="58753"/>
                  </a:lnTo>
                  <a:lnTo>
                    <a:pt x="8466" y="31224"/>
                  </a:lnTo>
                  <a:lnTo>
                    <a:pt x="103" y="591"/>
                  </a:lnTo>
                  <a:lnTo>
                    <a:pt x="19905" y="6"/>
                  </a:lnTo>
                  <a:lnTo>
                    <a:pt x="25466" y="2506"/>
                  </a:lnTo>
                  <a:lnTo>
                    <a:pt x="28266" y="4490"/>
                  </a:lnTo>
                  <a:lnTo>
                    <a:pt x="41196" y="7282"/>
                  </a:lnTo>
                  <a:lnTo>
                    <a:pt x="78198" y="8389"/>
                  </a:lnTo>
                  <a:lnTo>
                    <a:pt x="120416" y="7510"/>
                  </a:lnTo>
                  <a:lnTo>
                    <a:pt x="152342" y="0"/>
                  </a:lnTo>
                  <a:lnTo>
                    <a:pt x="152399" y="40041"/>
                  </a:lnTo>
                  <a:lnTo>
                    <a:pt x="149891" y="70303"/>
                  </a:lnTo>
                  <a:lnTo>
                    <a:pt x="141948" y="112050"/>
                  </a:lnTo>
                  <a:lnTo>
                    <a:pt x="139288" y="126935"/>
                  </a:lnTo>
                  <a:lnTo>
                    <a:pt x="143933" y="1693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2665"/>
            <p:cNvSpPr/>
            <p:nvPr/>
          </p:nvSpPr>
          <p:spPr>
            <a:xfrm>
              <a:off x="2429933" y="3335867"/>
              <a:ext cx="23845" cy="347134"/>
            </a:xfrm>
            <a:custGeom>
              <a:avLst/>
              <a:gdLst/>
              <a:ahLst/>
              <a:cxnLst/>
              <a:rect l="0" t="0" r="0" b="0"/>
              <a:pathLst>
                <a:path w="23845" h="347134">
                  <a:moveTo>
                    <a:pt x="0" y="0"/>
                  </a:moveTo>
                  <a:lnTo>
                    <a:pt x="941" y="38998"/>
                  </a:lnTo>
                  <a:lnTo>
                    <a:pt x="6702" y="75262"/>
                  </a:lnTo>
                  <a:lnTo>
                    <a:pt x="10452" y="106339"/>
                  </a:lnTo>
                  <a:lnTo>
                    <a:pt x="17522" y="142829"/>
                  </a:lnTo>
                  <a:lnTo>
                    <a:pt x="23844" y="179881"/>
                  </a:lnTo>
                  <a:lnTo>
                    <a:pt x="19275" y="218837"/>
                  </a:lnTo>
                  <a:lnTo>
                    <a:pt x="17396" y="257750"/>
                  </a:lnTo>
                  <a:lnTo>
                    <a:pt x="17025" y="293102"/>
                  </a:lnTo>
                  <a:lnTo>
                    <a:pt x="16934" y="3471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9" name="SMARTInkShape-Group563"/>
          <p:cNvGrpSpPr/>
          <p:nvPr/>
        </p:nvGrpSpPr>
        <p:grpSpPr>
          <a:xfrm>
            <a:off x="5012267" y="3208868"/>
            <a:ext cx="4791669" cy="592470"/>
            <a:chOff x="5012267" y="3208868"/>
            <a:chExt cx="4791669" cy="592470"/>
          </a:xfrm>
        </p:grpSpPr>
        <p:sp>
          <p:nvSpPr>
            <p:cNvPr id="292" name="SMARTInkShape-2666"/>
            <p:cNvSpPr/>
            <p:nvPr/>
          </p:nvSpPr>
          <p:spPr>
            <a:xfrm>
              <a:off x="7696200" y="3480977"/>
              <a:ext cx="186268" cy="142757"/>
            </a:xfrm>
            <a:custGeom>
              <a:avLst/>
              <a:gdLst/>
              <a:ahLst/>
              <a:cxnLst/>
              <a:rect l="0" t="0" r="0" b="0"/>
              <a:pathLst>
                <a:path w="186268" h="142757">
                  <a:moveTo>
                    <a:pt x="0" y="7290"/>
                  </a:moveTo>
                  <a:lnTo>
                    <a:pt x="0" y="0"/>
                  </a:lnTo>
                  <a:lnTo>
                    <a:pt x="0" y="35863"/>
                  </a:lnTo>
                  <a:lnTo>
                    <a:pt x="2508" y="75441"/>
                  </a:lnTo>
                  <a:lnTo>
                    <a:pt x="14441" y="115530"/>
                  </a:lnTo>
                  <a:lnTo>
                    <a:pt x="19902" y="125325"/>
                  </a:lnTo>
                  <a:lnTo>
                    <a:pt x="32761" y="136128"/>
                  </a:lnTo>
                  <a:lnTo>
                    <a:pt x="43096" y="139811"/>
                  </a:lnTo>
                  <a:lnTo>
                    <a:pt x="48486" y="140792"/>
                  </a:lnTo>
                  <a:lnTo>
                    <a:pt x="53961" y="139566"/>
                  </a:lnTo>
                  <a:lnTo>
                    <a:pt x="81889" y="123510"/>
                  </a:lnTo>
                  <a:lnTo>
                    <a:pt x="90645" y="112565"/>
                  </a:lnTo>
                  <a:lnTo>
                    <a:pt x="105976" y="80211"/>
                  </a:lnTo>
                  <a:lnTo>
                    <a:pt x="109528" y="40725"/>
                  </a:lnTo>
                  <a:lnTo>
                    <a:pt x="110057" y="1852"/>
                  </a:lnTo>
                  <a:lnTo>
                    <a:pt x="110067" y="41478"/>
                  </a:lnTo>
                  <a:lnTo>
                    <a:pt x="112575" y="60694"/>
                  </a:lnTo>
                  <a:lnTo>
                    <a:pt x="122680" y="98434"/>
                  </a:lnTo>
                  <a:lnTo>
                    <a:pt x="134709" y="114781"/>
                  </a:lnTo>
                  <a:lnTo>
                    <a:pt x="142342" y="120916"/>
                  </a:lnTo>
                  <a:lnTo>
                    <a:pt x="149812" y="125523"/>
                  </a:lnTo>
                  <a:lnTo>
                    <a:pt x="186267" y="1427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2667"/>
            <p:cNvSpPr/>
            <p:nvPr/>
          </p:nvSpPr>
          <p:spPr>
            <a:xfrm>
              <a:off x="7103533" y="3462898"/>
              <a:ext cx="211668" cy="177770"/>
            </a:xfrm>
            <a:custGeom>
              <a:avLst/>
              <a:gdLst/>
              <a:ahLst/>
              <a:cxnLst/>
              <a:rect l="0" t="0" r="0" b="0"/>
              <a:pathLst>
                <a:path w="211668" h="177770">
                  <a:moveTo>
                    <a:pt x="0" y="84635"/>
                  </a:moveTo>
                  <a:lnTo>
                    <a:pt x="4494" y="89130"/>
                  </a:lnTo>
                  <a:lnTo>
                    <a:pt x="9210" y="91336"/>
                  </a:lnTo>
                  <a:lnTo>
                    <a:pt x="50802" y="93098"/>
                  </a:lnTo>
                  <a:lnTo>
                    <a:pt x="79197" y="92161"/>
                  </a:lnTo>
                  <a:lnTo>
                    <a:pt x="95119" y="86401"/>
                  </a:lnTo>
                  <a:lnTo>
                    <a:pt x="114858" y="83927"/>
                  </a:lnTo>
                  <a:lnTo>
                    <a:pt x="124865" y="78885"/>
                  </a:lnTo>
                  <a:lnTo>
                    <a:pt x="138389" y="76033"/>
                  </a:lnTo>
                  <a:lnTo>
                    <a:pt x="160788" y="63588"/>
                  </a:lnTo>
                  <a:lnTo>
                    <a:pt x="163637" y="61196"/>
                  </a:lnTo>
                  <a:lnTo>
                    <a:pt x="168587" y="54276"/>
                  </a:lnTo>
                  <a:lnTo>
                    <a:pt x="173078" y="52328"/>
                  </a:lnTo>
                  <a:lnTo>
                    <a:pt x="174652" y="50867"/>
                  </a:lnTo>
                  <a:lnTo>
                    <a:pt x="176402" y="46736"/>
                  </a:lnTo>
                  <a:lnTo>
                    <a:pt x="177386" y="39121"/>
                  </a:lnTo>
                  <a:lnTo>
                    <a:pt x="178465" y="37359"/>
                  </a:lnTo>
                  <a:lnTo>
                    <a:pt x="180126" y="36185"/>
                  </a:lnTo>
                  <a:lnTo>
                    <a:pt x="182172" y="35401"/>
                  </a:lnTo>
                  <a:lnTo>
                    <a:pt x="183537" y="33939"/>
                  </a:lnTo>
                  <a:lnTo>
                    <a:pt x="185054" y="29805"/>
                  </a:lnTo>
                  <a:lnTo>
                    <a:pt x="186161" y="18468"/>
                  </a:lnTo>
                  <a:lnTo>
                    <a:pt x="178967" y="9750"/>
                  </a:lnTo>
                  <a:lnTo>
                    <a:pt x="175810" y="9019"/>
                  </a:lnTo>
                  <a:lnTo>
                    <a:pt x="173651" y="8825"/>
                  </a:lnTo>
                  <a:lnTo>
                    <a:pt x="168744" y="6100"/>
                  </a:lnTo>
                  <a:lnTo>
                    <a:pt x="162423" y="1180"/>
                  </a:lnTo>
                  <a:lnTo>
                    <a:pt x="154415" y="208"/>
                  </a:lnTo>
                  <a:lnTo>
                    <a:pt x="141005" y="0"/>
                  </a:lnTo>
                  <a:lnTo>
                    <a:pt x="135420" y="2492"/>
                  </a:lnTo>
                  <a:lnTo>
                    <a:pt x="129801" y="5794"/>
                  </a:lnTo>
                  <a:lnTo>
                    <a:pt x="118529" y="7913"/>
                  </a:lnTo>
                  <a:lnTo>
                    <a:pt x="115709" y="8087"/>
                  </a:lnTo>
                  <a:lnTo>
                    <a:pt x="110066" y="10790"/>
                  </a:lnTo>
                  <a:lnTo>
                    <a:pt x="78527" y="40113"/>
                  </a:lnTo>
                  <a:lnTo>
                    <a:pt x="66438" y="61095"/>
                  </a:lnTo>
                  <a:lnTo>
                    <a:pt x="61392" y="85187"/>
                  </a:lnTo>
                  <a:lnTo>
                    <a:pt x="64391" y="110199"/>
                  </a:lnTo>
                  <a:lnTo>
                    <a:pt x="75733" y="130989"/>
                  </a:lnTo>
                  <a:lnTo>
                    <a:pt x="95481" y="152989"/>
                  </a:lnTo>
                  <a:lnTo>
                    <a:pt x="102957" y="157348"/>
                  </a:lnTo>
                  <a:lnTo>
                    <a:pt x="140953" y="167077"/>
                  </a:lnTo>
                  <a:lnTo>
                    <a:pt x="178523" y="169950"/>
                  </a:lnTo>
                  <a:lnTo>
                    <a:pt x="211667" y="1777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2668"/>
            <p:cNvSpPr/>
            <p:nvPr/>
          </p:nvSpPr>
          <p:spPr>
            <a:xfrm>
              <a:off x="6299231" y="3498956"/>
              <a:ext cx="169303" cy="157628"/>
            </a:xfrm>
            <a:custGeom>
              <a:avLst/>
              <a:gdLst/>
              <a:ahLst/>
              <a:cxnLst/>
              <a:rect l="0" t="0" r="0" b="0"/>
              <a:pathLst>
                <a:path w="169303" h="157628">
                  <a:moveTo>
                    <a:pt x="8436" y="31644"/>
                  </a:moveTo>
                  <a:lnTo>
                    <a:pt x="318" y="0"/>
                  </a:lnTo>
                  <a:lnTo>
                    <a:pt x="202" y="200"/>
                  </a:lnTo>
                  <a:lnTo>
                    <a:pt x="0" y="9757"/>
                  </a:lnTo>
                  <a:lnTo>
                    <a:pt x="7262" y="49629"/>
                  </a:lnTo>
                  <a:lnTo>
                    <a:pt x="14962" y="80770"/>
                  </a:lnTo>
                  <a:lnTo>
                    <a:pt x="21868" y="96268"/>
                  </a:lnTo>
                  <a:lnTo>
                    <a:pt x="26214" y="116957"/>
                  </a:lnTo>
                  <a:lnTo>
                    <a:pt x="38567" y="141281"/>
                  </a:lnTo>
                  <a:lnTo>
                    <a:pt x="41583" y="150927"/>
                  </a:lnTo>
                  <a:lnTo>
                    <a:pt x="43704" y="153499"/>
                  </a:lnTo>
                  <a:lnTo>
                    <a:pt x="49375" y="157627"/>
                  </a:lnTo>
                  <a:lnTo>
                    <a:pt x="50149" y="153175"/>
                  </a:lnTo>
                  <a:lnTo>
                    <a:pt x="49552" y="143043"/>
                  </a:lnTo>
                  <a:lnTo>
                    <a:pt x="45809" y="118064"/>
                  </a:lnTo>
                  <a:lnTo>
                    <a:pt x="49930" y="81374"/>
                  </a:lnTo>
                  <a:lnTo>
                    <a:pt x="55015" y="61222"/>
                  </a:lnTo>
                  <a:lnTo>
                    <a:pt x="64885" y="49180"/>
                  </a:lnTo>
                  <a:lnTo>
                    <a:pt x="81293" y="36839"/>
                  </a:lnTo>
                  <a:lnTo>
                    <a:pt x="92489" y="32328"/>
                  </a:lnTo>
                  <a:lnTo>
                    <a:pt x="125845" y="31652"/>
                  </a:lnTo>
                  <a:lnTo>
                    <a:pt x="133681" y="34156"/>
                  </a:lnTo>
                  <a:lnTo>
                    <a:pt x="141884" y="38935"/>
                  </a:lnTo>
                  <a:lnTo>
                    <a:pt x="169302" y="485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2669"/>
            <p:cNvSpPr/>
            <p:nvPr/>
          </p:nvSpPr>
          <p:spPr>
            <a:xfrm>
              <a:off x="9135533" y="3208868"/>
              <a:ext cx="668403" cy="592470"/>
            </a:xfrm>
            <a:custGeom>
              <a:avLst/>
              <a:gdLst/>
              <a:ahLst/>
              <a:cxnLst/>
              <a:rect l="0" t="0" r="0" b="0"/>
              <a:pathLst>
                <a:path w="668403" h="592470">
                  <a:moveTo>
                    <a:pt x="0" y="16932"/>
                  </a:moveTo>
                  <a:lnTo>
                    <a:pt x="22141" y="17873"/>
                  </a:lnTo>
                  <a:lnTo>
                    <a:pt x="63312" y="24614"/>
                  </a:lnTo>
                  <a:lnTo>
                    <a:pt x="105466" y="25243"/>
                  </a:lnTo>
                  <a:lnTo>
                    <a:pt x="145325" y="25368"/>
                  </a:lnTo>
                  <a:lnTo>
                    <a:pt x="183229" y="25389"/>
                  </a:lnTo>
                  <a:lnTo>
                    <a:pt x="214079" y="25394"/>
                  </a:lnTo>
                  <a:lnTo>
                    <a:pt x="255655" y="25398"/>
                  </a:lnTo>
                  <a:lnTo>
                    <a:pt x="295883" y="25399"/>
                  </a:lnTo>
                  <a:lnTo>
                    <a:pt x="327177" y="24458"/>
                  </a:lnTo>
                  <a:lnTo>
                    <a:pt x="364426" y="19580"/>
                  </a:lnTo>
                  <a:lnTo>
                    <a:pt x="397467" y="18109"/>
                  </a:lnTo>
                  <a:lnTo>
                    <a:pt x="435112" y="12786"/>
                  </a:lnTo>
                  <a:lnTo>
                    <a:pt x="468634" y="9745"/>
                  </a:lnTo>
                  <a:lnTo>
                    <a:pt x="509736" y="7777"/>
                  </a:lnTo>
                  <a:lnTo>
                    <a:pt x="551476" y="2722"/>
                  </a:lnTo>
                  <a:lnTo>
                    <a:pt x="586629" y="806"/>
                  </a:lnTo>
                  <a:lnTo>
                    <a:pt x="627038" y="105"/>
                  </a:lnTo>
                  <a:lnTo>
                    <a:pt x="659822" y="0"/>
                  </a:lnTo>
                  <a:lnTo>
                    <a:pt x="655735" y="4493"/>
                  </a:lnTo>
                  <a:lnTo>
                    <a:pt x="645398" y="45738"/>
                  </a:lnTo>
                  <a:lnTo>
                    <a:pt x="632061" y="80619"/>
                  </a:lnTo>
                  <a:lnTo>
                    <a:pt x="621807" y="117698"/>
                  </a:lnTo>
                  <a:lnTo>
                    <a:pt x="616297" y="158750"/>
                  </a:lnTo>
                  <a:lnTo>
                    <a:pt x="610921" y="198808"/>
                  </a:lnTo>
                  <a:lnTo>
                    <a:pt x="609992" y="236287"/>
                  </a:lnTo>
                  <a:lnTo>
                    <a:pt x="614211" y="277182"/>
                  </a:lnTo>
                  <a:lnTo>
                    <a:pt x="616925" y="310100"/>
                  </a:lnTo>
                  <a:lnTo>
                    <a:pt x="617729" y="351211"/>
                  </a:lnTo>
                  <a:lnTo>
                    <a:pt x="622461" y="390151"/>
                  </a:lnTo>
                  <a:lnTo>
                    <a:pt x="626670" y="431202"/>
                  </a:lnTo>
                  <a:lnTo>
                    <a:pt x="633077" y="469554"/>
                  </a:lnTo>
                  <a:lnTo>
                    <a:pt x="641507" y="509452"/>
                  </a:lnTo>
                  <a:lnTo>
                    <a:pt x="649596" y="546159"/>
                  </a:lnTo>
                  <a:lnTo>
                    <a:pt x="653749" y="566029"/>
                  </a:lnTo>
                  <a:lnTo>
                    <a:pt x="660938" y="581324"/>
                  </a:lnTo>
                  <a:lnTo>
                    <a:pt x="668402" y="592002"/>
                  </a:lnTo>
                  <a:lnTo>
                    <a:pt x="664235" y="592469"/>
                  </a:lnTo>
                  <a:lnTo>
                    <a:pt x="659594" y="590069"/>
                  </a:lnTo>
                  <a:lnTo>
                    <a:pt x="657041" y="588112"/>
                  </a:lnTo>
                  <a:lnTo>
                    <a:pt x="649187" y="585938"/>
                  </a:lnTo>
                  <a:lnTo>
                    <a:pt x="624320" y="580048"/>
                  </a:lnTo>
                  <a:lnTo>
                    <a:pt x="585625" y="564326"/>
                  </a:lnTo>
                  <a:lnTo>
                    <a:pt x="545737" y="554072"/>
                  </a:lnTo>
                  <a:lnTo>
                    <a:pt x="507209" y="546330"/>
                  </a:lnTo>
                  <a:lnTo>
                    <a:pt x="465562" y="539945"/>
                  </a:lnTo>
                  <a:lnTo>
                    <a:pt x="423320" y="528442"/>
                  </a:lnTo>
                  <a:lnTo>
                    <a:pt x="381939" y="523117"/>
                  </a:lnTo>
                  <a:lnTo>
                    <a:pt x="351314" y="519421"/>
                  </a:lnTo>
                  <a:lnTo>
                    <a:pt x="315753" y="517779"/>
                  </a:lnTo>
                  <a:lnTo>
                    <a:pt x="276687" y="512360"/>
                  </a:lnTo>
                  <a:lnTo>
                    <a:pt x="249031" y="509937"/>
                  </a:lnTo>
                  <a:lnTo>
                    <a:pt x="217926" y="508860"/>
                  </a:lnTo>
                  <a:lnTo>
                    <a:pt x="185285" y="508381"/>
                  </a:lnTo>
                  <a:lnTo>
                    <a:pt x="148661" y="508112"/>
                  </a:lnTo>
                  <a:lnTo>
                    <a:pt x="115440" y="508032"/>
                  </a:lnTo>
                  <a:lnTo>
                    <a:pt x="77270" y="508009"/>
                  </a:lnTo>
                  <a:lnTo>
                    <a:pt x="38545" y="507999"/>
                  </a:lnTo>
                  <a:lnTo>
                    <a:pt x="36984" y="506118"/>
                  </a:lnTo>
                  <a:lnTo>
                    <a:pt x="35253" y="499010"/>
                  </a:lnTo>
                  <a:lnTo>
                    <a:pt x="35733" y="495421"/>
                  </a:lnTo>
                  <a:lnTo>
                    <a:pt x="57775" y="455802"/>
                  </a:lnTo>
                  <a:lnTo>
                    <a:pt x="63308" y="437763"/>
                  </a:lnTo>
                  <a:lnTo>
                    <a:pt x="66422" y="402103"/>
                  </a:lnTo>
                  <a:lnTo>
                    <a:pt x="67474" y="360883"/>
                  </a:lnTo>
                  <a:lnTo>
                    <a:pt x="63188" y="320581"/>
                  </a:lnTo>
                  <a:lnTo>
                    <a:pt x="55934" y="281043"/>
                  </a:lnTo>
                  <a:lnTo>
                    <a:pt x="51814" y="243000"/>
                  </a:lnTo>
                  <a:lnTo>
                    <a:pt x="50161" y="208302"/>
                  </a:lnTo>
                  <a:lnTo>
                    <a:pt x="45070" y="177429"/>
                  </a:lnTo>
                  <a:lnTo>
                    <a:pt x="42204" y="140269"/>
                  </a:lnTo>
                  <a:lnTo>
                    <a:pt x="36754" y="105008"/>
                  </a:lnTo>
                  <a:lnTo>
                    <a:pt x="34438" y="66907"/>
                  </a:lnTo>
                  <a:lnTo>
                    <a:pt x="35061" y="56077"/>
                  </a:lnTo>
                  <a:lnTo>
                    <a:pt x="50800" y="423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2670"/>
            <p:cNvSpPr/>
            <p:nvPr/>
          </p:nvSpPr>
          <p:spPr>
            <a:xfrm>
              <a:off x="9330267" y="3312316"/>
              <a:ext cx="262256" cy="302952"/>
            </a:xfrm>
            <a:custGeom>
              <a:avLst/>
              <a:gdLst/>
              <a:ahLst/>
              <a:cxnLst/>
              <a:rect l="0" t="0" r="0" b="0"/>
              <a:pathLst>
                <a:path w="262256" h="302952">
                  <a:moveTo>
                    <a:pt x="0" y="48951"/>
                  </a:moveTo>
                  <a:lnTo>
                    <a:pt x="0" y="73347"/>
                  </a:lnTo>
                  <a:lnTo>
                    <a:pt x="2509" y="81117"/>
                  </a:lnTo>
                  <a:lnTo>
                    <a:pt x="5818" y="87706"/>
                  </a:lnTo>
                  <a:lnTo>
                    <a:pt x="8235" y="99510"/>
                  </a:lnTo>
                  <a:lnTo>
                    <a:pt x="8363" y="103720"/>
                  </a:lnTo>
                  <a:lnTo>
                    <a:pt x="9339" y="103338"/>
                  </a:lnTo>
                  <a:lnTo>
                    <a:pt x="12930" y="97896"/>
                  </a:lnTo>
                  <a:lnTo>
                    <a:pt x="22517" y="61847"/>
                  </a:lnTo>
                  <a:lnTo>
                    <a:pt x="25020" y="27514"/>
                  </a:lnTo>
                  <a:lnTo>
                    <a:pt x="22723" y="18100"/>
                  </a:lnTo>
                  <a:lnTo>
                    <a:pt x="18648" y="7511"/>
                  </a:lnTo>
                  <a:lnTo>
                    <a:pt x="17272" y="0"/>
                  </a:lnTo>
                  <a:lnTo>
                    <a:pt x="17159" y="324"/>
                  </a:lnTo>
                  <a:lnTo>
                    <a:pt x="17033" y="3193"/>
                  </a:lnTo>
                  <a:lnTo>
                    <a:pt x="21995" y="7604"/>
                  </a:lnTo>
                  <a:lnTo>
                    <a:pt x="61364" y="29234"/>
                  </a:lnTo>
                  <a:lnTo>
                    <a:pt x="92886" y="38817"/>
                  </a:lnTo>
                  <a:lnTo>
                    <a:pt x="128082" y="42773"/>
                  </a:lnTo>
                  <a:lnTo>
                    <a:pt x="164492" y="48408"/>
                  </a:lnTo>
                  <a:lnTo>
                    <a:pt x="187341" y="46281"/>
                  </a:lnTo>
                  <a:lnTo>
                    <a:pt x="215222" y="40307"/>
                  </a:lnTo>
                  <a:lnTo>
                    <a:pt x="227040" y="34892"/>
                  </a:lnTo>
                  <a:lnTo>
                    <a:pt x="245698" y="31928"/>
                  </a:lnTo>
                  <a:lnTo>
                    <a:pt x="261758" y="23933"/>
                  </a:lnTo>
                  <a:lnTo>
                    <a:pt x="262150" y="26229"/>
                  </a:lnTo>
                  <a:lnTo>
                    <a:pt x="262255" y="28158"/>
                  </a:lnTo>
                  <a:lnTo>
                    <a:pt x="259864" y="32811"/>
                  </a:lnTo>
                  <a:lnTo>
                    <a:pt x="245304" y="54038"/>
                  </a:lnTo>
                  <a:lnTo>
                    <a:pt x="231392" y="92894"/>
                  </a:lnTo>
                  <a:lnTo>
                    <a:pt x="220129" y="131984"/>
                  </a:lnTo>
                  <a:lnTo>
                    <a:pt x="211665" y="163551"/>
                  </a:lnTo>
                  <a:lnTo>
                    <a:pt x="205709" y="202694"/>
                  </a:lnTo>
                  <a:lnTo>
                    <a:pt x="203944" y="239065"/>
                  </a:lnTo>
                  <a:lnTo>
                    <a:pt x="203200" y="3029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2671"/>
            <p:cNvSpPr/>
            <p:nvPr/>
          </p:nvSpPr>
          <p:spPr>
            <a:xfrm>
              <a:off x="5621867" y="3420533"/>
              <a:ext cx="177801" cy="270935"/>
            </a:xfrm>
            <a:custGeom>
              <a:avLst/>
              <a:gdLst/>
              <a:ahLst/>
              <a:cxnLst/>
              <a:rect l="0" t="0" r="0" b="0"/>
              <a:pathLst>
                <a:path w="177801" h="270935">
                  <a:moveTo>
                    <a:pt x="0" y="0"/>
                  </a:moveTo>
                  <a:lnTo>
                    <a:pt x="940" y="11445"/>
                  </a:lnTo>
                  <a:lnTo>
                    <a:pt x="11784" y="51007"/>
                  </a:lnTo>
                  <a:lnTo>
                    <a:pt x="15916" y="91467"/>
                  </a:lnTo>
                  <a:lnTo>
                    <a:pt x="16733" y="130678"/>
                  </a:lnTo>
                  <a:lnTo>
                    <a:pt x="16907" y="171699"/>
                  </a:lnTo>
                  <a:lnTo>
                    <a:pt x="16925" y="205573"/>
                  </a:lnTo>
                  <a:lnTo>
                    <a:pt x="17873" y="245692"/>
                  </a:lnTo>
                  <a:lnTo>
                    <a:pt x="19441" y="248461"/>
                  </a:lnTo>
                  <a:lnTo>
                    <a:pt x="21427" y="250308"/>
                  </a:lnTo>
                  <a:lnTo>
                    <a:pt x="23692" y="250598"/>
                  </a:lnTo>
                  <a:lnTo>
                    <a:pt x="28717" y="248411"/>
                  </a:lnTo>
                  <a:lnTo>
                    <a:pt x="36837" y="241892"/>
                  </a:lnTo>
                  <a:lnTo>
                    <a:pt x="45199" y="225012"/>
                  </a:lnTo>
                  <a:lnTo>
                    <a:pt x="49140" y="211126"/>
                  </a:lnTo>
                  <a:lnTo>
                    <a:pt x="52353" y="178669"/>
                  </a:lnTo>
                  <a:lnTo>
                    <a:pt x="65336" y="140076"/>
                  </a:lnTo>
                  <a:lnTo>
                    <a:pt x="71517" y="126380"/>
                  </a:lnTo>
                  <a:lnTo>
                    <a:pt x="83802" y="116364"/>
                  </a:lnTo>
                  <a:lnTo>
                    <a:pt x="87853" y="115206"/>
                  </a:lnTo>
                  <a:lnTo>
                    <a:pt x="91494" y="115374"/>
                  </a:lnTo>
                  <a:lnTo>
                    <a:pt x="108593" y="122404"/>
                  </a:lnTo>
                  <a:lnTo>
                    <a:pt x="116624" y="129975"/>
                  </a:lnTo>
                  <a:lnTo>
                    <a:pt x="133939" y="154660"/>
                  </a:lnTo>
                  <a:lnTo>
                    <a:pt x="139491" y="170338"/>
                  </a:lnTo>
                  <a:lnTo>
                    <a:pt x="149167" y="210859"/>
                  </a:lnTo>
                  <a:lnTo>
                    <a:pt x="153323" y="231288"/>
                  </a:lnTo>
                  <a:lnTo>
                    <a:pt x="177800" y="270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SMARTInkShape-2672"/>
            <p:cNvSpPr/>
            <p:nvPr/>
          </p:nvSpPr>
          <p:spPr>
            <a:xfrm>
              <a:off x="8619067" y="3379932"/>
              <a:ext cx="25401" cy="218402"/>
            </a:xfrm>
            <a:custGeom>
              <a:avLst/>
              <a:gdLst/>
              <a:ahLst/>
              <a:cxnLst/>
              <a:rect l="0" t="0" r="0" b="0"/>
              <a:pathLst>
                <a:path w="25401" h="218402">
                  <a:moveTo>
                    <a:pt x="0" y="32135"/>
                  </a:moveTo>
                  <a:lnTo>
                    <a:pt x="0" y="23146"/>
                  </a:lnTo>
                  <a:lnTo>
                    <a:pt x="2508" y="16223"/>
                  </a:lnTo>
                  <a:lnTo>
                    <a:pt x="5819" y="10011"/>
                  </a:lnTo>
                  <a:lnTo>
                    <a:pt x="8118" y="0"/>
                  </a:lnTo>
                  <a:lnTo>
                    <a:pt x="8234" y="364"/>
                  </a:lnTo>
                  <a:lnTo>
                    <a:pt x="8436" y="14699"/>
                  </a:lnTo>
                  <a:lnTo>
                    <a:pt x="1174" y="53739"/>
                  </a:lnTo>
                  <a:lnTo>
                    <a:pt x="1172" y="95495"/>
                  </a:lnTo>
                  <a:lnTo>
                    <a:pt x="5888" y="125854"/>
                  </a:lnTo>
                  <a:lnTo>
                    <a:pt x="8643" y="161921"/>
                  </a:lnTo>
                  <a:lnTo>
                    <a:pt x="25400" y="2184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SMARTInkShape-2673"/>
            <p:cNvSpPr/>
            <p:nvPr/>
          </p:nvSpPr>
          <p:spPr>
            <a:xfrm>
              <a:off x="7934590" y="3471449"/>
              <a:ext cx="151078" cy="152285"/>
            </a:xfrm>
            <a:custGeom>
              <a:avLst/>
              <a:gdLst/>
              <a:ahLst/>
              <a:cxnLst/>
              <a:rect l="0" t="0" r="0" b="0"/>
              <a:pathLst>
                <a:path w="151078" h="152285">
                  <a:moveTo>
                    <a:pt x="74877" y="33751"/>
                  </a:moveTo>
                  <a:lnTo>
                    <a:pt x="74877" y="21967"/>
                  </a:lnTo>
                  <a:lnTo>
                    <a:pt x="72368" y="16597"/>
                  </a:lnTo>
                  <a:lnTo>
                    <a:pt x="59224" y="1205"/>
                  </a:lnTo>
                  <a:lnTo>
                    <a:pt x="53829" y="276"/>
                  </a:lnTo>
                  <a:lnTo>
                    <a:pt x="46271" y="0"/>
                  </a:lnTo>
                  <a:lnTo>
                    <a:pt x="40840" y="2444"/>
                  </a:lnTo>
                  <a:lnTo>
                    <a:pt x="38075" y="4413"/>
                  </a:lnTo>
                  <a:lnTo>
                    <a:pt x="18426" y="45626"/>
                  </a:lnTo>
                  <a:lnTo>
                    <a:pt x="7317" y="81680"/>
                  </a:lnTo>
                  <a:lnTo>
                    <a:pt x="0" y="119155"/>
                  </a:lnTo>
                  <a:lnTo>
                    <a:pt x="1774" y="130661"/>
                  </a:lnTo>
                  <a:lnTo>
                    <a:pt x="8061" y="142428"/>
                  </a:lnTo>
                  <a:lnTo>
                    <a:pt x="13196" y="147904"/>
                  </a:lnTo>
                  <a:lnTo>
                    <a:pt x="18614" y="150338"/>
                  </a:lnTo>
                  <a:lnTo>
                    <a:pt x="29174" y="146402"/>
                  </a:lnTo>
                  <a:lnTo>
                    <a:pt x="54455" y="128545"/>
                  </a:lnTo>
                  <a:lnTo>
                    <a:pt x="76626" y="100140"/>
                  </a:lnTo>
                  <a:lnTo>
                    <a:pt x="88532" y="72369"/>
                  </a:lnTo>
                  <a:lnTo>
                    <a:pt x="91794" y="34374"/>
                  </a:lnTo>
                  <a:lnTo>
                    <a:pt x="91809" y="70777"/>
                  </a:lnTo>
                  <a:lnTo>
                    <a:pt x="103595" y="111405"/>
                  </a:lnTo>
                  <a:lnTo>
                    <a:pt x="111712" y="131287"/>
                  </a:lnTo>
                  <a:lnTo>
                    <a:pt x="115426" y="135464"/>
                  </a:lnTo>
                  <a:lnTo>
                    <a:pt x="151077" y="1522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2674"/>
            <p:cNvSpPr/>
            <p:nvPr/>
          </p:nvSpPr>
          <p:spPr>
            <a:xfrm>
              <a:off x="6561667" y="3480159"/>
              <a:ext cx="211667" cy="185893"/>
            </a:xfrm>
            <a:custGeom>
              <a:avLst/>
              <a:gdLst/>
              <a:ahLst/>
              <a:cxnLst/>
              <a:rect l="0" t="0" r="0" b="0"/>
              <a:pathLst>
                <a:path w="211667" h="185893">
                  <a:moveTo>
                    <a:pt x="0" y="67374"/>
                  </a:moveTo>
                  <a:lnTo>
                    <a:pt x="0" y="71869"/>
                  </a:lnTo>
                  <a:lnTo>
                    <a:pt x="940" y="73193"/>
                  </a:lnTo>
                  <a:lnTo>
                    <a:pt x="2508" y="74075"/>
                  </a:lnTo>
                  <a:lnTo>
                    <a:pt x="7289" y="75492"/>
                  </a:lnTo>
                  <a:lnTo>
                    <a:pt x="7944" y="78195"/>
                  </a:lnTo>
                  <a:lnTo>
                    <a:pt x="8117" y="80233"/>
                  </a:lnTo>
                  <a:lnTo>
                    <a:pt x="9175" y="81591"/>
                  </a:lnTo>
                  <a:lnTo>
                    <a:pt x="12858" y="83100"/>
                  </a:lnTo>
                  <a:lnTo>
                    <a:pt x="23865" y="84202"/>
                  </a:lnTo>
                  <a:lnTo>
                    <a:pt x="31855" y="90106"/>
                  </a:lnTo>
                  <a:lnTo>
                    <a:pt x="39751" y="91984"/>
                  </a:lnTo>
                  <a:lnTo>
                    <a:pt x="81790" y="92773"/>
                  </a:lnTo>
                  <a:lnTo>
                    <a:pt x="96282" y="92774"/>
                  </a:lnTo>
                  <a:lnTo>
                    <a:pt x="101745" y="90266"/>
                  </a:lnTo>
                  <a:lnTo>
                    <a:pt x="114074" y="80162"/>
                  </a:lnTo>
                  <a:lnTo>
                    <a:pt x="116551" y="75253"/>
                  </a:lnTo>
                  <a:lnTo>
                    <a:pt x="118142" y="64436"/>
                  </a:lnTo>
                  <a:lnTo>
                    <a:pt x="119213" y="62593"/>
                  </a:lnTo>
                  <a:lnTo>
                    <a:pt x="120867" y="61365"/>
                  </a:lnTo>
                  <a:lnTo>
                    <a:pt x="122912" y="60546"/>
                  </a:lnTo>
                  <a:lnTo>
                    <a:pt x="124275" y="59059"/>
                  </a:lnTo>
                  <a:lnTo>
                    <a:pt x="125788" y="54898"/>
                  </a:lnTo>
                  <a:lnTo>
                    <a:pt x="126893" y="39048"/>
                  </a:lnTo>
                  <a:lnTo>
                    <a:pt x="125988" y="37201"/>
                  </a:lnTo>
                  <a:lnTo>
                    <a:pt x="124443" y="35970"/>
                  </a:lnTo>
                  <a:lnTo>
                    <a:pt x="122473" y="35149"/>
                  </a:lnTo>
                  <a:lnTo>
                    <a:pt x="121160" y="33661"/>
                  </a:lnTo>
                  <a:lnTo>
                    <a:pt x="119700" y="29499"/>
                  </a:lnTo>
                  <a:lnTo>
                    <a:pt x="118878" y="21868"/>
                  </a:lnTo>
                  <a:lnTo>
                    <a:pt x="117822" y="20103"/>
                  </a:lnTo>
                  <a:lnTo>
                    <a:pt x="116178" y="18927"/>
                  </a:lnTo>
                  <a:lnTo>
                    <a:pt x="114140" y="18143"/>
                  </a:lnTo>
                  <a:lnTo>
                    <a:pt x="112782" y="16679"/>
                  </a:lnTo>
                  <a:lnTo>
                    <a:pt x="111274" y="12544"/>
                  </a:lnTo>
                  <a:lnTo>
                    <a:pt x="109930" y="11065"/>
                  </a:lnTo>
                  <a:lnTo>
                    <a:pt x="105930" y="9422"/>
                  </a:lnTo>
                  <a:lnTo>
                    <a:pt x="98388" y="8497"/>
                  </a:lnTo>
                  <a:lnTo>
                    <a:pt x="96636" y="7427"/>
                  </a:lnTo>
                  <a:lnTo>
                    <a:pt x="95469" y="5772"/>
                  </a:lnTo>
                  <a:lnTo>
                    <a:pt x="94690" y="3729"/>
                  </a:lnTo>
                  <a:lnTo>
                    <a:pt x="93230" y="2366"/>
                  </a:lnTo>
                  <a:lnTo>
                    <a:pt x="89099" y="852"/>
                  </a:lnTo>
                  <a:lnTo>
                    <a:pt x="81485" y="0"/>
                  </a:lnTo>
                  <a:lnTo>
                    <a:pt x="76040" y="2309"/>
                  </a:lnTo>
                  <a:lnTo>
                    <a:pt x="70484" y="5530"/>
                  </a:lnTo>
                  <a:lnTo>
                    <a:pt x="60930" y="7768"/>
                  </a:lnTo>
                  <a:lnTo>
                    <a:pt x="39131" y="28253"/>
                  </a:lnTo>
                  <a:lnTo>
                    <a:pt x="36206" y="33681"/>
                  </a:lnTo>
                  <a:lnTo>
                    <a:pt x="33234" y="47642"/>
                  </a:lnTo>
                  <a:lnTo>
                    <a:pt x="27226" y="58912"/>
                  </a:lnTo>
                  <a:lnTo>
                    <a:pt x="25506" y="85953"/>
                  </a:lnTo>
                  <a:lnTo>
                    <a:pt x="38015" y="125112"/>
                  </a:lnTo>
                  <a:lnTo>
                    <a:pt x="47299" y="140834"/>
                  </a:lnTo>
                  <a:lnTo>
                    <a:pt x="52617" y="158572"/>
                  </a:lnTo>
                  <a:lnTo>
                    <a:pt x="62447" y="171415"/>
                  </a:lnTo>
                  <a:lnTo>
                    <a:pt x="67892" y="174762"/>
                  </a:lnTo>
                  <a:lnTo>
                    <a:pt x="101081" y="185315"/>
                  </a:lnTo>
                  <a:lnTo>
                    <a:pt x="141632" y="185892"/>
                  </a:lnTo>
                  <a:lnTo>
                    <a:pt x="164500" y="184965"/>
                  </a:lnTo>
                  <a:lnTo>
                    <a:pt x="211666" y="1774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2675"/>
            <p:cNvSpPr/>
            <p:nvPr/>
          </p:nvSpPr>
          <p:spPr>
            <a:xfrm>
              <a:off x="7400374" y="3488404"/>
              <a:ext cx="245027" cy="286084"/>
            </a:xfrm>
            <a:custGeom>
              <a:avLst/>
              <a:gdLst/>
              <a:ahLst/>
              <a:cxnLst/>
              <a:rect l="0" t="0" r="0" b="0"/>
              <a:pathLst>
                <a:path w="245027" h="286084">
                  <a:moveTo>
                    <a:pt x="126493" y="33729"/>
                  </a:moveTo>
                  <a:lnTo>
                    <a:pt x="112052" y="20229"/>
                  </a:lnTo>
                  <a:lnTo>
                    <a:pt x="101028" y="14965"/>
                  </a:lnTo>
                  <a:lnTo>
                    <a:pt x="89791" y="5146"/>
                  </a:lnTo>
                  <a:lnTo>
                    <a:pt x="81644" y="2211"/>
                  </a:lnTo>
                  <a:lnTo>
                    <a:pt x="51791" y="0"/>
                  </a:lnTo>
                  <a:lnTo>
                    <a:pt x="41238" y="4941"/>
                  </a:lnTo>
                  <a:lnTo>
                    <a:pt x="23626" y="18949"/>
                  </a:lnTo>
                  <a:lnTo>
                    <a:pt x="5274" y="55567"/>
                  </a:lnTo>
                  <a:lnTo>
                    <a:pt x="254" y="97835"/>
                  </a:lnTo>
                  <a:lnTo>
                    <a:pt x="0" y="104689"/>
                  </a:lnTo>
                  <a:lnTo>
                    <a:pt x="4735" y="117321"/>
                  </a:lnTo>
                  <a:lnTo>
                    <a:pt x="18611" y="140762"/>
                  </a:lnTo>
                  <a:lnTo>
                    <a:pt x="23527" y="144596"/>
                  </a:lnTo>
                  <a:lnTo>
                    <a:pt x="36515" y="148855"/>
                  </a:lnTo>
                  <a:lnTo>
                    <a:pt x="42989" y="148109"/>
                  </a:lnTo>
                  <a:lnTo>
                    <a:pt x="82449" y="131443"/>
                  </a:lnTo>
                  <a:lnTo>
                    <a:pt x="98600" y="114736"/>
                  </a:lnTo>
                  <a:lnTo>
                    <a:pt x="117326" y="82282"/>
                  </a:lnTo>
                  <a:lnTo>
                    <a:pt x="125285" y="55419"/>
                  </a:lnTo>
                  <a:lnTo>
                    <a:pt x="125957" y="48700"/>
                  </a:lnTo>
                  <a:lnTo>
                    <a:pt x="118125" y="17401"/>
                  </a:lnTo>
                  <a:lnTo>
                    <a:pt x="118028" y="56616"/>
                  </a:lnTo>
                  <a:lnTo>
                    <a:pt x="118026" y="92996"/>
                  </a:lnTo>
                  <a:lnTo>
                    <a:pt x="120534" y="132170"/>
                  </a:lnTo>
                  <a:lnTo>
                    <a:pt x="128478" y="171427"/>
                  </a:lnTo>
                  <a:lnTo>
                    <a:pt x="134106" y="206004"/>
                  </a:lnTo>
                  <a:lnTo>
                    <a:pt x="134885" y="246421"/>
                  </a:lnTo>
                  <a:lnTo>
                    <a:pt x="134959" y="273914"/>
                  </a:lnTo>
                  <a:lnTo>
                    <a:pt x="137467" y="279394"/>
                  </a:lnTo>
                  <a:lnTo>
                    <a:pt x="142249" y="286083"/>
                  </a:lnTo>
                  <a:lnTo>
                    <a:pt x="143582" y="285691"/>
                  </a:lnTo>
                  <a:lnTo>
                    <a:pt x="147572" y="282747"/>
                  </a:lnTo>
                  <a:lnTo>
                    <a:pt x="163298" y="256000"/>
                  </a:lnTo>
                  <a:lnTo>
                    <a:pt x="167734" y="227212"/>
                  </a:lnTo>
                  <a:lnTo>
                    <a:pt x="173177" y="185964"/>
                  </a:lnTo>
                  <a:lnTo>
                    <a:pt x="188469" y="150476"/>
                  </a:lnTo>
                  <a:lnTo>
                    <a:pt x="198253" y="136417"/>
                  </a:lnTo>
                  <a:lnTo>
                    <a:pt x="213398" y="124153"/>
                  </a:lnTo>
                  <a:lnTo>
                    <a:pt x="245026" y="126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2676"/>
            <p:cNvSpPr/>
            <p:nvPr/>
          </p:nvSpPr>
          <p:spPr>
            <a:xfrm>
              <a:off x="8511354" y="3488267"/>
              <a:ext cx="393238" cy="134019"/>
            </a:xfrm>
            <a:custGeom>
              <a:avLst/>
              <a:gdLst/>
              <a:ahLst/>
              <a:cxnLst/>
              <a:rect l="0" t="0" r="0" b="0"/>
              <a:pathLst>
                <a:path w="393238" h="134019">
                  <a:moveTo>
                    <a:pt x="14579" y="42333"/>
                  </a:moveTo>
                  <a:lnTo>
                    <a:pt x="0" y="35044"/>
                  </a:lnTo>
                  <a:lnTo>
                    <a:pt x="1097" y="33710"/>
                  </a:lnTo>
                  <a:lnTo>
                    <a:pt x="7333" y="29721"/>
                  </a:lnTo>
                  <a:lnTo>
                    <a:pt x="25916" y="26680"/>
                  </a:lnTo>
                  <a:lnTo>
                    <a:pt x="65109" y="32802"/>
                  </a:lnTo>
                  <a:lnTo>
                    <a:pt x="99158" y="33656"/>
                  </a:lnTo>
                  <a:lnTo>
                    <a:pt x="139610" y="36333"/>
                  </a:lnTo>
                  <a:lnTo>
                    <a:pt x="166068" y="41148"/>
                  </a:lnTo>
                  <a:lnTo>
                    <a:pt x="204350" y="35476"/>
                  </a:lnTo>
                  <a:lnTo>
                    <a:pt x="230733" y="31835"/>
                  </a:lnTo>
                  <a:lnTo>
                    <a:pt x="256504" y="26671"/>
                  </a:lnTo>
                  <a:lnTo>
                    <a:pt x="278772" y="24710"/>
                  </a:lnTo>
                  <a:lnTo>
                    <a:pt x="293331" y="17292"/>
                  </a:lnTo>
                  <a:lnTo>
                    <a:pt x="284797" y="17039"/>
                  </a:lnTo>
                  <a:lnTo>
                    <a:pt x="282214" y="17945"/>
                  </a:lnTo>
                  <a:lnTo>
                    <a:pt x="280491" y="19489"/>
                  </a:lnTo>
                  <a:lnTo>
                    <a:pt x="279343" y="21459"/>
                  </a:lnTo>
                  <a:lnTo>
                    <a:pt x="277636" y="22773"/>
                  </a:lnTo>
                  <a:lnTo>
                    <a:pt x="273232" y="24232"/>
                  </a:lnTo>
                  <a:lnTo>
                    <a:pt x="271681" y="25562"/>
                  </a:lnTo>
                  <a:lnTo>
                    <a:pt x="264494" y="37082"/>
                  </a:lnTo>
                  <a:lnTo>
                    <a:pt x="249340" y="54815"/>
                  </a:lnTo>
                  <a:lnTo>
                    <a:pt x="239496" y="86496"/>
                  </a:lnTo>
                  <a:lnTo>
                    <a:pt x="239347" y="97396"/>
                  </a:lnTo>
                  <a:lnTo>
                    <a:pt x="240624" y="101619"/>
                  </a:lnTo>
                  <a:lnTo>
                    <a:pt x="251411" y="116553"/>
                  </a:lnTo>
                  <a:lnTo>
                    <a:pt x="263772" y="122356"/>
                  </a:lnTo>
                  <a:lnTo>
                    <a:pt x="299197" y="130577"/>
                  </a:lnTo>
                  <a:lnTo>
                    <a:pt x="322389" y="134018"/>
                  </a:lnTo>
                  <a:lnTo>
                    <a:pt x="361454" y="128049"/>
                  </a:lnTo>
                  <a:lnTo>
                    <a:pt x="371319" y="119940"/>
                  </a:lnTo>
                  <a:lnTo>
                    <a:pt x="388487" y="100728"/>
                  </a:lnTo>
                  <a:lnTo>
                    <a:pt x="392427" y="88982"/>
                  </a:lnTo>
                  <a:lnTo>
                    <a:pt x="393237" y="75296"/>
                  </a:lnTo>
                  <a:lnTo>
                    <a:pt x="390462" y="62941"/>
                  </a:lnTo>
                  <a:lnTo>
                    <a:pt x="379117" y="40913"/>
                  </a:lnTo>
                  <a:lnTo>
                    <a:pt x="359344" y="21007"/>
                  </a:lnTo>
                  <a:lnTo>
                    <a:pt x="331116" y="7687"/>
                  </a:lnTo>
                  <a:lnTo>
                    <a:pt x="2770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2677"/>
            <p:cNvSpPr/>
            <p:nvPr/>
          </p:nvSpPr>
          <p:spPr>
            <a:xfrm>
              <a:off x="5486411" y="3397836"/>
              <a:ext cx="25390" cy="285165"/>
            </a:xfrm>
            <a:custGeom>
              <a:avLst/>
              <a:gdLst/>
              <a:ahLst/>
              <a:cxnLst/>
              <a:rect l="0" t="0" r="0" b="0"/>
              <a:pathLst>
                <a:path w="25390" h="285165">
                  <a:moveTo>
                    <a:pt x="25389" y="22697"/>
                  </a:moveTo>
                  <a:lnTo>
                    <a:pt x="25389" y="6418"/>
                  </a:lnTo>
                  <a:lnTo>
                    <a:pt x="24448" y="3378"/>
                  </a:lnTo>
                  <a:lnTo>
                    <a:pt x="22881" y="1351"/>
                  </a:lnTo>
                  <a:lnTo>
                    <a:pt x="20895" y="0"/>
                  </a:lnTo>
                  <a:lnTo>
                    <a:pt x="18630" y="40"/>
                  </a:lnTo>
                  <a:lnTo>
                    <a:pt x="13605" y="2592"/>
                  </a:lnTo>
                  <a:lnTo>
                    <a:pt x="5486" y="13814"/>
                  </a:lnTo>
                  <a:lnTo>
                    <a:pt x="1618" y="29054"/>
                  </a:lnTo>
                  <a:lnTo>
                    <a:pt x="311" y="63638"/>
                  </a:lnTo>
                  <a:lnTo>
                    <a:pt x="53" y="101131"/>
                  </a:lnTo>
                  <a:lnTo>
                    <a:pt x="0" y="135505"/>
                  </a:lnTo>
                  <a:lnTo>
                    <a:pt x="1873" y="173932"/>
                  </a:lnTo>
                  <a:lnTo>
                    <a:pt x="13392" y="212741"/>
                  </a:lnTo>
                  <a:lnTo>
                    <a:pt x="25389" y="2851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4" name="SMARTInkShape-2678"/>
            <p:cNvSpPr/>
            <p:nvPr/>
          </p:nvSpPr>
          <p:spPr>
            <a:xfrm>
              <a:off x="5396855" y="3556000"/>
              <a:ext cx="216546" cy="8468"/>
            </a:xfrm>
            <a:custGeom>
              <a:avLst/>
              <a:gdLst/>
              <a:ahLst/>
              <a:cxnLst/>
              <a:rect l="0" t="0" r="0" b="0"/>
              <a:pathLst>
                <a:path w="216546" h="8468">
                  <a:moveTo>
                    <a:pt x="4878" y="8467"/>
                  </a:moveTo>
                  <a:lnTo>
                    <a:pt x="0" y="8467"/>
                  </a:lnTo>
                  <a:lnTo>
                    <a:pt x="38493" y="8467"/>
                  </a:lnTo>
                  <a:lnTo>
                    <a:pt x="75070" y="8467"/>
                  </a:lnTo>
                  <a:lnTo>
                    <a:pt x="110984" y="8467"/>
                  </a:lnTo>
                  <a:lnTo>
                    <a:pt x="143743" y="8467"/>
                  </a:lnTo>
                  <a:lnTo>
                    <a:pt x="179781" y="7526"/>
                  </a:lnTo>
                  <a:lnTo>
                    <a:pt x="2165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2679"/>
            <p:cNvSpPr/>
            <p:nvPr/>
          </p:nvSpPr>
          <p:spPr>
            <a:xfrm>
              <a:off x="5012267" y="3369733"/>
              <a:ext cx="218337" cy="302841"/>
            </a:xfrm>
            <a:custGeom>
              <a:avLst/>
              <a:gdLst/>
              <a:ahLst/>
              <a:cxnLst/>
              <a:rect l="0" t="0" r="0" b="0"/>
              <a:pathLst>
                <a:path w="218337" h="302841">
                  <a:moveTo>
                    <a:pt x="0" y="0"/>
                  </a:moveTo>
                  <a:lnTo>
                    <a:pt x="4495" y="4495"/>
                  </a:lnTo>
                  <a:lnTo>
                    <a:pt x="11784" y="20774"/>
                  </a:lnTo>
                  <a:lnTo>
                    <a:pt x="18764" y="59773"/>
                  </a:lnTo>
                  <a:lnTo>
                    <a:pt x="25467" y="96789"/>
                  </a:lnTo>
                  <a:lnTo>
                    <a:pt x="32574" y="138620"/>
                  </a:lnTo>
                  <a:lnTo>
                    <a:pt x="34552" y="176716"/>
                  </a:lnTo>
                  <a:lnTo>
                    <a:pt x="40517" y="215460"/>
                  </a:lnTo>
                  <a:lnTo>
                    <a:pt x="48853" y="254500"/>
                  </a:lnTo>
                  <a:lnTo>
                    <a:pt x="59440" y="282948"/>
                  </a:lnTo>
                  <a:lnTo>
                    <a:pt x="74537" y="302840"/>
                  </a:lnTo>
                  <a:lnTo>
                    <a:pt x="75092" y="302553"/>
                  </a:lnTo>
                  <a:lnTo>
                    <a:pt x="75707" y="299725"/>
                  </a:lnTo>
                  <a:lnTo>
                    <a:pt x="81989" y="263694"/>
                  </a:lnTo>
                  <a:lnTo>
                    <a:pt x="88809" y="222966"/>
                  </a:lnTo>
                  <a:lnTo>
                    <a:pt x="104538" y="188656"/>
                  </a:lnTo>
                  <a:lnTo>
                    <a:pt x="126047" y="157253"/>
                  </a:lnTo>
                  <a:lnTo>
                    <a:pt x="143029" y="148544"/>
                  </a:lnTo>
                  <a:lnTo>
                    <a:pt x="155761" y="148491"/>
                  </a:lnTo>
                  <a:lnTo>
                    <a:pt x="163107" y="149794"/>
                  </a:lnTo>
                  <a:lnTo>
                    <a:pt x="173778" y="156259"/>
                  </a:lnTo>
                  <a:lnTo>
                    <a:pt x="201081" y="193307"/>
                  </a:lnTo>
                  <a:lnTo>
                    <a:pt x="216091" y="227645"/>
                  </a:lnTo>
                  <a:lnTo>
                    <a:pt x="218336" y="236957"/>
                  </a:lnTo>
                  <a:lnTo>
                    <a:pt x="214317" y="249247"/>
                  </a:lnTo>
                  <a:lnTo>
                    <a:pt x="200901" y="275639"/>
                  </a:lnTo>
                  <a:lnTo>
                    <a:pt x="189949" y="284941"/>
                  </a:lnTo>
                  <a:lnTo>
                    <a:pt x="176614" y="291270"/>
                  </a:lnTo>
                  <a:lnTo>
                    <a:pt x="147705" y="295334"/>
                  </a:lnTo>
                  <a:lnTo>
                    <a:pt x="119651" y="293529"/>
                  </a:lnTo>
                  <a:lnTo>
                    <a:pt x="67733" y="270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2680"/>
            <p:cNvSpPr/>
            <p:nvPr/>
          </p:nvSpPr>
          <p:spPr>
            <a:xfrm>
              <a:off x="8145046" y="3320807"/>
              <a:ext cx="33755" cy="311394"/>
            </a:xfrm>
            <a:custGeom>
              <a:avLst/>
              <a:gdLst/>
              <a:ahLst/>
              <a:cxnLst/>
              <a:rect l="0" t="0" r="0" b="0"/>
              <a:pathLst>
                <a:path w="33755" h="311394">
                  <a:moveTo>
                    <a:pt x="16821" y="23526"/>
                  </a:moveTo>
                  <a:lnTo>
                    <a:pt x="10119" y="7615"/>
                  </a:lnTo>
                  <a:lnTo>
                    <a:pt x="9531" y="4452"/>
                  </a:lnTo>
                  <a:lnTo>
                    <a:pt x="8197" y="2343"/>
                  </a:lnTo>
                  <a:lnTo>
                    <a:pt x="6367" y="938"/>
                  </a:lnTo>
                  <a:lnTo>
                    <a:pt x="4208" y="0"/>
                  </a:lnTo>
                  <a:lnTo>
                    <a:pt x="2768" y="1257"/>
                  </a:lnTo>
                  <a:lnTo>
                    <a:pt x="1168" y="7671"/>
                  </a:lnTo>
                  <a:lnTo>
                    <a:pt x="0" y="46969"/>
                  </a:lnTo>
                  <a:lnTo>
                    <a:pt x="851" y="84288"/>
                  </a:lnTo>
                  <a:lnTo>
                    <a:pt x="5713" y="119716"/>
                  </a:lnTo>
                  <a:lnTo>
                    <a:pt x="7832" y="160433"/>
                  </a:lnTo>
                  <a:lnTo>
                    <a:pt x="8251" y="195444"/>
                  </a:lnTo>
                  <a:lnTo>
                    <a:pt x="15041" y="237217"/>
                  </a:lnTo>
                  <a:lnTo>
                    <a:pt x="23345" y="271382"/>
                  </a:lnTo>
                  <a:lnTo>
                    <a:pt x="33754" y="3113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SMARTInkShape-2681"/>
            <p:cNvSpPr/>
            <p:nvPr/>
          </p:nvSpPr>
          <p:spPr>
            <a:xfrm>
              <a:off x="5291667" y="3523762"/>
              <a:ext cx="107995" cy="141724"/>
            </a:xfrm>
            <a:custGeom>
              <a:avLst/>
              <a:gdLst/>
              <a:ahLst/>
              <a:cxnLst/>
              <a:rect l="0" t="0" r="0" b="0"/>
              <a:pathLst>
                <a:path w="107995" h="141724">
                  <a:moveTo>
                    <a:pt x="0" y="23771"/>
                  </a:moveTo>
                  <a:lnTo>
                    <a:pt x="0" y="0"/>
                  </a:lnTo>
                  <a:lnTo>
                    <a:pt x="0" y="37606"/>
                  </a:lnTo>
                  <a:lnTo>
                    <a:pt x="0" y="75278"/>
                  </a:lnTo>
                  <a:lnTo>
                    <a:pt x="940" y="115116"/>
                  </a:lnTo>
                  <a:lnTo>
                    <a:pt x="4494" y="124890"/>
                  </a:lnTo>
                  <a:lnTo>
                    <a:pt x="11784" y="135682"/>
                  </a:lnTo>
                  <a:lnTo>
                    <a:pt x="19663" y="139361"/>
                  </a:lnTo>
                  <a:lnTo>
                    <a:pt x="44545" y="141723"/>
                  </a:lnTo>
                  <a:lnTo>
                    <a:pt x="57740" y="137029"/>
                  </a:lnTo>
                  <a:lnTo>
                    <a:pt x="73238" y="128825"/>
                  </a:lnTo>
                  <a:lnTo>
                    <a:pt x="77049" y="127674"/>
                  </a:lnTo>
                  <a:lnTo>
                    <a:pt x="91399" y="117064"/>
                  </a:lnTo>
                  <a:lnTo>
                    <a:pt x="103072" y="97510"/>
                  </a:lnTo>
                  <a:lnTo>
                    <a:pt x="107994" y="78337"/>
                  </a:lnTo>
                  <a:lnTo>
                    <a:pt x="104957" y="56245"/>
                  </a:lnTo>
                  <a:lnTo>
                    <a:pt x="93605" y="36320"/>
                  </a:lnTo>
                  <a:lnTo>
                    <a:pt x="73831" y="18500"/>
                  </a:lnTo>
                  <a:lnTo>
                    <a:pt x="60722" y="12021"/>
                  </a:lnTo>
                  <a:lnTo>
                    <a:pt x="8466" y="68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SMARTInkShape-2682"/>
            <p:cNvSpPr/>
            <p:nvPr/>
          </p:nvSpPr>
          <p:spPr>
            <a:xfrm>
              <a:off x="6121448" y="3481480"/>
              <a:ext cx="177753" cy="167654"/>
            </a:xfrm>
            <a:custGeom>
              <a:avLst/>
              <a:gdLst/>
              <a:ahLst/>
              <a:cxnLst/>
              <a:rect l="0" t="0" r="0" b="0"/>
              <a:pathLst>
                <a:path w="177753" h="167654">
                  <a:moveTo>
                    <a:pt x="59219" y="57587"/>
                  </a:moveTo>
                  <a:lnTo>
                    <a:pt x="59219" y="15389"/>
                  </a:lnTo>
                  <a:lnTo>
                    <a:pt x="59219" y="3991"/>
                  </a:lnTo>
                  <a:lnTo>
                    <a:pt x="58278" y="2101"/>
                  </a:lnTo>
                  <a:lnTo>
                    <a:pt x="56710" y="840"/>
                  </a:lnTo>
                  <a:lnTo>
                    <a:pt x="54724" y="0"/>
                  </a:lnTo>
                  <a:lnTo>
                    <a:pt x="52459" y="381"/>
                  </a:lnTo>
                  <a:lnTo>
                    <a:pt x="44777" y="5411"/>
                  </a:lnTo>
                  <a:lnTo>
                    <a:pt x="22326" y="27784"/>
                  </a:lnTo>
                  <a:lnTo>
                    <a:pt x="8936" y="51874"/>
                  </a:lnTo>
                  <a:lnTo>
                    <a:pt x="3945" y="68218"/>
                  </a:lnTo>
                  <a:lnTo>
                    <a:pt x="741" y="104355"/>
                  </a:lnTo>
                  <a:lnTo>
                    <a:pt x="56" y="141897"/>
                  </a:lnTo>
                  <a:lnTo>
                    <a:pt x="0" y="154952"/>
                  </a:lnTo>
                  <a:lnTo>
                    <a:pt x="1864" y="159185"/>
                  </a:lnTo>
                  <a:lnTo>
                    <a:pt x="4989" y="162008"/>
                  </a:lnTo>
                  <a:lnTo>
                    <a:pt x="14536" y="166538"/>
                  </a:lnTo>
                  <a:lnTo>
                    <a:pt x="29674" y="158334"/>
                  </a:lnTo>
                  <a:lnTo>
                    <a:pt x="52372" y="127068"/>
                  </a:lnTo>
                  <a:lnTo>
                    <a:pt x="60253" y="113240"/>
                  </a:lnTo>
                  <a:lnTo>
                    <a:pt x="66217" y="77395"/>
                  </a:lnTo>
                  <a:lnTo>
                    <a:pt x="71987" y="39731"/>
                  </a:lnTo>
                  <a:lnTo>
                    <a:pt x="71793" y="28327"/>
                  </a:lnTo>
                  <a:lnTo>
                    <a:pt x="67925" y="16019"/>
                  </a:lnTo>
                  <a:lnTo>
                    <a:pt x="67756" y="19974"/>
                  </a:lnTo>
                  <a:lnTo>
                    <a:pt x="82333" y="60389"/>
                  </a:lnTo>
                  <a:lnTo>
                    <a:pt x="91077" y="100289"/>
                  </a:lnTo>
                  <a:lnTo>
                    <a:pt x="99912" y="123548"/>
                  </a:lnTo>
                  <a:lnTo>
                    <a:pt x="114968" y="138174"/>
                  </a:lnTo>
                  <a:lnTo>
                    <a:pt x="177752" y="1676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6" name="SMARTInkShape-Group564"/>
          <p:cNvGrpSpPr/>
          <p:nvPr/>
        </p:nvGrpSpPr>
        <p:grpSpPr>
          <a:xfrm>
            <a:off x="2861733" y="2192867"/>
            <a:ext cx="2006599" cy="347134"/>
            <a:chOff x="2861733" y="2192867"/>
            <a:chExt cx="2006599" cy="347134"/>
          </a:xfrm>
        </p:grpSpPr>
        <p:sp>
          <p:nvSpPr>
            <p:cNvPr id="310" name="SMARTInkShape-2683"/>
            <p:cNvSpPr/>
            <p:nvPr/>
          </p:nvSpPr>
          <p:spPr>
            <a:xfrm>
              <a:off x="4639733" y="2192867"/>
              <a:ext cx="228599" cy="347134"/>
            </a:xfrm>
            <a:custGeom>
              <a:avLst/>
              <a:gdLst/>
              <a:ahLst/>
              <a:cxnLst/>
              <a:rect l="0" t="0" r="0" b="0"/>
              <a:pathLst>
                <a:path w="228599" h="347134">
                  <a:moveTo>
                    <a:pt x="0" y="16933"/>
                  </a:moveTo>
                  <a:lnTo>
                    <a:pt x="0" y="57976"/>
                  </a:lnTo>
                  <a:lnTo>
                    <a:pt x="0" y="76168"/>
                  </a:lnTo>
                  <a:lnTo>
                    <a:pt x="0" y="60546"/>
                  </a:lnTo>
                  <a:lnTo>
                    <a:pt x="5819" y="52760"/>
                  </a:lnTo>
                  <a:lnTo>
                    <a:pt x="7682" y="44900"/>
                  </a:lnTo>
                  <a:lnTo>
                    <a:pt x="8436" y="29857"/>
                  </a:lnTo>
                  <a:lnTo>
                    <a:pt x="9387" y="28371"/>
                  </a:lnTo>
                  <a:lnTo>
                    <a:pt x="10962" y="27381"/>
                  </a:lnTo>
                  <a:lnTo>
                    <a:pt x="12952" y="26721"/>
                  </a:lnTo>
                  <a:lnTo>
                    <a:pt x="14279" y="25339"/>
                  </a:lnTo>
                  <a:lnTo>
                    <a:pt x="16830" y="17316"/>
                  </a:lnTo>
                  <a:lnTo>
                    <a:pt x="16934" y="8498"/>
                  </a:lnTo>
                  <a:lnTo>
                    <a:pt x="41879" y="8466"/>
                  </a:lnTo>
                  <a:lnTo>
                    <a:pt x="49004" y="14285"/>
                  </a:lnTo>
                  <a:lnTo>
                    <a:pt x="56749" y="16149"/>
                  </a:lnTo>
                  <a:lnTo>
                    <a:pt x="62225" y="16584"/>
                  </a:lnTo>
                  <a:lnTo>
                    <a:pt x="64061" y="17641"/>
                  </a:lnTo>
                  <a:lnTo>
                    <a:pt x="65285" y="19286"/>
                  </a:lnTo>
                  <a:lnTo>
                    <a:pt x="66101" y="21324"/>
                  </a:lnTo>
                  <a:lnTo>
                    <a:pt x="67586" y="22683"/>
                  </a:lnTo>
                  <a:lnTo>
                    <a:pt x="71744" y="24192"/>
                  </a:lnTo>
                  <a:lnTo>
                    <a:pt x="112892" y="25397"/>
                  </a:lnTo>
                  <a:lnTo>
                    <a:pt x="155222" y="25400"/>
                  </a:lnTo>
                  <a:lnTo>
                    <a:pt x="188740" y="17282"/>
                  </a:lnTo>
                  <a:lnTo>
                    <a:pt x="190738" y="16225"/>
                  </a:lnTo>
                  <a:lnTo>
                    <a:pt x="192070" y="14580"/>
                  </a:lnTo>
                  <a:lnTo>
                    <a:pt x="192958" y="12542"/>
                  </a:lnTo>
                  <a:lnTo>
                    <a:pt x="194490" y="11183"/>
                  </a:lnTo>
                  <a:lnTo>
                    <a:pt x="198702" y="9674"/>
                  </a:lnTo>
                  <a:lnTo>
                    <a:pt x="206362" y="8824"/>
                  </a:lnTo>
                  <a:lnTo>
                    <a:pt x="208130" y="7764"/>
                  </a:lnTo>
                  <a:lnTo>
                    <a:pt x="209309" y="6117"/>
                  </a:lnTo>
                  <a:lnTo>
                    <a:pt x="210095" y="4077"/>
                  </a:lnTo>
                  <a:lnTo>
                    <a:pt x="211560" y="2718"/>
                  </a:lnTo>
                  <a:lnTo>
                    <a:pt x="219744" y="106"/>
                  </a:lnTo>
                  <a:lnTo>
                    <a:pt x="228598" y="0"/>
                  </a:lnTo>
                  <a:lnTo>
                    <a:pt x="221310" y="7289"/>
                  </a:lnTo>
                  <a:lnTo>
                    <a:pt x="220482" y="12612"/>
                  </a:lnTo>
                  <a:lnTo>
                    <a:pt x="219425" y="14052"/>
                  </a:lnTo>
                  <a:lnTo>
                    <a:pt x="215742" y="15653"/>
                  </a:lnTo>
                  <a:lnTo>
                    <a:pt x="214384" y="17020"/>
                  </a:lnTo>
                  <a:lnTo>
                    <a:pt x="212875" y="21048"/>
                  </a:lnTo>
                  <a:lnTo>
                    <a:pt x="210797" y="39586"/>
                  </a:lnTo>
                  <a:lnTo>
                    <a:pt x="205869" y="48941"/>
                  </a:lnTo>
                  <a:lnTo>
                    <a:pt x="203050" y="62270"/>
                  </a:lnTo>
                  <a:lnTo>
                    <a:pt x="197616" y="73536"/>
                  </a:lnTo>
                  <a:lnTo>
                    <a:pt x="194647" y="87431"/>
                  </a:lnTo>
                  <a:lnTo>
                    <a:pt x="189168" y="98865"/>
                  </a:lnTo>
                  <a:lnTo>
                    <a:pt x="179583" y="139149"/>
                  </a:lnTo>
                  <a:lnTo>
                    <a:pt x="172789" y="155477"/>
                  </a:lnTo>
                  <a:lnTo>
                    <a:pt x="167028" y="194748"/>
                  </a:lnTo>
                  <a:lnTo>
                    <a:pt x="160184" y="209162"/>
                  </a:lnTo>
                  <a:lnTo>
                    <a:pt x="157589" y="212819"/>
                  </a:lnTo>
                  <a:lnTo>
                    <a:pt x="154706" y="221900"/>
                  </a:lnTo>
                  <a:lnTo>
                    <a:pt x="151763" y="247647"/>
                  </a:lnTo>
                  <a:lnTo>
                    <a:pt x="133642" y="287282"/>
                  </a:lnTo>
                  <a:lnTo>
                    <a:pt x="131428" y="290299"/>
                  </a:lnTo>
                  <a:lnTo>
                    <a:pt x="128968" y="298669"/>
                  </a:lnTo>
                  <a:lnTo>
                    <a:pt x="127004" y="338698"/>
                  </a:lnTo>
                  <a:lnTo>
                    <a:pt x="127000" y="3471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2684"/>
            <p:cNvSpPr/>
            <p:nvPr/>
          </p:nvSpPr>
          <p:spPr>
            <a:xfrm>
              <a:off x="3793101" y="2210184"/>
              <a:ext cx="203167" cy="295950"/>
            </a:xfrm>
            <a:custGeom>
              <a:avLst/>
              <a:gdLst/>
              <a:ahLst/>
              <a:cxnLst/>
              <a:rect l="0" t="0" r="0" b="0"/>
              <a:pathLst>
                <a:path w="203167" h="295950">
                  <a:moveTo>
                    <a:pt x="143899" y="185883"/>
                  </a:moveTo>
                  <a:lnTo>
                    <a:pt x="143899" y="170135"/>
                  </a:lnTo>
                  <a:lnTo>
                    <a:pt x="136610" y="161764"/>
                  </a:lnTo>
                  <a:lnTo>
                    <a:pt x="135781" y="156367"/>
                  </a:lnTo>
                  <a:lnTo>
                    <a:pt x="134724" y="154917"/>
                  </a:lnTo>
                  <a:lnTo>
                    <a:pt x="133079" y="153950"/>
                  </a:lnTo>
                  <a:lnTo>
                    <a:pt x="131041" y="153305"/>
                  </a:lnTo>
                  <a:lnTo>
                    <a:pt x="129682" y="151935"/>
                  </a:lnTo>
                  <a:lnTo>
                    <a:pt x="126263" y="143468"/>
                  </a:lnTo>
                  <a:lnTo>
                    <a:pt x="122577" y="139437"/>
                  </a:lnTo>
                  <a:lnTo>
                    <a:pt x="117803" y="137018"/>
                  </a:lnTo>
                  <a:lnTo>
                    <a:pt x="111567" y="135465"/>
                  </a:lnTo>
                  <a:lnTo>
                    <a:pt x="103576" y="129339"/>
                  </a:lnTo>
                  <a:lnTo>
                    <a:pt x="95681" y="127423"/>
                  </a:lnTo>
                  <a:lnTo>
                    <a:pt x="90170" y="126975"/>
                  </a:lnTo>
                  <a:lnTo>
                    <a:pt x="88324" y="125914"/>
                  </a:lnTo>
                  <a:lnTo>
                    <a:pt x="87094" y="124267"/>
                  </a:lnTo>
                  <a:lnTo>
                    <a:pt x="86273" y="122228"/>
                  </a:lnTo>
                  <a:lnTo>
                    <a:pt x="84786" y="120868"/>
                  </a:lnTo>
                  <a:lnTo>
                    <a:pt x="80624" y="119358"/>
                  </a:lnTo>
                  <a:lnTo>
                    <a:pt x="69267" y="118255"/>
                  </a:lnTo>
                  <a:lnTo>
                    <a:pt x="58696" y="124865"/>
                  </a:lnTo>
                  <a:lnTo>
                    <a:pt x="56052" y="125449"/>
                  </a:lnTo>
                  <a:lnTo>
                    <a:pt x="42252" y="133163"/>
                  </a:lnTo>
                  <a:lnTo>
                    <a:pt x="39445" y="133803"/>
                  </a:lnTo>
                  <a:lnTo>
                    <a:pt x="37574" y="135171"/>
                  </a:lnTo>
                  <a:lnTo>
                    <a:pt x="36327" y="137023"/>
                  </a:lnTo>
                  <a:lnTo>
                    <a:pt x="34001" y="141590"/>
                  </a:lnTo>
                  <a:lnTo>
                    <a:pt x="28342" y="149449"/>
                  </a:lnTo>
                  <a:lnTo>
                    <a:pt x="25307" y="157736"/>
                  </a:lnTo>
                  <a:lnTo>
                    <a:pt x="10772" y="177420"/>
                  </a:lnTo>
                  <a:lnTo>
                    <a:pt x="355" y="213756"/>
                  </a:lnTo>
                  <a:lnTo>
                    <a:pt x="0" y="231007"/>
                  </a:lnTo>
                  <a:lnTo>
                    <a:pt x="2489" y="236669"/>
                  </a:lnTo>
                  <a:lnTo>
                    <a:pt x="5791" y="242321"/>
                  </a:lnTo>
                  <a:lnTo>
                    <a:pt x="7258" y="247969"/>
                  </a:lnTo>
                  <a:lnTo>
                    <a:pt x="8591" y="249851"/>
                  </a:lnTo>
                  <a:lnTo>
                    <a:pt x="10419" y="251107"/>
                  </a:lnTo>
                  <a:lnTo>
                    <a:pt x="14960" y="253441"/>
                  </a:lnTo>
                  <a:lnTo>
                    <a:pt x="22805" y="259104"/>
                  </a:lnTo>
                  <a:lnTo>
                    <a:pt x="31088" y="261200"/>
                  </a:lnTo>
                  <a:lnTo>
                    <a:pt x="70696" y="262076"/>
                  </a:lnTo>
                  <a:lnTo>
                    <a:pt x="77811" y="262080"/>
                  </a:lnTo>
                  <a:lnTo>
                    <a:pt x="84110" y="259572"/>
                  </a:lnTo>
                  <a:lnTo>
                    <a:pt x="87106" y="257587"/>
                  </a:lnTo>
                  <a:lnTo>
                    <a:pt x="103552" y="253460"/>
                  </a:lnTo>
                  <a:lnTo>
                    <a:pt x="105713" y="251630"/>
                  </a:lnTo>
                  <a:lnTo>
                    <a:pt x="107153" y="249470"/>
                  </a:lnTo>
                  <a:lnTo>
                    <a:pt x="113769" y="247070"/>
                  </a:lnTo>
                  <a:lnTo>
                    <a:pt x="122041" y="245062"/>
                  </a:lnTo>
                  <a:lnTo>
                    <a:pt x="135017" y="236108"/>
                  </a:lnTo>
                  <a:lnTo>
                    <a:pt x="137978" y="233477"/>
                  </a:lnTo>
                  <a:lnTo>
                    <a:pt x="141267" y="225537"/>
                  </a:lnTo>
                  <a:lnTo>
                    <a:pt x="143670" y="216677"/>
                  </a:lnTo>
                  <a:lnTo>
                    <a:pt x="150370" y="203324"/>
                  </a:lnTo>
                  <a:lnTo>
                    <a:pt x="152419" y="197398"/>
                  </a:lnTo>
                  <a:lnTo>
                    <a:pt x="157921" y="187831"/>
                  </a:lnTo>
                  <a:lnTo>
                    <a:pt x="160756" y="149254"/>
                  </a:lnTo>
                  <a:lnTo>
                    <a:pt x="160832" y="107243"/>
                  </a:lnTo>
                  <a:lnTo>
                    <a:pt x="160832" y="68858"/>
                  </a:lnTo>
                  <a:lnTo>
                    <a:pt x="160832" y="57343"/>
                  </a:lnTo>
                  <a:lnTo>
                    <a:pt x="158324" y="50986"/>
                  </a:lnTo>
                  <a:lnTo>
                    <a:pt x="155014" y="45025"/>
                  </a:lnTo>
                  <a:lnTo>
                    <a:pt x="152889" y="33533"/>
                  </a:lnTo>
                  <a:lnTo>
                    <a:pt x="152375" y="12551"/>
                  </a:lnTo>
                  <a:lnTo>
                    <a:pt x="151431" y="11062"/>
                  </a:lnTo>
                  <a:lnTo>
                    <a:pt x="149861" y="10069"/>
                  </a:lnTo>
                  <a:lnTo>
                    <a:pt x="147874" y="9407"/>
                  </a:lnTo>
                  <a:lnTo>
                    <a:pt x="146549" y="8025"/>
                  </a:lnTo>
                  <a:lnTo>
                    <a:pt x="144002" y="0"/>
                  </a:lnTo>
                  <a:lnTo>
                    <a:pt x="143899" y="31017"/>
                  </a:lnTo>
                  <a:lnTo>
                    <a:pt x="151581" y="55462"/>
                  </a:lnTo>
                  <a:lnTo>
                    <a:pt x="152345" y="94946"/>
                  </a:lnTo>
                  <a:lnTo>
                    <a:pt x="153300" y="106779"/>
                  </a:lnTo>
                  <a:lnTo>
                    <a:pt x="159655" y="128127"/>
                  </a:lnTo>
                  <a:lnTo>
                    <a:pt x="160786" y="169118"/>
                  </a:lnTo>
                  <a:lnTo>
                    <a:pt x="161753" y="180313"/>
                  </a:lnTo>
                  <a:lnTo>
                    <a:pt x="168775" y="213052"/>
                  </a:lnTo>
                  <a:lnTo>
                    <a:pt x="170007" y="223358"/>
                  </a:lnTo>
                  <a:lnTo>
                    <a:pt x="177901" y="249748"/>
                  </a:lnTo>
                  <a:lnTo>
                    <a:pt x="192364" y="270488"/>
                  </a:lnTo>
                  <a:lnTo>
                    <a:pt x="203166" y="2959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2685"/>
            <p:cNvSpPr/>
            <p:nvPr/>
          </p:nvSpPr>
          <p:spPr>
            <a:xfrm>
              <a:off x="4343400" y="2269067"/>
              <a:ext cx="211668" cy="1"/>
            </a:xfrm>
            <a:custGeom>
              <a:avLst/>
              <a:gdLst/>
              <a:ahLst/>
              <a:cxnLst/>
              <a:rect l="0" t="0" r="0" b="0"/>
              <a:pathLst>
                <a:path w="211668" h="1">
                  <a:moveTo>
                    <a:pt x="0" y="0"/>
                  </a:moveTo>
                  <a:lnTo>
                    <a:pt x="39520" y="0"/>
                  </a:lnTo>
                  <a:lnTo>
                    <a:pt x="81060" y="0"/>
                  </a:lnTo>
                  <a:lnTo>
                    <a:pt x="120726" y="0"/>
                  </a:lnTo>
                  <a:lnTo>
                    <a:pt x="162792" y="0"/>
                  </a:lnTo>
                  <a:lnTo>
                    <a:pt x="2116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2686"/>
            <p:cNvSpPr/>
            <p:nvPr/>
          </p:nvSpPr>
          <p:spPr>
            <a:xfrm>
              <a:off x="3395164" y="2362200"/>
              <a:ext cx="186237" cy="126967"/>
            </a:xfrm>
            <a:custGeom>
              <a:avLst/>
              <a:gdLst/>
              <a:ahLst/>
              <a:cxnLst/>
              <a:rect l="0" t="0" r="0" b="0"/>
              <a:pathLst>
                <a:path w="186237" h="126967">
                  <a:moveTo>
                    <a:pt x="110036" y="33867"/>
                  </a:moveTo>
                  <a:lnTo>
                    <a:pt x="110036" y="18119"/>
                  </a:lnTo>
                  <a:lnTo>
                    <a:pt x="109095" y="17724"/>
                  </a:lnTo>
                  <a:lnTo>
                    <a:pt x="101918" y="16964"/>
                  </a:lnTo>
                  <a:lnTo>
                    <a:pt x="101600" y="9646"/>
                  </a:lnTo>
                  <a:lnTo>
                    <a:pt x="100649" y="9253"/>
                  </a:lnTo>
                  <a:lnTo>
                    <a:pt x="97084" y="8816"/>
                  </a:lnTo>
                  <a:lnTo>
                    <a:pt x="95757" y="7759"/>
                  </a:lnTo>
                  <a:lnTo>
                    <a:pt x="94282" y="4076"/>
                  </a:lnTo>
                  <a:lnTo>
                    <a:pt x="92948" y="2717"/>
                  </a:lnTo>
                  <a:lnTo>
                    <a:pt x="85917" y="358"/>
                  </a:lnTo>
                  <a:lnTo>
                    <a:pt x="51128" y="0"/>
                  </a:lnTo>
                  <a:lnTo>
                    <a:pt x="35119" y="15653"/>
                  </a:lnTo>
                  <a:lnTo>
                    <a:pt x="33149" y="23440"/>
                  </a:lnTo>
                  <a:lnTo>
                    <a:pt x="29454" y="28606"/>
                  </a:lnTo>
                  <a:lnTo>
                    <a:pt x="24676" y="31528"/>
                  </a:lnTo>
                  <a:lnTo>
                    <a:pt x="22085" y="32308"/>
                  </a:lnTo>
                  <a:lnTo>
                    <a:pt x="16697" y="38191"/>
                  </a:lnTo>
                  <a:lnTo>
                    <a:pt x="10068" y="48309"/>
                  </a:lnTo>
                  <a:lnTo>
                    <a:pt x="8919" y="54557"/>
                  </a:lnTo>
                  <a:lnTo>
                    <a:pt x="8579" y="62366"/>
                  </a:lnTo>
                  <a:lnTo>
                    <a:pt x="5991" y="67856"/>
                  </a:lnTo>
                  <a:lnTo>
                    <a:pt x="2646" y="73433"/>
                  </a:lnTo>
                  <a:lnTo>
                    <a:pt x="498" y="84678"/>
                  </a:lnTo>
                  <a:lnTo>
                    <a:pt x="0" y="97133"/>
                  </a:lnTo>
                  <a:lnTo>
                    <a:pt x="2492" y="102123"/>
                  </a:lnTo>
                  <a:lnTo>
                    <a:pt x="7262" y="108497"/>
                  </a:lnTo>
                  <a:lnTo>
                    <a:pt x="8333" y="117219"/>
                  </a:lnTo>
                  <a:lnTo>
                    <a:pt x="15717" y="125708"/>
                  </a:lnTo>
                  <a:lnTo>
                    <a:pt x="21046" y="126617"/>
                  </a:lnTo>
                  <a:lnTo>
                    <a:pt x="32280" y="126966"/>
                  </a:lnTo>
                  <a:lnTo>
                    <a:pt x="50929" y="112354"/>
                  </a:lnTo>
                  <a:lnTo>
                    <a:pt x="53698" y="111591"/>
                  </a:lnTo>
                  <a:lnTo>
                    <a:pt x="55544" y="110142"/>
                  </a:lnTo>
                  <a:lnTo>
                    <a:pt x="73817" y="84619"/>
                  </a:lnTo>
                  <a:lnTo>
                    <a:pt x="76065" y="79001"/>
                  </a:lnTo>
                  <a:lnTo>
                    <a:pt x="99108" y="50799"/>
                  </a:lnTo>
                  <a:lnTo>
                    <a:pt x="101425" y="35539"/>
                  </a:lnTo>
                  <a:lnTo>
                    <a:pt x="107359" y="27438"/>
                  </a:lnTo>
                  <a:lnTo>
                    <a:pt x="109684" y="18503"/>
                  </a:lnTo>
                  <a:lnTo>
                    <a:pt x="110036" y="0"/>
                  </a:lnTo>
                  <a:lnTo>
                    <a:pt x="110036" y="40302"/>
                  </a:lnTo>
                  <a:lnTo>
                    <a:pt x="110036" y="53726"/>
                  </a:lnTo>
                  <a:lnTo>
                    <a:pt x="112545" y="59313"/>
                  </a:lnTo>
                  <a:lnTo>
                    <a:pt x="115855" y="64932"/>
                  </a:lnTo>
                  <a:lnTo>
                    <a:pt x="117979" y="76204"/>
                  </a:lnTo>
                  <a:lnTo>
                    <a:pt x="118154" y="79025"/>
                  </a:lnTo>
                  <a:lnTo>
                    <a:pt x="120856" y="84668"/>
                  </a:lnTo>
                  <a:lnTo>
                    <a:pt x="142613" y="108774"/>
                  </a:lnTo>
                  <a:lnTo>
                    <a:pt x="148015" y="109683"/>
                  </a:lnTo>
                  <a:lnTo>
                    <a:pt x="186236" y="1100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SMARTInkShape-2687"/>
            <p:cNvSpPr/>
            <p:nvPr/>
          </p:nvSpPr>
          <p:spPr>
            <a:xfrm>
              <a:off x="2861733" y="2226733"/>
              <a:ext cx="270903" cy="313268"/>
            </a:xfrm>
            <a:custGeom>
              <a:avLst/>
              <a:gdLst/>
              <a:ahLst/>
              <a:cxnLst/>
              <a:rect l="0" t="0" r="0" b="0"/>
              <a:pathLst>
                <a:path w="270903" h="313268">
                  <a:moveTo>
                    <a:pt x="16934" y="25400"/>
                  </a:moveTo>
                  <a:lnTo>
                    <a:pt x="8468" y="16934"/>
                  </a:lnTo>
                  <a:lnTo>
                    <a:pt x="8467" y="57237"/>
                  </a:lnTo>
                  <a:lnTo>
                    <a:pt x="8467" y="79053"/>
                  </a:lnTo>
                  <a:lnTo>
                    <a:pt x="5958" y="84680"/>
                  </a:lnTo>
                  <a:lnTo>
                    <a:pt x="1177" y="91464"/>
                  </a:lnTo>
                  <a:lnTo>
                    <a:pt x="104" y="100277"/>
                  </a:lnTo>
                  <a:lnTo>
                    <a:pt x="0" y="118429"/>
                  </a:lnTo>
                  <a:lnTo>
                    <a:pt x="0" y="94690"/>
                  </a:lnTo>
                  <a:lnTo>
                    <a:pt x="5819" y="86682"/>
                  </a:lnTo>
                  <a:lnTo>
                    <a:pt x="7683" y="78783"/>
                  </a:lnTo>
                  <a:lnTo>
                    <a:pt x="8465" y="37629"/>
                  </a:lnTo>
                  <a:lnTo>
                    <a:pt x="8467" y="21298"/>
                  </a:lnTo>
                  <a:lnTo>
                    <a:pt x="9408" y="19843"/>
                  </a:lnTo>
                  <a:lnTo>
                    <a:pt x="10976" y="18874"/>
                  </a:lnTo>
                  <a:lnTo>
                    <a:pt x="16585" y="17047"/>
                  </a:lnTo>
                  <a:lnTo>
                    <a:pt x="23624" y="11138"/>
                  </a:lnTo>
                  <a:lnTo>
                    <a:pt x="32332" y="8819"/>
                  </a:lnTo>
                  <a:lnTo>
                    <a:pt x="37907" y="8571"/>
                  </a:lnTo>
                  <a:lnTo>
                    <a:pt x="39382" y="9477"/>
                  </a:lnTo>
                  <a:lnTo>
                    <a:pt x="40366" y="11022"/>
                  </a:lnTo>
                  <a:lnTo>
                    <a:pt x="41022" y="12992"/>
                  </a:lnTo>
                  <a:lnTo>
                    <a:pt x="42400" y="14306"/>
                  </a:lnTo>
                  <a:lnTo>
                    <a:pt x="46439" y="15766"/>
                  </a:lnTo>
                  <a:lnTo>
                    <a:pt x="63300" y="16903"/>
                  </a:lnTo>
                  <a:lnTo>
                    <a:pt x="64778" y="17854"/>
                  </a:lnTo>
                  <a:lnTo>
                    <a:pt x="65763" y="19429"/>
                  </a:lnTo>
                  <a:lnTo>
                    <a:pt x="66420" y="21420"/>
                  </a:lnTo>
                  <a:lnTo>
                    <a:pt x="68739" y="22746"/>
                  </a:lnTo>
                  <a:lnTo>
                    <a:pt x="82198" y="25051"/>
                  </a:lnTo>
                  <a:lnTo>
                    <a:pt x="93552" y="32056"/>
                  </a:lnTo>
                  <a:lnTo>
                    <a:pt x="135468" y="33863"/>
                  </a:lnTo>
                  <a:lnTo>
                    <a:pt x="175134" y="32926"/>
                  </a:lnTo>
                  <a:lnTo>
                    <a:pt x="202631" y="23415"/>
                  </a:lnTo>
                  <a:lnTo>
                    <a:pt x="208592" y="19814"/>
                  </a:lnTo>
                  <a:lnTo>
                    <a:pt x="220084" y="17503"/>
                  </a:lnTo>
                  <a:lnTo>
                    <a:pt x="231413" y="17046"/>
                  </a:lnTo>
                  <a:lnTo>
                    <a:pt x="237063" y="14475"/>
                  </a:lnTo>
                  <a:lnTo>
                    <a:pt x="242709" y="11137"/>
                  </a:lnTo>
                  <a:lnTo>
                    <a:pt x="248355" y="9654"/>
                  </a:lnTo>
                  <a:lnTo>
                    <a:pt x="250237" y="8318"/>
                  </a:lnTo>
                  <a:lnTo>
                    <a:pt x="251491" y="6486"/>
                  </a:lnTo>
                  <a:lnTo>
                    <a:pt x="252328" y="4324"/>
                  </a:lnTo>
                  <a:lnTo>
                    <a:pt x="253826" y="2883"/>
                  </a:lnTo>
                  <a:lnTo>
                    <a:pt x="262075" y="113"/>
                  </a:lnTo>
                  <a:lnTo>
                    <a:pt x="270902" y="1"/>
                  </a:lnTo>
                  <a:lnTo>
                    <a:pt x="266430" y="0"/>
                  </a:lnTo>
                  <a:lnTo>
                    <a:pt x="265109" y="941"/>
                  </a:lnTo>
                  <a:lnTo>
                    <a:pt x="264228" y="2509"/>
                  </a:lnTo>
                  <a:lnTo>
                    <a:pt x="262570" y="15408"/>
                  </a:lnTo>
                  <a:lnTo>
                    <a:pt x="256668" y="23392"/>
                  </a:lnTo>
                  <a:lnTo>
                    <a:pt x="254791" y="31286"/>
                  </a:lnTo>
                  <a:lnTo>
                    <a:pt x="253294" y="40524"/>
                  </a:lnTo>
                  <a:lnTo>
                    <a:pt x="247310" y="53818"/>
                  </a:lnTo>
                  <a:lnTo>
                    <a:pt x="240520" y="65074"/>
                  </a:lnTo>
                  <a:lnTo>
                    <a:pt x="237149" y="78966"/>
                  </a:lnTo>
                  <a:lnTo>
                    <a:pt x="231552" y="90399"/>
                  </a:lnTo>
                  <a:lnTo>
                    <a:pt x="226265" y="127171"/>
                  </a:lnTo>
                  <a:lnTo>
                    <a:pt x="213203" y="166521"/>
                  </a:lnTo>
                  <a:lnTo>
                    <a:pt x="209361" y="194735"/>
                  </a:lnTo>
                  <a:lnTo>
                    <a:pt x="205026" y="211668"/>
                  </a:lnTo>
                  <a:lnTo>
                    <a:pt x="201233" y="228600"/>
                  </a:lnTo>
                  <a:lnTo>
                    <a:pt x="196659" y="245534"/>
                  </a:lnTo>
                  <a:lnTo>
                    <a:pt x="193868" y="282066"/>
                  </a:lnTo>
                  <a:lnTo>
                    <a:pt x="186267" y="313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2688"/>
            <p:cNvSpPr/>
            <p:nvPr/>
          </p:nvSpPr>
          <p:spPr>
            <a:xfrm>
              <a:off x="3606800" y="2345270"/>
              <a:ext cx="160868" cy="126639"/>
            </a:xfrm>
            <a:custGeom>
              <a:avLst/>
              <a:gdLst/>
              <a:ahLst/>
              <a:cxnLst/>
              <a:rect l="0" t="0" r="0" b="0"/>
              <a:pathLst>
                <a:path w="160868" h="126639">
                  <a:moveTo>
                    <a:pt x="0" y="8463"/>
                  </a:moveTo>
                  <a:lnTo>
                    <a:pt x="0" y="48050"/>
                  </a:lnTo>
                  <a:lnTo>
                    <a:pt x="0" y="62095"/>
                  </a:lnTo>
                  <a:lnTo>
                    <a:pt x="2509" y="67734"/>
                  </a:lnTo>
                  <a:lnTo>
                    <a:pt x="5819" y="73376"/>
                  </a:lnTo>
                  <a:lnTo>
                    <a:pt x="7943" y="84664"/>
                  </a:lnTo>
                  <a:lnTo>
                    <a:pt x="8464" y="108740"/>
                  </a:lnTo>
                  <a:lnTo>
                    <a:pt x="16585" y="118146"/>
                  </a:lnTo>
                  <a:lnTo>
                    <a:pt x="16902" y="125786"/>
                  </a:lnTo>
                  <a:lnTo>
                    <a:pt x="17854" y="126189"/>
                  </a:lnTo>
                  <a:lnTo>
                    <a:pt x="21419" y="126638"/>
                  </a:lnTo>
                  <a:lnTo>
                    <a:pt x="22746" y="125817"/>
                  </a:lnTo>
                  <a:lnTo>
                    <a:pt x="23631" y="124329"/>
                  </a:lnTo>
                  <a:lnTo>
                    <a:pt x="25050" y="119675"/>
                  </a:lnTo>
                  <a:lnTo>
                    <a:pt x="32659" y="111341"/>
                  </a:lnTo>
                  <a:lnTo>
                    <a:pt x="33509" y="105947"/>
                  </a:lnTo>
                  <a:lnTo>
                    <a:pt x="33761" y="98391"/>
                  </a:lnTo>
                  <a:lnTo>
                    <a:pt x="36328" y="92959"/>
                  </a:lnTo>
                  <a:lnTo>
                    <a:pt x="39665" y="87410"/>
                  </a:lnTo>
                  <a:lnTo>
                    <a:pt x="41806" y="76182"/>
                  </a:lnTo>
                  <a:lnTo>
                    <a:pt x="42302" y="56440"/>
                  </a:lnTo>
                  <a:lnTo>
                    <a:pt x="44828" y="50796"/>
                  </a:lnTo>
                  <a:lnTo>
                    <a:pt x="48146" y="45152"/>
                  </a:lnTo>
                  <a:lnTo>
                    <a:pt x="50276" y="33863"/>
                  </a:lnTo>
                  <a:lnTo>
                    <a:pt x="50450" y="31041"/>
                  </a:lnTo>
                  <a:lnTo>
                    <a:pt x="53153" y="25397"/>
                  </a:lnTo>
                  <a:lnTo>
                    <a:pt x="56550" y="19752"/>
                  </a:lnTo>
                  <a:lnTo>
                    <a:pt x="58059" y="14108"/>
                  </a:lnTo>
                  <a:lnTo>
                    <a:pt x="59402" y="12226"/>
                  </a:lnTo>
                  <a:lnTo>
                    <a:pt x="61239" y="10972"/>
                  </a:lnTo>
                  <a:lnTo>
                    <a:pt x="63403" y="10136"/>
                  </a:lnTo>
                  <a:lnTo>
                    <a:pt x="64847" y="8638"/>
                  </a:lnTo>
                  <a:lnTo>
                    <a:pt x="66450" y="4464"/>
                  </a:lnTo>
                  <a:lnTo>
                    <a:pt x="67819" y="2975"/>
                  </a:lnTo>
                  <a:lnTo>
                    <a:pt x="71848" y="1320"/>
                  </a:lnTo>
                  <a:lnTo>
                    <a:pt x="105357" y="0"/>
                  </a:lnTo>
                  <a:lnTo>
                    <a:pt x="106927" y="940"/>
                  </a:lnTo>
                  <a:lnTo>
                    <a:pt x="107974" y="2507"/>
                  </a:lnTo>
                  <a:lnTo>
                    <a:pt x="108671" y="4492"/>
                  </a:lnTo>
                  <a:lnTo>
                    <a:pt x="110077" y="5816"/>
                  </a:lnTo>
                  <a:lnTo>
                    <a:pt x="119093" y="10449"/>
                  </a:lnTo>
                  <a:lnTo>
                    <a:pt x="125438" y="15650"/>
                  </a:lnTo>
                  <a:lnTo>
                    <a:pt x="126306" y="18870"/>
                  </a:lnTo>
                  <a:lnTo>
                    <a:pt x="126537" y="21045"/>
                  </a:lnTo>
                  <a:lnTo>
                    <a:pt x="129303" y="25972"/>
                  </a:lnTo>
                  <a:lnTo>
                    <a:pt x="132727" y="31297"/>
                  </a:lnTo>
                  <a:lnTo>
                    <a:pt x="134655" y="39583"/>
                  </a:lnTo>
                  <a:lnTo>
                    <a:pt x="135457" y="70553"/>
                  </a:lnTo>
                  <a:lnTo>
                    <a:pt x="137971" y="76197"/>
                  </a:lnTo>
                  <a:lnTo>
                    <a:pt x="141283" y="81841"/>
                  </a:lnTo>
                  <a:lnTo>
                    <a:pt x="142756" y="87486"/>
                  </a:lnTo>
                  <a:lnTo>
                    <a:pt x="144089" y="89367"/>
                  </a:lnTo>
                  <a:lnTo>
                    <a:pt x="145919" y="90621"/>
                  </a:lnTo>
                  <a:lnTo>
                    <a:pt x="148079" y="91457"/>
                  </a:lnTo>
                  <a:lnTo>
                    <a:pt x="149519" y="92956"/>
                  </a:lnTo>
                  <a:lnTo>
                    <a:pt x="151120" y="97129"/>
                  </a:lnTo>
                  <a:lnTo>
                    <a:pt x="152487" y="98618"/>
                  </a:lnTo>
                  <a:lnTo>
                    <a:pt x="156516" y="100273"/>
                  </a:lnTo>
                  <a:lnTo>
                    <a:pt x="157966" y="101655"/>
                  </a:lnTo>
                  <a:lnTo>
                    <a:pt x="160867" y="110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17" name="SMARTInkShape-2689"/>
          <p:cNvSpPr/>
          <p:nvPr/>
        </p:nvSpPr>
        <p:spPr>
          <a:xfrm>
            <a:off x="7526867" y="5748876"/>
            <a:ext cx="169334" cy="245525"/>
          </a:xfrm>
          <a:custGeom>
            <a:avLst/>
            <a:gdLst/>
            <a:ahLst/>
            <a:cxnLst/>
            <a:rect l="0" t="0" r="0" b="0"/>
            <a:pathLst>
              <a:path w="169334" h="245525">
                <a:moveTo>
                  <a:pt x="0" y="33857"/>
                </a:moveTo>
                <a:lnTo>
                  <a:pt x="0" y="76087"/>
                </a:lnTo>
                <a:lnTo>
                  <a:pt x="0" y="93124"/>
                </a:lnTo>
                <a:lnTo>
                  <a:pt x="0" y="85008"/>
                </a:lnTo>
                <a:lnTo>
                  <a:pt x="7289" y="77399"/>
                </a:lnTo>
                <a:lnTo>
                  <a:pt x="9175" y="69670"/>
                </a:lnTo>
                <a:lnTo>
                  <a:pt x="15725" y="60814"/>
                </a:lnTo>
                <a:lnTo>
                  <a:pt x="16576" y="55224"/>
                </a:lnTo>
                <a:lnTo>
                  <a:pt x="17635" y="53746"/>
                </a:lnTo>
                <a:lnTo>
                  <a:pt x="19282" y="52761"/>
                </a:lnTo>
                <a:lnTo>
                  <a:pt x="21322" y="52104"/>
                </a:lnTo>
                <a:lnTo>
                  <a:pt x="22681" y="50725"/>
                </a:lnTo>
                <a:lnTo>
                  <a:pt x="24192" y="46685"/>
                </a:lnTo>
                <a:lnTo>
                  <a:pt x="25390" y="26704"/>
                </a:lnTo>
                <a:lnTo>
                  <a:pt x="26334" y="26267"/>
                </a:lnTo>
                <a:lnTo>
                  <a:pt x="29891" y="25780"/>
                </a:lnTo>
                <a:lnTo>
                  <a:pt x="31217" y="24710"/>
                </a:lnTo>
                <a:lnTo>
                  <a:pt x="33517" y="18135"/>
                </a:lnTo>
                <a:lnTo>
                  <a:pt x="36220" y="17462"/>
                </a:lnTo>
                <a:lnTo>
                  <a:pt x="38258" y="17283"/>
                </a:lnTo>
                <a:lnTo>
                  <a:pt x="39616" y="16223"/>
                </a:lnTo>
                <a:lnTo>
                  <a:pt x="41976" y="9667"/>
                </a:lnTo>
                <a:lnTo>
                  <a:pt x="44682" y="8995"/>
                </a:lnTo>
                <a:lnTo>
                  <a:pt x="57983" y="8467"/>
                </a:lnTo>
                <a:lnTo>
                  <a:pt x="58410" y="9405"/>
                </a:lnTo>
                <a:lnTo>
                  <a:pt x="59154" y="15748"/>
                </a:lnTo>
                <a:lnTo>
                  <a:pt x="67382" y="25011"/>
                </a:lnTo>
                <a:lnTo>
                  <a:pt x="67703" y="32647"/>
                </a:lnTo>
                <a:lnTo>
                  <a:pt x="80664" y="46785"/>
                </a:lnTo>
                <a:lnTo>
                  <a:pt x="85396" y="49010"/>
                </a:lnTo>
                <a:lnTo>
                  <a:pt x="102284" y="50777"/>
                </a:lnTo>
                <a:lnTo>
                  <a:pt x="104877" y="50781"/>
                </a:lnTo>
                <a:lnTo>
                  <a:pt x="110269" y="48278"/>
                </a:lnTo>
                <a:lnTo>
                  <a:pt x="116900" y="43500"/>
                </a:lnTo>
                <a:lnTo>
                  <a:pt x="124970" y="42557"/>
                </a:lnTo>
                <a:lnTo>
                  <a:pt x="130174" y="42427"/>
                </a:lnTo>
                <a:lnTo>
                  <a:pt x="135623" y="39861"/>
                </a:lnTo>
                <a:lnTo>
                  <a:pt x="141180" y="36526"/>
                </a:lnTo>
                <a:lnTo>
                  <a:pt x="146786" y="35043"/>
                </a:lnTo>
                <a:lnTo>
                  <a:pt x="148658" y="33707"/>
                </a:lnTo>
                <a:lnTo>
                  <a:pt x="149905" y="31876"/>
                </a:lnTo>
                <a:lnTo>
                  <a:pt x="150736" y="29714"/>
                </a:lnTo>
                <a:lnTo>
                  <a:pt x="152231" y="28273"/>
                </a:lnTo>
                <a:lnTo>
                  <a:pt x="160925" y="24703"/>
                </a:lnTo>
                <a:lnTo>
                  <a:pt x="168039" y="18134"/>
                </a:lnTo>
                <a:lnTo>
                  <a:pt x="169300" y="8838"/>
                </a:lnTo>
                <a:lnTo>
                  <a:pt x="169333" y="0"/>
                </a:lnTo>
                <a:lnTo>
                  <a:pt x="169333" y="28602"/>
                </a:lnTo>
                <a:lnTo>
                  <a:pt x="166825" y="34030"/>
                </a:lnTo>
                <a:lnTo>
                  <a:pt x="163515" y="39578"/>
                </a:lnTo>
                <a:lnTo>
                  <a:pt x="160710" y="47991"/>
                </a:lnTo>
                <a:lnTo>
                  <a:pt x="155280" y="56442"/>
                </a:lnTo>
                <a:lnTo>
                  <a:pt x="153253" y="64904"/>
                </a:lnTo>
                <a:lnTo>
                  <a:pt x="151534" y="82776"/>
                </a:lnTo>
                <a:lnTo>
                  <a:pt x="141952" y="109534"/>
                </a:lnTo>
                <a:lnTo>
                  <a:pt x="139790" y="112532"/>
                </a:lnTo>
                <a:lnTo>
                  <a:pt x="137388" y="120879"/>
                </a:lnTo>
                <a:lnTo>
                  <a:pt x="135379" y="129917"/>
                </a:lnTo>
                <a:lnTo>
                  <a:pt x="128933" y="143386"/>
                </a:lnTo>
                <a:lnTo>
                  <a:pt x="124661" y="167512"/>
                </a:lnTo>
                <a:lnTo>
                  <a:pt x="113522" y="184137"/>
                </a:lnTo>
                <a:lnTo>
                  <a:pt x="110269" y="211121"/>
                </a:lnTo>
                <a:lnTo>
                  <a:pt x="110066" y="245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275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7988852" cy="564735"/>
          </a:xfrm>
        </p:spPr>
        <p:txBody>
          <a:bodyPr>
            <a:normAutofit fontScale="90000"/>
          </a:bodyPr>
          <a:lstStyle/>
          <a:p>
            <a:r>
              <a:rPr lang="en-US" dirty="0"/>
              <a:t>Lesson </a:t>
            </a:r>
            <a:r>
              <a:rPr lang="en-US" dirty="0" smtClean="0"/>
              <a:t>4a.3</a:t>
            </a:r>
            <a:r>
              <a:rPr lang="en-US" dirty="0"/>
              <a:t>: Absolute Value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748" y="851338"/>
                <a:ext cx="7522508" cy="5320861"/>
              </a:xfrm>
            </p:spPr>
            <p:txBody>
              <a:bodyPr>
                <a:normAutofit/>
              </a:bodyPr>
              <a:lstStyle/>
              <a:p>
                <a:pPr marL="0" indent="0">
                  <a:buNone/>
                </a:pPr>
                <a:r>
                  <a:rPr lang="en-US" sz="2400" dirty="0" smtClean="0">
                    <a:solidFill>
                      <a:srgbClr val="000000"/>
                    </a:solidFill>
                  </a:rPr>
                  <a:t>8. Create </a:t>
                </a:r>
                <a:r>
                  <a:rPr lang="en-US" sz="2400" dirty="0">
                    <a:solidFill>
                      <a:srgbClr val="000000"/>
                    </a:solidFill>
                  </a:rPr>
                  <a:t>a </a:t>
                </a:r>
                <a:r>
                  <a:rPr lang="en-US" sz="2400" b="1" dirty="0">
                    <a:solidFill>
                      <a:srgbClr val="000000"/>
                    </a:solidFill>
                  </a:rPr>
                  <a:t>vertical</a:t>
                </a:r>
                <a:r>
                  <a:rPr lang="en-US" sz="2400" dirty="0">
                    <a:solidFill>
                      <a:srgbClr val="000000"/>
                    </a:solidFill>
                  </a:rPr>
                  <a:t> number line that extends from </a:t>
                </a:r>
                <a:r>
                  <a:rPr lang="en-US" sz="2400" dirty="0" smtClean="0">
                    <a:solidFill>
                      <a:srgbClr val="000000"/>
                    </a:solidFill>
                  </a:rPr>
                  <a:t>–12 </a:t>
                </a:r>
                <a:r>
                  <a:rPr lang="en-US" sz="2400" dirty="0">
                    <a:solidFill>
                      <a:srgbClr val="000000"/>
                    </a:solidFill>
                  </a:rPr>
                  <a:t>to </a:t>
                </a:r>
                <a:r>
                  <a:rPr lang="en-US" sz="2400" dirty="0" smtClean="0">
                    <a:solidFill>
                      <a:srgbClr val="000000"/>
                    </a:solidFill>
                  </a:rPr>
                  <a:t>12. </a:t>
                </a:r>
              </a:p>
              <a:p>
                <a:pPr marL="0" indent="0">
                  <a:buNone/>
                </a:pPr>
                <a:r>
                  <a:rPr lang="en-US" sz="2400" b="1" dirty="0" smtClean="0">
                    <a:solidFill>
                      <a:srgbClr val="000000"/>
                    </a:solidFill>
                  </a:rPr>
                  <a:t>The </a:t>
                </a:r>
                <a:r>
                  <a:rPr lang="en-US" sz="2400" b="1" dirty="0">
                    <a:solidFill>
                      <a:srgbClr val="000000"/>
                    </a:solidFill>
                  </a:rPr>
                  <a:t>surface of the water is </a:t>
                </a:r>
                <a:r>
                  <a:rPr lang="en-US" sz="2400" b="1" dirty="0" smtClean="0">
                    <a:solidFill>
                      <a:srgbClr val="000000"/>
                    </a:solidFill>
                  </a:rPr>
                  <a:t>at </a:t>
                </a:r>
                <a:r>
                  <a:rPr lang="en-US" sz="2400" b="1" dirty="0">
                    <a:solidFill>
                      <a:srgbClr val="000000"/>
                    </a:solidFill>
                  </a:rPr>
                  <a:t>0 m.</a:t>
                </a:r>
              </a:p>
              <a:p>
                <a:pPr marL="0" indent="0">
                  <a:buNone/>
                </a:pPr>
                <a:r>
                  <a:rPr lang="en-US" sz="2400" dirty="0" smtClean="0">
                    <a:solidFill>
                      <a:srgbClr val="000000"/>
                    </a:solidFill>
                  </a:rPr>
                  <a:t>9. Draw each of the situations below on the graph and then place a point and the letter next to it to represent </a:t>
                </a:r>
                <a:r>
                  <a:rPr lang="en-US" sz="2400" dirty="0">
                    <a:solidFill>
                      <a:srgbClr val="000000"/>
                    </a:solidFill>
                  </a:rPr>
                  <a:t>each location on your number </a:t>
                </a:r>
                <a:r>
                  <a:rPr lang="en-US" sz="2400" dirty="0" smtClean="0">
                    <a:solidFill>
                      <a:srgbClr val="000000"/>
                    </a:solidFill>
                  </a:rPr>
                  <a:t>line:</a:t>
                </a:r>
              </a:p>
              <a:p>
                <a:pPr marL="0" indent="0">
                  <a:buNone/>
                </a:pPr>
                <a:r>
                  <a:rPr lang="en-US" sz="2400" dirty="0">
                    <a:solidFill>
                      <a:srgbClr val="000000"/>
                    </a:solidFill>
                  </a:rPr>
                  <a:t> </a:t>
                </a:r>
                <a:r>
                  <a:rPr lang="en-US" sz="2400" dirty="0" smtClean="0">
                    <a:solidFill>
                      <a:srgbClr val="000000"/>
                    </a:solidFill>
                  </a:rPr>
                  <a:t>    A </a:t>
                </a:r>
                <a:r>
                  <a:rPr lang="en-US" sz="2400" dirty="0">
                    <a:solidFill>
                      <a:srgbClr val="000000"/>
                    </a:solidFill>
                  </a:rPr>
                  <a:t>– The sail of the boat is </a:t>
                </a:r>
                <a14:m>
                  <m:oMath xmlns:m="http://schemas.openxmlformats.org/officeDocument/2006/math">
                    <m:r>
                      <a:rPr lang="en-US" sz="2400" i="1">
                        <a:solidFill>
                          <a:srgbClr val="000000"/>
                        </a:solidFill>
                        <a:latin typeface="Cambria Math" panose="02040503050406030204" pitchFamily="18" charset="0"/>
                      </a:rPr>
                      <m:t>6</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m:t>
                        </m:r>
                      </m:num>
                      <m:den>
                        <m:r>
                          <a:rPr lang="en-US" sz="2400" i="1">
                            <a:solidFill>
                              <a:srgbClr val="000000"/>
                            </a:solidFill>
                            <a:latin typeface="Cambria Math" panose="02040503050406030204" pitchFamily="18" charset="0"/>
                          </a:rPr>
                          <m:t>2</m:t>
                        </m:r>
                      </m:den>
                    </m:f>
                  </m:oMath>
                </a14:m>
                <a:r>
                  <a:rPr lang="en-US" sz="2400" dirty="0">
                    <a:solidFill>
                      <a:srgbClr val="000000"/>
                    </a:solidFill>
                  </a:rPr>
                  <a:t> m above the surface</a:t>
                </a:r>
              </a:p>
              <a:p>
                <a:pPr marL="0" indent="0">
                  <a:buNone/>
                </a:pPr>
                <a:r>
                  <a:rPr lang="en-US" sz="2400" dirty="0">
                    <a:solidFill>
                      <a:srgbClr val="000000"/>
                    </a:solidFill>
                  </a:rPr>
                  <a:t>     B – The deck of the boat is 3 m above the surface </a:t>
                </a:r>
              </a:p>
              <a:p>
                <a:pPr marL="0" indent="0">
                  <a:buNone/>
                </a:pPr>
                <a:r>
                  <a:rPr lang="en-US" sz="2400" dirty="0">
                    <a:solidFill>
                      <a:srgbClr val="000000"/>
                    </a:solidFill>
                  </a:rPr>
                  <a:t>     C – </a:t>
                </a:r>
                <a:r>
                  <a:rPr lang="en-US" sz="2400" dirty="0" smtClean="0">
                    <a:solidFill>
                      <a:srgbClr val="000000"/>
                    </a:solidFill>
                  </a:rPr>
                  <a:t>The bottom </a:t>
                </a:r>
                <a:r>
                  <a:rPr lang="en-US" sz="2400" dirty="0">
                    <a:solidFill>
                      <a:srgbClr val="000000"/>
                    </a:solidFill>
                  </a:rPr>
                  <a:t>of the </a:t>
                </a:r>
                <a:r>
                  <a:rPr lang="en-US" sz="2400" dirty="0" smtClean="0">
                    <a:solidFill>
                      <a:srgbClr val="000000"/>
                    </a:solidFill>
                  </a:rPr>
                  <a:t>boat is  </a:t>
                </a:r>
                <a14:m>
                  <m:oMath xmlns:m="http://schemas.openxmlformats.org/officeDocument/2006/math">
                    <m:r>
                      <a:rPr lang="en-US" sz="2400">
                        <a:solidFill>
                          <a:srgbClr val="000000"/>
                        </a:solidFill>
                        <a:latin typeface="Cambria Math" panose="02040503050406030204" pitchFamily="18" charset="0"/>
                      </a:rPr>
                      <m:t>2</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m:t>
                        </m:r>
                      </m:num>
                      <m:den>
                        <m:r>
                          <a:rPr lang="en-US" sz="2400" i="1">
                            <a:solidFill>
                              <a:srgbClr val="000000"/>
                            </a:solidFill>
                            <a:latin typeface="Cambria Math" panose="02040503050406030204" pitchFamily="18" charset="0"/>
                          </a:rPr>
                          <m:t>2</m:t>
                        </m:r>
                      </m:den>
                    </m:f>
                  </m:oMath>
                </a14:m>
                <a:r>
                  <a:rPr lang="en-US" sz="2400" dirty="0">
                    <a:solidFill>
                      <a:srgbClr val="000000"/>
                    </a:solidFill>
                  </a:rPr>
                  <a:t> m below the surface</a:t>
                </a:r>
              </a:p>
              <a:p>
                <a:pPr marL="0" indent="0">
                  <a:buNone/>
                </a:pPr>
                <a:r>
                  <a:rPr lang="en-US" sz="2400" dirty="0">
                    <a:solidFill>
                      <a:srgbClr val="000000"/>
                    </a:solidFill>
                  </a:rPr>
                  <a:t>     D – </a:t>
                </a:r>
                <a:r>
                  <a:rPr lang="en-US" sz="2400" dirty="0" smtClean="0">
                    <a:solidFill>
                      <a:srgbClr val="000000"/>
                    </a:solidFill>
                  </a:rPr>
                  <a:t>A diver is </a:t>
                </a:r>
                <a:r>
                  <a:rPr lang="en-US" sz="2400" dirty="0">
                    <a:solidFill>
                      <a:srgbClr val="000000"/>
                    </a:solidFill>
                  </a:rPr>
                  <a:t>4 m below the bottom of the boat</a:t>
                </a:r>
              </a:p>
              <a:p>
                <a:pPr marL="0" indent="0">
                  <a:buNone/>
                </a:pPr>
                <a:r>
                  <a:rPr lang="en-US" sz="2400" dirty="0">
                    <a:solidFill>
                      <a:srgbClr val="000000"/>
                    </a:solidFill>
                  </a:rPr>
                  <a:t>     E – </a:t>
                </a:r>
                <a:r>
                  <a:rPr lang="en-US" sz="2400" dirty="0" smtClean="0">
                    <a:solidFill>
                      <a:srgbClr val="000000"/>
                    </a:solidFill>
                  </a:rPr>
                  <a:t>Treasure is  </a:t>
                </a:r>
                <a14:m>
                  <m:oMath xmlns:m="http://schemas.openxmlformats.org/officeDocument/2006/math">
                    <m:r>
                      <a:rPr lang="en-US" sz="2400">
                        <a:solidFill>
                          <a:srgbClr val="000000"/>
                        </a:solidFill>
                        <a:latin typeface="Cambria Math" panose="02040503050406030204" pitchFamily="18" charset="0"/>
                      </a:rPr>
                      <m:t>2</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m:t>
                        </m:r>
                      </m:num>
                      <m:den>
                        <m:r>
                          <a:rPr lang="en-US" sz="2400" i="1">
                            <a:solidFill>
                              <a:srgbClr val="000000"/>
                            </a:solidFill>
                            <a:latin typeface="Cambria Math" panose="02040503050406030204" pitchFamily="18" charset="0"/>
                          </a:rPr>
                          <m:t>2</m:t>
                        </m:r>
                      </m:den>
                    </m:f>
                  </m:oMath>
                </a14:m>
                <a:r>
                  <a:rPr lang="en-US" sz="2400" dirty="0">
                    <a:solidFill>
                      <a:srgbClr val="000000"/>
                    </a:solidFill>
                  </a:rPr>
                  <a:t> m below the diver</a:t>
                </a:r>
              </a:p>
              <a:p>
                <a:pPr marL="400050" lvl="1"/>
                <a:endParaRPr lang="en-US" sz="1400" dirty="0">
                  <a:solidFill>
                    <a:srgbClr val="00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748" y="851338"/>
                <a:ext cx="7522508" cy="5320861"/>
              </a:xfrm>
              <a:blipFill>
                <a:blip r:embed="rId3"/>
                <a:stretch>
                  <a:fillRect l="-1297" t="-1606" r="-210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pic>
        <p:nvPicPr>
          <p:cNvPr id="17" name="Picture 16" descr="cornell_notes_MTI.jpg"/>
          <p:cNvPicPr>
            <a:picLocks noChangeAspect="1"/>
          </p:cNvPicPr>
          <p:nvPr/>
        </p:nvPicPr>
        <p:blipFill rotWithShape="1">
          <a:blip r:embed="rId4">
            <a:grayscl/>
            <a:extLst>
              <a:ext uri="{28A0092B-C50C-407E-A947-70E740481C1C}">
                <a14:useLocalDpi xmlns:a14="http://schemas.microsoft.com/office/drawing/2010/main" val="0"/>
              </a:ext>
            </a:extLst>
          </a:blip>
          <a:srcRect l="52856" t="34903" r="20764" b="26808"/>
          <a:stretch/>
        </p:blipFill>
        <p:spPr>
          <a:xfrm>
            <a:off x="8953564" y="138676"/>
            <a:ext cx="3212400" cy="6033523"/>
          </a:xfrm>
          <a:prstGeom prst="rect">
            <a:avLst/>
          </a:prstGeom>
        </p:spPr>
      </p:pic>
      <p:sp>
        <p:nvSpPr>
          <p:cNvPr id="5" name="Slide Number Placeholder 4"/>
          <p:cNvSpPr>
            <a:spLocks noGrp="1"/>
          </p:cNvSpPr>
          <p:nvPr>
            <p:ph type="sldNum" sz="quarter" idx="12"/>
          </p:nvPr>
        </p:nvSpPr>
        <p:spPr/>
        <p:txBody>
          <a:bodyPr/>
          <a:lstStyle/>
          <a:p>
            <a:fld id="{DA776C46-10C5-4740-99D6-35440904B56D}" type="slidenum">
              <a:rPr lang="en-US" smtClean="0"/>
              <a:t>6</a:t>
            </a:fld>
            <a:endParaRPr lang="en-US" dirty="0"/>
          </a:p>
        </p:txBody>
      </p:sp>
    </p:spTree>
    <p:extLst>
      <p:ext uri="{BB962C8B-B14F-4D97-AF65-F5344CB8AC3E}">
        <p14:creationId xmlns:p14="http://schemas.microsoft.com/office/powerpoint/2010/main" val="2767071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7988852" cy="564735"/>
          </a:xfrm>
        </p:spPr>
        <p:txBody>
          <a:bodyPr>
            <a:normAutofit fontScale="90000"/>
          </a:bodyPr>
          <a:lstStyle/>
          <a:p>
            <a:r>
              <a:rPr lang="en-US" dirty="0"/>
              <a:t>Lesson </a:t>
            </a:r>
            <a:r>
              <a:rPr lang="en-US" dirty="0" smtClean="0"/>
              <a:t>4a.3</a:t>
            </a:r>
            <a:r>
              <a:rPr lang="en-US" dirty="0"/>
              <a:t>: Absolute Value</a:t>
            </a:r>
          </a:p>
        </p:txBody>
      </p:sp>
      <p:sp>
        <p:nvSpPr>
          <p:cNvPr id="3" name="Content Placeholder 2"/>
          <p:cNvSpPr>
            <a:spLocks noGrp="1"/>
          </p:cNvSpPr>
          <p:nvPr>
            <p:ph idx="1"/>
          </p:nvPr>
        </p:nvSpPr>
        <p:spPr>
          <a:xfrm>
            <a:off x="621748" y="851338"/>
            <a:ext cx="7522508" cy="5320861"/>
          </a:xfrm>
        </p:spPr>
        <p:txBody>
          <a:bodyPr>
            <a:normAutofit/>
          </a:bodyPr>
          <a:lstStyle/>
          <a:p>
            <a:pPr marL="0" lvl="0" indent="0">
              <a:buNone/>
            </a:pPr>
            <a:r>
              <a:rPr lang="en-US" sz="1800" b="1" dirty="0">
                <a:solidFill>
                  <a:srgbClr val="000000"/>
                </a:solidFill>
              </a:rPr>
              <a:t>Use your number line to answer each question. </a:t>
            </a:r>
          </a:p>
          <a:p>
            <a:pPr marL="0" lvl="0" indent="0">
              <a:buNone/>
            </a:pPr>
            <a:r>
              <a:rPr lang="en-US" sz="1800" dirty="0">
                <a:solidFill>
                  <a:srgbClr val="000000"/>
                </a:solidFill>
              </a:rPr>
              <a:t>10. Where is the diver located? </a:t>
            </a:r>
          </a:p>
          <a:p>
            <a:pPr marL="0" lvl="0" indent="0">
              <a:buNone/>
            </a:pPr>
            <a:endParaRPr lang="en-US" sz="1800" dirty="0">
              <a:solidFill>
                <a:srgbClr val="000000"/>
              </a:solidFill>
            </a:endParaRPr>
          </a:p>
          <a:p>
            <a:pPr marL="0" lvl="0" indent="0">
              <a:buNone/>
            </a:pPr>
            <a:r>
              <a:rPr lang="en-US" sz="1800" dirty="0">
                <a:solidFill>
                  <a:srgbClr val="000000"/>
                </a:solidFill>
              </a:rPr>
              <a:t>11. Which objects are the same distances away? Write them in absolute value notation. </a:t>
            </a:r>
          </a:p>
          <a:p>
            <a:pPr marL="0" lvl="0" indent="0">
              <a:buNone/>
            </a:pPr>
            <a:endParaRPr lang="en-US" sz="1800" dirty="0">
              <a:solidFill>
                <a:srgbClr val="000000"/>
              </a:solidFill>
            </a:endParaRPr>
          </a:p>
          <a:p>
            <a:pPr marL="0" lvl="0" indent="0">
              <a:buNone/>
            </a:pPr>
            <a:r>
              <a:rPr lang="en-US" sz="1800" dirty="0">
                <a:solidFill>
                  <a:srgbClr val="000000"/>
                </a:solidFill>
              </a:rPr>
              <a:t>12. What is at the lowest point? </a:t>
            </a:r>
          </a:p>
          <a:p>
            <a:pPr marL="0" lvl="0" indent="0">
              <a:buNone/>
            </a:pPr>
            <a:endParaRPr lang="en-US" sz="1800" dirty="0">
              <a:solidFill>
                <a:srgbClr val="000000"/>
              </a:solidFill>
            </a:endParaRPr>
          </a:p>
          <a:p>
            <a:pPr marL="0" lvl="0" indent="0">
              <a:buNone/>
            </a:pPr>
            <a:r>
              <a:rPr lang="en-US" sz="1800" dirty="0">
                <a:solidFill>
                  <a:srgbClr val="000000"/>
                </a:solidFill>
              </a:rPr>
              <a:t>13. Place a seagull at a spot that will have the same absolute value as the treasure. What is the point? </a:t>
            </a:r>
          </a:p>
          <a:p>
            <a:pPr marL="0" lvl="0" indent="0">
              <a:buNone/>
            </a:pPr>
            <a:endParaRPr lang="en-US" sz="1800" dirty="0">
              <a:solidFill>
                <a:srgbClr val="000000"/>
              </a:solidFill>
            </a:endParaRPr>
          </a:p>
          <a:p>
            <a:pPr marL="0" lvl="0" indent="0">
              <a:buNone/>
            </a:pPr>
            <a:r>
              <a:rPr lang="en-US" sz="1800" dirty="0">
                <a:solidFill>
                  <a:srgbClr val="000000"/>
                </a:solidFill>
              </a:rPr>
              <a:t>14. A group of fish are all within 2 m of the diver. Betsy says the depths of the fish are absolute values. Explain whether she is correct or not. </a:t>
            </a:r>
          </a:p>
          <a:p>
            <a:pPr marL="400050" lvl="1"/>
            <a:endParaRPr lang="en-US" sz="1400" dirty="0">
              <a:solidFill>
                <a:srgbClr val="000000"/>
              </a:solidFill>
            </a:endParaRP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pic>
        <p:nvPicPr>
          <p:cNvPr id="17" name="Picture 16" descr="cornell_notes_MTI.jpg"/>
          <p:cNvPicPr>
            <a:picLocks noChangeAspect="1"/>
          </p:cNvPicPr>
          <p:nvPr/>
        </p:nvPicPr>
        <p:blipFill rotWithShape="1">
          <a:blip r:embed="rId3">
            <a:grayscl/>
            <a:extLst>
              <a:ext uri="{28A0092B-C50C-407E-A947-70E740481C1C}">
                <a14:useLocalDpi xmlns:a14="http://schemas.microsoft.com/office/drawing/2010/main" val="0"/>
              </a:ext>
            </a:extLst>
          </a:blip>
          <a:srcRect l="52856" t="34903" r="20764" b="26808"/>
          <a:stretch/>
        </p:blipFill>
        <p:spPr>
          <a:xfrm>
            <a:off x="8953564" y="138676"/>
            <a:ext cx="3212400" cy="6033523"/>
          </a:xfrm>
          <a:prstGeom prst="rect">
            <a:avLst/>
          </a:prstGeom>
        </p:spPr>
      </p:pic>
      <p:sp>
        <p:nvSpPr>
          <p:cNvPr id="5" name="Slide Number Placeholder 4"/>
          <p:cNvSpPr>
            <a:spLocks noGrp="1"/>
          </p:cNvSpPr>
          <p:nvPr>
            <p:ph type="sldNum" sz="quarter" idx="12"/>
          </p:nvPr>
        </p:nvSpPr>
        <p:spPr/>
        <p:txBody>
          <a:bodyPr/>
          <a:lstStyle/>
          <a:p>
            <a:fld id="{DA776C46-10C5-4740-99D6-35440904B56D}" type="slidenum">
              <a:rPr lang="en-US" smtClean="0"/>
              <a:t>7</a:t>
            </a:fld>
            <a:endParaRPr lang="en-US" dirty="0"/>
          </a:p>
        </p:txBody>
      </p:sp>
      <p:sp>
        <p:nvSpPr>
          <p:cNvPr id="161" name="SMARTInkShape-2690"/>
          <p:cNvSpPr/>
          <p:nvPr/>
        </p:nvSpPr>
        <p:spPr>
          <a:xfrm>
            <a:off x="8263467" y="4343400"/>
            <a:ext cx="160867" cy="1"/>
          </a:xfrm>
          <a:custGeom>
            <a:avLst/>
            <a:gdLst/>
            <a:ahLst/>
            <a:cxnLst/>
            <a:rect l="0" t="0" r="0" b="0"/>
            <a:pathLst>
              <a:path w="160867" h="1">
                <a:moveTo>
                  <a:pt x="0" y="0"/>
                </a:moveTo>
                <a:lnTo>
                  <a:pt x="40371" y="0"/>
                </a:lnTo>
                <a:lnTo>
                  <a:pt x="81846" y="0"/>
                </a:lnTo>
                <a:lnTo>
                  <a:pt x="121042" y="0"/>
                </a:lnTo>
                <a:lnTo>
                  <a:pt x="1608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8" name="SMARTInkShape-Group582"/>
          <p:cNvGrpSpPr/>
          <p:nvPr/>
        </p:nvGrpSpPr>
        <p:grpSpPr>
          <a:xfrm>
            <a:off x="8509031" y="4216409"/>
            <a:ext cx="812770" cy="245525"/>
            <a:chOff x="8509031" y="4216409"/>
            <a:chExt cx="812770" cy="245525"/>
          </a:xfrm>
        </p:grpSpPr>
        <p:sp>
          <p:nvSpPr>
            <p:cNvPr id="162" name="SMARTInkShape-2691"/>
            <p:cNvSpPr/>
            <p:nvPr/>
          </p:nvSpPr>
          <p:spPr>
            <a:xfrm>
              <a:off x="9152467" y="4453467"/>
              <a:ext cx="169334" cy="8467"/>
            </a:xfrm>
            <a:custGeom>
              <a:avLst/>
              <a:gdLst/>
              <a:ahLst/>
              <a:cxnLst/>
              <a:rect l="0" t="0" r="0" b="0"/>
              <a:pathLst>
                <a:path w="169334" h="8467">
                  <a:moveTo>
                    <a:pt x="0" y="8466"/>
                  </a:moveTo>
                  <a:lnTo>
                    <a:pt x="11784" y="8466"/>
                  </a:lnTo>
                  <a:lnTo>
                    <a:pt x="13500" y="7526"/>
                  </a:lnTo>
                  <a:lnTo>
                    <a:pt x="14645" y="5958"/>
                  </a:lnTo>
                  <a:lnTo>
                    <a:pt x="15408" y="3972"/>
                  </a:lnTo>
                  <a:lnTo>
                    <a:pt x="16856" y="2647"/>
                  </a:lnTo>
                  <a:lnTo>
                    <a:pt x="20974" y="1177"/>
                  </a:lnTo>
                  <a:lnTo>
                    <a:pt x="61749" y="9"/>
                  </a:lnTo>
                  <a:lnTo>
                    <a:pt x="100093" y="0"/>
                  </a:lnTo>
                  <a:lnTo>
                    <a:pt x="129742" y="940"/>
                  </a:lnTo>
                  <a:lnTo>
                    <a:pt x="142134" y="5819"/>
                  </a:lnTo>
                  <a:lnTo>
                    <a:pt x="169333" y="8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2692"/>
            <p:cNvSpPr/>
            <p:nvPr/>
          </p:nvSpPr>
          <p:spPr>
            <a:xfrm>
              <a:off x="9127067" y="4377267"/>
              <a:ext cx="135467" cy="8467"/>
            </a:xfrm>
            <a:custGeom>
              <a:avLst/>
              <a:gdLst/>
              <a:ahLst/>
              <a:cxnLst/>
              <a:rect l="0" t="0" r="0" b="0"/>
              <a:pathLst>
                <a:path w="135467" h="8467">
                  <a:moveTo>
                    <a:pt x="0" y="8466"/>
                  </a:moveTo>
                  <a:lnTo>
                    <a:pt x="14579" y="1177"/>
                  </a:lnTo>
                  <a:lnTo>
                    <a:pt x="54556" y="0"/>
                  </a:lnTo>
                  <a:lnTo>
                    <a:pt x="95859" y="0"/>
                  </a:lnTo>
                  <a:lnTo>
                    <a:pt x="1354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2693"/>
            <p:cNvSpPr/>
            <p:nvPr/>
          </p:nvSpPr>
          <p:spPr>
            <a:xfrm>
              <a:off x="8509031" y="4216409"/>
              <a:ext cx="126970" cy="245525"/>
            </a:xfrm>
            <a:custGeom>
              <a:avLst/>
              <a:gdLst/>
              <a:ahLst/>
              <a:cxnLst/>
              <a:rect l="0" t="0" r="0" b="0"/>
              <a:pathLst>
                <a:path w="126970" h="245525">
                  <a:moveTo>
                    <a:pt x="126969" y="76191"/>
                  </a:moveTo>
                  <a:lnTo>
                    <a:pt x="119679" y="68902"/>
                  </a:lnTo>
                  <a:lnTo>
                    <a:pt x="118851" y="63578"/>
                  </a:lnTo>
                  <a:lnTo>
                    <a:pt x="117794" y="62138"/>
                  </a:lnTo>
                  <a:lnTo>
                    <a:pt x="116149" y="61178"/>
                  </a:lnTo>
                  <a:lnTo>
                    <a:pt x="114111" y="60538"/>
                  </a:lnTo>
                  <a:lnTo>
                    <a:pt x="112752" y="59170"/>
                  </a:lnTo>
                  <a:lnTo>
                    <a:pt x="110393" y="52080"/>
                  </a:lnTo>
                  <a:lnTo>
                    <a:pt x="110039" y="35148"/>
                  </a:lnTo>
                  <a:lnTo>
                    <a:pt x="101917" y="25774"/>
                  </a:lnTo>
                  <a:lnTo>
                    <a:pt x="101672" y="21009"/>
                  </a:lnTo>
                  <a:lnTo>
                    <a:pt x="100697" y="19648"/>
                  </a:lnTo>
                  <a:lnTo>
                    <a:pt x="99106" y="18740"/>
                  </a:lnTo>
                  <a:lnTo>
                    <a:pt x="97105" y="18135"/>
                  </a:lnTo>
                  <a:lnTo>
                    <a:pt x="95771" y="16790"/>
                  </a:lnTo>
                  <a:lnTo>
                    <a:pt x="94289" y="12788"/>
                  </a:lnTo>
                  <a:lnTo>
                    <a:pt x="92952" y="11345"/>
                  </a:lnTo>
                  <a:lnTo>
                    <a:pt x="85916" y="8838"/>
                  </a:lnTo>
                  <a:lnTo>
                    <a:pt x="80521" y="8570"/>
                  </a:lnTo>
                  <a:lnTo>
                    <a:pt x="79070" y="7592"/>
                  </a:lnTo>
                  <a:lnTo>
                    <a:pt x="78103" y="6000"/>
                  </a:lnTo>
                  <a:lnTo>
                    <a:pt x="77458" y="3997"/>
                  </a:lnTo>
                  <a:lnTo>
                    <a:pt x="76088" y="2661"/>
                  </a:lnTo>
                  <a:lnTo>
                    <a:pt x="68085" y="95"/>
                  </a:lnTo>
                  <a:lnTo>
                    <a:pt x="55952" y="0"/>
                  </a:lnTo>
                  <a:lnTo>
                    <a:pt x="54224" y="938"/>
                  </a:lnTo>
                  <a:lnTo>
                    <a:pt x="53072" y="2504"/>
                  </a:lnTo>
                  <a:lnTo>
                    <a:pt x="52305" y="4488"/>
                  </a:lnTo>
                  <a:lnTo>
                    <a:pt x="50852" y="5812"/>
                  </a:lnTo>
                  <a:lnTo>
                    <a:pt x="46730" y="7282"/>
                  </a:lnTo>
                  <a:lnTo>
                    <a:pt x="36418" y="9166"/>
                  </a:lnTo>
                  <a:lnTo>
                    <a:pt x="28120" y="14208"/>
                  </a:lnTo>
                  <a:lnTo>
                    <a:pt x="22515" y="15717"/>
                  </a:lnTo>
                  <a:lnTo>
                    <a:pt x="20644" y="17060"/>
                  </a:lnTo>
                  <a:lnTo>
                    <a:pt x="19396" y="18896"/>
                  </a:lnTo>
                  <a:lnTo>
                    <a:pt x="17395" y="24108"/>
                  </a:lnTo>
                  <a:lnTo>
                    <a:pt x="9656" y="32568"/>
                  </a:lnTo>
                  <a:lnTo>
                    <a:pt x="7736" y="40362"/>
                  </a:lnTo>
                  <a:lnTo>
                    <a:pt x="2688" y="48224"/>
                  </a:lnTo>
                  <a:lnTo>
                    <a:pt x="505" y="59308"/>
                  </a:lnTo>
                  <a:lnTo>
                    <a:pt x="0" y="76221"/>
                  </a:lnTo>
                  <a:lnTo>
                    <a:pt x="931" y="79033"/>
                  </a:lnTo>
                  <a:lnTo>
                    <a:pt x="2492" y="80907"/>
                  </a:lnTo>
                  <a:lnTo>
                    <a:pt x="4473" y="82158"/>
                  </a:lnTo>
                  <a:lnTo>
                    <a:pt x="5794" y="83932"/>
                  </a:lnTo>
                  <a:lnTo>
                    <a:pt x="7262" y="88412"/>
                  </a:lnTo>
                  <a:lnTo>
                    <a:pt x="8088" y="96222"/>
                  </a:lnTo>
                  <a:lnTo>
                    <a:pt x="9144" y="98012"/>
                  </a:lnTo>
                  <a:lnTo>
                    <a:pt x="10789" y="99205"/>
                  </a:lnTo>
                  <a:lnTo>
                    <a:pt x="12827" y="100000"/>
                  </a:lnTo>
                  <a:lnTo>
                    <a:pt x="14186" y="101471"/>
                  </a:lnTo>
                  <a:lnTo>
                    <a:pt x="16545" y="108741"/>
                  </a:lnTo>
                  <a:lnTo>
                    <a:pt x="19252" y="109473"/>
                  </a:lnTo>
                  <a:lnTo>
                    <a:pt x="21291" y="109668"/>
                  </a:lnTo>
                  <a:lnTo>
                    <a:pt x="26066" y="112393"/>
                  </a:lnTo>
                  <a:lnTo>
                    <a:pt x="31323" y="115799"/>
                  </a:lnTo>
                  <a:lnTo>
                    <a:pt x="39572" y="117717"/>
                  </a:lnTo>
                  <a:lnTo>
                    <a:pt x="45165" y="118165"/>
                  </a:lnTo>
                  <a:lnTo>
                    <a:pt x="47033" y="117345"/>
                  </a:lnTo>
                  <a:lnTo>
                    <a:pt x="48278" y="115856"/>
                  </a:lnTo>
                  <a:lnTo>
                    <a:pt x="49109" y="113923"/>
                  </a:lnTo>
                  <a:lnTo>
                    <a:pt x="50602" y="112635"/>
                  </a:lnTo>
                  <a:lnTo>
                    <a:pt x="54771" y="111203"/>
                  </a:lnTo>
                  <a:lnTo>
                    <a:pt x="73415" y="109184"/>
                  </a:lnTo>
                  <a:lnTo>
                    <a:pt x="84650" y="103370"/>
                  </a:lnTo>
                  <a:lnTo>
                    <a:pt x="95927" y="101943"/>
                  </a:lnTo>
                  <a:lnTo>
                    <a:pt x="97807" y="100884"/>
                  </a:lnTo>
                  <a:lnTo>
                    <a:pt x="99061" y="99239"/>
                  </a:lnTo>
                  <a:lnTo>
                    <a:pt x="99898" y="97201"/>
                  </a:lnTo>
                  <a:lnTo>
                    <a:pt x="101396" y="95842"/>
                  </a:lnTo>
                  <a:lnTo>
                    <a:pt x="108712" y="93483"/>
                  </a:lnTo>
                  <a:lnTo>
                    <a:pt x="109448" y="90775"/>
                  </a:lnTo>
                  <a:lnTo>
                    <a:pt x="109644" y="88736"/>
                  </a:lnTo>
                  <a:lnTo>
                    <a:pt x="110715" y="87376"/>
                  </a:lnTo>
                  <a:lnTo>
                    <a:pt x="114414" y="85866"/>
                  </a:lnTo>
                  <a:lnTo>
                    <a:pt x="115777" y="84522"/>
                  </a:lnTo>
                  <a:lnTo>
                    <a:pt x="117291" y="80521"/>
                  </a:lnTo>
                  <a:lnTo>
                    <a:pt x="118502" y="59258"/>
                  </a:lnTo>
                  <a:lnTo>
                    <a:pt x="118502" y="66547"/>
                  </a:lnTo>
                  <a:lnTo>
                    <a:pt x="112683" y="74251"/>
                  </a:lnTo>
                  <a:lnTo>
                    <a:pt x="110820" y="82096"/>
                  </a:lnTo>
                  <a:lnTo>
                    <a:pt x="110138" y="95981"/>
                  </a:lnTo>
                  <a:lnTo>
                    <a:pt x="111045" y="97851"/>
                  </a:lnTo>
                  <a:lnTo>
                    <a:pt x="112589" y="99098"/>
                  </a:lnTo>
                  <a:lnTo>
                    <a:pt x="114560" y="99929"/>
                  </a:lnTo>
                  <a:lnTo>
                    <a:pt x="115874" y="102364"/>
                  </a:lnTo>
                  <a:lnTo>
                    <a:pt x="118349" y="126623"/>
                  </a:lnTo>
                  <a:lnTo>
                    <a:pt x="118502" y="168173"/>
                  </a:lnTo>
                  <a:lnTo>
                    <a:pt x="118502" y="208815"/>
                  </a:lnTo>
                  <a:lnTo>
                    <a:pt x="118502" y="245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2694"/>
            <p:cNvSpPr/>
            <p:nvPr/>
          </p:nvSpPr>
          <p:spPr>
            <a:xfrm>
              <a:off x="9160933" y="4309543"/>
              <a:ext cx="25401" cy="126991"/>
            </a:xfrm>
            <a:custGeom>
              <a:avLst/>
              <a:gdLst/>
              <a:ahLst/>
              <a:cxnLst/>
              <a:rect l="0" t="0" r="0" b="0"/>
              <a:pathLst>
                <a:path w="25401" h="126991">
                  <a:moveTo>
                    <a:pt x="0" y="8457"/>
                  </a:moveTo>
                  <a:lnTo>
                    <a:pt x="0" y="0"/>
                  </a:lnTo>
                  <a:lnTo>
                    <a:pt x="0" y="40362"/>
                  </a:lnTo>
                  <a:lnTo>
                    <a:pt x="0" y="66157"/>
                  </a:lnTo>
                  <a:lnTo>
                    <a:pt x="5819" y="74174"/>
                  </a:lnTo>
                  <a:lnTo>
                    <a:pt x="7683" y="82074"/>
                  </a:lnTo>
                  <a:lnTo>
                    <a:pt x="8119" y="87585"/>
                  </a:lnTo>
                  <a:lnTo>
                    <a:pt x="9176" y="89432"/>
                  </a:lnTo>
                  <a:lnTo>
                    <a:pt x="10820" y="90662"/>
                  </a:lnTo>
                  <a:lnTo>
                    <a:pt x="12858" y="91483"/>
                  </a:lnTo>
                  <a:lnTo>
                    <a:pt x="14216" y="92970"/>
                  </a:lnTo>
                  <a:lnTo>
                    <a:pt x="15725" y="97132"/>
                  </a:lnTo>
                  <a:lnTo>
                    <a:pt x="17853" y="116507"/>
                  </a:lnTo>
                  <a:lnTo>
                    <a:pt x="25400" y="1269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2695"/>
            <p:cNvSpPr/>
            <p:nvPr/>
          </p:nvSpPr>
          <p:spPr>
            <a:xfrm>
              <a:off x="8915515" y="4360333"/>
              <a:ext cx="92988" cy="67725"/>
            </a:xfrm>
            <a:custGeom>
              <a:avLst/>
              <a:gdLst/>
              <a:ahLst/>
              <a:cxnLst/>
              <a:rect l="0" t="0" r="0" b="0"/>
              <a:pathLst>
                <a:path w="92988" h="67725">
                  <a:moveTo>
                    <a:pt x="25285" y="25400"/>
                  </a:moveTo>
                  <a:lnTo>
                    <a:pt x="25285" y="20522"/>
                  </a:lnTo>
                  <a:lnTo>
                    <a:pt x="25285" y="25156"/>
                  </a:lnTo>
                  <a:lnTo>
                    <a:pt x="33749" y="25400"/>
                  </a:lnTo>
                  <a:lnTo>
                    <a:pt x="33752" y="33867"/>
                  </a:lnTo>
                  <a:lnTo>
                    <a:pt x="33752" y="25749"/>
                  </a:lnTo>
                  <a:lnTo>
                    <a:pt x="25294" y="16943"/>
                  </a:lnTo>
                  <a:lnTo>
                    <a:pt x="25285" y="8498"/>
                  </a:lnTo>
                  <a:lnTo>
                    <a:pt x="65986" y="8467"/>
                  </a:lnTo>
                  <a:lnTo>
                    <a:pt x="66531" y="9408"/>
                  </a:lnTo>
                  <a:lnTo>
                    <a:pt x="67134" y="12961"/>
                  </a:lnTo>
                  <a:lnTo>
                    <a:pt x="68237" y="14285"/>
                  </a:lnTo>
                  <a:lnTo>
                    <a:pt x="75723" y="16830"/>
                  </a:lnTo>
                  <a:lnTo>
                    <a:pt x="80472" y="16903"/>
                  </a:lnTo>
                  <a:lnTo>
                    <a:pt x="81833" y="17854"/>
                  </a:lnTo>
                  <a:lnTo>
                    <a:pt x="82739" y="19429"/>
                  </a:lnTo>
                  <a:lnTo>
                    <a:pt x="84445" y="25051"/>
                  </a:lnTo>
                  <a:lnTo>
                    <a:pt x="84552" y="42222"/>
                  </a:lnTo>
                  <a:lnTo>
                    <a:pt x="77261" y="49613"/>
                  </a:lnTo>
                  <a:lnTo>
                    <a:pt x="67998" y="50769"/>
                  </a:lnTo>
                  <a:lnTo>
                    <a:pt x="60362" y="50798"/>
                  </a:lnTo>
                  <a:lnTo>
                    <a:pt x="55016" y="55294"/>
                  </a:lnTo>
                  <a:lnTo>
                    <a:pt x="53572" y="55678"/>
                  </a:lnTo>
                  <a:lnTo>
                    <a:pt x="52610" y="54993"/>
                  </a:lnTo>
                  <a:lnTo>
                    <a:pt x="51066" y="51629"/>
                  </a:lnTo>
                  <a:lnTo>
                    <a:pt x="44000" y="50964"/>
                  </a:lnTo>
                  <a:lnTo>
                    <a:pt x="35287" y="50821"/>
                  </a:lnTo>
                  <a:lnTo>
                    <a:pt x="34776" y="49874"/>
                  </a:lnTo>
                  <a:lnTo>
                    <a:pt x="34206" y="46312"/>
                  </a:lnTo>
                  <a:lnTo>
                    <a:pt x="33115" y="44986"/>
                  </a:lnTo>
                  <a:lnTo>
                    <a:pt x="29393" y="43513"/>
                  </a:lnTo>
                  <a:lnTo>
                    <a:pt x="28023" y="42179"/>
                  </a:lnTo>
                  <a:lnTo>
                    <a:pt x="25391" y="34246"/>
                  </a:lnTo>
                  <a:lnTo>
                    <a:pt x="25285" y="8827"/>
                  </a:lnTo>
                  <a:lnTo>
                    <a:pt x="33721" y="8467"/>
                  </a:lnTo>
                  <a:lnTo>
                    <a:pt x="38237" y="3973"/>
                  </a:lnTo>
                  <a:lnTo>
                    <a:pt x="39564" y="3589"/>
                  </a:lnTo>
                  <a:lnTo>
                    <a:pt x="40449" y="4275"/>
                  </a:lnTo>
                  <a:lnTo>
                    <a:pt x="41039" y="5672"/>
                  </a:lnTo>
                  <a:lnTo>
                    <a:pt x="42372" y="6604"/>
                  </a:lnTo>
                  <a:lnTo>
                    <a:pt x="48745" y="7915"/>
                  </a:lnTo>
                  <a:lnTo>
                    <a:pt x="62090" y="8395"/>
                  </a:lnTo>
                  <a:lnTo>
                    <a:pt x="63933" y="9360"/>
                  </a:lnTo>
                  <a:lnTo>
                    <a:pt x="65162" y="10943"/>
                  </a:lnTo>
                  <a:lnTo>
                    <a:pt x="65980" y="12940"/>
                  </a:lnTo>
                  <a:lnTo>
                    <a:pt x="67468" y="14271"/>
                  </a:lnTo>
                  <a:lnTo>
                    <a:pt x="76145" y="17640"/>
                  </a:lnTo>
                  <a:lnTo>
                    <a:pt x="83259" y="24193"/>
                  </a:lnTo>
                  <a:lnTo>
                    <a:pt x="84168" y="29537"/>
                  </a:lnTo>
                  <a:lnTo>
                    <a:pt x="85237" y="30980"/>
                  </a:lnTo>
                  <a:lnTo>
                    <a:pt x="88933" y="32585"/>
                  </a:lnTo>
                  <a:lnTo>
                    <a:pt x="90294" y="33952"/>
                  </a:lnTo>
                  <a:lnTo>
                    <a:pt x="92660" y="41044"/>
                  </a:lnTo>
                  <a:lnTo>
                    <a:pt x="92987" y="49510"/>
                  </a:lnTo>
                  <a:lnTo>
                    <a:pt x="92056" y="49940"/>
                  </a:lnTo>
                  <a:lnTo>
                    <a:pt x="88514" y="50418"/>
                  </a:lnTo>
                  <a:lnTo>
                    <a:pt x="87194" y="51486"/>
                  </a:lnTo>
                  <a:lnTo>
                    <a:pt x="84900" y="58056"/>
                  </a:lnTo>
                  <a:lnTo>
                    <a:pt x="82199" y="58729"/>
                  </a:lnTo>
                  <a:lnTo>
                    <a:pt x="80160" y="58908"/>
                  </a:lnTo>
                  <a:lnTo>
                    <a:pt x="75387" y="61616"/>
                  </a:lnTo>
                  <a:lnTo>
                    <a:pt x="69152" y="66525"/>
                  </a:lnTo>
                  <a:lnTo>
                    <a:pt x="61162" y="67495"/>
                  </a:lnTo>
                  <a:lnTo>
                    <a:pt x="39365" y="67724"/>
                  </a:lnTo>
                  <a:lnTo>
                    <a:pt x="37493" y="66786"/>
                  </a:lnTo>
                  <a:lnTo>
                    <a:pt x="36246" y="65221"/>
                  </a:lnTo>
                  <a:lnTo>
                    <a:pt x="35415" y="63236"/>
                  </a:lnTo>
                  <a:lnTo>
                    <a:pt x="33920" y="61913"/>
                  </a:lnTo>
                  <a:lnTo>
                    <a:pt x="26608" y="59615"/>
                  </a:lnTo>
                  <a:lnTo>
                    <a:pt x="18111" y="52008"/>
                  </a:lnTo>
                  <a:lnTo>
                    <a:pt x="12707" y="51159"/>
                  </a:lnTo>
                  <a:lnTo>
                    <a:pt x="11256" y="50098"/>
                  </a:lnTo>
                  <a:lnTo>
                    <a:pt x="10287" y="48451"/>
                  </a:lnTo>
                  <a:lnTo>
                    <a:pt x="8926" y="41637"/>
                  </a:lnTo>
                  <a:lnTo>
                    <a:pt x="8465" y="35402"/>
                  </a:lnTo>
                  <a:lnTo>
                    <a:pt x="14192" y="27411"/>
                  </a:lnTo>
                  <a:lnTo>
                    <a:pt x="16472" y="18499"/>
                  </a:lnTo>
                  <a:lnTo>
                    <a:pt x="16716" y="12903"/>
                  </a:lnTo>
                  <a:lnTo>
                    <a:pt x="17691" y="11424"/>
                  </a:lnTo>
                  <a:lnTo>
                    <a:pt x="19280" y="10439"/>
                  </a:lnTo>
                  <a:lnTo>
                    <a:pt x="24098" y="8857"/>
                  </a:lnTo>
                  <a:lnTo>
                    <a:pt x="32470" y="1212"/>
                  </a:lnTo>
                  <a:lnTo>
                    <a:pt x="40930" y="107"/>
                  </a:lnTo>
                  <a:lnTo>
                    <a:pt x="67133" y="0"/>
                  </a:lnTo>
                  <a:lnTo>
                    <a:pt x="74866" y="7290"/>
                  </a:lnTo>
                  <a:lnTo>
                    <a:pt x="75977" y="15653"/>
                  </a:lnTo>
                  <a:lnTo>
                    <a:pt x="76085" y="46467"/>
                  </a:lnTo>
                  <a:lnTo>
                    <a:pt x="75145" y="47911"/>
                  </a:lnTo>
                  <a:lnTo>
                    <a:pt x="73576" y="48875"/>
                  </a:lnTo>
                  <a:lnTo>
                    <a:pt x="68795" y="50420"/>
                  </a:lnTo>
                  <a:lnTo>
                    <a:pt x="68141" y="53140"/>
                  </a:lnTo>
                  <a:lnTo>
                    <a:pt x="67967" y="55182"/>
                  </a:lnTo>
                  <a:lnTo>
                    <a:pt x="66910" y="56544"/>
                  </a:lnTo>
                  <a:lnTo>
                    <a:pt x="63227" y="58057"/>
                  </a:lnTo>
                  <a:lnTo>
                    <a:pt x="26926" y="59267"/>
                  </a:lnTo>
                  <a:lnTo>
                    <a:pt x="18851" y="53449"/>
                  </a:lnTo>
                  <a:lnTo>
                    <a:pt x="9921" y="51149"/>
                  </a:lnTo>
                  <a:lnTo>
                    <a:pt x="1200" y="43541"/>
                  </a:lnTo>
                  <a:lnTo>
                    <a:pt x="469" y="40362"/>
                  </a:lnTo>
                  <a:lnTo>
                    <a:pt x="0" y="35149"/>
                  </a:lnTo>
                  <a:lnTo>
                    <a:pt x="5727" y="27361"/>
                  </a:lnTo>
                  <a:lnTo>
                    <a:pt x="7186" y="22195"/>
                  </a:lnTo>
                  <a:lnTo>
                    <a:pt x="8515" y="20441"/>
                  </a:lnTo>
                  <a:lnTo>
                    <a:pt x="23996" y="9684"/>
                  </a:lnTo>
                  <a:lnTo>
                    <a:pt x="32462" y="8574"/>
                  </a:lnTo>
                  <a:lnTo>
                    <a:pt x="40257" y="2669"/>
                  </a:lnTo>
                  <a:lnTo>
                    <a:pt x="49125" y="352"/>
                  </a:lnTo>
                  <a:lnTo>
                    <a:pt x="59689" y="6748"/>
                  </a:lnTo>
                  <a:lnTo>
                    <a:pt x="67155" y="8367"/>
                  </a:lnTo>
                  <a:lnTo>
                    <a:pt x="74867" y="15748"/>
                  </a:lnTo>
                  <a:lnTo>
                    <a:pt x="75979" y="24119"/>
                  </a:lnTo>
                  <a:lnTo>
                    <a:pt x="76084" y="41044"/>
                  </a:lnTo>
                  <a:lnTo>
                    <a:pt x="75145" y="41474"/>
                  </a:lnTo>
                  <a:lnTo>
                    <a:pt x="71590" y="41951"/>
                  </a:lnTo>
                  <a:lnTo>
                    <a:pt x="70266" y="43020"/>
                  </a:lnTo>
                  <a:lnTo>
                    <a:pt x="67967" y="49590"/>
                  </a:lnTo>
                  <a:lnTo>
                    <a:pt x="65265" y="50263"/>
                  </a:lnTo>
                  <a:lnTo>
                    <a:pt x="63227" y="50442"/>
                  </a:lnTo>
                  <a:lnTo>
                    <a:pt x="61869" y="51502"/>
                  </a:lnTo>
                  <a:lnTo>
                    <a:pt x="60361" y="55189"/>
                  </a:lnTo>
                  <a:lnTo>
                    <a:pt x="59016" y="56548"/>
                  </a:lnTo>
                  <a:lnTo>
                    <a:pt x="51968" y="58909"/>
                  </a:lnTo>
                  <a:lnTo>
                    <a:pt x="29719" y="59264"/>
                  </a:lnTo>
                  <a:lnTo>
                    <a:pt x="28241" y="58324"/>
                  </a:lnTo>
                  <a:lnTo>
                    <a:pt x="27256" y="56757"/>
                  </a:lnTo>
                  <a:lnTo>
                    <a:pt x="25673" y="51977"/>
                  </a:lnTo>
                  <a:lnTo>
                    <a:pt x="22949" y="51323"/>
                  </a:lnTo>
                  <a:lnTo>
                    <a:pt x="18030" y="50904"/>
                  </a:lnTo>
                  <a:lnTo>
                    <a:pt x="17626" y="49928"/>
                  </a:lnTo>
                  <a:lnTo>
                    <a:pt x="16818" y="26610"/>
                  </a:lnTo>
                  <a:lnTo>
                    <a:pt x="17759" y="26207"/>
                  </a:lnTo>
                  <a:lnTo>
                    <a:pt x="21313" y="25759"/>
                  </a:lnTo>
                  <a:lnTo>
                    <a:pt x="22637" y="24699"/>
                  </a:lnTo>
                  <a:lnTo>
                    <a:pt x="24937" y="18142"/>
                  </a:lnTo>
                  <a:lnTo>
                    <a:pt x="27638" y="17471"/>
                  </a:lnTo>
                  <a:lnTo>
                    <a:pt x="32543" y="17040"/>
                  </a:lnTo>
                  <a:lnTo>
                    <a:pt x="40936" y="24232"/>
                  </a:lnTo>
                  <a:lnTo>
                    <a:pt x="46334" y="25055"/>
                  </a:lnTo>
                  <a:lnTo>
                    <a:pt x="53890" y="25298"/>
                  </a:lnTo>
                  <a:lnTo>
                    <a:pt x="59321" y="27863"/>
                  </a:lnTo>
                  <a:lnTo>
                    <a:pt x="74054" y="39452"/>
                  </a:lnTo>
                  <a:lnTo>
                    <a:pt x="82983" y="41954"/>
                  </a:lnTo>
                  <a:lnTo>
                    <a:pt x="83507" y="43021"/>
                  </a:lnTo>
                  <a:lnTo>
                    <a:pt x="84550" y="50791"/>
                  </a:lnTo>
                  <a:lnTo>
                    <a:pt x="44968" y="50800"/>
                  </a:lnTo>
                  <a:lnTo>
                    <a:pt x="33752" y="50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2696"/>
            <p:cNvSpPr/>
            <p:nvPr/>
          </p:nvSpPr>
          <p:spPr>
            <a:xfrm>
              <a:off x="9161037" y="4301067"/>
              <a:ext cx="135364" cy="8467"/>
            </a:xfrm>
            <a:custGeom>
              <a:avLst/>
              <a:gdLst/>
              <a:ahLst/>
              <a:cxnLst/>
              <a:rect l="0" t="0" r="0" b="0"/>
              <a:pathLst>
                <a:path w="135364" h="8467">
                  <a:moveTo>
                    <a:pt x="8363" y="8466"/>
                  </a:moveTo>
                  <a:lnTo>
                    <a:pt x="3868" y="8466"/>
                  </a:lnTo>
                  <a:lnTo>
                    <a:pt x="2544" y="7526"/>
                  </a:lnTo>
                  <a:lnTo>
                    <a:pt x="1662" y="5958"/>
                  </a:lnTo>
                  <a:lnTo>
                    <a:pt x="0" y="348"/>
                  </a:lnTo>
                  <a:lnTo>
                    <a:pt x="42290" y="0"/>
                  </a:lnTo>
                  <a:lnTo>
                    <a:pt x="84563" y="0"/>
                  </a:lnTo>
                  <a:lnTo>
                    <a:pt x="112785" y="0"/>
                  </a:lnTo>
                  <a:lnTo>
                    <a:pt x="114667" y="940"/>
                  </a:lnTo>
                  <a:lnTo>
                    <a:pt x="115920" y="2508"/>
                  </a:lnTo>
                  <a:lnTo>
                    <a:pt x="116757" y="4494"/>
                  </a:lnTo>
                  <a:lnTo>
                    <a:pt x="119196" y="5818"/>
                  </a:lnTo>
                  <a:lnTo>
                    <a:pt x="135363" y="8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9" name="SMARTInkShape-2697"/>
          <p:cNvSpPr/>
          <p:nvPr/>
        </p:nvSpPr>
        <p:spPr>
          <a:xfrm>
            <a:off x="8057605" y="3242733"/>
            <a:ext cx="78863" cy="1"/>
          </a:xfrm>
          <a:custGeom>
            <a:avLst/>
            <a:gdLst/>
            <a:ahLst/>
            <a:cxnLst/>
            <a:rect l="0" t="0" r="0" b="0"/>
            <a:pathLst>
              <a:path w="78863" h="1">
                <a:moveTo>
                  <a:pt x="0" y="0"/>
                </a:moveTo>
                <a:lnTo>
                  <a:pt x="29708" y="0"/>
                </a:lnTo>
                <a:lnTo>
                  <a:pt x="68866" y="0"/>
                </a:lnTo>
                <a:lnTo>
                  <a:pt x="7886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2698"/>
          <p:cNvSpPr/>
          <p:nvPr/>
        </p:nvSpPr>
        <p:spPr>
          <a:xfrm>
            <a:off x="8255000" y="3784600"/>
            <a:ext cx="126969" cy="177801"/>
          </a:xfrm>
          <a:custGeom>
            <a:avLst/>
            <a:gdLst/>
            <a:ahLst/>
            <a:cxnLst/>
            <a:rect l="0" t="0" r="0" b="0"/>
            <a:pathLst>
              <a:path w="126969" h="177801">
                <a:moveTo>
                  <a:pt x="8467" y="0"/>
                </a:moveTo>
                <a:lnTo>
                  <a:pt x="8467" y="40387"/>
                </a:lnTo>
                <a:lnTo>
                  <a:pt x="8467" y="62448"/>
                </a:lnTo>
                <a:lnTo>
                  <a:pt x="5958" y="67893"/>
                </a:lnTo>
                <a:lnTo>
                  <a:pt x="2647" y="73449"/>
                </a:lnTo>
                <a:lnTo>
                  <a:pt x="523" y="84681"/>
                </a:lnTo>
                <a:lnTo>
                  <a:pt x="0" y="126826"/>
                </a:lnTo>
                <a:lnTo>
                  <a:pt x="0" y="130999"/>
                </a:lnTo>
                <a:lnTo>
                  <a:pt x="2509" y="135990"/>
                </a:lnTo>
                <a:lnTo>
                  <a:pt x="7290" y="142364"/>
                </a:lnTo>
                <a:lnTo>
                  <a:pt x="9175" y="150383"/>
                </a:lnTo>
                <a:lnTo>
                  <a:pt x="12858" y="155580"/>
                </a:lnTo>
                <a:lnTo>
                  <a:pt x="17631" y="158517"/>
                </a:lnTo>
                <a:lnTo>
                  <a:pt x="23866" y="160402"/>
                </a:lnTo>
                <a:lnTo>
                  <a:pt x="32555" y="168116"/>
                </a:lnTo>
                <a:lnTo>
                  <a:pt x="33283" y="171301"/>
                </a:lnTo>
                <a:lnTo>
                  <a:pt x="33478" y="173467"/>
                </a:lnTo>
                <a:lnTo>
                  <a:pt x="34548" y="174912"/>
                </a:lnTo>
                <a:lnTo>
                  <a:pt x="41122" y="177420"/>
                </a:lnTo>
                <a:lnTo>
                  <a:pt x="54011" y="177766"/>
                </a:lnTo>
                <a:lnTo>
                  <a:pt x="55763" y="176837"/>
                </a:lnTo>
                <a:lnTo>
                  <a:pt x="56931" y="175277"/>
                </a:lnTo>
                <a:lnTo>
                  <a:pt x="57710" y="173296"/>
                </a:lnTo>
                <a:lnTo>
                  <a:pt x="59169" y="171975"/>
                </a:lnTo>
                <a:lnTo>
                  <a:pt x="68271" y="167347"/>
                </a:lnTo>
                <a:lnTo>
                  <a:pt x="73616" y="163747"/>
                </a:lnTo>
                <a:lnTo>
                  <a:pt x="81915" y="161720"/>
                </a:lnTo>
                <a:lnTo>
                  <a:pt x="87520" y="161246"/>
                </a:lnTo>
                <a:lnTo>
                  <a:pt x="89391" y="160179"/>
                </a:lnTo>
                <a:lnTo>
                  <a:pt x="90639" y="158527"/>
                </a:lnTo>
                <a:lnTo>
                  <a:pt x="91470" y="156485"/>
                </a:lnTo>
                <a:lnTo>
                  <a:pt x="92965" y="155123"/>
                </a:lnTo>
                <a:lnTo>
                  <a:pt x="97135" y="153610"/>
                </a:lnTo>
                <a:lnTo>
                  <a:pt x="98623" y="152266"/>
                </a:lnTo>
                <a:lnTo>
                  <a:pt x="100277" y="148264"/>
                </a:lnTo>
                <a:lnTo>
                  <a:pt x="101659" y="146820"/>
                </a:lnTo>
                <a:lnTo>
                  <a:pt x="113268" y="139819"/>
                </a:lnTo>
                <a:lnTo>
                  <a:pt x="116194" y="134893"/>
                </a:lnTo>
                <a:lnTo>
                  <a:pt x="118071" y="128559"/>
                </a:lnTo>
                <a:lnTo>
                  <a:pt x="125782" y="119847"/>
                </a:lnTo>
                <a:lnTo>
                  <a:pt x="126640" y="114428"/>
                </a:lnTo>
                <a:lnTo>
                  <a:pt x="126968" y="103160"/>
                </a:lnTo>
                <a:lnTo>
                  <a:pt x="119707" y="94447"/>
                </a:lnTo>
                <a:lnTo>
                  <a:pt x="118881" y="89028"/>
                </a:lnTo>
                <a:lnTo>
                  <a:pt x="117825" y="87574"/>
                </a:lnTo>
                <a:lnTo>
                  <a:pt x="116180" y="86605"/>
                </a:lnTo>
                <a:lnTo>
                  <a:pt x="109369" y="85241"/>
                </a:lnTo>
                <a:lnTo>
                  <a:pt x="73265" y="84667"/>
                </a:lnTo>
                <a:lnTo>
                  <a:pt x="71421" y="85608"/>
                </a:lnTo>
                <a:lnTo>
                  <a:pt x="70192" y="87175"/>
                </a:lnTo>
                <a:lnTo>
                  <a:pt x="69373" y="89161"/>
                </a:lnTo>
                <a:lnTo>
                  <a:pt x="67885" y="90485"/>
                </a:lnTo>
                <a:lnTo>
                  <a:pt x="58740" y="95119"/>
                </a:lnTo>
                <a:lnTo>
                  <a:pt x="38228" y="114179"/>
                </a:lnTo>
                <a:lnTo>
                  <a:pt x="35805" y="119107"/>
                </a:lnTo>
                <a:lnTo>
                  <a:pt x="34250" y="125441"/>
                </a:lnTo>
                <a:lnTo>
                  <a:pt x="28123" y="133451"/>
                </a:lnTo>
                <a:lnTo>
                  <a:pt x="25758" y="142367"/>
                </a:lnTo>
                <a:lnTo>
                  <a:pt x="25409" y="159300"/>
                </a:lnTo>
                <a:lnTo>
                  <a:pt x="33867" y="177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7" name="SMARTInkShape-Group585"/>
          <p:cNvGrpSpPr/>
          <p:nvPr/>
        </p:nvGrpSpPr>
        <p:grpSpPr>
          <a:xfrm>
            <a:off x="8492067" y="3716867"/>
            <a:ext cx="880499" cy="304801"/>
            <a:chOff x="8492067" y="3716867"/>
            <a:chExt cx="880499" cy="304801"/>
          </a:xfrm>
        </p:grpSpPr>
        <p:sp>
          <p:nvSpPr>
            <p:cNvPr id="171" name="SMARTInkShape-2699"/>
            <p:cNvSpPr/>
            <p:nvPr/>
          </p:nvSpPr>
          <p:spPr>
            <a:xfrm>
              <a:off x="8525933" y="3716867"/>
              <a:ext cx="25401" cy="110067"/>
            </a:xfrm>
            <a:custGeom>
              <a:avLst/>
              <a:gdLst/>
              <a:ahLst/>
              <a:cxnLst/>
              <a:rect l="0" t="0" r="0" b="0"/>
              <a:pathLst>
                <a:path w="25401" h="110067">
                  <a:moveTo>
                    <a:pt x="0" y="0"/>
                  </a:moveTo>
                  <a:lnTo>
                    <a:pt x="0" y="12612"/>
                  </a:lnTo>
                  <a:lnTo>
                    <a:pt x="941" y="14052"/>
                  </a:lnTo>
                  <a:lnTo>
                    <a:pt x="2509" y="15013"/>
                  </a:lnTo>
                  <a:lnTo>
                    <a:pt x="4495" y="15653"/>
                  </a:lnTo>
                  <a:lnTo>
                    <a:pt x="5820" y="17020"/>
                  </a:lnTo>
                  <a:lnTo>
                    <a:pt x="8119" y="24110"/>
                  </a:lnTo>
                  <a:lnTo>
                    <a:pt x="8467" y="64986"/>
                  </a:lnTo>
                  <a:lnTo>
                    <a:pt x="8467" y="79032"/>
                  </a:lnTo>
                  <a:lnTo>
                    <a:pt x="9407" y="80910"/>
                  </a:lnTo>
                  <a:lnTo>
                    <a:pt x="10976" y="82162"/>
                  </a:lnTo>
                  <a:lnTo>
                    <a:pt x="12962" y="82997"/>
                  </a:lnTo>
                  <a:lnTo>
                    <a:pt x="14286" y="84494"/>
                  </a:lnTo>
                  <a:lnTo>
                    <a:pt x="25400" y="1100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2700"/>
            <p:cNvSpPr/>
            <p:nvPr/>
          </p:nvSpPr>
          <p:spPr>
            <a:xfrm>
              <a:off x="8915404" y="3894770"/>
              <a:ext cx="84664" cy="59058"/>
            </a:xfrm>
            <a:custGeom>
              <a:avLst/>
              <a:gdLst/>
              <a:ahLst/>
              <a:cxnLst/>
              <a:rect l="0" t="0" r="0" b="0"/>
              <a:pathLst>
                <a:path w="84664" h="59058">
                  <a:moveTo>
                    <a:pt x="25396" y="42230"/>
                  </a:moveTo>
                  <a:lnTo>
                    <a:pt x="18106" y="42230"/>
                  </a:lnTo>
                  <a:lnTo>
                    <a:pt x="17715" y="41289"/>
                  </a:lnTo>
                  <a:lnTo>
                    <a:pt x="16929" y="12367"/>
                  </a:lnTo>
                  <a:lnTo>
                    <a:pt x="17870" y="11032"/>
                  </a:lnTo>
                  <a:lnTo>
                    <a:pt x="19439" y="10142"/>
                  </a:lnTo>
                  <a:lnTo>
                    <a:pt x="25553" y="8598"/>
                  </a:lnTo>
                  <a:lnTo>
                    <a:pt x="49617" y="8363"/>
                  </a:lnTo>
                  <a:lnTo>
                    <a:pt x="50009" y="9304"/>
                  </a:lnTo>
                  <a:lnTo>
                    <a:pt x="50446" y="12858"/>
                  </a:lnTo>
                  <a:lnTo>
                    <a:pt x="51503" y="14182"/>
                  </a:lnTo>
                  <a:lnTo>
                    <a:pt x="58054" y="16481"/>
                  </a:lnTo>
                  <a:lnTo>
                    <a:pt x="58727" y="19184"/>
                  </a:lnTo>
                  <a:lnTo>
                    <a:pt x="59156" y="24089"/>
                  </a:lnTo>
                  <a:lnTo>
                    <a:pt x="61725" y="24760"/>
                  </a:lnTo>
                  <a:lnTo>
                    <a:pt x="63726" y="24939"/>
                  </a:lnTo>
                  <a:lnTo>
                    <a:pt x="65061" y="25999"/>
                  </a:lnTo>
                  <a:lnTo>
                    <a:pt x="67684" y="33605"/>
                  </a:lnTo>
                  <a:lnTo>
                    <a:pt x="67698" y="33657"/>
                  </a:lnTo>
                  <a:lnTo>
                    <a:pt x="67720" y="38227"/>
                  </a:lnTo>
                  <a:lnTo>
                    <a:pt x="66782" y="39562"/>
                  </a:lnTo>
                  <a:lnTo>
                    <a:pt x="65217" y="40451"/>
                  </a:lnTo>
                  <a:lnTo>
                    <a:pt x="60439" y="41879"/>
                  </a:lnTo>
                  <a:lnTo>
                    <a:pt x="59785" y="44582"/>
                  </a:lnTo>
                  <a:lnTo>
                    <a:pt x="59611" y="46620"/>
                  </a:lnTo>
                  <a:lnTo>
                    <a:pt x="58554" y="47979"/>
                  </a:lnTo>
                  <a:lnTo>
                    <a:pt x="52003" y="50339"/>
                  </a:lnTo>
                  <a:lnTo>
                    <a:pt x="18465" y="50697"/>
                  </a:lnTo>
                  <a:lnTo>
                    <a:pt x="17954" y="49756"/>
                  </a:lnTo>
                  <a:lnTo>
                    <a:pt x="17384" y="46202"/>
                  </a:lnTo>
                  <a:lnTo>
                    <a:pt x="16293" y="44878"/>
                  </a:lnTo>
                  <a:lnTo>
                    <a:pt x="12570" y="43407"/>
                  </a:lnTo>
                  <a:lnTo>
                    <a:pt x="11201" y="42074"/>
                  </a:lnTo>
                  <a:lnTo>
                    <a:pt x="8823" y="35044"/>
                  </a:lnTo>
                  <a:lnTo>
                    <a:pt x="8472" y="21184"/>
                  </a:lnTo>
                  <a:lnTo>
                    <a:pt x="9410" y="19733"/>
                  </a:lnTo>
                  <a:lnTo>
                    <a:pt x="10975" y="18765"/>
                  </a:lnTo>
                  <a:lnTo>
                    <a:pt x="12960" y="18120"/>
                  </a:lnTo>
                  <a:lnTo>
                    <a:pt x="14284" y="16749"/>
                  </a:lnTo>
                  <a:lnTo>
                    <a:pt x="16826" y="8746"/>
                  </a:lnTo>
                  <a:lnTo>
                    <a:pt x="24209" y="8397"/>
                  </a:lnTo>
                  <a:lnTo>
                    <a:pt x="32581" y="1077"/>
                  </a:lnTo>
                  <a:lnTo>
                    <a:pt x="41041" y="0"/>
                  </a:lnTo>
                  <a:lnTo>
                    <a:pt x="48834" y="5736"/>
                  </a:lnTo>
                  <a:lnTo>
                    <a:pt x="56696" y="7584"/>
                  </a:lnTo>
                  <a:lnTo>
                    <a:pt x="71738" y="8332"/>
                  </a:lnTo>
                  <a:lnTo>
                    <a:pt x="73225" y="9284"/>
                  </a:lnTo>
                  <a:lnTo>
                    <a:pt x="74216" y="10859"/>
                  </a:lnTo>
                  <a:lnTo>
                    <a:pt x="75805" y="15651"/>
                  </a:lnTo>
                  <a:lnTo>
                    <a:pt x="84304" y="24917"/>
                  </a:lnTo>
                  <a:lnTo>
                    <a:pt x="84663" y="50317"/>
                  </a:lnTo>
                  <a:lnTo>
                    <a:pt x="77372" y="57953"/>
                  </a:lnTo>
                  <a:lnTo>
                    <a:pt x="72050" y="58805"/>
                  </a:lnTo>
                  <a:lnTo>
                    <a:pt x="64514" y="59057"/>
                  </a:lnTo>
                  <a:lnTo>
                    <a:pt x="59088" y="56607"/>
                  </a:lnTo>
                  <a:lnTo>
                    <a:pt x="53541" y="53324"/>
                  </a:lnTo>
                  <a:lnTo>
                    <a:pt x="42315" y="51215"/>
                  </a:lnTo>
                  <a:lnTo>
                    <a:pt x="35532" y="50799"/>
                  </a:lnTo>
                  <a:lnTo>
                    <a:pt x="27433" y="44898"/>
                  </a:lnTo>
                  <a:lnTo>
                    <a:pt x="18498" y="42581"/>
                  </a:lnTo>
                  <a:lnTo>
                    <a:pt x="10480" y="36481"/>
                  </a:lnTo>
                  <a:lnTo>
                    <a:pt x="460" y="33869"/>
                  </a:lnTo>
                  <a:lnTo>
                    <a:pt x="8" y="25648"/>
                  </a:lnTo>
                  <a:lnTo>
                    <a:pt x="7286" y="18038"/>
                  </a:lnTo>
                  <a:lnTo>
                    <a:pt x="12609" y="17188"/>
                  </a:lnTo>
                  <a:lnTo>
                    <a:pt x="54826" y="16830"/>
                  </a:lnTo>
                  <a:lnTo>
                    <a:pt x="74881" y="16830"/>
                  </a:lnTo>
                  <a:lnTo>
                    <a:pt x="75319" y="17771"/>
                  </a:lnTo>
                  <a:lnTo>
                    <a:pt x="76081" y="24119"/>
                  </a:lnTo>
                  <a:lnTo>
                    <a:pt x="78654" y="24773"/>
                  </a:lnTo>
                  <a:lnTo>
                    <a:pt x="80657" y="24948"/>
                  </a:lnTo>
                  <a:lnTo>
                    <a:pt x="81992" y="26005"/>
                  </a:lnTo>
                  <a:lnTo>
                    <a:pt x="84558" y="33405"/>
                  </a:lnTo>
                  <a:lnTo>
                    <a:pt x="77364" y="41022"/>
                  </a:lnTo>
                  <a:lnTo>
                    <a:pt x="76298" y="49414"/>
                  </a:lnTo>
                  <a:lnTo>
                    <a:pt x="75324" y="49841"/>
                  </a:lnTo>
                  <a:lnTo>
                    <a:pt x="33336" y="50697"/>
                  </a:lnTo>
                  <a:lnTo>
                    <a:pt x="30689" y="50697"/>
                  </a:lnTo>
                  <a:lnTo>
                    <a:pt x="25240" y="48188"/>
                  </a:lnTo>
                  <a:lnTo>
                    <a:pt x="19682" y="44878"/>
                  </a:lnTo>
                  <a:lnTo>
                    <a:pt x="11264" y="42074"/>
                  </a:lnTo>
                  <a:lnTo>
                    <a:pt x="491" y="34143"/>
                  </a:lnTo>
                  <a:lnTo>
                    <a:pt x="0" y="20908"/>
                  </a:lnTo>
                  <a:lnTo>
                    <a:pt x="939" y="19549"/>
                  </a:lnTo>
                  <a:lnTo>
                    <a:pt x="2505" y="18643"/>
                  </a:lnTo>
                  <a:lnTo>
                    <a:pt x="9207" y="17367"/>
                  </a:lnTo>
                  <a:lnTo>
                    <a:pt x="31375" y="16840"/>
                  </a:lnTo>
                  <a:lnTo>
                    <a:pt x="42329" y="25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2701"/>
            <p:cNvSpPr/>
            <p:nvPr/>
          </p:nvSpPr>
          <p:spPr>
            <a:xfrm>
              <a:off x="8542867" y="3911600"/>
              <a:ext cx="152401" cy="110068"/>
            </a:xfrm>
            <a:custGeom>
              <a:avLst/>
              <a:gdLst/>
              <a:ahLst/>
              <a:cxnLst/>
              <a:rect l="0" t="0" r="0" b="0"/>
              <a:pathLst>
                <a:path w="152401" h="110068">
                  <a:moveTo>
                    <a:pt x="0" y="25400"/>
                  </a:moveTo>
                  <a:lnTo>
                    <a:pt x="15653" y="9747"/>
                  </a:lnTo>
                  <a:lnTo>
                    <a:pt x="21048" y="8846"/>
                  </a:lnTo>
                  <a:lnTo>
                    <a:pt x="32308" y="8500"/>
                  </a:lnTo>
                  <a:lnTo>
                    <a:pt x="40318" y="2655"/>
                  </a:lnTo>
                  <a:lnTo>
                    <a:pt x="48216" y="786"/>
                  </a:lnTo>
                  <a:lnTo>
                    <a:pt x="79401" y="0"/>
                  </a:lnTo>
                  <a:lnTo>
                    <a:pt x="81156" y="941"/>
                  </a:lnTo>
                  <a:lnTo>
                    <a:pt x="82327" y="2509"/>
                  </a:lnTo>
                  <a:lnTo>
                    <a:pt x="84530" y="8118"/>
                  </a:lnTo>
                  <a:lnTo>
                    <a:pt x="91945" y="15726"/>
                  </a:lnTo>
                  <a:lnTo>
                    <a:pt x="93028" y="24117"/>
                  </a:lnTo>
                  <a:lnTo>
                    <a:pt x="93130" y="45269"/>
                  </a:lnTo>
                  <a:lnTo>
                    <a:pt x="92190" y="47112"/>
                  </a:lnTo>
                  <a:lnTo>
                    <a:pt x="90623" y="48342"/>
                  </a:lnTo>
                  <a:lnTo>
                    <a:pt x="88638" y="49161"/>
                  </a:lnTo>
                  <a:lnTo>
                    <a:pt x="87314" y="50648"/>
                  </a:lnTo>
                  <a:lnTo>
                    <a:pt x="85843" y="54809"/>
                  </a:lnTo>
                  <a:lnTo>
                    <a:pt x="84769" y="66165"/>
                  </a:lnTo>
                  <a:lnTo>
                    <a:pt x="60556" y="91843"/>
                  </a:lnTo>
                  <a:lnTo>
                    <a:pt x="55153" y="92751"/>
                  </a:lnTo>
                  <a:lnTo>
                    <a:pt x="47595" y="93020"/>
                  </a:lnTo>
                  <a:lnTo>
                    <a:pt x="42163" y="95591"/>
                  </a:lnTo>
                  <a:lnTo>
                    <a:pt x="35506" y="100413"/>
                  </a:lnTo>
                  <a:lnTo>
                    <a:pt x="26720" y="101496"/>
                  </a:lnTo>
                  <a:lnTo>
                    <a:pt x="26280" y="102471"/>
                  </a:lnTo>
                  <a:lnTo>
                    <a:pt x="25791" y="106064"/>
                  </a:lnTo>
                  <a:lnTo>
                    <a:pt x="24720" y="107398"/>
                  </a:lnTo>
                  <a:lnTo>
                    <a:pt x="17039" y="110036"/>
                  </a:lnTo>
                  <a:lnTo>
                    <a:pt x="16936" y="101948"/>
                  </a:lnTo>
                  <a:lnTo>
                    <a:pt x="21428" y="101703"/>
                  </a:lnTo>
                  <a:lnTo>
                    <a:pt x="22752" y="100728"/>
                  </a:lnTo>
                  <a:lnTo>
                    <a:pt x="25297" y="93485"/>
                  </a:lnTo>
                  <a:lnTo>
                    <a:pt x="66419" y="93133"/>
                  </a:lnTo>
                  <a:lnTo>
                    <a:pt x="79402" y="93133"/>
                  </a:lnTo>
                  <a:lnTo>
                    <a:pt x="81156" y="94074"/>
                  </a:lnTo>
                  <a:lnTo>
                    <a:pt x="82327" y="95642"/>
                  </a:lnTo>
                  <a:lnTo>
                    <a:pt x="83106" y="97628"/>
                  </a:lnTo>
                  <a:lnTo>
                    <a:pt x="84567" y="98952"/>
                  </a:lnTo>
                  <a:lnTo>
                    <a:pt x="91819" y="101251"/>
                  </a:lnTo>
                  <a:lnTo>
                    <a:pt x="116894" y="101597"/>
                  </a:lnTo>
                  <a:lnTo>
                    <a:pt x="124969" y="107418"/>
                  </a:lnTo>
                  <a:lnTo>
                    <a:pt x="132879" y="109282"/>
                  </a:lnTo>
                  <a:lnTo>
                    <a:pt x="152400" y="1100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2702"/>
            <p:cNvSpPr/>
            <p:nvPr/>
          </p:nvSpPr>
          <p:spPr>
            <a:xfrm>
              <a:off x="9194803" y="3818467"/>
              <a:ext cx="33865" cy="160867"/>
            </a:xfrm>
            <a:custGeom>
              <a:avLst/>
              <a:gdLst/>
              <a:ahLst/>
              <a:cxnLst/>
              <a:rect l="0" t="0" r="0" b="0"/>
              <a:pathLst>
                <a:path w="33865" h="160867">
                  <a:moveTo>
                    <a:pt x="8464" y="0"/>
                  </a:moveTo>
                  <a:lnTo>
                    <a:pt x="0" y="0"/>
                  </a:lnTo>
                  <a:lnTo>
                    <a:pt x="4493" y="0"/>
                  </a:lnTo>
                  <a:lnTo>
                    <a:pt x="5816" y="941"/>
                  </a:lnTo>
                  <a:lnTo>
                    <a:pt x="6698" y="2508"/>
                  </a:lnTo>
                  <a:lnTo>
                    <a:pt x="8433" y="8363"/>
                  </a:lnTo>
                  <a:lnTo>
                    <a:pt x="8464" y="45196"/>
                  </a:lnTo>
                  <a:lnTo>
                    <a:pt x="9404" y="47064"/>
                  </a:lnTo>
                  <a:lnTo>
                    <a:pt x="10973" y="48309"/>
                  </a:lnTo>
                  <a:lnTo>
                    <a:pt x="12958" y="49139"/>
                  </a:lnTo>
                  <a:lnTo>
                    <a:pt x="14282" y="51574"/>
                  </a:lnTo>
                  <a:lnTo>
                    <a:pt x="16777" y="75832"/>
                  </a:lnTo>
                  <a:lnTo>
                    <a:pt x="16930" y="115710"/>
                  </a:lnTo>
                  <a:lnTo>
                    <a:pt x="16930" y="135493"/>
                  </a:lnTo>
                  <a:lnTo>
                    <a:pt x="17871" y="138307"/>
                  </a:lnTo>
                  <a:lnTo>
                    <a:pt x="19440" y="140182"/>
                  </a:lnTo>
                  <a:lnTo>
                    <a:pt x="21425" y="141432"/>
                  </a:lnTo>
                  <a:lnTo>
                    <a:pt x="22749" y="143206"/>
                  </a:lnTo>
                  <a:lnTo>
                    <a:pt x="27384" y="152813"/>
                  </a:lnTo>
                  <a:lnTo>
                    <a:pt x="33864" y="160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2703"/>
            <p:cNvSpPr/>
            <p:nvPr/>
          </p:nvSpPr>
          <p:spPr>
            <a:xfrm>
              <a:off x="9152570" y="3793067"/>
              <a:ext cx="219996" cy="194731"/>
            </a:xfrm>
            <a:custGeom>
              <a:avLst/>
              <a:gdLst/>
              <a:ahLst/>
              <a:cxnLst/>
              <a:rect l="0" t="0" r="0" b="0"/>
              <a:pathLst>
                <a:path w="219996" h="194731">
                  <a:moveTo>
                    <a:pt x="8363" y="16933"/>
                  </a:moveTo>
                  <a:lnTo>
                    <a:pt x="8363" y="12438"/>
                  </a:lnTo>
                  <a:lnTo>
                    <a:pt x="7423" y="11114"/>
                  </a:lnTo>
                  <a:lnTo>
                    <a:pt x="5854" y="10232"/>
                  </a:lnTo>
                  <a:lnTo>
                    <a:pt x="3869" y="9644"/>
                  </a:lnTo>
                  <a:lnTo>
                    <a:pt x="2545" y="8310"/>
                  </a:lnTo>
                  <a:lnTo>
                    <a:pt x="0" y="379"/>
                  </a:lnTo>
                  <a:lnTo>
                    <a:pt x="15623" y="0"/>
                  </a:lnTo>
                  <a:lnTo>
                    <a:pt x="35799" y="7289"/>
                  </a:lnTo>
                  <a:lnTo>
                    <a:pt x="48660" y="9174"/>
                  </a:lnTo>
                  <a:lnTo>
                    <a:pt x="69255" y="15726"/>
                  </a:lnTo>
                  <a:lnTo>
                    <a:pt x="82445" y="17635"/>
                  </a:lnTo>
                  <a:lnTo>
                    <a:pt x="121187" y="31920"/>
                  </a:lnTo>
                  <a:lnTo>
                    <a:pt x="131685" y="38830"/>
                  </a:lnTo>
                  <a:lnTo>
                    <a:pt x="143660" y="44150"/>
                  </a:lnTo>
                  <a:lnTo>
                    <a:pt x="158859" y="55743"/>
                  </a:lnTo>
                  <a:lnTo>
                    <a:pt x="168070" y="57700"/>
                  </a:lnTo>
                  <a:lnTo>
                    <a:pt x="171279" y="60104"/>
                  </a:lnTo>
                  <a:lnTo>
                    <a:pt x="197525" y="95883"/>
                  </a:lnTo>
                  <a:lnTo>
                    <a:pt x="207814" y="107230"/>
                  </a:lnTo>
                  <a:lnTo>
                    <a:pt x="213332" y="118530"/>
                  </a:lnTo>
                  <a:lnTo>
                    <a:pt x="217053" y="124176"/>
                  </a:lnTo>
                  <a:lnTo>
                    <a:pt x="219149" y="132644"/>
                  </a:lnTo>
                  <a:lnTo>
                    <a:pt x="219995" y="159717"/>
                  </a:lnTo>
                  <a:lnTo>
                    <a:pt x="219066" y="162921"/>
                  </a:lnTo>
                  <a:lnTo>
                    <a:pt x="217506" y="165059"/>
                  </a:lnTo>
                  <a:lnTo>
                    <a:pt x="215525" y="166484"/>
                  </a:lnTo>
                  <a:lnTo>
                    <a:pt x="214204" y="168375"/>
                  </a:lnTo>
                  <a:lnTo>
                    <a:pt x="212737" y="172984"/>
                  </a:lnTo>
                  <a:lnTo>
                    <a:pt x="207067" y="178168"/>
                  </a:lnTo>
                  <a:lnTo>
                    <a:pt x="199217" y="182667"/>
                  </a:lnTo>
                  <a:lnTo>
                    <a:pt x="167654" y="193416"/>
                  </a:lnTo>
                  <a:lnTo>
                    <a:pt x="126725" y="194681"/>
                  </a:lnTo>
                  <a:lnTo>
                    <a:pt x="87375" y="194730"/>
                  </a:lnTo>
                  <a:lnTo>
                    <a:pt x="53692" y="193792"/>
                  </a:lnTo>
                  <a:lnTo>
                    <a:pt x="29002" y="187051"/>
                  </a:lnTo>
                  <a:lnTo>
                    <a:pt x="16830" y="186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2704"/>
            <p:cNvSpPr/>
            <p:nvPr/>
          </p:nvSpPr>
          <p:spPr>
            <a:xfrm>
              <a:off x="8492067" y="3852333"/>
              <a:ext cx="152401" cy="16935"/>
            </a:xfrm>
            <a:custGeom>
              <a:avLst/>
              <a:gdLst/>
              <a:ahLst/>
              <a:cxnLst/>
              <a:rect l="0" t="0" r="0" b="0"/>
              <a:pathLst>
                <a:path w="152401" h="16935">
                  <a:moveTo>
                    <a:pt x="0" y="16934"/>
                  </a:moveTo>
                  <a:lnTo>
                    <a:pt x="36723" y="16934"/>
                  </a:lnTo>
                  <a:lnTo>
                    <a:pt x="38593" y="15993"/>
                  </a:lnTo>
                  <a:lnTo>
                    <a:pt x="39839" y="14425"/>
                  </a:lnTo>
                  <a:lnTo>
                    <a:pt x="40670" y="12439"/>
                  </a:lnTo>
                  <a:lnTo>
                    <a:pt x="43106" y="11115"/>
                  </a:lnTo>
                  <a:lnTo>
                    <a:pt x="65300" y="8700"/>
                  </a:lnTo>
                  <a:lnTo>
                    <a:pt x="79032" y="7595"/>
                  </a:lnTo>
                  <a:lnTo>
                    <a:pt x="95585" y="1186"/>
                  </a:lnTo>
                  <a:lnTo>
                    <a:pt x="135387" y="10"/>
                  </a:lnTo>
                  <a:lnTo>
                    <a:pt x="1524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 name="SMARTInkShape-Group586"/>
          <p:cNvGrpSpPr/>
          <p:nvPr/>
        </p:nvGrpSpPr>
        <p:grpSpPr>
          <a:xfrm>
            <a:off x="8229600" y="3049178"/>
            <a:ext cx="440268" cy="295156"/>
            <a:chOff x="8229600" y="3049178"/>
            <a:chExt cx="440268" cy="295156"/>
          </a:xfrm>
        </p:grpSpPr>
        <p:sp>
          <p:nvSpPr>
            <p:cNvPr id="178" name="SMARTInkShape-2705"/>
            <p:cNvSpPr/>
            <p:nvPr/>
          </p:nvSpPr>
          <p:spPr>
            <a:xfrm>
              <a:off x="8492067" y="3200400"/>
              <a:ext cx="152401" cy="25401"/>
            </a:xfrm>
            <a:custGeom>
              <a:avLst/>
              <a:gdLst/>
              <a:ahLst/>
              <a:cxnLst/>
              <a:rect l="0" t="0" r="0" b="0"/>
              <a:pathLst>
                <a:path w="152401" h="25401">
                  <a:moveTo>
                    <a:pt x="0" y="25400"/>
                  </a:moveTo>
                  <a:lnTo>
                    <a:pt x="0" y="16933"/>
                  </a:lnTo>
                  <a:lnTo>
                    <a:pt x="29434" y="16933"/>
                  </a:lnTo>
                  <a:lnTo>
                    <a:pt x="34405" y="14425"/>
                  </a:lnTo>
                  <a:lnTo>
                    <a:pt x="39750" y="11115"/>
                  </a:lnTo>
                  <a:lnTo>
                    <a:pt x="50847" y="8990"/>
                  </a:lnTo>
                  <a:lnTo>
                    <a:pt x="93133" y="8468"/>
                  </a:lnTo>
                  <a:lnTo>
                    <a:pt x="95955" y="8467"/>
                  </a:lnTo>
                  <a:lnTo>
                    <a:pt x="135312" y="155"/>
                  </a:lnTo>
                  <a:lnTo>
                    <a:pt x="1524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2706"/>
            <p:cNvSpPr/>
            <p:nvPr/>
          </p:nvSpPr>
          <p:spPr>
            <a:xfrm>
              <a:off x="8229600" y="3141133"/>
              <a:ext cx="177801" cy="152401"/>
            </a:xfrm>
            <a:custGeom>
              <a:avLst/>
              <a:gdLst/>
              <a:ahLst/>
              <a:cxnLst/>
              <a:rect l="0" t="0" r="0" b="0"/>
              <a:pathLst>
                <a:path w="177801" h="152401">
                  <a:moveTo>
                    <a:pt x="33867" y="25400"/>
                  </a:moveTo>
                  <a:lnTo>
                    <a:pt x="46480" y="25400"/>
                  </a:lnTo>
                  <a:lnTo>
                    <a:pt x="47920" y="24460"/>
                  </a:lnTo>
                  <a:lnTo>
                    <a:pt x="48880" y="22892"/>
                  </a:lnTo>
                  <a:lnTo>
                    <a:pt x="49520" y="20906"/>
                  </a:lnTo>
                  <a:lnTo>
                    <a:pt x="50888" y="19582"/>
                  </a:lnTo>
                  <a:lnTo>
                    <a:pt x="59348" y="16226"/>
                  </a:lnTo>
                  <a:lnTo>
                    <a:pt x="66443" y="9674"/>
                  </a:lnTo>
                  <a:lnTo>
                    <a:pt x="71846" y="8825"/>
                  </a:lnTo>
                  <a:lnTo>
                    <a:pt x="88699" y="8476"/>
                  </a:lnTo>
                  <a:lnTo>
                    <a:pt x="90177" y="7532"/>
                  </a:lnTo>
                  <a:lnTo>
                    <a:pt x="91163" y="5963"/>
                  </a:lnTo>
                  <a:lnTo>
                    <a:pt x="91820" y="3975"/>
                  </a:lnTo>
                  <a:lnTo>
                    <a:pt x="93198" y="2650"/>
                  </a:lnTo>
                  <a:lnTo>
                    <a:pt x="100308" y="349"/>
                  </a:lnTo>
                  <a:lnTo>
                    <a:pt x="126968" y="0"/>
                  </a:lnTo>
                  <a:lnTo>
                    <a:pt x="135117" y="8118"/>
                  </a:lnTo>
                  <a:lnTo>
                    <a:pt x="135458" y="23865"/>
                  </a:lnTo>
                  <a:lnTo>
                    <a:pt x="129646" y="31856"/>
                  </a:lnTo>
                  <a:lnTo>
                    <a:pt x="127784" y="39752"/>
                  </a:lnTo>
                  <a:lnTo>
                    <a:pt x="127348" y="45263"/>
                  </a:lnTo>
                  <a:lnTo>
                    <a:pt x="124646" y="50848"/>
                  </a:lnTo>
                  <a:lnTo>
                    <a:pt x="121250" y="56466"/>
                  </a:lnTo>
                  <a:lnTo>
                    <a:pt x="119741" y="62099"/>
                  </a:lnTo>
                  <a:lnTo>
                    <a:pt x="118398" y="63977"/>
                  </a:lnTo>
                  <a:lnTo>
                    <a:pt x="116562" y="65229"/>
                  </a:lnTo>
                  <a:lnTo>
                    <a:pt x="112013" y="67561"/>
                  </a:lnTo>
                  <a:lnTo>
                    <a:pt x="90277" y="87593"/>
                  </a:lnTo>
                  <a:lnTo>
                    <a:pt x="87160" y="93180"/>
                  </a:lnTo>
                  <a:lnTo>
                    <a:pt x="84834" y="98799"/>
                  </a:lnTo>
                  <a:lnTo>
                    <a:pt x="64808" y="121357"/>
                  </a:lnTo>
                  <a:lnTo>
                    <a:pt x="59220" y="124492"/>
                  </a:lnTo>
                  <a:lnTo>
                    <a:pt x="43474" y="131000"/>
                  </a:lnTo>
                  <a:lnTo>
                    <a:pt x="40272" y="133430"/>
                  </a:lnTo>
                  <a:lnTo>
                    <a:pt x="34823" y="140404"/>
                  </a:lnTo>
                  <a:lnTo>
                    <a:pt x="16824" y="150428"/>
                  </a:lnTo>
                  <a:lnTo>
                    <a:pt x="7" y="152400"/>
                  </a:lnTo>
                  <a:lnTo>
                    <a:pt x="1" y="152400"/>
                  </a:lnTo>
                  <a:lnTo>
                    <a:pt x="0" y="144282"/>
                  </a:lnTo>
                  <a:lnTo>
                    <a:pt x="4495" y="144037"/>
                  </a:lnTo>
                  <a:lnTo>
                    <a:pt x="5819" y="143062"/>
                  </a:lnTo>
                  <a:lnTo>
                    <a:pt x="7290" y="139470"/>
                  </a:lnTo>
                  <a:lnTo>
                    <a:pt x="8624" y="138135"/>
                  </a:lnTo>
                  <a:lnTo>
                    <a:pt x="15653" y="135819"/>
                  </a:lnTo>
                  <a:lnTo>
                    <a:pt x="21048" y="135571"/>
                  </a:lnTo>
                  <a:lnTo>
                    <a:pt x="22499" y="134596"/>
                  </a:lnTo>
                  <a:lnTo>
                    <a:pt x="23466" y="133005"/>
                  </a:lnTo>
                  <a:lnTo>
                    <a:pt x="24111" y="131003"/>
                  </a:lnTo>
                  <a:lnTo>
                    <a:pt x="25481" y="129669"/>
                  </a:lnTo>
                  <a:lnTo>
                    <a:pt x="29513" y="128186"/>
                  </a:lnTo>
                  <a:lnTo>
                    <a:pt x="63269" y="127003"/>
                  </a:lnTo>
                  <a:lnTo>
                    <a:pt x="68258" y="129510"/>
                  </a:lnTo>
                  <a:lnTo>
                    <a:pt x="73612" y="132819"/>
                  </a:lnTo>
                  <a:lnTo>
                    <a:pt x="84713" y="134944"/>
                  </a:lnTo>
                  <a:lnTo>
                    <a:pt x="104425" y="135436"/>
                  </a:lnTo>
                  <a:lnTo>
                    <a:pt x="110068" y="137962"/>
                  </a:lnTo>
                  <a:lnTo>
                    <a:pt x="116860" y="142754"/>
                  </a:lnTo>
                  <a:lnTo>
                    <a:pt x="124962" y="143701"/>
                  </a:lnTo>
                  <a:lnTo>
                    <a:pt x="166745" y="143934"/>
                  </a:lnTo>
                  <a:lnTo>
                    <a:pt x="177800" y="143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2707"/>
            <p:cNvSpPr/>
            <p:nvPr/>
          </p:nvSpPr>
          <p:spPr>
            <a:xfrm>
              <a:off x="8509000" y="3049178"/>
              <a:ext cx="25401" cy="117356"/>
            </a:xfrm>
            <a:custGeom>
              <a:avLst/>
              <a:gdLst/>
              <a:ahLst/>
              <a:cxnLst/>
              <a:rect l="0" t="0" r="0" b="0"/>
              <a:pathLst>
                <a:path w="25401" h="117356">
                  <a:moveTo>
                    <a:pt x="0" y="32689"/>
                  </a:moveTo>
                  <a:lnTo>
                    <a:pt x="0" y="28194"/>
                  </a:lnTo>
                  <a:lnTo>
                    <a:pt x="940" y="26870"/>
                  </a:lnTo>
                  <a:lnTo>
                    <a:pt x="2509" y="25987"/>
                  </a:lnTo>
                  <a:lnTo>
                    <a:pt x="4495" y="25399"/>
                  </a:lnTo>
                  <a:lnTo>
                    <a:pt x="5819" y="24066"/>
                  </a:lnTo>
                  <a:lnTo>
                    <a:pt x="8118" y="17035"/>
                  </a:lnTo>
                  <a:lnTo>
                    <a:pt x="8364" y="11640"/>
                  </a:lnTo>
                  <a:lnTo>
                    <a:pt x="9339" y="10189"/>
                  </a:lnTo>
                  <a:lnTo>
                    <a:pt x="10930" y="9222"/>
                  </a:lnTo>
                  <a:lnTo>
                    <a:pt x="16903" y="7298"/>
                  </a:lnTo>
                  <a:lnTo>
                    <a:pt x="16930" y="0"/>
                  </a:lnTo>
                  <a:lnTo>
                    <a:pt x="16933" y="41729"/>
                  </a:lnTo>
                  <a:lnTo>
                    <a:pt x="16933" y="53655"/>
                  </a:lnTo>
                  <a:lnTo>
                    <a:pt x="19442" y="58627"/>
                  </a:lnTo>
                  <a:lnTo>
                    <a:pt x="24223" y="64989"/>
                  </a:lnTo>
                  <a:lnTo>
                    <a:pt x="25168" y="73005"/>
                  </a:lnTo>
                  <a:lnTo>
                    <a:pt x="25400" y="1173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2708"/>
            <p:cNvSpPr/>
            <p:nvPr/>
          </p:nvSpPr>
          <p:spPr>
            <a:xfrm>
              <a:off x="8525933" y="3259667"/>
              <a:ext cx="143935" cy="84667"/>
            </a:xfrm>
            <a:custGeom>
              <a:avLst/>
              <a:gdLst/>
              <a:ahLst/>
              <a:cxnLst/>
              <a:rect l="0" t="0" r="0" b="0"/>
              <a:pathLst>
                <a:path w="143935" h="84667">
                  <a:moveTo>
                    <a:pt x="0" y="33866"/>
                  </a:moveTo>
                  <a:lnTo>
                    <a:pt x="0" y="13624"/>
                  </a:lnTo>
                  <a:lnTo>
                    <a:pt x="941" y="11905"/>
                  </a:lnTo>
                  <a:lnTo>
                    <a:pt x="2509" y="10759"/>
                  </a:lnTo>
                  <a:lnTo>
                    <a:pt x="7290" y="8919"/>
                  </a:lnTo>
                  <a:lnTo>
                    <a:pt x="20148" y="8506"/>
                  </a:lnTo>
                  <a:lnTo>
                    <a:pt x="21899" y="7552"/>
                  </a:lnTo>
                  <a:lnTo>
                    <a:pt x="23066" y="5975"/>
                  </a:lnTo>
                  <a:lnTo>
                    <a:pt x="23844" y="3983"/>
                  </a:lnTo>
                  <a:lnTo>
                    <a:pt x="25304" y="2655"/>
                  </a:lnTo>
                  <a:lnTo>
                    <a:pt x="32553" y="349"/>
                  </a:lnTo>
                  <a:lnTo>
                    <a:pt x="74640" y="0"/>
                  </a:lnTo>
                  <a:lnTo>
                    <a:pt x="84278" y="8118"/>
                  </a:lnTo>
                  <a:lnTo>
                    <a:pt x="91923" y="8435"/>
                  </a:lnTo>
                  <a:lnTo>
                    <a:pt x="92327" y="9387"/>
                  </a:lnTo>
                  <a:lnTo>
                    <a:pt x="93134" y="46372"/>
                  </a:lnTo>
                  <a:lnTo>
                    <a:pt x="92193" y="47848"/>
                  </a:lnTo>
                  <a:lnTo>
                    <a:pt x="90625" y="48832"/>
                  </a:lnTo>
                  <a:lnTo>
                    <a:pt x="88639" y="49488"/>
                  </a:lnTo>
                  <a:lnTo>
                    <a:pt x="87314" y="50866"/>
                  </a:lnTo>
                  <a:lnTo>
                    <a:pt x="85844" y="54905"/>
                  </a:lnTo>
                  <a:lnTo>
                    <a:pt x="84510" y="56359"/>
                  </a:lnTo>
                  <a:lnTo>
                    <a:pt x="80521" y="57974"/>
                  </a:lnTo>
                  <a:lnTo>
                    <a:pt x="79081" y="59346"/>
                  </a:lnTo>
                  <a:lnTo>
                    <a:pt x="77481" y="63378"/>
                  </a:lnTo>
                  <a:lnTo>
                    <a:pt x="76113" y="64830"/>
                  </a:lnTo>
                  <a:lnTo>
                    <a:pt x="60826" y="74909"/>
                  </a:lnTo>
                  <a:lnTo>
                    <a:pt x="52815" y="81763"/>
                  </a:lnTo>
                  <a:lnTo>
                    <a:pt x="44917" y="83806"/>
                  </a:lnTo>
                  <a:lnTo>
                    <a:pt x="2973" y="84666"/>
                  </a:lnTo>
                  <a:lnTo>
                    <a:pt x="0" y="84666"/>
                  </a:lnTo>
                  <a:lnTo>
                    <a:pt x="40303" y="84666"/>
                  </a:lnTo>
                  <a:lnTo>
                    <a:pt x="81294" y="84666"/>
                  </a:lnTo>
                  <a:lnTo>
                    <a:pt x="122821" y="84666"/>
                  </a:lnTo>
                  <a:lnTo>
                    <a:pt x="143934" y="846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5" name="SMARTInkShape-Group587"/>
          <p:cNvGrpSpPr/>
          <p:nvPr/>
        </p:nvGrpSpPr>
        <p:grpSpPr>
          <a:xfrm>
            <a:off x="8932333" y="3141136"/>
            <a:ext cx="465668" cy="152367"/>
            <a:chOff x="8932333" y="3141136"/>
            <a:chExt cx="465668" cy="152367"/>
          </a:xfrm>
        </p:grpSpPr>
        <p:sp>
          <p:nvSpPr>
            <p:cNvPr id="183" name="SMARTInkShape-2709"/>
            <p:cNvSpPr/>
            <p:nvPr/>
          </p:nvSpPr>
          <p:spPr>
            <a:xfrm>
              <a:off x="8932333" y="3200400"/>
              <a:ext cx="67733" cy="59268"/>
            </a:xfrm>
            <a:custGeom>
              <a:avLst/>
              <a:gdLst/>
              <a:ahLst/>
              <a:cxnLst/>
              <a:rect l="0" t="0" r="0" b="0"/>
              <a:pathLst>
                <a:path w="67733" h="59268">
                  <a:moveTo>
                    <a:pt x="25400" y="50800"/>
                  </a:moveTo>
                  <a:lnTo>
                    <a:pt x="25400" y="46305"/>
                  </a:lnTo>
                  <a:lnTo>
                    <a:pt x="24460" y="44981"/>
                  </a:lnTo>
                  <a:lnTo>
                    <a:pt x="22891" y="44099"/>
                  </a:lnTo>
                  <a:lnTo>
                    <a:pt x="16965" y="42343"/>
                  </a:lnTo>
                  <a:lnTo>
                    <a:pt x="16934" y="26580"/>
                  </a:lnTo>
                  <a:lnTo>
                    <a:pt x="17874" y="26187"/>
                  </a:lnTo>
                  <a:lnTo>
                    <a:pt x="25052" y="25431"/>
                  </a:lnTo>
                  <a:lnTo>
                    <a:pt x="25297" y="20914"/>
                  </a:lnTo>
                  <a:lnTo>
                    <a:pt x="26273" y="19587"/>
                  </a:lnTo>
                  <a:lnTo>
                    <a:pt x="33516" y="17037"/>
                  </a:lnTo>
                  <a:lnTo>
                    <a:pt x="50420" y="16933"/>
                  </a:lnTo>
                  <a:lnTo>
                    <a:pt x="59236" y="25370"/>
                  </a:lnTo>
                  <a:lnTo>
                    <a:pt x="59267" y="42227"/>
                  </a:lnTo>
                  <a:lnTo>
                    <a:pt x="43613" y="42333"/>
                  </a:lnTo>
                  <a:lnTo>
                    <a:pt x="35156" y="49623"/>
                  </a:lnTo>
                  <a:lnTo>
                    <a:pt x="26690" y="50696"/>
                  </a:lnTo>
                  <a:lnTo>
                    <a:pt x="10027" y="50797"/>
                  </a:lnTo>
                  <a:lnTo>
                    <a:pt x="9506" y="49858"/>
                  </a:lnTo>
                  <a:lnTo>
                    <a:pt x="8929" y="46304"/>
                  </a:lnTo>
                  <a:lnTo>
                    <a:pt x="7834" y="44981"/>
                  </a:lnTo>
                  <a:lnTo>
                    <a:pt x="361" y="42436"/>
                  </a:lnTo>
                  <a:lnTo>
                    <a:pt x="0" y="17315"/>
                  </a:lnTo>
                  <a:lnTo>
                    <a:pt x="8119" y="8825"/>
                  </a:lnTo>
                  <a:lnTo>
                    <a:pt x="46446" y="8467"/>
                  </a:lnTo>
                  <a:lnTo>
                    <a:pt x="51375" y="10975"/>
                  </a:lnTo>
                  <a:lnTo>
                    <a:pt x="57707" y="15756"/>
                  </a:lnTo>
                  <a:lnTo>
                    <a:pt x="63300" y="16584"/>
                  </a:lnTo>
                  <a:lnTo>
                    <a:pt x="64778" y="17641"/>
                  </a:lnTo>
                  <a:lnTo>
                    <a:pt x="65763" y="19287"/>
                  </a:lnTo>
                  <a:lnTo>
                    <a:pt x="67474" y="25536"/>
                  </a:lnTo>
                  <a:lnTo>
                    <a:pt x="67732" y="41951"/>
                  </a:lnTo>
                  <a:lnTo>
                    <a:pt x="54876" y="55188"/>
                  </a:lnTo>
                  <a:lnTo>
                    <a:pt x="50102" y="57454"/>
                  </a:lnTo>
                  <a:lnTo>
                    <a:pt x="29856" y="59236"/>
                  </a:lnTo>
                  <a:lnTo>
                    <a:pt x="1321" y="59267"/>
                  </a:lnTo>
                  <a:lnTo>
                    <a:pt x="881" y="58326"/>
                  </a:lnTo>
                  <a:lnTo>
                    <a:pt x="0" y="21287"/>
                  </a:lnTo>
                  <a:lnTo>
                    <a:pt x="941" y="19836"/>
                  </a:lnTo>
                  <a:lnTo>
                    <a:pt x="2510" y="18868"/>
                  </a:lnTo>
                  <a:lnTo>
                    <a:pt x="7291" y="17315"/>
                  </a:lnTo>
                  <a:lnTo>
                    <a:pt x="15653" y="9677"/>
                  </a:lnTo>
                  <a:lnTo>
                    <a:pt x="21049" y="8825"/>
                  </a:lnTo>
                  <a:lnTo>
                    <a:pt x="37900" y="8476"/>
                  </a:lnTo>
                  <a:lnTo>
                    <a:pt x="39378" y="9414"/>
                  </a:lnTo>
                  <a:lnTo>
                    <a:pt x="40363" y="10980"/>
                  </a:lnTo>
                  <a:lnTo>
                    <a:pt x="41020" y="12964"/>
                  </a:lnTo>
                  <a:lnTo>
                    <a:pt x="42399" y="14288"/>
                  </a:lnTo>
                  <a:lnTo>
                    <a:pt x="46439" y="15757"/>
                  </a:lnTo>
                  <a:lnTo>
                    <a:pt x="58805" y="16902"/>
                  </a:lnTo>
                  <a:lnTo>
                    <a:pt x="67627" y="25296"/>
                  </a:lnTo>
                  <a:lnTo>
                    <a:pt x="67701" y="29864"/>
                  </a:lnTo>
                  <a:lnTo>
                    <a:pt x="66771" y="31198"/>
                  </a:lnTo>
                  <a:lnTo>
                    <a:pt x="65211" y="32087"/>
                  </a:lnTo>
                  <a:lnTo>
                    <a:pt x="59615" y="33762"/>
                  </a:lnTo>
                  <a:lnTo>
                    <a:pt x="52009" y="41147"/>
                  </a:lnTo>
                  <a:lnTo>
                    <a:pt x="46664" y="41982"/>
                  </a:lnTo>
                  <a:lnTo>
                    <a:pt x="8849" y="42333"/>
                  </a:lnTo>
                  <a:lnTo>
                    <a:pt x="84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2710"/>
            <p:cNvSpPr/>
            <p:nvPr/>
          </p:nvSpPr>
          <p:spPr>
            <a:xfrm>
              <a:off x="9203267" y="3141136"/>
              <a:ext cx="194734" cy="152367"/>
            </a:xfrm>
            <a:custGeom>
              <a:avLst/>
              <a:gdLst/>
              <a:ahLst/>
              <a:cxnLst/>
              <a:rect l="0" t="0" r="0" b="0"/>
              <a:pathLst>
                <a:path w="194734" h="152367">
                  <a:moveTo>
                    <a:pt x="76200" y="25397"/>
                  </a:moveTo>
                  <a:lnTo>
                    <a:pt x="76200" y="50685"/>
                  </a:lnTo>
                  <a:lnTo>
                    <a:pt x="84563" y="59160"/>
                  </a:lnTo>
                  <a:lnTo>
                    <a:pt x="84665" y="67626"/>
                  </a:lnTo>
                  <a:lnTo>
                    <a:pt x="91957" y="67721"/>
                  </a:lnTo>
                  <a:lnTo>
                    <a:pt x="92349" y="66784"/>
                  </a:lnTo>
                  <a:lnTo>
                    <a:pt x="93133" y="26709"/>
                  </a:lnTo>
                  <a:lnTo>
                    <a:pt x="92193" y="26272"/>
                  </a:lnTo>
                  <a:lnTo>
                    <a:pt x="88638" y="25786"/>
                  </a:lnTo>
                  <a:lnTo>
                    <a:pt x="87314" y="24716"/>
                  </a:lnTo>
                  <a:lnTo>
                    <a:pt x="85843" y="21018"/>
                  </a:lnTo>
                  <a:lnTo>
                    <a:pt x="84697" y="8919"/>
                  </a:lnTo>
                  <a:lnTo>
                    <a:pt x="80181" y="8598"/>
                  </a:lnTo>
                  <a:lnTo>
                    <a:pt x="78854" y="7613"/>
                  </a:lnTo>
                  <a:lnTo>
                    <a:pt x="76303" y="350"/>
                  </a:lnTo>
                  <a:lnTo>
                    <a:pt x="60548" y="0"/>
                  </a:lnTo>
                  <a:lnTo>
                    <a:pt x="60120" y="940"/>
                  </a:lnTo>
                  <a:lnTo>
                    <a:pt x="59646" y="4493"/>
                  </a:lnTo>
                  <a:lnTo>
                    <a:pt x="58579" y="5817"/>
                  </a:lnTo>
                  <a:lnTo>
                    <a:pt x="54884" y="7288"/>
                  </a:lnTo>
                  <a:lnTo>
                    <a:pt x="44847" y="9172"/>
                  </a:lnTo>
                  <a:lnTo>
                    <a:pt x="32083" y="18903"/>
                  </a:lnTo>
                  <a:lnTo>
                    <a:pt x="21296" y="29512"/>
                  </a:lnTo>
                  <a:lnTo>
                    <a:pt x="18872" y="34438"/>
                  </a:lnTo>
                  <a:lnTo>
                    <a:pt x="18226" y="37069"/>
                  </a:lnTo>
                  <a:lnTo>
                    <a:pt x="16855" y="38823"/>
                  </a:lnTo>
                  <a:lnTo>
                    <a:pt x="12822" y="40772"/>
                  </a:lnTo>
                  <a:lnTo>
                    <a:pt x="11371" y="42232"/>
                  </a:lnTo>
                  <a:lnTo>
                    <a:pt x="1935" y="59424"/>
                  </a:lnTo>
                  <a:lnTo>
                    <a:pt x="34" y="79371"/>
                  </a:lnTo>
                  <a:lnTo>
                    <a:pt x="0" y="121354"/>
                  </a:lnTo>
                  <a:lnTo>
                    <a:pt x="0" y="129820"/>
                  </a:lnTo>
                  <a:lnTo>
                    <a:pt x="2509" y="135464"/>
                  </a:lnTo>
                  <a:lnTo>
                    <a:pt x="4494" y="138286"/>
                  </a:lnTo>
                  <a:lnTo>
                    <a:pt x="9209" y="141422"/>
                  </a:lnTo>
                  <a:lnTo>
                    <a:pt x="15408" y="143435"/>
                  </a:lnTo>
                  <a:lnTo>
                    <a:pt x="20974" y="148278"/>
                  </a:lnTo>
                  <a:lnTo>
                    <a:pt x="28451" y="150567"/>
                  </a:lnTo>
                  <a:lnTo>
                    <a:pt x="69284" y="152366"/>
                  </a:lnTo>
                  <a:lnTo>
                    <a:pt x="104679" y="151454"/>
                  </a:lnTo>
                  <a:lnTo>
                    <a:pt x="137247" y="144454"/>
                  </a:lnTo>
                  <a:lnTo>
                    <a:pt x="176533" y="143940"/>
                  </a:lnTo>
                  <a:lnTo>
                    <a:pt x="194733" y="1439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0" name="SMARTInkShape-Group588"/>
          <p:cNvGrpSpPr/>
          <p:nvPr/>
        </p:nvGrpSpPr>
        <p:grpSpPr>
          <a:xfrm>
            <a:off x="8432800" y="2116668"/>
            <a:ext cx="965191" cy="194733"/>
            <a:chOff x="8432800" y="2116668"/>
            <a:chExt cx="965191" cy="194733"/>
          </a:xfrm>
        </p:grpSpPr>
        <p:sp>
          <p:nvSpPr>
            <p:cNvPr id="186" name="SMARTInkShape-2711"/>
            <p:cNvSpPr/>
            <p:nvPr/>
          </p:nvSpPr>
          <p:spPr>
            <a:xfrm>
              <a:off x="9228668" y="2142067"/>
              <a:ext cx="16933" cy="110067"/>
            </a:xfrm>
            <a:custGeom>
              <a:avLst/>
              <a:gdLst/>
              <a:ahLst/>
              <a:cxnLst/>
              <a:rect l="0" t="0" r="0" b="0"/>
              <a:pathLst>
                <a:path w="16933" h="110067">
                  <a:moveTo>
                    <a:pt x="8465" y="0"/>
                  </a:moveTo>
                  <a:lnTo>
                    <a:pt x="8465" y="37071"/>
                  </a:lnTo>
                  <a:lnTo>
                    <a:pt x="7525" y="38825"/>
                  </a:lnTo>
                  <a:lnTo>
                    <a:pt x="5956" y="39995"/>
                  </a:lnTo>
                  <a:lnTo>
                    <a:pt x="3971" y="40774"/>
                  </a:lnTo>
                  <a:lnTo>
                    <a:pt x="2647" y="42235"/>
                  </a:lnTo>
                  <a:lnTo>
                    <a:pt x="1175" y="46366"/>
                  </a:lnTo>
                  <a:lnTo>
                    <a:pt x="0" y="83025"/>
                  </a:lnTo>
                  <a:lnTo>
                    <a:pt x="7289" y="91812"/>
                  </a:lnTo>
                  <a:lnTo>
                    <a:pt x="9174" y="99631"/>
                  </a:lnTo>
                  <a:lnTo>
                    <a:pt x="16932" y="1100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2712"/>
            <p:cNvSpPr/>
            <p:nvPr/>
          </p:nvSpPr>
          <p:spPr>
            <a:xfrm>
              <a:off x="8432800" y="2162589"/>
              <a:ext cx="169331" cy="148812"/>
            </a:xfrm>
            <a:custGeom>
              <a:avLst/>
              <a:gdLst/>
              <a:ahLst/>
              <a:cxnLst/>
              <a:rect l="0" t="0" r="0" b="0"/>
              <a:pathLst>
                <a:path w="169331" h="148812">
                  <a:moveTo>
                    <a:pt x="0" y="21811"/>
                  </a:moveTo>
                  <a:lnTo>
                    <a:pt x="4495" y="21811"/>
                  </a:lnTo>
                  <a:lnTo>
                    <a:pt x="5819" y="20870"/>
                  </a:lnTo>
                  <a:lnTo>
                    <a:pt x="6702" y="19302"/>
                  </a:lnTo>
                  <a:lnTo>
                    <a:pt x="8118" y="14521"/>
                  </a:lnTo>
                  <a:lnTo>
                    <a:pt x="10820" y="13867"/>
                  </a:lnTo>
                  <a:lnTo>
                    <a:pt x="21070" y="13375"/>
                  </a:lnTo>
                  <a:lnTo>
                    <a:pt x="22513" y="12424"/>
                  </a:lnTo>
                  <a:lnTo>
                    <a:pt x="23475" y="10849"/>
                  </a:lnTo>
                  <a:lnTo>
                    <a:pt x="24117" y="8859"/>
                  </a:lnTo>
                  <a:lnTo>
                    <a:pt x="25484" y="7532"/>
                  </a:lnTo>
                  <a:lnTo>
                    <a:pt x="29514" y="6057"/>
                  </a:lnTo>
                  <a:lnTo>
                    <a:pt x="70905" y="4879"/>
                  </a:lnTo>
                  <a:lnTo>
                    <a:pt x="88675" y="4878"/>
                  </a:lnTo>
                  <a:lnTo>
                    <a:pt x="93660" y="2369"/>
                  </a:lnTo>
                  <a:lnTo>
                    <a:pt x="96307" y="383"/>
                  </a:lnTo>
                  <a:lnTo>
                    <a:pt x="99012" y="0"/>
                  </a:lnTo>
                  <a:lnTo>
                    <a:pt x="120303" y="4769"/>
                  </a:lnTo>
                  <a:lnTo>
                    <a:pt x="125677" y="4856"/>
                  </a:lnTo>
                  <a:lnTo>
                    <a:pt x="134174" y="12166"/>
                  </a:lnTo>
                  <a:lnTo>
                    <a:pt x="139578" y="12995"/>
                  </a:lnTo>
                  <a:lnTo>
                    <a:pt x="141029" y="14052"/>
                  </a:lnTo>
                  <a:lnTo>
                    <a:pt x="141998" y="15698"/>
                  </a:lnTo>
                  <a:lnTo>
                    <a:pt x="143679" y="21947"/>
                  </a:lnTo>
                  <a:lnTo>
                    <a:pt x="143900" y="33489"/>
                  </a:lnTo>
                  <a:lnTo>
                    <a:pt x="142970" y="35241"/>
                  </a:lnTo>
                  <a:lnTo>
                    <a:pt x="141409" y="36409"/>
                  </a:lnTo>
                  <a:lnTo>
                    <a:pt x="137167" y="38647"/>
                  </a:lnTo>
                  <a:lnTo>
                    <a:pt x="121258" y="52154"/>
                  </a:lnTo>
                  <a:lnTo>
                    <a:pt x="110048" y="57490"/>
                  </a:lnTo>
                  <a:lnTo>
                    <a:pt x="95953" y="69087"/>
                  </a:lnTo>
                  <a:lnTo>
                    <a:pt x="84665" y="74423"/>
                  </a:lnTo>
                  <a:lnTo>
                    <a:pt x="79022" y="78120"/>
                  </a:lnTo>
                  <a:lnTo>
                    <a:pt x="73378" y="79763"/>
                  </a:lnTo>
                  <a:lnTo>
                    <a:pt x="71496" y="81142"/>
                  </a:lnTo>
                  <a:lnTo>
                    <a:pt x="70242" y="83002"/>
                  </a:lnTo>
                  <a:lnTo>
                    <a:pt x="69406" y="85183"/>
                  </a:lnTo>
                  <a:lnTo>
                    <a:pt x="67908" y="86637"/>
                  </a:lnTo>
                  <a:lnTo>
                    <a:pt x="60591" y="89162"/>
                  </a:lnTo>
                  <a:lnTo>
                    <a:pt x="42367" y="89544"/>
                  </a:lnTo>
                  <a:lnTo>
                    <a:pt x="46838" y="89544"/>
                  </a:lnTo>
                  <a:lnTo>
                    <a:pt x="48159" y="88604"/>
                  </a:lnTo>
                  <a:lnTo>
                    <a:pt x="49040" y="87036"/>
                  </a:lnTo>
                  <a:lnTo>
                    <a:pt x="49626" y="85050"/>
                  </a:lnTo>
                  <a:lnTo>
                    <a:pt x="50959" y="83726"/>
                  </a:lnTo>
                  <a:lnTo>
                    <a:pt x="57987" y="81427"/>
                  </a:lnTo>
                  <a:lnTo>
                    <a:pt x="58698" y="78724"/>
                  </a:lnTo>
                  <a:lnTo>
                    <a:pt x="58887" y="76686"/>
                  </a:lnTo>
                  <a:lnTo>
                    <a:pt x="59954" y="75328"/>
                  </a:lnTo>
                  <a:lnTo>
                    <a:pt x="63649" y="73818"/>
                  </a:lnTo>
                  <a:lnTo>
                    <a:pt x="79160" y="72717"/>
                  </a:lnTo>
                  <a:lnTo>
                    <a:pt x="80995" y="71741"/>
                  </a:lnTo>
                  <a:lnTo>
                    <a:pt x="82219" y="70149"/>
                  </a:lnTo>
                  <a:lnTo>
                    <a:pt x="83035" y="68148"/>
                  </a:lnTo>
                  <a:lnTo>
                    <a:pt x="84520" y="66813"/>
                  </a:lnTo>
                  <a:lnTo>
                    <a:pt x="88678" y="65330"/>
                  </a:lnTo>
                  <a:lnTo>
                    <a:pt x="130172" y="64145"/>
                  </a:lnTo>
                  <a:lnTo>
                    <a:pt x="135622" y="66653"/>
                  </a:lnTo>
                  <a:lnTo>
                    <a:pt x="142291" y="71434"/>
                  </a:lnTo>
                  <a:lnTo>
                    <a:pt x="147942" y="72262"/>
                  </a:lnTo>
                  <a:lnTo>
                    <a:pt x="149427" y="73319"/>
                  </a:lnTo>
                  <a:lnTo>
                    <a:pt x="150418" y="74964"/>
                  </a:lnTo>
                  <a:lnTo>
                    <a:pt x="151079" y="77002"/>
                  </a:lnTo>
                  <a:lnTo>
                    <a:pt x="152460" y="78361"/>
                  </a:lnTo>
                  <a:lnTo>
                    <a:pt x="160945" y="81780"/>
                  </a:lnTo>
                  <a:lnTo>
                    <a:pt x="168043" y="88336"/>
                  </a:lnTo>
                  <a:lnTo>
                    <a:pt x="169259" y="97155"/>
                  </a:lnTo>
                  <a:lnTo>
                    <a:pt x="169330" y="105267"/>
                  </a:lnTo>
                  <a:lnTo>
                    <a:pt x="156720" y="119059"/>
                  </a:lnTo>
                  <a:lnTo>
                    <a:pt x="151811" y="121477"/>
                  </a:lnTo>
                  <a:lnTo>
                    <a:pt x="149185" y="122121"/>
                  </a:lnTo>
                  <a:lnTo>
                    <a:pt x="135415" y="129943"/>
                  </a:lnTo>
                  <a:lnTo>
                    <a:pt x="132610" y="130588"/>
                  </a:lnTo>
                  <a:lnTo>
                    <a:pt x="118528" y="138409"/>
                  </a:lnTo>
                  <a:lnTo>
                    <a:pt x="94898" y="142683"/>
                  </a:lnTo>
                  <a:lnTo>
                    <a:pt x="88273" y="146088"/>
                  </a:lnTo>
                  <a:lnTo>
                    <a:pt x="78314" y="148004"/>
                  </a:lnTo>
                  <a:lnTo>
                    <a:pt x="36759" y="148805"/>
                  </a:lnTo>
                  <a:lnTo>
                    <a:pt x="25400" y="1488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 name="SMARTInkShape-2713"/>
            <p:cNvSpPr/>
            <p:nvPr/>
          </p:nvSpPr>
          <p:spPr>
            <a:xfrm>
              <a:off x="8906945" y="2201336"/>
              <a:ext cx="109951" cy="50798"/>
            </a:xfrm>
            <a:custGeom>
              <a:avLst/>
              <a:gdLst/>
              <a:ahLst/>
              <a:cxnLst/>
              <a:rect l="0" t="0" r="0" b="0"/>
              <a:pathLst>
                <a:path w="109951" h="50798">
                  <a:moveTo>
                    <a:pt x="59255" y="42331"/>
                  </a:moveTo>
                  <a:lnTo>
                    <a:pt x="54760" y="42331"/>
                  </a:lnTo>
                  <a:lnTo>
                    <a:pt x="53436" y="41390"/>
                  </a:lnTo>
                  <a:lnTo>
                    <a:pt x="52554" y="39822"/>
                  </a:lnTo>
                  <a:lnTo>
                    <a:pt x="50797" y="33895"/>
                  </a:lnTo>
                  <a:lnTo>
                    <a:pt x="50788" y="17037"/>
                  </a:lnTo>
                  <a:lnTo>
                    <a:pt x="58079" y="16940"/>
                  </a:lnTo>
                  <a:lnTo>
                    <a:pt x="58471" y="15996"/>
                  </a:lnTo>
                  <a:lnTo>
                    <a:pt x="58907" y="12439"/>
                  </a:lnTo>
                  <a:lnTo>
                    <a:pt x="59964" y="11114"/>
                  </a:lnTo>
                  <a:lnTo>
                    <a:pt x="66513" y="8813"/>
                  </a:lnTo>
                  <a:lnTo>
                    <a:pt x="91935" y="8464"/>
                  </a:lnTo>
                  <a:lnTo>
                    <a:pt x="92331" y="9405"/>
                  </a:lnTo>
                  <a:lnTo>
                    <a:pt x="93120" y="25040"/>
                  </a:lnTo>
                  <a:lnTo>
                    <a:pt x="71806" y="46713"/>
                  </a:lnTo>
                  <a:lnTo>
                    <a:pt x="67028" y="48982"/>
                  </a:lnTo>
                  <a:lnTo>
                    <a:pt x="50722" y="50776"/>
                  </a:lnTo>
                  <a:lnTo>
                    <a:pt x="35146" y="50797"/>
                  </a:lnTo>
                  <a:lnTo>
                    <a:pt x="34716" y="49856"/>
                  </a:lnTo>
                  <a:lnTo>
                    <a:pt x="34237" y="46303"/>
                  </a:lnTo>
                  <a:lnTo>
                    <a:pt x="33169" y="44979"/>
                  </a:lnTo>
                  <a:lnTo>
                    <a:pt x="29474" y="43508"/>
                  </a:lnTo>
                  <a:lnTo>
                    <a:pt x="28112" y="42175"/>
                  </a:lnTo>
                  <a:lnTo>
                    <a:pt x="23418" y="33276"/>
                  </a:lnTo>
                  <a:lnTo>
                    <a:pt x="17302" y="25858"/>
                  </a:lnTo>
                  <a:lnTo>
                    <a:pt x="16925" y="9748"/>
                  </a:lnTo>
                  <a:lnTo>
                    <a:pt x="17865" y="9320"/>
                  </a:lnTo>
                  <a:lnTo>
                    <a:pt x="24212" y="8577"/>
                  </a:lnTo>
                  <a:lnTo>
                    <a:pt x="31915" y="2668"/>
                  </a:lnTo>
                  <a:lnTo>
                    <a:pt x="40765" y="349"/>
                  </a:lnTo>
                  <a:lnTo>
                    <a:pt x="49475" y="28"/>
                  </a:lnTo>
                  <a:lnTo>
                    <a:pt x="57287" y="5822"/>
                  </a:lnTo>
                  <a:lnTo>
                    <a:pt x="66162" y="8116"/>
                  </a:lnTo>
                  <a:lnTo>
                    <a:pt x="96303" y="8463"/>
                  </a:lnTo>
                  <a:lnTo>
                    <a:pt x="98064" y="9404"/>
                  </a:lnTo>
                  <a:lnTo>
                    <a:pt x="99238" y="10972"/>
                  </a:lnTo>
                  <a:lnTo>
                    <a:pt x="101451" y="16582"/>
                  </a:lnTo>
                  <a:lnTo>
                    <a:pt x="108867" y="24190"/>
                  </a:lnTo>
                  <a:lnTo>
                    <a:pt x="109950" y="32581"/>
                  </a:lnTo>
                  <a:lnTo>
                    <a:pt x="102754" y="41041"/>
                  </a:lnTo>
                  <a:lnTo>
                    <a:pt x="101935" y="46443"/>
                  </a:lnTo>
                  <a:lnTo>
                    <a:pt x="100878" y="47895"/>
                  </a:lnTo>
                  <a:lnTo>
                    <a:pt x="99233" y="48862"/>
                  </a:lnTo>
                  <a:lnTo>
                    <a:pt x="92986" y="50543"/>
                  </a:lnTo>
                  <a:lnTo>
                    <a:pt x="50743" y="50797"/>
                  </a:lnTo>
                  <a:lnTo>
                    <a:pt x="47935" y="50797"/>
                  </a:lnTo>
                  <a:lnTo>
                    <a:pt x="46063" y="49857"/>
                  </a:lnTo>
                  <a:lnTo>
                    <a:pt x="44816" y="48289"/>
                  </a:lnTo>
                  <a:lnTo>
                    <a:pt x="43985" y="46303"/>
                  </a:lnTo>
                  <a:lnTo>
                    <a:pt x="42490" y="44979"/>
                  </a:lnTo>
                  <a:lnTo>
                    <a:pt x="35178" y="42680"/>
                  </a:lnTo>
                  <a:lnTo>
                    <a:pt x="34443" y="39977"/>
                  </a:lnTo>
                  <a:lnTo>
                    <a:pt x="34246" y="37939"/>
                  </a:lnTo>
                  <a:lnTo>
                    <a:pt x="33176" y="36581"/>
                  </a:lnTo>
                  <a:lnTo>
                    <a:pt x="29477" y="35071"/>
                  </a:lnTo>
                  <a:lnTo>
                    <a:pt x="28113" y="33728"/>
                  </a:lnTo>
                  <a:lnTo>
                    <a:pt x="25495" y="25778"/>
                  </a:lnTo>
                  <a:lnTo>
                    <a:pt x="25391" y="17289"/>
                  </a:lnTo>
                  <a:lnTo>
                    <a:pt x="41970" y="349"/>
                  </a:lnTo>
                  <a:lnTo>
                    <a:pt x="62467" y="0"/>
                  </a:lnTo>
                  <a:lnTo>
                    <a:pt x="64218" y="940"/>
                  </a:lnTo>
                  <a:lnTo>
                    <a:pt x="65386" y="2507"/>
                  </a:lnTo>
                  <a:lnTo>
                    <a:pt x="66165" y="4493"/>
                  </a:lnTo>
                  <a:lnTo>
                    <a:pt x="67624" y="5817"/>
                  </a:lnTo>
                  <a:lnTo>
                    <a:pt x="75800" y="8361"/>
                  </a:lnTo>
                  <a:lnTo>
                    <a:pt x="83443" y="15745"/>
                  </a:lnTo>
                  <a:lnTo>
                    <a:pt x="84624" y="25017"/>
                  </a:lnTo>
                  <a:lnTo>
                    <a:pt x="84646" y="29780"/>
                  </a:lnTo>
                  <a:lnTo>
                    <a:pt x="83707" y="31141"/>
                  </a:lnTo>
                  <a:lnTo>
                    <a:pt x="82143" y="32049"/>
                  </a:lnTo>
                  <a:lnTo>
                    <a:pt x="77365" y="33505"/>
                  </a:lnTo>
                  <a:lnTo>
                    <a:pt x="76711" y="36213"/>
                  </a:lnTo>
                  <a:lnTo>
                    <a:pt x="76537" y="38252"/>
                  </a:lnTo>
                  <a:lnTo>
                    <a:pt x="75480" y="39612"/>
                  </a:lnTo>
                  <a:lnTo>
                    <a:pt x="71797" y="41122"/>
                  </a:lnTo>
                  <a:lnTo>
                    <a:pt x="29825" y="42331"/>
                  </a:lnTo>
                  <a:lnTo>
                    <a:pt x="22207" y="42331"/>
                  </a:lnTo>
                  <a:lnTo>
                    <a:pt x="16762" y="39822"/>
                  </a:lnTo>
                  <a:lnTo>
                    <a:pt x="11208" y="36512"/>
                  </a:lnTo>
                  <a:lnTo>
                    <a:pt x="481" y="33968"/>
                  </a:lnTo>
                  <a:lnTo>
                    <a:pt x="0" y="25749"/>
                  </a:lnTo>
                  <a:lnTo>
                    <a:pt x="12601" y="12794"/>
                  </a:lnTo>
                  <a:lnTo>
                    <a:pt x="17511" y="10388"/>
                  </a:lnTo>
                  <a:lnTo>
                    <a:pt x="36711" y="8577"/>
                  </a:lnTo>
                  <a:lnTo>
                    <a:pt x="76184" y="8464"/>
                  </a:lnTo>
                  <a:lnTo>
                    <a:pt x="71692" y="12959"/>
                  </a:lnTo>
                  <a:lnTo>
                    <a:pt x="66979" y="15165"/>
                  </a:lnTo>
                  <a:lnTo>
                    <a:pt x="56287" y="16582"/>
                  </a:lnTo>
                  <a:lnTo>
                    <a:pt x="54453" y="17639"/>
                  </a:lnTo>
                  <a:lnTo>
                    <a:pt x="53231" y="19284"/>
                  </a:lnTo>
                  <a:lnTo>
                    <a:pt x="52417" y="21322"/>
                  </a:lnTo>
                  <a:lnTo>
                    <a:pt x="50934" y="22680"/>
                  </a:lnTo>
                  <a:lnTo>
                    <a:pt x="42325" y="25397"/>
                  </a:lnTo>
                  <a:lnTo>
                    <a:pt x="42323" y="25397"/>
                  </a:lnTo>
                  <a:lnTo>
                    <a:pt x="42322" y="253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SMARTInkShape-2714"/>
            <p:cNvSpPr/>
            <p:nvPr/>
          </p:nvSpPr>
          <p:spPr>
            <a:xfrm>
              <a:off x="9179043" y="2116668"/>
              <a:ext cx="218948" cy="152400"/>
            </a:xfrm>
            <a:custGeom>
              <a:avLst/>
              <a:gdLst/>
              <a:ahLst/>
              <a:cxnLst/>
              <a:rect l="0" t="0" r="0" b="0"/>
              <a:pathLst>
                <a:path w="218948" h="152400">
                  <a:moveTo>
                    <a:pt x="7290" y="16932"/>
                  </a:moveTo>
                  <a:lnTo>
                    <a:pt x="0" y="9642"/>
                  </a:lnTo>
                  <a:lnTo>
                    <a:pt x="549" y="9250"/>
                  </a:lnTo>
                  <a:lnTo>
                    <a:pt x="41173" y="8466"/>
                  </a:lnTo>
                  <a:lnTo>
                    <a:pt x="43990" y="8466"/>
                  </a:lnTo>
                  <a:lnTo>
                    <a:pt x="49628" y="5957"/>
                  </a:lnTo>
                  <a:lnTo>
                    <a:pt x="52449" y="3971"/>
                  </a:lnTo>
                  <a:lnTo>
                    <a:pt x="65407" y="1176"/>
                  </a:lnTo>
                  <a:lnTo>
                    <a:pt x="107079" y="12"/>
                  </a:lnTo>
                  <a:lnTo>
                    <a:pt x="135830" y="0"/>
                  </a:lnTo>
                  <a:lnTo>
                    <a:pt x="142186" y="2507"/>
                  </a:lnTo>
                  <a:lnTo>
                    <a:pt x="148148" y="5817"/>
                  </a:lnTo>
                  <a:lnTo>
                    <a:pt x="159640" y="7942"/>
                  </a:lnTo>
                  <a:lnTo>
                    <a:pt x="162479" y="8116"/>
                  </a:lnTo>
                  <a:lnTo>
                    <a:pt x="164371" y="9174"/>
                  </a:lnTo>
                  <a:lnTo>
                    <a:pt x="165633" y="10819"/>
                  </a:lnTo>
                  <a:lnTo>
                    <a:pt x="166474" y="12856"/>
                  </a:lnTo>
                  <a:lnTo>
                    <a:pt x="167975" y="14215"/>
                  </a:lnTo>
                  <a:lnTo>
                    <a:pt x="172153" y="15725"/>
                  </a:lnTo>
                  <a:lnTo>
                    <a:pt x="179793" y="16574"/>
                  </a:lnTo>
                  <a:lnTo>
                    <a:pt x="181560" y="17634"/>
                  </a:lnTo>
                  <a:lnTo>
                    <a:pt x="182737" y="19282"/>
                  </a:lnTo>
                  <a:lnTo>
                    <a:pt x="184985" y="23621"/>
                  </a:lnTo>
                  <a:lnTo>
                    <a:pt x="192242" y="32330"/>
                  </a:lnTo>
                  <a:lnTo>
                    <a:pt x="193442" y="41020"/>
                  </a:lnTo>
                  <a:lnTo>
                    <a:pt x="186256" y="49507"/>
                  </a:lnTo>
                  <a:lnTo>
                    <a:pt x="183099" y="50224"/>
                  </a:lnTo>
                  <a:lnTo>
                    <a:pt x="180941" y="50416"/>
                  </a:lnTo>
                  <a:lnTo>
                    <a:pt x="176033" y="53137"/>
                  </a:lnTo>
                  <a:lnTo>
                    <a:pt x="170717" y="56542"/>
                  </a:lnTo>
                  <a:lnTo>
                    <a:pt x="162436" y="58458"/>
                  </a:lnTo>
                  <a:lnTo>
                    <a:pt x="148391" y="59159"/>
                  </a:lnTo>
                  <a:lnTo>
                    <a:pt x="142753" y="61726"/>
                  </a:lnTo>
                  <a:lnTo>
                    <a:pt x="139932" y="63728"/>
                  </a:lnTo>
                  <a:lnTo>
                    <a:pt x="126973" y="66546"/>
                  </a:lnTo>
                  <a:lnTo>
                    <a:pt x="86000" y="67729"/>
                  </a:lnTo>
                  <a:lnTo>
                    <a:pt x="58554" y="67732"/>
                  </a:lnTo>
                  <a:lnTo>
                    <a:pt x="99705" y="67732"/>
                  </a:lnTo>
                  <a:lnTo>
                    <a:pt x="127552" y="67732"/>
                  </a:lnTo>
                  <a:lnTo>
                    <a:pt x="133803" y="70241"/>
                  </a:lnTo>
                  <a:lnTo>
                    <a:pt x="139718" y="73551"/>
                  </a:lnTo>
                  <a:lnTo>
                    <a:pt x="173010" y="84753"/>
                  </a:lnTo>
                  <a:lnTo>
                    <a:pt x="184933" y="91198"/>
                  </a:lnTo>
                  <a:lnTo>
                    <a:pt x="187808" y="91843"/>
                  </a:lnTo>
                  <a:lnTo>
                    <a:pt x="196348" y="97245"/>
                  </a:lnTo>
                  <a:lnTo>
                    <a:pt x="199501" y="102172"/>
                  </a:lnTo>
                  <a:lnTo>
                    <a:pt x="200342" y="104803"/>
                  </a:lnTo>
                  <a:lnTo>
                    <a:pt x="201844" y="106557"/>
                  </a:lnTo>
                  <a:lnTo>
                    <a:pt x="206021" y="108506"/>
                  </a:lnTo>
                  <a:lnTo>
                    <a:pt x="207510" y="109967"/>
                  </a:lnTo>
                  <a:lnTo>
                    <a:pt x="209166" y="114098"/>
                  </a:lnTo>
                  <a:lnTo>
                    <a:pt x="210548" y="115576"/>
                  </a:lnTo>
                  <a:lnTo>
                    <a:pt x="214594" y="117218"/>
                  </a:lnTo>
                  <a:lnTo>
                    <a:pt x="216049" y="118597"/>
                  </a:lnTo>
                  <a:lnTo>
                    <a:pt x="218573" y="125707"/>
                  </a:lnTo>
                  <a:lnTo>
                    <a:pt x="218947" y="135083"/>
                  </a:lnTo>
                  <a:lnTo>
                    <a:pt x="214460" y="139847"/>
                  </a:lnTo>
                  <a:lnTo>
                    <a:pt x="209745" y="142116"/>
                  </a:lnTo>
                  <a:lnTo>
                    <a:pt x="170471" y="151190"/>
                  </a:lnTo>
                  <a:lnTo>
                    <a:pt x="128579" y="152378"/>
                  </a:lnTo>
                  <a:lnTo>
                    <a:pt x="86388" y="152399"/>
                  </a:lnTo>
                  <a:lnTo>
                    <a:pt x="75522" y="152399"/>
                  </a:lnTo>
                  <a:lnTo>
                    <a:pt x="75024" y="1439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5" name="SMARTInkShape-Group589"/>
          <p:cNvGrpSpPr/>
          <p:nvPr/>
        </p:nvGrpSpPr>
        <p:grpSpPr>
          <a:xfrm>
            <a:off x="8331200" y="1456267"/>
            <a:ext cx="330201" cy="237058"/>
            <a:chOff x="8331200" y="1456267"/>
            <a:chExt cx="330201" cy="237058"/>
          </a:xfrm>
        </p:grpSpPr>
        <p:sp>
          <p:nvSpPr>
            <p:cNvPr id="191" name="SMARTInkShape-2715"/>
            <p:cNvSpPr/>
            <p:nvPr/>
          </p:nvSpPr>
          <p:spPr>
            <a:xfrm>
              <a:off x="8331200" y="1524000"/>
              <a:ext cx="143934" cy="143934"/>
            </a:xfrm>
            <a:custGeom>
              <a:avLst/>
              <a:gdLst/>
              <a:ahLst/>
              <a:cxnLst/>
              <a:rect l="0" t="0" r="0" b="0"/>
              <a:pathLst>
                <a:path w="143934" h="143934">
                  <a:moveTo>
                    <a:pt x="25400" y="0"/>
                  </a:moveTo>
                  <a:lnTo>
                    <a:pt x="25400" y="4495"/>
                  </a:lnTo>
                  <a:lnTo>
                    <a:pt x="24460" y="5819"/>
                  </a:lnTo>
                  <a:lnTo>
                    <a:pt x="22891" y="6701"/>
                  </a:lnTo>
                  <a:lnTo>
                    <a:pt x="20905" y="7290"/>
                  </a:lnTo>
                  <a:lnTo>
                    <a:pt x="19581" y="8623"/>
                  </a:lnTo>
                  <a:lnTo>
                    <a:pt x="17282" y="15653"/>
                  </a:lnTo>
                  <a:lnTo>
                    <a:pt x="17036" y="21049"/>
                  </a:lnTo>
                  <a:lnTo>
                    <a:pt x="16061" y="22499"/>
                  </a:lnTo>
                  <a:lnTo>
                    <a:pt x="14470" y="23466"/>
                  </a:lnTo>
                  <a:lnTo>
                    <a:pt x="12469" y="24111"/>
                  </a:lnTo>
                  <a:lnTo>
                    <a:pt x="11135" y="25481"/>
                  </a:lnTo>
                  <a:lnTo>
                    <a:pt x="9653" y="29513"/>
                  </a:lnTo>
                  <a:lnTo>
                    <a:pt x="7532" y="56683"/>
                  </a:lnTo>
                  <a:lnTo>
                    <a:pt x="1767" y="67781"/>
                  </a:lnTo>
                  <a:lnTo>
                    <a:pt x="0" y="108049"/>
                  </a:lnTo>
                  <a:lnTo>
                    <a:pt x="0" y="113247"/>
                  </a:lnTo>
                  <a:lnTo>
                    <a:pt x="940" y="115009"/>
                  </a:lnTo>
                  <a:lnTo>
                    <a:pt x="2509" y="116184"/>
                  </a:lnTo>
                  <a:lnTo>
                    <a:pt x="4495" y="116967"/>
                  </a:lnTo>
                  <a:lnTo>
                    <a:pt x="5819" y="118430"/>
                  </a:lnTo>
                  <a:lnTo>
                    <a:pt x="10453" y="127537"/>
                  </a:lnTo>
                  <a:lnTo>
                    <a:pt x="15653" y="133900"/>
                  </a:lnTo>
                  <a:lnTo>
                    <a:pt x="18872" y="134771"/>
                  </a:lnTo>
                  <a:lnTo>
                    <a:pt x="21048" y="135003"/>
                  </a:lnTo>
                  <a:lnTo>
                    <a:pt x="22499" y="136098"/>
                  </a:lnTo>
                  <a:lnTo>
                    <a:pt x="24111" y="139824"/>
                  </a:lnTo>
                  <a:lnTo>
                    <a:pt x="25481" y="141194"/>
                  </a:lnTo>
                  <a:lnTo>
                    <a:pt x="32577" y="143573"/>
                  </a:lnTo>
                  <a:lnTo>
                    <a:pt x="72012" y="143933"/>
                  </a:lnTo>
                  <a:lnTo>
                    <a:pt x="82166" y="143933"/>
                  </a:lnTo>
                  <a:lnTo>
                    <a:pt x="93547" y="137232"/>
                  </a:lnTo>
                  <a:lnTo>
                    <a:pt x="107298" y="134758"/>
                  </a:lnTo>
                  <a:lnTo>
                    <a:pt x="118363" y="126864"/>
                  </a:lnTo>
                  <a:lnTo>
                    <a:pt x="142643" y="102890"/>
                  </a:lnTo>
                  <a:lnTo>
                    <a:pt x="143820" y="94423"/>
                  </a:lnTo>
                  <a:lnTo>
                    <a:pt x="143933" y="77490"/>
                  </a:lnTo>
                  <a:lnTo>
                    <a:pt x="142993" y="77060"/>
                  </a:lnTo>
                  <a:lnTo>
                    <a:pt x="139439" y="76582"/>
                  </a:lnTo>
                  <a:lnTo>
                    <a:pt x="138114" y="75514"/>
                  </a:lnTo>
                  <a:lnTo>
                    <a:pt x="136644" y="71819"/>
                  </a:lnTo>
                  <a:lnTo>
                    <a:pt x="135310" y="70457"/>
                  </a:lnTo>
                  <a:lnTo>
                    <a:pt x="127379" y="67840"/>
                  </a:lnTo>
                  <a:lnTo>
                    <a:pt x="106855" y="67734"/>
                  </a:lnTo>
                  <a:lnTo>
                    <a:pt x="101427" y="70242"/>
                  </a:lnTo>
                  <a:lnTo>
                    <a:pt x="94772" y="75023"/>
                  </a:lnTo>
                  <a:lnTo>
                    <a:pt x="89124" y="75851"/>
                  </a:lnTo>
                  <a:lnTo>
                    <a:pt x="87639" y="76908"/>
                  </a:lnTo>
                  <a:lnTo>
                    <a:pt x="86647" y="78554"/>
                  </a:lnTo>
                  <a:lnTo>
                    <a:pt x="85987" y="80591"/>
                  </a:lnTo>
                  <a:lnTo>
                    <a:pt x="84606" y="81950"/>
                  </a:lnTo>
                  <a:lnTo>
                    <a:pt x="75630" y="86639"/>
                  </a:lnTo>
                  <a:lnTo>
                    <a:pt x="72998" y="88803"/>
                  </a:lnTo>
                  <a:lnTo>
                    <a:pt x="70073" y="93718"/>
                  </a:lnTo>
                  <a:lnTo>
                    <a:pt x="68196" y="100043"/>
                  </a:lnTo>
                  <a:lnTo>
                    <a:pt x="60484" y="108753"/>
                  </a:lnTo>
                  <a:lnTo>
                    <a:pt x="59373" y="117241"/>
                  </a:lnTo>
                  <a:lnTo>
                    <a:pt x="59270" y="133908"/>
                  </a:lnTo>
                  <a:lnTo>
                    <a:pt x="60210" y="134427"/>
                  </a:lnTo>
                  <a:lnTo>
                    <a:pt x="63762" y="135005"/>
                  </a:lnTo>
                  <a:lnTo>
                    <a:pt x="65086" y="136100"/>
                  </a:lnTo>
                  <a:lnTo>
                    <a:pt x="67733"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 name="SMARTInkShape-2716"/>
            <p:cNvSpPr/>
            <p:nvPr/>
          </p:nvSpPr>
          <p:spPr>
            <a:xfrm>
              <a:off x="8525933" y="1592083"/>
              <a:ext cx="135468" cy="101242"/>
            </a:xfrm>
            <a:custGeom>
              <a:avLst/>
              <a:gdLst/>
              <a:ahLst/>
              <a:cxnLst/>
              <a:rect l="0" t="0" r="0" b="0"/>
              <a:pathLst>
                <a:path w="135468" h="101242">
                  <a:moveTo>
                    <a:pt x="8467" y="25050"/>
                  </a:moveTo>
                  <a:lnTo>
                    <a:pt x="8467" y="20556"/>
                  </a:lnTo>
                  <a:lnTo>
                    <a:pt x="9407" y="19232"/>
                  </a:lnTo>
                  <a:lnTo>
                    <a:pt x="10976" y="18349"/>
                  </a:lnTo>
                  <a:lnTo>
                    <a:pt x="17091" y="16816"/>
                  </a:lnTo>
                  <a:lnTo>
                    <a:pt x="32578" y="16586"/>
                  </a:lnTo>
                  <a:lnTo>
                    <a:pt x="40372" y="10766"/>
                  </a:lnTo>
                  <a:lnTo>
                    <a:pt x="49241" y="8466"/>
                  </a:lnTo>
                  <a:lnTo>
                    <a:pt x="57953" y="8148"/>
                  </a:lnTo>
                  <a:lnTo>
                    <a:pt x="58392" y="7197"/>
                  </a:lnTo>
                  <a:lnTo>
                    <a:pt x="58878" y="3632"/>
                  </a:lnTo>
                  <a:lnTo>
                    <a:pt x="59948" y="2304"/>
                  </a:lnTo>
                  <a:lnTo>
                    <a:pt x="66523" y="0"/>
                  </a:lnTo>
                  <a:lnTo>
                    <a:pt x="76088" y="8017"/>
                  </a:lnTo>
                  <a:lnTo>
                    <a:pt x="80662" y="8087"/>
                  </a:lnTo>
                  <a:lnTo>
                    <a:pt x="81997" y="9038"/>
                  </a:lnTo>
                  <a:lnTo>
                    <a:pt x="82886" y="10612"/>
                  </a:lnTo>
                  <a:lnTo>
                    <a:pt x="84563" y="16234"/>
                  </a:lnTo>
                  <a:lnTo>
                    <a:pt x="80142" y="16480"/>
                  </a:lnTo>
                  <a:lnTo>
                    <a:pt x="78828" y="17455"/>
                  </a:lnTo>
                  <a:lnTo>
                    <a:pt x="76547" y="23864"/>
                  </a:lnTo>
                  <a:lnTo>
                    <a:pt x="76302" y="29194"/>
                  </a:lnTo>
                  <a:lnTo>
                    <a:pt x="75328" y="30635"/>
                  </a:lnTo>
                  <a:lnTo>
                    <a:pt x="73737" y="31596"/>
                  </a:lnTo>
                  <a:lnTo>
                    <a:pt x="71736" y="32236"/>
                  </a:lnTo>
                  <a:lnTo>
                    <a:pt x="64426" y="37632"/>
                  </a:lnTo>
                  <a:lnTo>
                    <a:pt x="61559" y="42558"/>
                  </a:lnTo>
                  <a:lnTo>
                    <a:pt x="60795" y="45189"/>
                  </a:lnTo>
                  <a:lnTo>
                    <a:pt x="59345" y="46943"/>
                  </a:lnTo>
                  <a:lnTo>
                    <a:pt x="35508" y="65818"/>
                  </a:lnTo>
                  <a:lnTo>
                    <a:pt x="29859" y="71414"/>
                  </a:lnTo>
                  <a:lnTo>
                    <a:pt x="24873" y="73879"/>
                  </a:lnTo>
                  <a:lnTo>
                    <a:pt x="22227" y="74536"/>
                  </a:lnTo>
                  <a:lnTo>
                    <a:pt x="20462" y="75915"/>
                  </a:lnTo>
                  <a:lnTo>
                    <a:pt x="18502" y="79955"/>
                  </a:lnTo>
                  <a:lnTo>
                    <a:pt x="17038" y="81409"/>
                  </a:lnTo>
                  <a:lnTo>
                    <a:pt x="40" y="92750"/>
                  </a:lnTo>
                  <a:lnTo>
                    <a:pt x="0" y="101241"/>
                  </a:lnTo>
                  <a:lnTo>
                    <a:pt x="0" y="92887"/>
                  </a:lnTo>
                  <a:lnTo>
                    <a:pt x="28339" y="92784"/>
                  </a:lnTo>
                  <a:lnTo>
                    <a:pt x="30181" y="91843"/>
                  </a:lnTo>
                  <a:lnTo>
                    <a:pt x="31411" y="90275"/>
                  </a:lnTo>
                  <a:lnTo>
                    <a:pt x="32229" y="88289"/>
                  </a:lnTo>
                  <a:lnTo>
                    <a:pt x="33716" y="86965"/>
                  </a:lnTo>
                  <a:lnTo>
                    <a:pt x="37876" y="85494"/>
                  </a:lnTo>
                  <a:lnTo>
                    <a:pt x="79025" y="84320"/>
                  </a:lnTo>
                  <a:lnTo>
                    <a:pt x="84668" y="81810"/>
                  </a:lnTo>
                  <a:lnTo>
                    <a:pt x="91461" y="77028"/>
                  </a:lnTo>
                  <a:lnTo>
                    <a:pt x="99562" y="76083"/>
                  </a:lnTo>
                  <a:lnTo>
                    <a:pt x="135467" y="758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2717"/>
            <p:cNvSpPr/>
            <p:nvPr/>
          </p:nvSpPr>
          <p:spPr>
            <a:xfrm>
              <a:off x="8576733" y="1456267"/>
              <a:ext cx="8468" cy="93134"/>
            </a:xfrm>
            <a:custGeom>
              <a:avLst/>
              <a:gdLst/>
              <a:ahLst/>
              <a:cxnLst/>
              <a:rect l="0" t="0" r="0" b="0"/>
              <a:pathLst>
                <a:path w="8468" h="93134">
                  <a:moveTo>
                    <a:pt x="0" y="0"/>
                  </a:moveTo>
                  <a:lnTo>
                    <a:pt x="0" y="37979"/>
                  </a:lnTo>
                  <a:lnTo>
                    <a:pt x="2509" y="42907"/>
                  </a:lnTo>
                  <a:lnTo>
                    <a:pt x="7290" y="49241"/>
                  </a:lnTo>
                  <a:lnTo>
                    <a:pt x="8235" y="57251"/>
                  </a:lnTo>
                  <a:lnTo>
                    <a:pt x="8467" y="931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2718"/>
            <p:cNvSpPr/>
            <p:nvPr/>
          </p:nvSpPr>
          <p:spPr>
            <a:xfrm>
              <a:off x="8518644" y="1566333"/>
              <a:ext cx="142757" cy="8468"/>
            </a:xfrm>
            <a:custGeom>
              <a:avLst/>
              <a:gdLst/>
              <a:ahLst/>
              <a:cxnLst/>
              <a:rect l="0" t="0" r="0" b="0"/>
              <a:pathLst>
                <a:path w="142757" h="8468">
                  <a:moveTo>
                    <a:pt x="7289" y="8467"/>
                  </a:moveTo>
                  <a:lnTo>
                    <a:pt x="0" y="8467"/>
                  </a:lnTo>
                  <a:lnTo>
                    <a:pt x="41684" y="8467"/>
                  </a:lnTo>
                  <a:lnTo>
                    <a:pt x="81728" y="8467"/>
                  </a:lnTo>
                  <a:lnTo>
                    <a:pt x="94430" y="8467"/>
                  </a:lnTo>
                  <a:lnTo>
                    <a:pt x="100268" y="5958"/>
                  </a:lnTo>
                  <a:lnTo>
                    <a:pt x="105999" y="2648"/>
                  </a:lnTo>
                  <a:lnTo>
                    <a:pt x="117342" y="523"/>
                  </a:lnTo>
                  <a:lnTo>
                    <a:pt x="1427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8" name="SMARTInkShape-Group590"/>
          <p:cNvGrpSpPr/>
          <p:nvPr/>
        </p:nvGrpSpPr>
        <p:grpSpPr>
          <a:xfrm>
            <a:off x="9135533" y="1490143"/>
            <a:ext cx="135468" cy="186258"/>
            <a:chOff x="9135533" y="1490143"/>
            <a:chExt cx="135468" cy="186258"/>
          </a:xfrm>
        </p:grpSpPr>
        <p:sp>
          <p:nvSpPr>
            <p:cNvPr id="196" name="SMARTInkShape-2719"/>
            <p:cNvSpPr/>
            <p:nvPr/>
          </p:nvSpPr>
          <p:spPr>
            <a:xfrm>
              <a:off x="9135533" y="1490143"/>
              <a:ext cx="135468" cy="186258"/>
            </a:xfrm>
            <a:custGeom>
              <a:avLst/>
              <a:gdLst/>
              <a:ahLst/>
              <a:cxnLst/>
              <a:rect l="0" t="0" r="0" b="0"/>
              <a:pathLst>
                <a:path w="135468" h="186258">
                  <a:moveTo>
                    <a:pt x="8467" y="186257"/>
                  </a:moveTo>
                  <a:lnTo>
                    <a:pt x="9" y="186257"/>
                  </a:lnTo>
                  <a:lnTo>
                    <a:pt x="0" y="156714"/>
                  </a:lnTo>
                  <a:lnTo>
                    <a:pt x="941" y="155273"/>
                  </a:lnTo>
                  <a:lnTo>
                    <a:pt x="2510" y="154312"/>
                  </a:lnTo>
                  <a:lnTo>
                    <a:pt x="4495" y="153671"/>
                  </a:lnTo>
                  <a:lnTo>
                    <a:pt x="5819" y="152303"/>
                  </a:lnTo>
                  <a:lnTo>
                    <a:pt x="8119" y="145213"/>
                  </a:lnTo>
                  <a:lnTo>
                    <a:pt x="8458" y="131344"/>
                  </a:lnTo>
                  <a:lnTo>
                    <a:pt x="10970" y="126417"/>
                  </a:lnTo>
                  <a:lnTo>
                    <a:pt x="15756" y="120083"/>
                  </a:lnTo>
                  <a:lnTo>
                    <a:pt x="17642" y="112072"/>
                  </a:lnTo>
                  <a:lnTo>
                    <a:pt x="22683" y="104174"/>
                  </a:lnTo>
                  <a:lnTo>
                    <a:pt x="25043" y="94765"/>
                  </a:lnTo>
                  <a:lnTo>
                    <a:pt x="25294" y="89115"/>
                  </a:lnTo>
                  <a:lnTo>
                    <a:pt x="27862" y="84130"/>
                  </a:lnTo>
                  <a:lnTo>
                    <a:pt x="41052" y="61748"/>
                  </a:lnTo>
                  <a:lnTo>
                    <a:pt x="43021" y="52990"/>
                  </a:lnTo>
                  <a:lnTo>
                    <a:pt x="49590" y="43914"/>
                  </a:lnTo>
                  <a:lnTo>
                    <a:pt x="50442" y="38300"/>
                  </a:lnTo>
                  <a:lnTo>
                    <a:pt x="51503" y="36819"/>
                  </a:lnTo>
                  <a:lnTo>
                    <a:pt x="53150" y="35832"/>
                  </a:lnTo>
                  <a:lnTo>
                    <a:pt x="55190" y="35173"/>
                  </a:lnTo>
                  <a:lnTo>
                    <a:pt x="56549" y="33794"/>
                  </a:lnTo>
                  <a:lnTo>
                    <a:pt x="58060" y="29753"/>
                  </a:lnTo>
                  <a:lnTo>
                    <a:pt x="59403" y="28298"/>
                  </a:lnTo>
                  <a:lnTo>
                    <a:pt x="63403" y="26683"/>
                  </a:lnTo>
                  <a:lnTo>
                    <a:pt x="64847" y="25311"/>
                  </a:lnTo>
                  <a:lnTo>
                    <a:pt x="66451" y="21279"/>
                  </a:lnTo>
                  <a:lnTo>
                    <a:pt x="67818" y="19827"/>
                  </a:lnTo>
                  <a:lnTo>
                    <a:pt x="71847" y="18214"/>
                  </a:lnTo>
                  <a:lnTo>
                    <a:pt x="73298" y="16843"/>
                  </a:lnTo>
                  <a:lnTo>
                    <a:pt x="75819" y="9747"/>
                  </a:lnTo>
                  <a:lnTo>
                    <a:pt x="78538" y="9030"/>
                  </a:lnTo>
                  <a:lnTo>
                    <a:pt x="80581" y="8839"/>
                  </a:lnTo>
                  <a:lnTo>
                    <a:pt x="81944" y="7771"/>
                  </a:lnTo>
                  <a:lnTo>
                    <a:pt x="84636" y="97"/>
                  </a:lnTo>
                  <a:lnTo>
                    <a:pt x="91954" y="0"/>
                  </a:lnTo>
                  <a:lnTo>
                    <a:pt x="92347" y="937"/>
                  </a:lnTo>
                  <a:lnTo>
                    <a:pt x="93125" y="12848"/>
                  </a:lnTo>
                  <a:lnTo>
                    <a:pt x="94069" y="14207"/>
                  </a:lnTo>
                  <a:lnTo>
                    <a:pt x="95638" y="15112"/>
                  </a:lnTo>
                  <a:lnTo>
                    <a:pt x="97625" y="15716"/>
                  </a:lnTo>
                  <a:lnTo>
                    <a:pt x="98951" y="17059"/>
                  </a:lnTo>
                  <a:lnTo>
                    <a:pt x="100422" y="21060"/>
                  </a:lnTo>
                  <a:lnTo>
                    <a:pt x="101252" y="28602"/>
                  </a:lnTo>
                  <a:lnTo>
                    <a:pt x="102309" y="30354"/>
                  </a:lnTo>
                  <a:lnTo>
                    <a:pt x="103953" y="31521"/>
                  </a:lnTo>
                  <a:lnTo>
                    <a:pt x="105992" y="32300"/>
                  </a:lnTo>
                  <a:lnTo>
                    <a:pt x="107350" y="33760"/>
                  </a:lnTo>
                  <a:lnTo>
                    <a:pt x="108860" y="37890"/>
                  </a:lnTo>
                  <a:lnTo>
                    <a:pt x="110066" y="80098"/>
                  </a:lnTo>
                  <a:lnTo>
                    <a:pt x="110067" y="121369"/>
                  </a:lnTo>
                  <a:lnTo>
                    <a:pt x="110067" y="130991"/>
                  </a:lnTo>
                  <a:lnTo>
                    <a:pt x="112576" y="135981"/>
                  </a:lnTo>
                  <a:lnTo>
                    <a:pt x="117357" y="142355"/>
                  </a:lnTo>
                  <a:lnTo>
                    <a:pt x="118430" y="151076"/>
                  </a:lnTo>
                  <a:lnTo>
                    <a:pt x="119406" y="151514"/>
                  </a:lnTo>
                  <a:lnTo>
                    <a:pt x="122997" y="152001"/>
                  </a:lnTo>
                  <a:lnTo>
                    <a:pt x="127730" y="157235"/>
                  </a:lnTo>
                  <a:lnTo>
                    <a:pt x="135467" y="1693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2720"/>
            <p:cNvSpPr/>
            <p:nvPr/>
          </p:nvSpPr>
          <p:spPr>
            <a:xfrm>
              <a:off x="9135533" y="1608667"/>
              <a:ext cx="135468" cy="8467"/>
            </a:xfrm>
            <a:custGeom>
              <a:avLst/>
              <a:gdLst/>
              <a:ahLst/>
              <a:cxnLst/>
              <a:rect l="0" t="0" r="0" b="0"/>
              <a:pathLst>
                <a:path w="135468" h="8467">
                  <a:moveTo>
                    <a:pt x="0" y="0"/>
                  </a:moveTo>
                  <a:lnTo>
                    <a:pt x="8119" y="0"/>
                  </a:lnTo>
                  <a:lnTo>
                    <a:pt x="15157" y="5818"/>
                  </a:lnTo>
                  <a:lnTo>
                    <a:pt x="23867" y="8118"/>
                  </a:lnTo>
                  <a:lnTo>
                    <a:pt x="34409" y="1719"/>
                  </a:lnTo>
                  <a:lnTo>
                    <a:pt x="74438" y="13"/>
                  </a:lnTo>
                  <a:lnTo>
                    <a:pt x="113983" y="940"/>
                  </a:lnTo>
                  <a:lnTo>
                    <a:pt x="135467" y="8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9" name="SMARTInkShape-2721"/>
          <p:cNvSpPr/>
          <p:nvPr/>
        </p:nvSpPr>
        <p:spPr>
          <a:xfrm>
            <a:off x="8907047" y="1583267"/>
            <a:ext cx="76087" cy="42333"/>
          </a:xfrm>
          <a:custGeom>
            <a:avLst/>
            <a:gdLst/>
            <a:ahLst/>
            <a:cxnLst/>
            <a:rect l="0" t="0" r="0" b="0"/>
            <a:pathLst>
              <a:path w="76087" h="42333">
                <a:moveTo>
                  <a:pt x="33753" y="25400"/>
                </a:moveTo>
                <a:lnTo>
                  <a:pt x="33753" y="33518"/>
                </a:lnTo>
                <a:lnTo>
                  <a:pt x="25286" y="33866"/>
                </a:lnTo>
                <a:lnTo>
                  <a:pt x="25286" y="16964"/>
                </a:lnTo>
                <a:lnTo>
                  <a:pt x="55069" y="16933"/>
                </a:lnTo>
                <a:lnTo>
                  <a:pt x="56431" y="17874"/>
                </a:lnTo>
                <a:lnTo>
                  <a:pt x="57338" y="19442"/>
                </a:lnTo>
                <a:lnTo>
                  <a:pt x="59047" y="25051"/>
                </a:lnTo>
                <a:lnTo>
                  <a:pt x="75974" y="25400"/>
                </a:lnTo>
                <a:lnTo>
                  <a:pt x="76085" y="33763"/>
                </a:lnTo>
                <a:lnTo>
                  <a:pt x="46202" y="33866"/>
                </a:lnTo>
                <a:lnTo>
                  <a:pt x="44875" y="32926"/>
                </a:lnTo>
                <a:lnTo>
                  <a:pt x="43990" y="31358"/>
                </a:lnTo>
                <a:lnTo>
                  <a:pt x="42323" y="25748"/>
                </a:lnTo>
                <a:lnTo>
                  <a:pt x="42220" y="31"/>
                </a:lnTo>
                <a:lnTo>
                  <a:pt x="66411" y="0"/>
                </a:lnTo>
                <a:lnTo>
                  <a:pt x="66815" y="940"/>
                </a:lnTo>
                <a:lnTo>
                  <a:pt x="67262" y="4494"/>
                </a:lnTo>
                <a:lnTo>
                  <a:pt x="68322" y="5818"/>
                </a:lnTo>
                <a:lnTo>
                  <a:pt x="74877" y="8118"/>
                </a:lnTo>
                <a:lnTo>
                  <a:pt x="75550" y="10820"/>
                </a:lnTo>
                <a:lnTo>
                  <a:pt x="76086" y="29863"/>
                </a:lnTo>
                <a:lnTo>
                  <a:pt x="75146" y="31197"/>
                </a:lnTo>
                <a:lnTo>
                  <a:pt x="73577" y="32087"/>
                </a:lnTo>
                <a:lnTo>
                  <a:pt x="68796" y="33515"/>
                </a:lnTo>
                <a:lnTo>
                  <a:pt x="59532" y="41975"/>
                </a:lnTo>
                <a:lnTo>
                  <a:pt x="38933" y="42332"/>
                </a:lnTo>
                <a:lnTo>
                  <a:pt x="37206" y="41392"/>
                </a:lnTo>
                <a:lnTo>
                  <a:pt x="36056" y="39824"/>
                </a:lnTo>
                <a:lnTo>
                  <a:pt x="34208" y="35043"/>
                </a:lnTo>
                <a:lnTo>
                  <a:pt x="31447" y="34389"/>
                </a:lnTo>
                <a:lnTo>
                  <a:pt x="29394" y="34215"/>
                </a:lnTo>
                <a:lnTo>
                  <a:pt x="28024" y="33158"/>
                </a:lnTo>
                <a:lnTo>
                  <a:pt x="25393" y="25758"/>
                </a:lnTo>
                <a:lnTo>
                  <a:pt x="25286" y="9675"/>
                </a:lnTo>
                <a:lnTo>
                  <a:pt x="26227" y="9272"/>
                </a:lnTo>
                <a:lnTo>
                  <a:pt x="59122" y="8466"/>
                </a:lnTo>
                <a:lnTo>
                  <a:pt x="59153" y="24192"/>
                </a:lnTo>
                <a:lnTo>
                  <a:pt x="58213" y="24595"/>
                </a:lnTo>
                <a:lnTo>
                  <a:pt x="51863" y="25294"/>
                </a:lnTo>
                <a:lnTo>
                  <a:pt x="51209" y="27861"/>
                </a:lnTo>
                <a:lnTo>
                  <a:pt x="50689" y="33836"/>
                </a:lnTo>
                <a:lnTo>
                  <a:pt x="42568" y="41983"/>
                </a:lnTo>
                <a:lnTo>
                  <a:pt x="34110" y="34206"/>
                </a:lnTo>
                <a:lnTo>
                  <a:pt x="29363" y="33967"/>
                </a:lnTo>
                <a:lnTo>
                  <a:pt x="28005" y="32993"/>
                </a:lnTo>
                <a:lnTo>
                  <a:pt x="27099" y="31402"/>
                </a:lnTo>
                <a:lnTo>
                  <a:pt x="25295" y="25430"/>
                </a:lnTo>
                <a:lnTo>
                  <a:pt x="25286" y="17283"/>
                </a:lnTo>
                <a:lnTo>
                  <a:pt x="29781" y="17037"/>
                </a:lnTo>
                <a:lnTo>
                  <a:pt x="31105" y="16061"/>
                </a:lnTo>
                <a:lnTo>
                  <a:pt x="33599" y="8993"/>
                </a:lnTo>
                <a:lnTo>
                  <a:pt x="33650" y="8818"/>
                </a:lnTo>
                <a:lnTo>
                  <a:pt x="50655" y="8466"/>
                </a:lnTo>
                <a:lnTo>
                  <a:pt x="50686" y="25399"/>
                </a:lnTo>
                <a:lnTo>
                  <a:pt x="21150" y="25400"/>
                </a:lnTo>
                <a:lnTo>
                  <a:pt x="19707" y="24459"/>
                </a:lnTo>
                <a:lnTo>
                  <a:pt x="18744" y="22891"/>
                </a:lnTo>
                <a:lnTo>
                  <a:pt x="18102" y="20905"/>
                </a:lnTo>
                <a:lnTo>
                  <a:pt x="16735" y="19581"/>
                </a:lnTo>
                <a:lnTo>
                  <a:pt x="9642" y="17282"/>
                </a:lnTo>
                <a:lnTo>
                  <a:pt x="0" y="16936"/>
                </a:lnTo>
                <a:lnTo>
                  <a:pt x="41861" y="16933"/>
                </a:lnTo>
                <a:lnTo>
                  <a:pt x="50683" y="16933"/>
                </a:lnTo>
                <a:lnTo>
                  <a:pt x="50686" y="24223"/>
                </a:lnTo>
                <a:lnTo>
                  <a:pt x="49746" y="24615"/>
                </a:lnTo>
                <a:lnTo>
                  <a:pt x="20896" y="25400"/>
                </a:lnTo>
                <a:lnTo>
                  <a:pt x="19538" y="24459"/>
                </a:lnTo>
                <a:lnTo>
                  <a:pt x="18631" y="22891"/>
                </a:lnTo>
                <a:lnTo>
                  <a:pt x="18029" y="20905"/>
                </a:lnTo>
                <a:lnTo>
                  <a:pt x="16684" y="19581"/>
                </a:lnTo>
                <a:lnTo>
                  <a:pt x="8353" y="16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2722"/>
          <p:cNvSpPr/>
          <p:nvPr/>
        </p:nvSpPr>
        <p:spPr>
          <a:xfrm>
            <a:off x="8365067" y="4893733"/>
            <a:ext cx="93134" cy="1"/>
          </a:xfrm>
          <a:custGeom>
            <a:avLst/>
            <a:gdLst/>
            <a:ahLst/>
            <a:cxnLst/>
            <a:rect l="0" t="0" r="0" b="0"/>
            <a:pathLst>
              <a:path w="93134" h="1">
                <a:moveTo>
                  <a:pt x="0" y="0"/>
                </a:moveTo>
                <a:lnTo>
                  <a:pt x="39766" y="0"/>
                </a:lnTo>
                <a:lnTo>
                  <a:pt x="81694" y="0"/>
                </a:lnTo>
                <a:lnTo>
                  <a:pt x="931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04" name="SMARTInkShape-Group593"/>
          <p:cNvGrpSpPr/>
          <p:nvPr/>
        </p:nvGrpSpPr>
        <p:grpSpPr>
          <a:xfrm>
            <a:off x="8542867" y="4834818"/>
            <a:ext cx="465561" cy="177450"/>
            <a:chOff x="8542867" y="4834818"/>
            <a:chExt cx="465561" cy="177450"/>
          </a:xfrm>
        </p:grpSpPr>
        <p:sp>
          <p:nvSpPr>
            <p:cNvPr id="201" name="SMARTInkShape-2723"/>
            <p:cNvSpPr/>
            <p:nvPr/>
          </p:nvSpPr>
          <p:spPr>
            <a:xfrm>
              <a:off x="8627533" y="4834818"/>
              <a:ext cx="194735" cy="177450"/>
            </a:xfrm>
            <a:custGeom>
              <a:avLst/>
              <a:gdLst/>
              <a:ahLst/>
              <a:cxnLst/>
              <a:rect l="0" t="0" r="0" b="0"/>
              <a:pathLst>
                <a:path w="194735" h="177450">
                  <a:moveTo>
                    <a:pt x="0" y="33515"/>
                  </a:moveTo>
                  <a:lnTo>
                    <a:pt x="0" y="25152"/>
                  </a:lnTo>
                  <a:lnTo>
                    <a:pt x="4495" y="25079"/>
                  </a:lnTo>
                  <a:lnTo>
                    <a:pt x="5820" y="24128"/>
                  </a:lnTo>
                  <a:lnTo>
                    <a:pt x="8119" y="17762"/>
                  </a:lnTo>
                  <a:lnTo>
                    <a:pt x="10821" y="17106"/>
                  </a:lnTo>
                  <a:lnTo>
                    <a:pt x="15726" y="16685"/>
                  </a:lnTo>
                  <a:lnTo>
                    <a:pt x="23454" y="10784"/>
                  </a:lnTo>
                  <a:lnTo>
                    <a:pt x="32310" y="8467"/>
                  </a:lnTo>
                  <a:lnTo>
                    <a:pt x="37900" y="8219"/>
                  </a:lnTo>
                  <a:lnTo>
                    <a:pt x="39378" y="7244"/>
                  </a:lnTo>
                  <a:lnTo>
                    <a:pt x="40364" y="5653"/>
                  </a:lnTo>
                  <a:lnTo>
                    <a:pt x="41020" y="3651"/>
                  </a:lnTo>
                  <a:lnTo>
                    <a:pt x="42399" y="2317"/>
                  </a:lnTo>
                  <a:lnTo>
                    <a:pt x="49509" y="0"/>
                  </a:lnTo>
                  <a:lnTo>
                    <a:pt x="57976" y="6969"/>
                  </a:lnTo>
                  <a:lnTo>
                    <a:pt x="66444" y="8015"/>
                  </a:lnTo>
                  <a:lnTo>
                    <a:pt x="71846" y="8086"/>
                  </a:lnTo>
                  <a:lnTo>
                    <a:pt x="76774" y="10611"/>
                  </a:lnTo>
                  <a:lnTo>
                    <a:pt x="83107" y="15402"/>
                  </a:lnTo>
                  <a:lnTo>
                    <a:pt x="83975" y="18566"/>
                  </a:lnTo>
                  <a:lnTo>
                    <a:pt x="84205" y="20727"/>
                  </a:lnTo>
                  <a:lnTo>
                    <a:pt x="85300" y="22168"/>
                  </a:lnTo>
                  <a:lnTo>
                    <a:pt x="89024" y="23769"/>
                  </a:lnTo>
                  <a:lnTo>
                    <a:pt x="90395" y="25136"/>
                  </a:lnTo>
                  <a:lnTo>
                    <a:pt x="92773" y="32226"/>
                  </a:lnTo>
                  <a:lnTo>
                    <a:pt x="93134" y="65815"/>
                  </a:lnTo>
                  <a:lnTo>
                    <a:pt x="87315" y="73832"/>
                  </a:lnTo>
                  <a:lnTo>
                    <a:pt x="85451" y="81732"/>
                  </a:lnTo>
                  <a:lnTo>
                    <a:pt x="85015" y="87243"/>
                  </a:lnTo>
                  <a:lnTo>
                    <a:pt x="82314" y="92829"/>
                  </a:lnTo>
                  <a:lnTo>
                    <a:pt x="62771" y="115593"/>
                  </a:lnTo>
                  <a:lnTo>
                    <a:pt x="60823" y="121108"/>
                  </a:lnTo>
                  <a:lnTo>
                    <a:pt x="59364" y="122955"/>
                  </a:lnTo>
                  <a:lnTo>
                    <a:pt x="53756" y="126496"/>
                  </a:lnTo>
                  <a:lnTo>
                    <a:pt x="43625" y="142014"/>
                  </a:lnTo>
                  <a:lnTo>
                    <a:pt x="35158" y="150735"/>
                  </a:lnTo>
                  <a:lnTo>
                    <a:pt x="26691" y="151933"/>
                  </a:lnTo>
                  <a:lnTo>
                    <a:pt x="16937" y="160513"/>
                  </a:lnTo>
                  <a:lnTo>
                    <a:pt x="16934" y="152152"/>
                  </a:lnTo>
                  <a:lnTo>
                    <a:pt x="21428" y="152079"/>
                  </a:lnTo>
                  <a:lnTo>
                    <a:pt x="22753" y="151128"/>
                  </a:lnTo>
                  <a:lnTo>
                    <a:pt x="24223" y="147563"/>
                  </a:lnTo>
                  <a:lnTo>
                    <a:pt x="25557" y="146236"/>
                  </a:lnTo>
                  <a:lnTo>
                    <a:pt x="32587" y="143931"/>
                  </a:lnTo>
                  <a:lnTo>
                    <a:pt x="37982" y="143685"/>
                  </a:lnTo>
                  <a:lnTo>
                    <a:pt x="39433" y="142710"/>
                  </a:lnTo>
                  <a:lnTo>
                    <a:pt x="40400" y="141119"/>
                  </a:lnTo>
                  <a:lnTo>
                    <a:pt x="41044" y="139118"/>
                  </a:lnTo>
                  <a:lnTo>
                    <a:pt x="42415" y="137783"/>
                  </a:lnTo>
                  <a:lnTo>
                    <a:pt x="49510" y="135467"/>
                  </a:lnTo>
                  <a:lnTo>
                    <a:pt x="54913" y="135219"/>
                  </a:lnTo>
                  <a:lnTo>
                    <a:pt x="56365" y="136125"/>
                  </a:lnTo>
                  <a:lnTo>
                    <a:pt x="57332" y="137670"/>
                  </a:lnTo>
                  <a:lnTo>
                    <a:pt x="57977" y="139641"/>
                  </a:lnTo>
                  <a:lnTo>
                    <a:pt x="59348" y="140955"/>
                  </a:lnTo>
                  <a:lnTo>
                    <a:pt x="66444" y="143235"/>
                  </a:lnTo>
                  <a:lnTo>
                    <a:pt x="83377" y="143579"/>
                  </a:lnTo>
                  <a:lnTo>
                    <a:pt x="91844" y="150870"/>
                  </a:lnTo>
                  <a:lnTo>
                    <a:pt x="100310" y="151945"/>
                  </a:lnTo>
                  <a:lnTo>
                    <a:pt x="108105" y="157847"/>
                  </a:lnTo>
                  <a:lnTo>
                    <a:pt x="115967" y="159725"/>
                  </a:lnTo>
                  <a:lnTo>
                    <a:pt x="121469" y="160164"/>
                  </a:lnTo>
                  <a:lnTo>
                    <a:pt x="123313" y="161222"/>
                  </a:lnTo>
                  <a:lnTo>
                    <a:pt x="124541" y="162868"/>
                  </a:lnTo>
                  <a:lnTo>
                    <a:pt x="125361" y="164905"/>
                  </a:lnTo>
                  <a:lnTo>
                    <a:pt x="126848" y="166264"/>
                  </a:lnTo>
                  <a:lnTo>
                    <a:pt x="131009" y="167774"/>
                  </a:lnTo>
                  <a:lnTo>
                    <a:pt x="142365" y="168876"/>
                  </a:lnTo>
                  <a:lnTo>
                    <a:pt x="150383" y="174780"/>
                  </a:lnTo>
                  <a:lnTo>
                    <a:pt x="159300" y="177097"/>
                  </a:lnTo>
                  <a:lnTo>
                    <a:pt x="194734" y="1774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2724"/>
            <p:cNvSpPr/>
            <p:nvPr/>
          </p:nvSpPr>
          <p:spPr>
            <a:xfrm>
              <a:off x="8542867" y="4842933"/>
              <a:ext cx="25401" cy="152401"/>
            </a:xfrm>
            <a:custGeom>
              <a:avLst/>
              <a:gdLst/>
              <a:ahLst/>
              <a:cxnLst/>
              <a:rect l="0" t="0" r="0" b="0"/>
              <a:pathLst>
                <a:path w="25401" h="152401">
                  <a:moveTo>
                    <a:pt x="0" y="0"/>
                  </a:moveTo>
                  <a:lnTo>
                    <a:pt x="0" y="15654"/>
                  </a:lnTo>
                  <a:lnTo>
                    <a:pt x="7289" y="24111"/>
                  </a:lnTo>
                  <a:lnTo>
                    <a:pt x="8118" y="29514"/>
                  </a:lnTo>
                  <a:lnTo>
                    <a:pt x="8466" y="70588"/>
                  </a:lnTo>
                  <a:lnTo>
                    <a:pt x="8466" y="104525"/>
                  </a:lnTo>
                  <a:lnTo>
                    <a:pt x="10975" y="110113"/>
                  </a:lnTo>
                  <a:lnTo>
                    <a:pt x="15756" y="116870"/>
                  </a:lnTo>
                  <a:lnTo>
                    <a:pt x="16701" y="124964"/>
                  </a:lnTo>
                  <a:lnTo>
                    <a:pt x="16903" y="138393"/>
                  </a:lnTo>
                  <a:lnTo>
                    <a:pt x="19428" y="143980"/>
                  </a:lnTo>
                  <a:lnTo>
                    <a:pt x="25400"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2725"/>
            <p:cNvSpPr/>
            <p:nvPr/>
          </p:nvSpPr>
          <p:spPr>
            <a:xfrm>
              <a:off x="8915434" y="4894912"/>
              <a:ext cx="92994" cy="83489"/>
            </a:xfrm>
            <a:custGeom>
              <a:avLst/>
              <a:gdLst/>
              <a:ahLst/>
              <a:cxnLst/>
              <a:rect l="0" t="0" r="0" b="0"/>
              <a:pathLst>
                <a:path w="92994" h="83489">
                  <a:moveTo>
                    <a:pt x="25366" y="49621"/>
                  </a:moveTo>
                  <a:lnTo>
                    <a:pt x="16899" y="49621"/>
                  </a:lnTo>
                  <a:lnTo>
                    <a:pt x="16899" y="28298"/>
                  </a:lnTo>
                  <a:lnTo>
                    <a:pt x="17840" y="26938"/>
                  </a:lnTo>
                  <a:lnTo>
                    <a:pt x="19409" y="26033"/>
                  </a:lnTo>
                  <a:lnTo>
                    <a:pt x="24190" y="24579"/>
                  </a:lnTo>
                  <a:lnTo>
                    <a:pt x="24843" y="21872"/>
                  </a:lnTo>
                  <a:lnTo>
                    <a:pt x="25263" y="16963"/>
                  </a:lnTo>
                  <a:lnTo>
                    <a:pt x="26238" y="16560"/>
                  </a:lnTo>
                  <a:lnTo>
                    <a:pt x="41090" y="15757"/>
                  </a:lnTo>
                  <a:lnTo>
                    <a:pt x="50385" y="7637"/>
                  </a:lnTo>
                  <a:lnTo>
                    <a:pt x="50654" y="11886"/>
                  </a:lnTo>
                  <a:lnTo>
                    <a:pt x="51632" y="13176"/>
                  </a:lnTo>
                  <a:lnTo>
                    <a:pt x="59383" y="16470"/>
                  </a:lnTo>
                  <a:lnTo>
                    <a:pt x="75807" y="32330"/>
                  </a:lnTo>
                  <a:lnTo>
                    <a:pt x="76163" y="48338"/>
                  </a:lnTo>
                  <a:lnTo>
                    <a:pt x="70347" y="56127"/>
                  </a:lnTo>
                  <a:lnTo>
                    <a:pt x="67803" y="66093"/>
                  </a:lnTo>
                  <a:lnTo>
                    <a:pt x="60419" y="73804"/>
                  </a:lnTo>
                  <a:lnTo>
                    <a:pt x="55089" y="74662"/>
                  </a:lnTo>
                  <a:lnTo>
                    <a:pt x="53649" y="75722"/>
                  </a:lnTo>
                  <a:lnTo>
                    <a:pt x="52047" y="79409"/>
                  </a:lnTo>
                  <a:lnTo>
                    <a:pt x="50679" y="80769"/>
                  </a:lnTo>
                  <a:lnTo>
                    <a:pt x="42680" y="83381"/>
                  </a:lnTo>
                  <a:lnTo>
                    <a:pt x="26902" y="83485"/>
                  </a:lnTo>
                  <a:lnTo>
                    <a:pt x="26390" y="82544"/>
                  </a:lnTo>
                  <a:lnTo>
                    <a:pt x="25821" y="78993"/>
                  </a:lnTo>
                  <a:lnTo>
                    <a:pt x="24730" y="77669"/>
                  </a:lnTo>
                  <a:lnTo>
                    <a:pt x="21007" y="76198"/>
                  </a:lnTo>
                  <a:lnTo>
                    <a:pt x="19637" y="74865"/>
                  </a:lnTo>
                  <a:lnTo>
                    <a:pt x="18116" y="70875"/>
                  </a:lnTo>
                  <a:lnTo>
                    <a:pt x="16769" y="69435"/>
                  </a:lnTo>
                  <a:lnTo>
                    <a:pt x="12765" y="67835"/>
                  </a:lnTo>
                  <a:lnTo>
                    <a:pt x="11321" y="66467"/>
                  </a:lnTo>
                  <a:lnTo>
                    <a:pt x="9717" y="62439"/>
                  </a:lnTo>
                  <a:lnTo>
                    <a:pt x="8348" y="60989"/>
                  </a:lnTo>
                  <a:lnTo>
                    <a:pt x="4317" y="59377"/>
                  </a:lnTo>
                  <a:lnTo>
                    <a:pt x="2867" y="58006"/>
                  </a:lnTo>
                  <a:lnTo>
                    <a:pt x="1255" y="53975"/>
                  </a:lnTo>
                  <a:lnTo>
                    <a:pt x="0" y="37122"/>
                  </a:lnTo>
                  <a:lnTo>
                    <a:pt x="2490" y="32150"/>
                  </a:lnTo>
                  <a:lnTo>
                    <a:pt x="16520" y="16144"/>
                  </a:lnTo>
                  <a:lnTo>
                    <a:pt x="21282" y="15869"/>
                  </a:lnTo>
                  <a:lnTo>
                    <a:pt x="22644" y="14891"/>
                  </a:lnTo>
                  <a:lnTo>
                    <a:pt x="23551" y="13297"/>
                  </a:lnTo>
                  <a:lnTo>
                    <a:pt x="25007" y="8474"/>
                  </a:lnTo>
                  <a:lnTo>
                    <a:pt x="27716" y="7815"/>
                  </a:lnTo>
                  <a:lnTo>
                    <a:pt x="37969" y="7319"/>
                  </a:lnTo>
                  <a:lnTo>
                    <a:pt x="39412" y="8249"/>
                  </a:lnTo>
                  <a:lnTo>
                    <a:pt x="40375" y="9810"/>
                  </a:lnTo>
                  <a:lnTo>
                    <a:pt x="41017" y="11792"/>
                  </a:lnTo>
                  <a:lnTo>
                    <a:pt x="42384" y="13113"/>
                  </a:lnTo>
                  <a:lnTo>
                    <a:pt x="50847" y="16464"/>
                  </a:lnTo>
                  <a:lnTo>
                    <a:pt x="57271" y="21505"/>
                  </a:lnTo>
                  <a:lnTo>
                    <a:pt x="65132" y="24358"/>
                  </a:lnTo>
                  <a:lnTo>
                    <a:pt x="80517" y="37070"/>
                  </a:lnTo>
                  <a:lnTo>
                    <a:pt x="82804" y="41848"/>
                  </a:lnTo>
                  <a:lnTo>
                    <a:pt x="84585" y="58629"/>
                  </a:lnTo>
                  <a:lnTo>
                    <a:pt x="84600" y="61271"/>
                  </a:lnTo>
                  <a:lnTo>
                    <a:pt x="83670" y="63032"/>
                  </a:lnTo>
                  <a:lnTo>
                    <a:pt x="82110" y="64207"/>
                  </a:lnTo>
                  <a:lnTo>
                    <a:pt x="77340" y="66091"/>
                  </a:lnTo>
                  <a:lnTo>
                    <a:pt x="76688" y="68857"/>
                  </a:lnTo>
                  <a:lnTo>
                    <a:pt x="76269" y="73804"/>
                  </a:lnTo>
                  <a:lnTo>
                    <a:pt x="75294" y="74209"/>
                  </a:lnTo>
                  <a:lnTo>
                    <a:pt x="43619" y="75021"/>
                  </a:lnTo>
                  <a:lnTo>
                    <a:pt x="35800" y="69202"/>
                  </a:lnTo>
                  <a:lnTo>
                    <a:pt x="26926" y="66904"/>
                  </a:lnTo>
                  <a:lnTo>
                    <a:pt x="26407" y="65847"/>
                  </a:lnTo>
                  <a:lnTo>
                    <a:pt x="25503" y="54801"/>
                  </a:lnTo>
                  <a:lnTo>
                    <a:pt x="24516" y="53074"/>
                  </a:lnTo>
                  <a:lnTo>
                    <a:pt x="22919" y="51923"/>
                  </a:lnTo>
                  <a:lnTo>
                    <a:pt x="20913" y="51156"/>
                  </a:lnTo>
                  <a:lnTo>
                    <a:pt x="19574" y="49704"/>
                  </a:lnTo>
                  <a:lnTo>
                    <a:pt x="18088" y="45582"/>
                  </a:lnTo>
                  <a:lnTo>
                    <a:pt x="17252" y="37973"/>
                  </a:lnTo>
                  <a:lnTo>
                    <a:pt x="18076" y="36210"/>
                  </a:lnTo>
                  <a:lnTo>
                    <a:pt x="19565" y="35037"/>
                  </a:lnTo>
                  <a:lnTo>
                    <a:pt x="21499" y="34253"/>
                  </a:lnTo>
                  <a:lnTo>
                    <a:pt x="22787" y="32791"/>
                  </a:lnTo>
                  <a:lnTo>
                    <a:pt x="24221" y="28657"/>
                  </a:lnTo>
                  <a:lnTo>
                    <a:pt x="25336" y="11725"/>
                  </a:lnTo>
                  <a:lnTo>
                    <a:pt x="26287" y="10246"/>
                  </a:lnTo>
                  <a:lnTo>
                    <a:pt x="27861" y="9260"/>
                  </a:lnTo>
                  <a:lnTo>
                    <a:pt x="33483" y="7403"/>
                  </a:lnTo>
                  <a:lnTo>
                    <a:pt x="38223" y="7322"/>
                  </a:lnTo>
                  <a:lnTo>
                    <a:pt x="39581" y="6370"/>
                  </a:lnTo>
                  <a:lnTo>
                    <a:pt x="40488" y="4795"/>
                  </a:lnTo>
                  <a:lnTo>
                    <a:pt x="41942" y="0"/>
                  </a:lnTo>
                  <a:lnTo>
                    <a:pt x="42193" y="3665"/>
                  </a:lnTo>
                  <a:lnTo>
                    <a:pt x="43170" y="4873"/>
                  </a:lnTo>
                  <a:lnTo>
                    <a:pt x="49579" y="6970"/>
                  </a:lnTo>
                  <a:lnTo>
                    <a:pt x="54909" y="7193"/>
                  </a:lnTo>
                  <a:lnTo>
                    <a:pt x="56350" y="8166"/>
                  </a:lnTo>
                  <a:lnTo>
                    <a:pt x="57311" y="9755"/>
                  </a:lnTo>
                  <a:lnTo>
                    <a:pt x="57951" y="11755"/>
                  </a:lnTo>
                  <a:lnTo>
                    <a:pt x="59320" y="13088"/>
                  </a:lnTo>
                  <a:lnTo>
                    <a:pt x="68274" y="17737"/>
                  </a:lnTo>
                  <a:lnTo>
                    <a:pt x="70905" y="19898"/>
                  </a:lnTo>
                  <a:lnTo>
                    <a:pt x="73828" y="24808"/>
                  </a:lnTo>
                  <a:lnTo>
                    <a:pt x="74607" y="27434"/>
                  </a:lnTo>
                  <a:lnTo>
                    <a:pt x="76069" y="29186"/>
                  </a:lnTo>
                  <a:lnTo>
                    <a:pt x="80199" y="31132"/>
                  </a:lnTo>
                  <a:lnTo>
                    <a:pt x="81677" y="32591"/>
                  </a:lnTo>
                  <a:lnTo>
                    <a:pt x="83319" y="36722"/>
                  </a:lnTo>
                  <a:lnTo>
                    <a:pt x="84244" y="44336"/>
                  </a:lnTo>
                  <a:lnTo>
                    <a:pt x="85315" y="46098"/>
                  </a:lnTo>
                  <a:lnTo>
                    <a:pt x="86968" y="47272"/>
                  </a:lnTo>
                  <a:lnTo>
                    <a:pt x="89012" y="48055"/>
                  </a:lnTo>
                  <a:lnTo>
                    <a:pt x="90374" y="49518"/>
                  </a:lnTo>
                  <a:lnTo>
                    <a:pt x="92741" y="56775"/>
                  </a:lnTo>
                  <a:lnTo>
                    <a:pt x="92993" y="62193"/>
                  </a:lnTo>
                  <a:lnTo>
                    <a:pt x="92088" y="63647"/>
                  </a:lnTo>
                  <a:lnTo>
                    <a:pt x="90543" y="64617"/>
                  </a:lnTo>
                  <a:lnTo>
                    <a:pt x="84979" y="66441"/>
                  </a:lnTo>
                  <a:lnTo>
                    <a:pt x="80240" y="66523"/>
                  </a:lnTo>
                  <a:lnTo>
                    <a:pt x="78882" y="67473"/>
                  </a:lnTo>
                  <a:lnTo>
                    <a:pt x="77977" y="69049"/>
                  </a:lnTo>
                  <a:lnTo>
                    <a:pt x="77373" y="71039"/>
                  </a:lnTo>
                  <a:lnTo>
                    <a:pt x="76030" y="72367"/>
                  </a:lnTo>
                  <a:lnTo>
                    <a:pt x="72030" y="73842"/>
                  </a:lnTo>
                  <a:lnTo>
                    <a:pt x="64487" y="74672"/>
                  </a:lnTo>
                  <a:lnTo>
                    <a:pt x="59060" y="72357"/>
                  </a:lnTo>
                  <a:lnTo>
                    <a:pt x="52404" y="67701"/>
                  </a:lnTo>
                  <a:lnTo>
                    <a:pt x="41772" y="66706"/>
                  </a:lnTo>
                  <a:lnTo>
                    <a:pt x="39126" y="66655"/>
                  </a:lnTo>
                  <a:lnTo>
                    <a:pt x="33676" y="64091"/>
                  </a:lnTo>
                  <a:lnTo>
                    <a:pt x="12521" y="45239"/>
                  </a:lnTo>
                  <a:lnTo>
                    <a:pt x="10250" y="40461"/>
                  </a:lnTo>
                  <a:lnTo>
                    <a:pt x="8791" y="34223"/>
                  </a:lnTo>
                  <a:lnTo>
                    <a:pt x="15754" y="25533"/>
                  </a:lnTo>
                  <a:lnTo>
                    <a:pt x="16560" y="20116"/>
                  </a:lnTo>
                  <a:lnTo>
                    <a:pt x="17614" y="18662"/>
                  </a:lnTo>
                  <a:lnTo>
                    <a:pt x="19258" y="17692"/>
                  </a:lnTo>
                  <a:lnTo>
                    <a:pt x="24160" y="16137"/>
                  </a:lnTo>
                  <a:lnTo>
                    <a:pt x="31887" y="10011"/>
                  </a:lnTo>
                  <a:lnTo>
                    <a:pt x="40743" y="7647"/>
                  </a:lnTo>
                  <a:lnTo>
                    <a:pt x="57941" y="7291"/>
                  </a:lnTo>
                  <a:lnTo>
                    <a:pt x="74875" y="22941"/>
                  </a:lnTo>
                  <a:lnTo>
                    <a:pt x="76052" y="31399"/>
                  </a:lnTo>
                  <a:lnTo>
                    <a:pt x="76166" y="64996"/>
                  </a:lnTo>
                  <a:lnTo>
                    <a:pt x="60512" y="82196"/>
                  </a:lnTo>
                  <a:lnTo>
                    <a:pt x="50880" y="83478"/>
                  </a:lnTo>
                  <a:lnTo>
                    <a:pt x="43486" y="83488"/>
                  </a:lnTo>
                  <a:lnTo>
                    <a:pt x="43091" y="82547"/>
                  </a:lnTo>
                  <a:lnTo>
                    <a:pt x="42404" y="76199"/>
                  </a:lnTo>
                  <a:lnTo>
                    <a:pt x="35019" y="67835"/>
                  </a:lnTo>
                  <a:lnTo>
                    <a:pt x="34184" y="62439"/>
                  </a:lnTo>
                  <a:lnTo>
                    <a:pt x="33842" y="45588"/>
                  </a:lnTo>
                  <a:lnTo>
                    <a:pt x="36345" y="40617"/>
                  </a:lnTo>
                  <a:lnTo>
                    <a:pt x="42196" y="32825"/>
                  </a:lnTo>
                  <a:lnTo>
                    <a:pt x="59202" y="32688"/>
                  </a:lnTo>
                  <a:lnTo>
                    <a:pt x="59233" y="41145"/>
                  </a:lnTo>
                  <a:lnTo>
                    <a:pt x="51942" y="48444"/>
                  </a:lnTo>
                  <a:lnTo>
                    <a:pt x="51550" y="47895"/>
                  </a:lnTo>
                  <a:lnTo>
                    <a:pt x="50869" y="42229"/>
                  </a:lnTo>
                  <a:lnTo>
                    <a:pt x="48303" y="41632"/>
                  </a:lnTo>
                  <a:lnTo>
                    <a:pt x="42404" y="41163"/>
                  </a:lnTo>
                  <a:lnTo>
                    <a:pt x="33842" y="32696"/>
                  </a:lnTo>
                  <a:lnTo>
                    <a:pt x="33833" y="242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7" name="SMARTInkShape-Group594"/>
          <p:cNvGrpSpPr/>
          <p:nvPr/>
        </p:nvGrpSpPr>
        <p:grpSpPr>
          <a:xfrm>
            <a:off x="8669870" y="2684037"/>
            <a:ext cx="338664" cy="169228"/>
            <a:chOff x="8669870" y="2684037"/>
            <a:chExt cx="338664" cy="169228"/>
          </a:xfrm>
        </p:grpSpPr>
        <p:sp>
          <p:nvSpPr>
            <p:cNvPr id="205" name="SMARTInkShape-2726"/>
            <p:cNvSpPr/>
            <p:nvPr/>
          </p:nvSpPr>
          <p:spPr>
            <a:xfrm>
              <a:off x="8669870" y="2684037"/>
              <a:ext cx="160512" cy="169228"/>
            </a:xfrm>
            <a:custGeom>
              <a:avLst/>
              <a:gdLst/>
              <a:ahLst/>
              <a:cxnLst/>
              <a:rect l="0" t="0" r="0" b="0"/>
              <a:pathLst>
                <a:path w="160512" h="169228">
                  <a:moveTo>
                    <a:pt x="42330" y="8363"/>
                  </a:moveTo>
                  <a:lnTo>
                    <a:pt x="42330" y="0"/>
                  </a:lnTo>
                  <a:lnTo>
                    <a:pt x="42330" y="8333"/>
                  </a:lnTo>
                  <a:lnTo>
                    <a:pt x="37835" y="8354"/>
                  </a:lnTo>
                  <a:lnTo>
                    <a:pt x="36511" y="9297"/>
                  </a:lnTo>
                  <a:lnTo>
                    <a:pt x="35040" y="12855"/>
                  </a:lnTo>
                  <a:lnTo>
                    <a:pt x="34212" y="15652"/>
                  </a:lnTo>
                  <a:lnTo>
                    <a:pt x="31510" y="16306"/>
                  </a:lnTo>
                  <a:lnTo>
                    <a:pt x="29472" y="16481"/>
                  </a:lnTo>
                  <a:lnTo>
                    <a:pt x="28114" y="17538"/>
                  </a:lnTo>
                  <a:lnTo>
                    <a:pt x="26606" y="21221"/>
                  </a:lnTo>
                  <a:lnTo>
                    <a:pt x="25503" y="32228"/>
                  </a:lnTo>
                  <a:lnTo>
                    <a:pt x="11346" y="48730"/>
                  </a:lnTo>
                  <a:lnTo>
                    <a:pt x="9317" y="56595"/>
                  </a:lnTo>
                  <a:lnTo>
                    <a:pt x="8497" y="71639"/>
                  </a:lnTo>
                  <a:lnTo>
                    <a:pt x="5970" y="76624"/>
                  </a:lnTo>
                  <a:lnTo>
                    <a:pt x="2652" y="81975"/>
                  </a:lnTo>
                  <a:lnTo>
                    <a:pt x="346" y="91388"/>
                  </a:lnTo>
                  <a:lnTo>
                    <a:pt x="0" y="121528"/>
                  </a:lnTo>
                  <a:lnTo>
                    <a:pt x="2506" y="127019"/>
                  </a:lnTo>
                  <a:lnTo>
                    <a:pt x="5815" y="132596"/>
                  </a:lnTo>
                  <a:lnTo>
                    <a:pt x="8115" y="142164"/>
                  </a:lnTo>
                  <a:lnTo>
                    <a:pt x="14213" y="150260"/>
                  </a:lnTo>
                  <a:lnTo>
                    <a:pt x="15723" y="155468"/>
                  </a:lnTo>
                  <a:lnTo>
                    <a:pt x="17066" y="157232"/>
                  </a:lnTo>
                  <a:lnTo>
                    <a:pt x="22510" y="160658"/>
                  </a:lnTo>
                  <a:lnTo>
                    <a:pt x="24114" y="164793"/>
                  </a:lnTo>
                  <a:lnTo>
                    <a:pt x="25481" y="166272"/>
                  </a:lnTo>
                  <a:lnTo>
                    <a:pt x="29510" y="167915"/>
                  </a:lnTo>
                  <a:lnTo>
                    <a:pt x="70555" y="169227"/>
                  </a:lnTo>
                  <a:lnTo>
                    <a:pt x="76198" y="166719"/>
                  </a:lnTo>
                  <a:lnTo>
                    <a:pt x="81841" y="163410"/>
                  </a:lnTo>
                  <a:lnTo>
                    <a:pt x="90308" y="160607"/>
                  </a:lnTo>
                  <a:lnTo>
                    <a:pt x="110586" y="145763"/>
                  </a:lnTo>
                  <a:lnTo>
                    <a:pt x="113234" y="145119"/>
                  </a:lnTo>
                  <a:lnTo>
                    <a:pt x="121455" y="139717"/>
                  </a:lnTo>
                  <a:lnTo>
                    <a:pt x="124535" y="134789"/>
                  </a:lnTo>
                  <a:lnTo>
                    <a:pt x="125354" y="132159"/>
                  </a:lnTo>
                  <a:lnTo>
                    <a:pt x="126843" y="130404"/>
                  </a:lnTo>
                  <a:lnTo>
                    <a:pt x="146856" y="115249"/>
                  </a:lnTo>
                  <a:lnTo>
                    <a:pt x="149935" y="109803"/>
                  </a:lnTo>
                  <a:lnTo>
                    <a:pt x="152253" y="94693"/>
                  </a:lnTo>
                  <a:lnTo>
                    <a:pt x="158186" y="86599"/>
                  </a:lnTo>
                  <a:lnTo>
                    <a:pt x="160069" y="78685"/>
                  </a:lnTo>
                  <a:lnTo>
                    <a:pt x="160511" y="73171"/>
                  </a:lnTo>
                  <a:lnTo>
                    <a:pt x="159687" y="71323"/>
                  </a:lnTo>
                  <a:lnTo>
                    <a:pt x="158198" y="70092"/>
                  </a:lnTo>
                  <a:lnTo>
                    <a:pt x="156264" y="69271"/>
                  </a:lnTo>
                  <a:lnTo>
                    <a:pt x="154975" y="67783"/>
                  </a:lnTo>
                  <a:lnTo>
                    <a:pt x="153544" y="63621"/>
                  </a:lnTo>
                  <a:lnTo>
                    <a:pt x="152736" y="55989"/>
                  </a:lnTo>
                  <a:lnTo>
                    <a:pt x="151682" y="54225"/>
                  </a:lnTo>
                  <a:lnTo>
                    <a:pt x="150039" y="53049"/>
                  </a:lnTo>
                  <a:lnTo>
                    <a:pt x="145704" y="50801"/>
                  </a:lnTo>
                  <a:lnTo>
                    <a:pt x="128629" y="35330"/>
                  </a:lnTo>
                  <a:lnTo>
                    <a:pt x="125214" y="34459"/>
                  </a:lnTo>
                  <a:lnTo>
                    <a:pt x="122986" y="34227"/>
                  </a:lnTo>
                  <a:lnTo>
                    <a:pt x="118002" y="31461"/>
                  </a:lnTo>
                  <a:lnTo>
                    <a:pt x="112651" y="28036"/>
                  </a:lnTo>
                  <a:lnTo>
                    <a:pt x="104349" y="25167"/>
                  </a:lnTo>
                  <a:lnTo>
                    <a:pt x="95931" y="19718"/>
                  </a:lnTo>
                  <a:lnTo>
                    <a:pt x="87478" y="17685"/>
                  </a:lnTo>
                  <a:lnTo>
                    <a:pt x="73374" y="16942"/>
                  </a:lnTo>
                  <a:lnTo>
                    <a:pt x="67730" y="14371"/>
                  </a:lnTo>
                  <a:lnTo>
                    <a:pt x="60936" y="9550"/>
                  </a:lnTo>
                  <a:lnTo>
                    <a:pt x="44831" y="8467"/>
                  </a:lnTo>
                  <a:lnTo>
                    <a:pt x="40932" y="10918"/>
                  </a:lnTo>
                  <a:lnTo>
                    <a:pt x="36064" y="14202"/>
                  </a:lnTo>
                  <a:lnTo>
                    <a:pt x="25397" y="168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2727"/>
            <p:cNvSpPr/>
            <p:nvPr/>
          </p:nvSpPr>
          <p:spPr>
            <a:xfrm>
              <a:off x="8932364" y="2726268"/>
              <a:ext cx="76170" cy="75841"/>
            </a:xfrm>
            <a:custGeom>
              <a:avLst/>
              <a:gdLst/>
              <a:ahLst/>
              <a:cxnLst/>
              <a:rect l="0" t="0" r="0" b="0"/>
              <a:pathLst>
                <a:path w="76170" h="75841">
                  <a:moveTo>
                    <a:pt x="8436" y="59265"/>
                  </a:moveTo>
                  <a:lnTo>
                    <a:pt x="8436" y="50829"/>
                  </a:lnTo>
                  <a:lnTo>
                    <a:pt x="15726" y="43512"/>
                  </a:lnTo>
                  <a:lnTo>
                    <a:pt x="16799" y="35146"/>
                  </a:lnTo>
                  <a:lnTo>
                    <a:pt x="17775" y="34719"/>
                  </a:lnTo>
                  <a:lnTo>
                    <a:pt x="24183" y="33978"/>
                  </a:lnTo>
                  <a:lnTo>
                    <a:pt x="32555" y="26586"/>
                  </a:lnTo>
                  <a:lnTo>
                    <a:pt x="41922" y="25429"/>
                  </a:lnTo>
                  <a:lnTo>
                    <a:pt x="50411" y="25399"/>
                  </a:lnTo>
                  <a:lnTo>
                    <a:pt x="59130" y="33762"/>
                  </a:lnTo>
                  <a:lnTo>
                    <a:pt x="66516" y="33856"/>
                  </a:lnTo>
                  <a:lnTo>
                    <a:pt x="66912" y="34800"/>
                  </a:lnTo>
                  <a:lnTo>
                    <a:pt x="67351" y="38357"/>
                  </a:lnTo>
                  <a:lnTo>
                    <a:pt x="68408" y="39682"/>
                  </a:lnTo>
                  <a:lnTo>
                    <a:pt x="74960" y="41983"/>
                  </a:lnTo>
                  <a:lnTo>
                    <a:pt x="75633" y="44685"/>
                  </a:lnTo>
                  <a:lnTo>
                    <a:pt x="76166" y="58057"/>
                  </a:lnTo>
                  <a:lnTo>
                    <a:pt x="63311" y="72114"/>
                  </a:lnTo>
                  <a:lnTo>
                    <a:pt x="58538" y="74383"/>
                  </a:lnTo>
                  <a:lnTo>
                    <a:pt x="52303" y="75840"/>
                  </a:lnTo>
                  <a:lnTo>
                    <a:pt x="41761" y="69450"/>
                  </a:lnTo>
                  <a:lnTo>
                    <a:pt x="27387" y="66858"/>
                  </a:lnTo>
                  <a:lnTo>
                    <a:pt x="18469" y="60451"/>
                  </a:lnTo>
                  <a:lnTo>
                    <a:pt x="17599" y="57284"/>
                  </a:lnTo>
                  <a:lnTo>
                    <a:pt x="17366" y="55122"/>
                  </a:lnTo>
                  <a:lnTo>
                    <a:pt x="16271" y="53681"/>
                  </a:lnTo>
                  <a:lnTo>
                    <a:pt x="9654" y="51179"/>
                  </a:lnTo>
                  <a:lnTo>
                    <a:pt x="8978" y="48459"/>
                  </a:lnTo>
                  <a:lnTo>
                    <a:pt x="8468" y="35401"/>
                  </a:lnTo>
                  <a:lnTo>
                    <a:pt x="7516" y="34889"/>
                  </a:lnTo>
                  <a:lnTo>
                    <a:pt x="3950" y="34321"/>
                  </a:lnTo>
                  <a:lnTo>
                    <a:pt x="2623" y="33228"/>
                  </a:lnTo>
                  <a:lnTo>
                    <a:pt x="73" y="25759"/>
                  </a:lnTo>
                  <a:lnTo>
                    <a:pt x="0" y="21011"/>
                  </a:lnTo>
                  <a:lnTo>
                    <a:pt x="930" y="19651"/>
                  </a:lnTo>
                  <a:lnTo>
                    <a:pt x="2491" y="18745"/>
                  </a:lnTo>
                  <a:lnTo>
                    <a:pt x="4473" y="18140"/>
                  </a:lnTo>
                  <a:lnTo>
                    <a:pt x="5794" y="16797"/>
                  </a:lnTo>
                  <a:lnTo>
                    <a:pt x="8088" y="9749"/>
                  </a:lnTo>
                  <a:lnTo>
                    <a:pt x="10789" y="9036"/>
                  </a:lnTo>
                  <a:lnTo>
                    <a:pt x="12827" y="8846"/>
                  </a:lnTo>
                  <a:lnTo>
                    <a:pt x="14185" y="7778"/>
                  </a:lnTo>
                  <a:lnTo>
                    <a:pt x="15694" y="4083"/>
                  </a:lnTo>
                  <a:lnTo>
                    <a:pt x="17038" y="2722"/>
                  </a:lnTo>
                  <a:lnTo>
                    <a:pt x="21039" y="1209"/>
                  </a:lnTo>
                  <a:lnTo>
                    <a:pt x="49478" y="0"/>
                  </a:lnTo>
                  <a:lnTo>
                    <a:pt x="57945" y="7288"/>
                  </a:lnTo>
                  <a:lnTo>
                    <a:pt x="58854" y="12611"/>
                  </a:lnTo>
                  <a:lnTo>
                    <a:pt x="59922" y="14051"/>
                  </a:lnTo>
                  <a:lnTo>
                    <a:pt x="63617" y="15652"/>
                  </a:lnTo>
                  <a:lnTo>
                    <a:pt x="64979" y="17019"/>
                  </a:lnTo>
                  <a:lnTo>
                    <a:pt x="67344" y="24109"/>
                  </a:lnTo>
                  <a:lnTo>
                    <a:pt x="67703" y="46468"/>
                  </a:lnTo>
                  <a:lnTo>
                    <a:pt x="66762" y="47912"/>
                  </a:lnTo>
                  <a:lnTo>
                    <a:pt x="65193" y="48874"/>
                  </a:lnTo>
                  <a:lnTo>
                    <a:pt x="59079" y="50545"/>
                  </a:lnTo>
                  <a:lnTo>
                    <a:pt x="55090" y="50686"/>
                  </a:lnTo>
                  <a:lnTo>
                    <a:pt x="53651" y="51664"/>
                  </a:lnTo>
                  <a:lnTo>
                    <a:pt x="52690" y="53257"/>
                  </a:lnTo>
                  <a:lnTo>
                    <a:pt x="52050" y="55260"/>
                  </a:lnTo>
                  <a:lnTo>
                    <a:pt x="50681" y="56595"/>
                  </a:lnTo>
                  <a:lnTo>
                    <a:pt x="46654" y="58078"/>
                  </a:lnTo>
                  <a:lnTo>
                    <a:pt x="17366" y="59265"/>
                  </a:lnTo>
                  <a:lnTo>
                    <a:pt x="8542" y="50902"/>
                  </a:lnTo>
                  <a:lnTo>
                    <a:pt x="8439" y="38189"/>
                  </a:lnTo>
                  <a:lnTo>
                    <a:pt x="10945" y="33278"/>
                  </a:lnTo>
                  <a:lnTo>
                    <a:pt x="21294" y="21041"/>
                  </a:lnTo>
                  <a:lnTo>
                    <a:pt x="26067" y="18758"/>
                  </a:lnTo>
                  <a:lnTo>
                    <a:pt x="28656" y="18150"/>
                  </a:lnTo>
                  <a:lnTo>
                    <a:pt x="30383" y="16803"/>
                  </a:lnTo>
                  <a:lnTo>
                    <a:pt x="32302" y="12798"/>
                  </a:lnTo>
                  <a:lnTo>
                    <a:pt x="33755" y="11354"/>
                  </a:lnTo>
                  <a:lnTo>
                    <a:pt x="40991" y="8846"/>
                  </a:lnTo>
                  <a:lnTo>
                    <a:pt x="63348" y="8466"/>
                  </a:lnTo>
                  <a:lnTo>
                    <a:pt x="64799" y="9407"/>
                  </a:lnTo>
                  <a:lnTo>
                    <a:pt x="65768" y="10974"/>
                  </a:lnTo>
                  <a:lnTo>
                    <a:pt x="67447" y="17088"/>
                  </a:lnTo>
                  <a:lnTo>
                    <a:pt x="67703" y="38008"/>
                  </a:lnTo>
                  <a:lnTo>
                    <a:pt x="66762" y="39449"/>
                  </a:lnTo>
                  <a:lnTo>
                    <a:pt x="65193" y="40410"/>
                  </a:lnTo>
                  <a:lnTo>
                    <a:pt x="63208" y="41051"/>
                  </a:lnTo>
                  <a:lnTo>
                    <a:pt x="61884" y="42419"/>
                  </a:lnTo>
                  <a:lnTo>
                    <a:pt x="60412" y="46447"/>
                  </a:lnTo>
                  <a:lnTo>
                    <a:pt x="59079" y="47898"/>
                  </a:lnTo>
                  <a:lnTo>
                    <a:pt x="50681" y="51484"/>
                  </a:lnTo>
                  <a:lnTo>
                    <a:pt x="44262" y="56542"/>
                  </a:lnTo>
                  <a:lnTo>
                    <a:pt x="34298" y="59159"/>
                  </a:lnTo>
                  <a:lnTo>
                    <a:pt x="17283" y="59265"/>
                  </a:lnTo>
                  <a:lnTo>
                    <a:pt x="16937" y="51976"/>
                  </a:lnTo>
                  <a:lnTo>
                    <a:pt x="11091" y="44272"/>
                  </a:lnTo>
                  <a:lnTo>
                    <a:pt x="8786" y="35422"/>
                  </a:lnTo>
                  <a:lnTo>
                    <a:pt x="8436" y="9756"/>
                  </a:lnTo>
                  <a:lnTo>
                    <a:pt x="9376" y="9326"/>
                  </a:lnTo>
                  <a:lnTo>
                    <a:pt x="28656" y="8468"/>
                  </a:lnTo>
                  <a:lnTo>
                    <a:pt x="30383" y="9408"/>
                  </a:lnTo>
                  <a:lnTo>
                    <a:pt x="31535" y="10975"/>
                  </a:lnTo>
                  <a:lnTo>
                    <a:pt x="32302" y="12961"/>
                  </a:lnTo>
                  <a:lnTo>
                    <a:pt x="33755" y="14285"/>
                  </a:lnTo>
                  <a:lnTo>
                    <a:pt x="37876" y="15756"/>
                  </a:lnTo>
                  <a:lnTo>
                    <a:pt x="48188" y="17640"/>
                  </a:lnTo>
                  <a:lnTo>
                    <a:pt x="57595" y="24191"/>
                  </a:lnTo>
                  <a:lnTo>
                    <a:pt x="63245" y="25041"/>
                  </a:lnTo>
                  <a:lnTo>
                    <a:pt x="64730" y="26101"/>
                  </a:lnTo>
                  <a:lnTo>
                    <a:pt x="65722" y="27748"/>
                  </a:lnTo>
                  <a:lnTo>
                    <a:pt x="66382" y="29788"/>
                  </a:lnTo>
                  <a:lnTo>
                    <a:pt x="67763" y="31147"/>
                  </a:lnTo>
                  <a:lnTo>
                    <a:pt x="76159" y="33862"/>
                  </a:lnTo>
                  <a:lnTo>
                    <a:pt x="76169" y="42302"/>
                  </a:lnTo>
                  <a:lnTo>
                    <a:pt x="33939" y="42332"/>
                  </a:lnTo>
                  <a:lnTo>
                    <a:pt x="22188" y="42332"/>
                  </a:lnTo>
                  <a:lnTo>
                    <a:pt x="20427" y="41391"/>
                  </a:lnTo>
                  <a:lnTo>
                    <a:pt x="19253" y="39823"/>
                  </a:lnTo>
                  <a:lnTo>
                    <a:pt x="16943" y="33969"/>
                  </a:lnTo>
                  <a:lnTo>
                    <a:pt x="16915" y="29402"/>
                  </a:lnTo>
                  <a:lnTo>
                    <a:pt x="17852" y="28067"/>
                  </a:lnTo>
                  <a:lnTo>
                    <a:pt x="19418" y="27178"/>
                  </a:lnTo>
                  <a:lnTo>
                    <a:pt x="21402" y="26585"/>
                  </a:lnTo>
                  <a:lnTo>
                    <a:pt x="33836" y="169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1" name="SMARTInkShape-Group595"/>
          <p:cNvGrpSpPr/>
          <p:nvPr/>
        </p:nvGrpSpPr>
        <p:grpSpPr>
          <a:xfrm>
            <a:off x="8509000" y="592697"/>
            <a:ext cx="499531" cy="160837"/>
            <a:chOff x="8509000" y="592697"/>
            <a:chExt cx="499531" cy="160837"/>
          </a:xfrm>
        </p:grpSpPr>
        <p:sp>
          <p:nvSpPr>
            <p:cNvPr id="208" name="SMARTInkShape-2728"/>
            <p:cNvSpPr/>
            <p:nvPr/>
          </p:nvSpPr>
          <p:spPr>
            <a:xfrm>
              <a:off x="8585200" y="601237"/>
              <a:ext cx="160868" cy="143727"/>
            </a:xfrm>
            <a:custGeom>
              <a:avLst/>
              <a:gdLst/>
              <a:ahLst/>
              <a:cxnLst/>
              <a:rect l="0" t="0" r="0" b="0"/>
              <a:pathLst>
                <a:path w="160868" h="143727">
                  <a:moveTo>
                    <a:pt x="0" y="33763"/>
                  </a:moveTo>
                  <a:lnTo>
                    <a:pt x="0" y="29268"/>
                  </a:lnTo>
                  <a:lnTo>
                    <a:pt x="1881" y="27944"/>
                  </a:lnTo>
                  <a:lnTo>
                    <a:pt x="11637" y="25140"/>
                  </a:lnTo>
                  <a:lnTo>
                    <a:pt x="13402" y="23311"/>
                  </a:lnTo>
                  <a:lnTo>
                    <a:pt x="14579" y="21150"/>
                  </a:lnTo>
                  <a:lnTo>
                    <a:pt x="16304" y="19710"/>
                  </a:lnTo>
                  <a:lnTo>
                    <a:pt x="25833" y="14890"/>
                  </a:lnTo>
                  <a:lnTo>
                    <a:pt x="31238" y="11264"/>
                  </a:lnTo>
                  <a:lnTo>
                    <a:pt x="39568" y="9222"/>
                  </a:lnTo>
                  <a:lnTo>
                    <a:pt x="54801" y="8397"/>
                  </a:lnTo>
                  <a:lnTo>
                    <a:pt x="59790" y="5869"/>
                  </a:lnTo>
                  <a:lnTo>
                    <a:pt x="65144" y="2551"/>
                  </a:lnTo>
                  <a:lnTo>
                    <a:pt x="74558" y="246"/>
                  </a:lnTo>
                  <a:lnTo>
                    <a:pt x="80208" y="0"/>
                  </a:lnTo>
                  <a:lnTo>
                    <a:pt x="81694" y="906"/>
                  </a:lnTo>
                  <a:lnTo>
                    <a:pt x="82685" y="2451"/>
                  </a:lnTo>
                  <a:lnTo>
                    <a:pt x="83346" y="4422"/>
                  </a:lnTo>
                  <a:lnTo>
                    <a:pt x="84727" y="5735"/>
                  </a:lnTo>
                  <a:lnTo>
                    <a:pt x="92750" y="8260"/>
                  </a:lnTo>
                  <a:lnTo>
                    <a:pt x="97514" y="8333"/>
                  </a:lnTo>
                  <a:lnTo>
                    <a:pt x="98875" y="9284"/>
                  </a:lnTo>
                  <a:lnTo>
                    <a:pt x="99784" y="10858"/>
                  </a:lnTo>
                  <a:lnTo>
                    <a:pt x="101361" y="16984"/>
                  </a:lnTo>
                  <a:lnTo>
                    <a:pt x="101597" y="37797"/>
                  </a:lnTo>
                  <a:lnTo>
                    <a:pt x="99091" y="42768"/>
                  </a:lnTo>
                  <a:lnTo>
                    <a:pt x="95781" y="48113"/>
                  </a:lnTo>
                  <a:lnTo>
                    <a:pt x="92976" y="56412"/>
                  </a:lnTo>
                  <a:lnTo>
                    <a:pt x="57586" y="94676"/>
                  </a:lnTo>
                  <a:lnTo>
                    <a:pt x="51307" y="98465"/>
                  </a:lnTo>
                  <a:lnTo>
                    <a:pt x="45381" y="101090"/>
                  </a:lnTo>
                  <a:lnTo>
                    <a:pt x="31075" y="113103"/>
                  </a:lnTo>
                  <a:lnTo>
                    <a:pt x="27922" y="118571"/>
                  </a:lnTo>
                  <a:lnTo>
                    <a:pt x="27081" y="121346"/>
                  </a:lnTo>
                  <a:lnTo>
                    <a:pt x="25580" y="123196"/>
                  </a:lnTo>
                  <a:lnTo>
                    <a:pt x="19913" y="126741"/>
                  </a:lnTo>
                  <a:lnTo>
                    <a:pt x="18257" y="130904"/>
                  </a:lnTo>
                  <a:lnTo>
                    <a:pt x="15935" y="132390"/>
                  </a:lnTo>
                  <a:lnTo>
                    <a:pt x="217" y="135329"/>
                  </a:lnTo>
                  <a:lnTo>
                    <a:pt x="1" y="143726"/>
                  </a:lnTo>
                  <a:lnTo>
                    <a:pt x="1" y="139304"/>
                  </a:lnTo>
                  <a:lnTo>
                    <a:pt x="940" y="137991"/>
                  </a:lnTo>
                  <a:lnTo>
                    <a:pt x="4495" y="136531"/>
                  </a:lnTo>
                  <a:lnTo>
                    <a:pt x="22675" y="134491"/>
                  </a:lnTo>
                  <a:lnTo>
                    <a:pt x="32207" y="128082"/>
                  </a:lnTo>
                  <a:lnTo>
                    <a:pt x="46117" y="126190"/>
                  </a:lnTo>
                  <a:lnTo>
                    <a:pt x="56834" y="121147"/>
                  </a:lnTo>
                  <a:lnTo>
                    <a:pt x="70567" y="118294"/>
                  </a:lnTo>
                  <a:lnTo>
                    <a:pt x="81952" y="112850"/>
                  </a:lnTo>
                  <a:lnTo>
                    <a:pt x="121276" y="104219"/>
                  </a:lnTo>
                  <a:lnTo>
                    <a:pt x="146271" y="101656"/>
                  </a:lnTo>
                  <a:lnTo>
                    <a:pt x="160867" y="1014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9" name="SMARTInkShape-2729"/>
            <p:cNvSpPr/>
            <p:nvPr/>
          </p:nvSpPr>
          <p:spPr>
            <a:xfrm>
              <a:off x="8923901" y="592697"/>
              <a:ext cx="84630" cy="84637"/>
            </a:xfrm>
            <a:custGeom>
              <a:avLst/>
              <a:gdLst/>
              <a:ahLst/>
              <a:cxnLst/>
              <a:rect l="0" t="0" r="0" b="0"/>
              <a:pathLst>
                <a:path w="84630" h="84637">
                  <a:moveTo>
                    <a:pt x="25366" y="84636"/>
                  </a:moveTo>
                  <a:lnTo>
                    <a:pt x="17247" y="84636"/>
                  </a:lnTo>
                  <a:lnTo>
                    <a:pt x="16899" y="60453"/>
                  </a:lnTo>
                  <a:lnTo>
                    <a:pt x="25017" y="51150"/>
                  </a:lnTo>
                  <a:lnTo>
                    <a:pt x="25364" y="42334"/>
                  </a:lnTo>
                  <a:lnTo>
                    <a:pt x="49557" y="42303"/>
                  </a:lnTo>
                  <a:lnTo>
                    <a:pt x="58852" y="50421"/>
                  </a:lnTo>
                  <a:lnTo>
                    <a:pt x="63615" y="50666"/>
                  </a:lnTo>
                  <a:lnTo>
                    <a:pt x="64977" y="51642"/>
                  </a:lnTo>
                  <a:lnTo>
                    <a:pt x="65884" y="53232"/>
                  </a:lnTo>
                  <a:lnTo>
                    <a:pt x="67460" y="59386"/>
                  </a:lnTo>
                  <a:lnTo>
                    <a:pt x="67593" y="63379"/>
                  </a:lnTo>
                  <a:lnTo>
                    <a:pt x="66688" y="64821"/>
                  </a:lnTo>
                  <a:lnTo>
                    <a:pt x="65143" y="65782"/>
                  </a:lnTo>
                  <a:lnTo>
                    <a:pt x="60398" y="67323"/>
                  </a:lnTo>
                  <a:lnTo>
                    <a:pt x="59751" y="70043"/>
                  </a:lnTo>
                  <a:lnTo>
                    <a:pt x="59579" y="72085"/>
                  </a:lnTo>
                  <a:lnTo>
                    <a:pt x="58522" y="73447"/>
                  </a:lnTo>
                  <a:lnTo>
                    <a:pt x="54840" y="74959"/>
                  </a:lnTo>
                  <a:lnTo>
                    <a:pt x="53482" y="76304"/>
                  </a:lnTo>
                  <a:lnTo>
                    <a:pt x="51973" y="80306"/>
                  </a:lnTo>
                  <a:lnTo>
                    <a:pt x="50630" y="81749"/>
                  </a:lnTo>
                  <a:lnTo>
                    <a:pt x="43582" y="84256"/>
                  </a:lnTo>
                  <a:lnTo>
                    <a:pt x="33835" y="84636"/>
                  </a:lnTo>
                  <a:lnTo>
                    <a:pt x="33832" y="52062"/>
                  </a:lnTo>
                  <a:lnTo>
                    <a:pt x="41123" y="43593"/>
                  </a:lnTo>
                  <a:lnTo>
                    <a:pt x="41951" y="38191"/>
                  </a:lnTo>
                  <a:lnTo>
                    <a:pt x="43008" y="36739"/>
                  </a:lnTo>
                  <a:lnTo>
                    <a:pt x="44652" y="35772"/>
                  </a:lnTo>
                  <a:lnTo>
                    <a:pt x="50659" y="33870"/>
                  </a:lnTo>
                  <a:lnTo>
                    <a:pt x="74979" y="33836"/>
                  </a:lnTo>
                  <a:lnTo>
                    <a:pt x="84253" y="41954"/>
                  </a:lnTo>
                  <a:lnTo>
                    <a:pt x="84629" y="55158"/>
                  </a:lnTo>
                  <a:lnTo>
                    <a:pt x="83689" y="56518"/>
                  </a:lnTo>
                  <a:lnTo>
                    <a:pt x="82123" y="57424"/>
                  </a:lnTo>
                  <a:lnTo>
                    <a:pt x="77342" y="58878"/>
                  </a:lnTo>
                  <a:lnTo>
                    <a:pt x="68980" y="66495"/>
                  </a:lnTo>
                  <a:lnTo>
                    <a:pt x="61192" y="68405"/>
                  </a:lnTo>
                  <a:lnTo>
                    <a:pt x="53332" y="73451"/>
                  </a:lnTo>
                  <a:lnTo>
                    <a:pt x="43938" y="75812"/>
                  </a:lnTo>
                  <a:lnTo>
                    <a:pt x="26935" y="76160"/>
                  </a:lnTo>
                  <a:lnTo>
                    <a:pt x="12520" y="63312"/>
                  </a:lnTo>
                  <a:lnTo>
                    <a:pt x="10248" y="58539"/>
                  </a:lnTo>
                  <a:lnTo>
                    <a:pt x="8441" y="35402"/>
                  </a:lnTo>
                  <a:lnTo>
                    <a:pt x="8432" y="12791"/>
                  </a:lnTo>
                  <a:lnTo>
                    <a:pt x="9373" y="11340"/>
                  </a:lnTo>
                  <a:lnTo>
                    <a:pt x="10942" y="10372"/>
                  </a:lnTo>
                  <a:lnTo>
                    <a:pt x="16796" y="8470"/>
                  </a:lnTo>
                  <a:lnTo>
                    <a:pt x="24179" y="8439"/>
                  </a:lnTo>
                  <a:lnTo>
                    <a:pt x="31890" y="2618"/>
                  </a:lnTo>
                  <a:lnTo>
                    <a:pt x="39738" y="754"/>
                  </a:lnTo>
                  <a:lnTo>
                    <a:pt x="45238" y="318"/>
                  </a:lnTo>
                  <a:lnTo>
                    <a:pt x="47080" y="1143"/>
                  </a:lnTo>
                  <a:lnTo>
                    <a:pt x="48309" y="2633"/>
                  </a:lnTo>
                  <a:lnTo>
                    <a:pt x="49127" y="4568"/>
                  </a:lnTo>
                  <a:lnTo>
                    <a:pt x="50615" y="5857"/>
                  </a:lnTo>
                  <a:lnTo>
                    <a:pt x="57911" y="8097"/>
                  </a:lnTo>
                  <a:lnTo>
                    <a:pt x="66406" y="8407"/>
                  </a:lnTo>
                  <a:lnTo>
                    <a:pt x="66837" y="9357"/>
                  </a:lnTo>
                  <a:lnTo>
                    <a:pt x="67665" y="16554"/>
                  </a:lnTo>
                  <a:lnTo>
                    <a:pt x="61873" y="23593"/>
                  </a:lnTo>
                  <a:lnTo>
                    <a:pt x="59581" y="32302"/>
                  </a:lnTo>
                  <a:lnTo>
                    <a:pt x="43582" y="49478"/>
                  </a:lnTo>
                  <a:lnTo>
                    <a:pt x="35121" y="50656"/>
                  </a:lnTo>
                  <a:lnTo>
                    <a:pt x="34691" y="51635"/>
                  </a:lnTo>
                  <a:lnTo>
                    <a:pt x="33946" y="58050"/>
                  </a:lnTo>
                  <a:lnTo>
                    <a:pt x="31373" y="58709"/>
                  </a:lnTo>
                  <a:lnTo>
                    <a:pt x="25470" y="59227"/>
                  </a:lnTo>
                  <a:lnTo>
                    <a:pt x="18086" y="51946"/>
                  </a:lnTo>
                  <a:lnTo>
                    <a:pt x="12756" y="51118"/>
                  </a:lnTo>
                  <a:lnTo>
                    <a:pt x="11315" y="50061"/>
                  </a:lnTo>
                  <a:lnTo>
                    <a:pt x="9286" y="45020"/>
                  </a:lnTo>
                  <a:lnTo>
                    <a:pt x="8686" y="42167"/>
                  </a:lnTo>
                  <a:lnTo>
                    <a:pt x="8435" y="22165"/>
                  </a:lnTo>
                  <a:lnTo>
                    <a:pt x="9375" y="20411"/>
                  </a:lnTo>
                  <a:lnTo>
                    <a:pt x="10942" y="19241"/>
                  </a:lnTo>
                  <a:lnTo>
                    <a:pt x="12928" y="18462"/>
                  </a:lnTo>
                  <a:lnTo>
                    <a:pt x="14251" y="17002"/>
                  </a:lnTo>
                  <a:lnTo>
                    <a:pt x="16551" y="9750"/>
                  </a:lnTo>
                  <a:lnTo>
                    <a:pt x="19252" y="9020"/>
                  </a:lnTo>
                  <a:lnTo>
                    <a:pt x="32550" y="8446"/>
                  </a:lnTo>
                  <a:lnTo>
                    <a:pt x="41010" y="1147"/>
                  </a:lnTo>
                  <a:lnTo>
                    <a:pt x="46411" y="319"/>
                  </a:lnTo>
                  <a:lnTo>
                    <a:pt x="57672" y="0"/>
                  </a:lnTo>
                  <a:lnTo>
                    <a:pt x="58193" y="931"/>
                  </a:lnTo>
                  <a:lnTo>
                    <a:pt x="59096" y="7262"/>
                  </a:lnTo>
                  <a:lnTo>
                    <a:pt x="61680" y="7915"/>
                  </a:lnTo>
                  <a:lnTo>
                    <a:pt x="66511" y="8333"/>
                  </a:lnTo>
                  <a:lnTo>
                    <a:pt x="67171" y="10899"/>
                  </a:lnTo>
                  <a:lnTo>
                    <a:pt x="67594" y="15717"/>
                  </a:lnTo>
                  <a:lnTo>
                    <a:pt x="61860" y="23428"/>
                  </a:lnTo>
                  <a:lnTo>
                    <a:pt x="59579" y="32280"/>
                  </a:lnTo>
                  <a:lnTo>
                    <a:pt x="59334" y="37870"/>
                  </a:lnTo>
                  <a:lnTo>
                    <a:pt x="56769" y="42841"/>
                  </a:lnTo>
                  <a:lnTo>
                    <a:pt x="54769" y="45484"/>
                  </a:lnTo>
                  <a:lnTo>
                    <a:pt x="50036" y="48421"/>
                  </a:lnTo>
                  <a:lnTo>
                    <a:pt x="47458" y="49204"/>
                  </a:lnTo>
                  <a:lnTo>
                    <a:pt x="45738" y="50666"/>
                  </a:lnTo>
                  <a:lnTo>
                    <a:pt x="42752" y="57922"/>
                  </a:lnTo>
                  <a:lnTo>
                    <a:pt x="39992" y="58652"/>
                  </a:lnTo>
                  <a:lnTo>
                    <a:pt x="34192" y="59202"/>
                  </a:lnTo>
                  <a:lnTo>
                    <a:pt x="33835" y="67599"/>
                  </a:lnTo>
                  <a:lnTo>
                    <a:pt x="29339" y="67672"/>
                  </a:lnTo>
                  <a:lnTo>
                    <a:pt x="28015" y="66742"/>
                  </a:lnTo>
                  <a:lnTo>
                    <a:pt x="27131" y="65181"/>
                  </a:lnTo>
                  <a:lnTo>
                    <a:pt x="25714" y="60411"/>
                  </a:lnTo>
                  <a:lnTo>
                    <a:pt x="23013" y="59758"/>
                  </a:lnTo>
                  <a:lnTo>
                    <a:pt x="20974" y="59584"/>
                  </a:lnTo>
                  <a:lnTo>
                    <a:pt x="19616" y="58527"/>
                  </a:lnTo>
                  <a:lnTo>
                    <a:pt x="18106" y="54845"/>
                  </a:lnTo>
                  <a:lnTo>
                    <a:pt x="16763" y="53486"/>
                  </a:lnTo>
                  <a:lnTo>
                    <a:pt x="8348" y="50067"/>
                  </a:lnTo>
                  <a:lnTo>
                    <a:pt x="1254" y="43511"/>
                  </a:lnTo>
                  <a:lnTo>
                    <a:pt x="0" y="34217"/>
                  </a:lnTo>
                  <a:lnTo>
                    <a:pt x="4471" y="33949"/>
                  </a:lnTo>
                  <a:lnTo>
                    <a:pt x="9181" y="31378"/>
                  </a:lnTo>
                  <a:lnTo>
                    <a:pt x="11753" y="29375"/>
                  </a:lnTo>
                  <a:lnTo>
                    <a:pt x="14613" y="24641"/>
                  </a:lnTo>
                  <a:lnTo>
                    <a:pt x="15374" y="22062"/>
                  </a:lnTo>
                  <a:lnTo>
                    <a:pt x="16824" y="20342"/>
                  </a:lnTo>
                  <a:lnTo>
                    <a:pt x="20942" y="18432"/>
                  </a:lnTo>
                  <a:lnTo>
                    <a:pt x="62058" y="16907"/>
                  </a:lnTo>
                  <a:lnTo>
                    <a:pt x="84598" y="16903"/>
                  </a:lnTo>
                  <a:lnTo>
                    <a:pt x="84622" y="21398"/>
                  </a:lnTo>
                  <a:lnTo>
                    <a:pt x="82120" y="26113"/>
                  </a:lnTo>
                  <a:lnTo>
                    <a:pt x="80135" y="28687"/>
                  </a:lnTo>
                  <a:lnTo>
                    <a:pt x="75420" y="31548"/>
                  </a:lnTo>
                  <a:lnTo>
                    <a:pt x="61957" y="34476"/>
                  </a:lnTo>
                  <a:lnTo>
                    <a:pt x="53558" y="39566"/>
                  </a:lnTo>
                  <a:lnTo>
                    <a:pt x="45114" y="42433"/>
                  </a:lnTo>
                  <a:lnTo>
                    <a:pt x="36652" y="47881"/>
                  </a:lnTo>
                  <a:lnTo>
                    <a:pt x="27038" y="50389"/>
                  </a:lnTo>
                  <a:lnTo>
                    <a:pt x="16899" y="507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2730"/>
            <p:cNvSpPr/>
            <p:nvPr/>
          </p:nvSpPr>
          <p:spPr>
            <a:xfrm>
              <a:off x="8509000" y="609600"/>
              <a:ext cx="1" cy="143934"/>
            </a:xfrm>
            <a:custGeom>
              <a:avLst/>
              <a:gdLst/>
              <a:ahLst/>
              <a:cxnLst/>
              <a:rect l="0" t="0" r="0" b="0"/>
              <a:pathLst>
                <a:path w="1" h="143934">
                  <a:moveTo>
                    <a:pt x="0" y="0"/>
                  </a:moveTo>
                  <a:lnTo>
                    <a:pt x="0" y="40318"/>
                  </a:lnTo>
                  <a:lnTo>
                    <a:pt x="0" y="81865"/>
                  </a:lnTo>
                  <a:lnTo>
                    <a:pt x="0" y="123237"/>
                  </a:lnTo>
                  <a:lnTo>
                    <a:pt x="0"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2" name="SMARTInkShape-2731"/>
          <p:cNvSpPr/>
          <p:nvPr/>
        </p:nvSpPr>
        <p:spPr>
          <a:xfrm>
            <a:off x="7909044" y="3860809"/>
            <a:ext cx="210490" cy="8459"/>
          </a:xfrm>
          <a:custGeom>
            <a:avLst/>
            <a:gdLst/>
            <a:ahLst/>
            <a:cxnLst/>
            <a:rect l="0" t="0" r="0" b="0"/>
            <a:pathLst>
              <a:path w="210490" h="8459">
                <a:moveTo>
                  <a:pt x="7289" y="8458"/>
                </a:moveTo>
                <a:lnTo>
                  <a:pt x="2795" y="8458"/>
                </a:lnTo>
                <a:lnTo>
                  <a:pt x="1470" y="7517"/>
                </a:lnTo>
                <a:lnTo>
                  <a:pt x="587" y="5949"/>
                </a:lnTo>
                <a:lnTo>
                  <a:pt x="0" y="3963"/>
                </a:lnTo>
                <a:lnTo>
                  <a:pt x="547" y="2639"/>
                </a:lnTo>
                <a:lnTo>
                  <a:pt x="1855" y="1757"/>
                </a:lnTo>
                <a:lnTo>
                  <a:pt x="6215" y="340"/>
                </a:lnTo>
                <a:lnTo>
                  <a:pt x="34454" y="0"/>
                </a:lnTo>
                <a:lnTo>
                  <a:pt x="75921" y="7282"/>
                </a:lnTo>
                <a:lnTo>
                  <a:pt x="116766" y="8225"/>
                </a:lnTo>
                <a:lnTo>
                  <a:pt x="152721" y="8389"/>
                </a:lnTo>
                <a:lnTo>
                  <a:pt x="210489" y="84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2754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7988852" cy="564735"/>
          </a:xfrm>
        </p:spPr>
        <p:txBody>
          <a:bodyPr>
            <a:normAutofit fontScale="90000"/>
          </a:bodyPr>
          <a:lstStyle/>
          <a:p>
            <a:r>
              <a:rPr lang="en-US" dirty="0"/>
              <a:t>Lesson </a:t>
            </a:r>
            <a:r>
              <a:rPr lang="en-US" dirty="0" smtClean="0"/>
              <a:t>4a.3</a:t>
            </a:r>
            <a:r>
              <a:rPr lang="en-US" dirty="0"/>
              <a:t>: Absolute Value</a:t>
            </a:r>
          </a:p>
        </p:txBody>
      </p:sp>
      <p:sp>
        <p:nvSpPr>
          <p:cNvPr id="3" name="Content Placeholder 2"/>
          <p:cNvSpPr>
            <a:spLocks noGrp="1"/>
          </p:cNvSpPr>
          <p:nvPr>
            <p:ph idx="1"/>
          </p:nvPr>
        </p:nvSpPr>
        <p:spPr>
          <a:xfrm>
            <a:off x="621748" y="851338"/>
            <a:ext cx="7522508" cy="5320861"/>
          </a:xfrm>
        </p:spPr>
        <p:txBody>
          <a:bodyPr>
            <a:normAutofit/>
          </a:bodyPr>
          <a:lstStyle/>
          <a:p>
            <a:pPr marL="0" lvl="0" indent="0">
              <a:buNone/>
            </a:pPr>
            <a:r>
              <a:rPr lang="en-US" sz="1800" b="1" dirty="0">
                <a:solidFill>
                  <a:srgbClr val="000000"/>
                </a:solidFill>
              </a:rPr>
              <a:t>Use your number line to answer each question. </a:t>
            </a:r>
          </a:p>
          <a:p>
            <a:pPr marL="0" lvl="0" indent="0">
              <a:buNone/>
            </a:pPr>
            <a:r>
              <a:rPr lang="en-US" sz="1800" dirty="0">
                <a:solidFill>
                  <a:srgbClr val="000000"/>
                </a:solidFill>
              </a:rPr>
              <a:t>10. Where is the diver located? </a:t>
            </a:r>
          </a:p>
          <a:p>
            <a:pPr marL="0" lvl="0" indent="0">
              <a:buNone/>
            </a:pPr>
            <a:endParaRPr lang="en-US" sz="1800" dirty="0">
              <a:solidFill>
                <a:srgbClr val="000000"/>
              </a:solidFill>
            </a:endParaRPr>
          </a:p>
          <a:p>
            <a:pPr marL="0" lvl="0" indent="0">
              <a:buNone/>
            </a:pPr>
            <a:r>
              <a:rPr lang="en-US" sz="1800" dirty="0">
                <a:solidFill>
                  <a:srgbClr val="000000"/>
                </a:solidFill>
              </a:rPr>
              <a:t>11. Which objects are the same distances away? Write them in absolute value notation. </a:t>
            </a:r>
          </a:p>
          <a:p>
            <a:pPr marL="0" lvl="0" indent="0">
              <a:buNone/>
            </a:pPr>
            <a:endParaRPr lang="en-US" sz="1800" dirty="0">
              <a:solidFill>
                <a:srgbClr val="000000"/>
              </a:solidFill>
            </a:endParaRPr>
          </a:p>
          <a:p>
            <a:pPr marL="0" lvl="0" indent="0">
              <a:buNone/>
            </a:pPr>
            <a:r>
              <a:rPr lang="en-US" sz="1800" dirty="0">
                <a:solidFill>
                  <a:srgbClr val="000000"/>
                </a:solidFill>
              </a:rPr>
              <a:t>12. What is at the lowest point? </a:t>
            </a:r>
          </a:p>
          <a:p>
            <a:pPr marL="0" lvl="0" indent="0">
              <a:buNone/>
            </a:pPr>
            <a:endParaRPr lang="en-US" sz="1800" dirty="0">
              <a:solidFill>
                <a:srgbClr val="000000"/>
              </a:solidFill>
            </a:endParaRPr>
          </a:p>
          <a:p>
            <a:pPr marL="0" lvl="0" indent="0">
              <a:buNone/>
            </a:pPr>
            <a:r>
              <a:rPr lang="en-US" sz="1800" dirty="0">
                <a:solidFill>
                  <a:srgbClr val="000000"/>
                </a:solidFill>
              </a:rPr>
              <a:t>13. Place a seagull at a spot that will have the same absolute value as the treasure. What is the point? </a:t>
            </a:r>
          </a:p>
          <a:p>
            <a:pPr marL="0" lvl="0" indent="0">
              <a:buNone/>
            </a:pPr>
            <a:endParaRPr lang="en-US" sz="1800" dirty="0">
              <a:solidFill>
                <a:srgbClr val="000000"/>
              </a:solidFill>
            </a:endParaRPr>
          </a:p>
          <a:p>
            <a:pPr marL="0" lvl="0" indent="0">
              <a:buNone/>
            </a:pPr>
            <a:r>
              <a:rPr lang="en-US" sz="1800" dirty="0">
                <a:solidFill>
                  <a:srgbClr val="000000"/>
                </a:solidFill>
              </a:rPr>
              <a:t>14. A group of fish are all within 2 m of the diver. Betsy says the depths of the fish are absolute values. Explain whether she is correct or not. </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pic>
        <p:nvPicPr>
          <p:cNvPr id="17" name="Picture 16" descr="cornell_notes_MTI.jpg"/>
          <p:cNvPicPr>
            <a:picLocks noChangeAspect="1"/>
          </p:cNvPicPr>
          <p:nvPr/>
        </p:nvPicPr>
        <p:blipFill rotWithShape="1">
          <a:blip r:embed="rId3">
            <a:grayscl/>
            <a:extLst>
              <a:ext uri="{28A0092B-C50C-407E-A947-70E740481C1C}">
                <a14:useLocalDpi xmlns:a14="http://schemas.microsoft.com/office/drawing/2010/main" val="0"/>
              </a:ext>
            </a:extLst>
          </a:blip>
          <a:srcRect l="52856" t="34903" r="20764" b="26808"/>
          <a:stretch/>
        </p:blipFill>
        <p:spPr>
          <a:xfrm>
            <a:off x="8953564" y="138676"/>
            <a:ext cx="3212400" cy="6033523"/>
          </a:xfrm>
          <a:prstGeom prst="rect">
            <a:avLst/>
          </a:prstGeom>
        </p:spPr>
      </p:pic>
      <p:sp>
        <p:nvSpPr>
          <p:cNvPr id="5" name="Slide Number Placeholder 4"/>
          <p:cNvSpPr>
            <a:spLocks noGrp="1"/>
          </p:cNvSpPr>
          <p:nvPr>
            <p:ph type="sldNum" sz="quarter" idx="12"/>
          </p:nvPr>
        </p:nvSpPr>
        <p:spPr/>
        <p:txBody>
          <a:bodyPr/>
          <a:lstStyle/>
          <a:p>
            <a:fld id="{DA776C46-10C5-4740-99D6-35440904B56D}" type="slidenum">
              <a:rPr lang="en-US" smtClean="0"/>
              <a:t>8</a:t>
            </a:fld>
            <a:endParaRPr lang="en-US" dirty="0"/>
          </a:p>
        </p:txBody>
      </p:sp>
      <p:grpSp>
        <p:nvGrpSpPr>
          <p:cNvPr id="169" name="SMARTInkShape-Group463"/>
          <p:cNvGrpSpPr/>
          <p:nvPr/>
        </p:nvGrpSpPr>
        <p:grpSpPr>
          <a:xfrm>
            <a:off x="9110133" y="4140595"/>
            <a:ext cx="472852" cy="295939"/>
            <a:chOff x="9110133" y="4140595"/>
            <a:chExt cx="472852" cy="295939"/>
          </a:xfrm>
        </p:grpSpPr>
        <p:sp>
          <p:nvSpPr>
            <p:cNvPr id="167" name="SMARTInkShape-2139"/>
            <p:cNvSpPr/>
            <p:nvPr/>
          </p:nvSpPr>
          <p:spPr>
            <a:xfrm>
              <a:off x="9110133" y="4250267"/>
              <a:ext cx="211668" cy="8467"/>
            </a:xfrm>
            <a:custGeom>
              <a:avLst/>
              <a:gdLst/>
              <a:ahLst/>
              <a:cxnLst/>
              <a:rect l="0" t="0" r="0" b="0"/>
              <a:pathLst>
                <a:path w="211668" h="8467">
                  <a:moveTo>
                    <a:pt x="0" y="0"/>
                  </a:moveTo>
                  <a:lnTo>
                    <a:pt x="11785" y="0"/>
                  </a:lnTo>
                  <a:lnTo>
                    <a:pt x="17153" y="2508"/>
                  </a:lnTo>
                  <a:lnTo>
                    <a:pt x="19902" y="4494"/>
                  </a:lnTo>
                  <a:lnTo>
                    <a:pt x="32761" y="7289"/>
                  </a:lnTo>
                  <a:lnTo>
                    <a:pt x="70658" y="1656"/>
                  </a:lnTo>
                  <a:lnTo>
                    <a:pt x="111190" y="7744"/>
                  </a:lnTo>
                  <a:lnTo>
                    <a:pt x="152548" y="8371"/>
                  </a:lnTo>
                  <a:lnTo>
                    <a:pt x="211667" y="8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2140"/>
            <p:cNvSpPr/>
            <p:nvPr/>
          </p:nvSpPr>
          <p:spPr>
            <a:xfrm>
              <a:off x="9433235" y="4140595"/>
              <a:ext cx="149750" cy="295939"/>
            </a:xfrm>
            <a:custGeom>
              <a:avLst/>
              <a:gdLst/>
              <a:ahLst/>
              <a:cxnLst/>
              <a:rect l="0" t="0" r="0" b="0"/>
              <a:pathLst>
                <a:path w="149750" h="295939">
                  <a:moveTo>
                    <a:pt x="125632" y="109672"/>
                  </a:moveTo>
                  <a:lnTo>
                    <a:pt x="130126" y="109672"/>
                  </a:lnTo>
                  <a:lnTo>
                    <a:pt x="131450" y="108731"/>
                  </a:lnTo>
                  <a:lnTo>
                    <a:pt x="132333" y="107163"/>
                  </a:lnTo>
                  <a:lnTo>
                    <a:pt x="133750" y="102382"/>
                  </a:lnTo>
                  <a:lnTo>
                    <a:pt x="139848" y="94678"/>
                  </a:lnTo>
                  <a:lnTo>
                    <a:pt x="142701" y="86833"/>
                  </a:lnTo>
                  <a:lnTo>
                    <a:pt x="148145" y="78549"/>
                  </a:lnTo>
                  <a:lnTo>
                    <a:pt x="149749" y="72948"/>
                  </a:lnTo>
                  <a:lnTo>
                    <a:pt x="149235" y="70138"/>
                  </a:lnTo>
                  <a:lnTo>
                    <a:pt x="144161" y="58868"/>
                  </a:lnTo>
                  <a:lnTo>
                    <a:pt x="143629" y="56047"/>
                  </a:lnTo>
                  <a:lnTo>
                    <a:pt x="136004" y="39429"/>
                  </a:lnTo>
                  <a:lnTo>
                    <a:pt x="134004" y="30475"/>
                  </a:lnTo>
                  <a:lnTo>
                    <a:pt x="127590" y="20145"/>
                  </a:lnTo>
                  <a:lnTo>
                    <a:pt x="122426" y="14065"/>
                  </a:lnTo>
                  <a:lnTo>
                    <a:pt x="116994" y="10736"/>
                  </a:lnTo>
                  <a:lnTo>
                    <a:pt x="85616" y="938"/>
                  </a:lnTo>
                  <a:lnTo>
                    <a:pt x="69038" y="0"/>
                  </a:lnTo>
                  <a:lnTo>
                    <a:pt x="52210" y="4217"/>
                  </a:lnTo>
                  <a:lnTo>
                    <a:pt x="29667" y="15010"/>
                  </a:lnTo>
                  <a:lnTo>
                    <a:pt x="13681" y="29047"/>
                  </a:lnTo>
                  <a:lnTo>
                    <a:pt x="5947" y="39658"/>
                  </a:lnTo>
                  <a:lnTo>
                    <a:pt x="799" y="60705"/>
                  </a:lnTo>
                  <a:lnTo>
                    <a:pt x="0" y="86341"/>
                  </a:lnTo>
                  <a:lnTo>
                    <a:pt x="10473" y="115217"/>
                  </a:lnTo>
                  <a:lnTo>
                    <a:pt x="18318" y="124052"/>
                  </a:lnTo>
                  <a:lnTo>
                    <a:pt x="28077" y="130174"/>
                  </a:lnTo>
                  <a:lnTo>
                    <a:pt x="61769" y="139520"/>
                  </a:lnTo>
                  <a:lnTo>
                    <a:pt x="101337" y="134645"/>
                  </a:lnTo>
                  <a:lnTo>
                    <a:pt x="109503" y="130806"/>
                  </a:lnTo>
                  <a:lnTo>
                    <a:pt x="128277" y="107900"/>
                  </a:lnTo>
                  <a:lnTo>
                    <a:pt x="131511" y="101672"/>
                  </a:lnTo>
                  <a:lnTo>
                    <a:pt x="133759" y="87155"/>
                  </a:lnTo>
                  <a:lnTo>
                    <a:pt x="134094" y="75952"/>
                  </a:lnTo>
                  <a:lnTo>
                    <a:pt x="134098" y="116025"/>
                  </a:lnTo>
                  <a:lnTo>
                    <a:pt x="133158" y="144549"/>
                  </a:lnTo>
                  <a:lnTo>
                    <a:pt x="126808" y="183334"/>
                  </a:lnTo>
                  <a:lnTo>
                    <a:pt x="125700" y="223789"/>
                  </a:lnTo>
                  <a:lnTo>
                    <a:pt x="125633" y="266105"/>
                  </a:lnTo>
                  <a:lnTo>
                    <a:pt x="125633" y="272645"/>
                  </a:lnTo>
                  <a:lnTo>
                    <a:pt x="142565" y="295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0" name="SMARTInkShape-2141"/>
          <p:cNvSpPr/>
          <p:nvPr/>
        </p:nvSpPr>
        <p:spPr>
          <a:xfrm>
            <a:off x="8907541" y="4175397"/>
            <a:ext cx="107611" cy="74724"/>
          </a:xfrm>
          <a:custGeom>
            <a:avLst/>
            <a:gdLst/>
            <a:ahLst/>
            <a:cxnLst/>
            <a:rect l="0" t="0" r="0" b="0"/>
            <a:pathLst>
              <a:path w="107611" h="74724">
                <a:moveTo>
                  <a:pt x="33259" y="41003"/>
                </a:moveTo>
                <a:lnTo>
                  <a:pt x="25969" y="33714"/>
                </a:lnTo>
                <a:lnTo>
                  <a:pt x="25141" y="28390"/>
                </a:lnTo>
                <a:lnTo>
                  <a:pt x="24823" y="17159"/>
                </a:lnTo>
                <a:lnTo>
                  <a:pt x="29296" y="11569"/>
                </a:lnTo>
                <a:lnTo>
                  <a:pt x="34006" y="9106"/>
                </a:lnTo>
                <a:lnTo>
                  <a:pt x="36579" y="8450"/>
                </a:lnTo>
                <a:lnTo>
                  <a:pt x="46527" y="2517"/>
                </a:lnTo>
                <a:lnTo>
                  <a:pt x="47749" y="3117"/>
                </a:lnTo>
                <a:lnTo>
                  <a:pt x="48563" y="4456"/>
                </a:lnTo>
                <a:lnTo>
                  <a:pt x="50046" y="5349"/>
                </a:lnTo>
                <a:lnTo>
                  <a:pt x="54204" y="6342"/>
                </a:lnTo>
                <a:lnTo>
                  <a:pt x="55689" y="7548"/>
                </a:lnTo>
                <a:lnTo>
                  <a:pt x="65158" y="21531"/>
                </a:lnTo>
                <a:lnTo>
                  <a:pt x="74032" y="30901"/>
                </a:lnTo>
                <a:lnTo>
                  <a:pt x="73611" y="32387"/>
                </a:lnTo>
                <a:lnTo>
                  <a:pt x="62940" y="45107"/>
                </a:lnTo>
                <a:lnTo>
                  <a:pt x="58052" y="47530"/>
                </a:lnTo>
                <a:lnTo>
                  <a:pt x="34971" y="49299"/>
                </a:lnTo>
                <a:lnTo>
                  <a:pt x="31578" y="49356"/>
                </a:lnTo>
                <a:lnTo>
                  <a:pt x="6314" y="42170"/>
                </a:lnTo>
                <a:lnTo>
                  <a:pt x="4006" y="39899"/>
                </a:lnTo>
                <a:lnTo>
                  <a:pt x="1443" y="32359"/>
                </a:lnTo>
                <a:lnTo>
                  <a:pt x="0" y="22032"/>
                </a:lnTo>
                <a:lnTo>
                  <a:pt x="2172" y="15952"/>
                </a:lnTo>
                <a:lnTo>
                  <a:pt x="4067" y="13013"/>
                </a:lnTo>
                <a:lnTo>
                  <a:pt x="6272" y="11054"/>
                </a:lnTo>
                <a:lnTo>
                  <a:pt x="28838" y="1662"/>
                </a:lnTo>
                <a:lnTo>
                  <a:pt x="39448" y="0"/>
                </a:lnTo>
                <a:lnTo>
                  <a:pt x="67408" y="5692"/>
                </a:lnTo>
                <a:lnTo>
                  <a:pt x="89515" y="15875"/>
                </a:lnTo>
                <a:lnTo>
                  <a:pt x="107610" y="30880"/>
                </a:lnTo>
                <a:lnTo>
                  <a:pt x="107285" y="32373"/>
                </a:lnTo>
                <a:lnTo>
                  <a:pt x="97512" y="44175"/>
                </a:lnTo>
                <a:lnTo>
                  <a:pt x="89509" y="52396"/>
                </a:lnTo>
                <a:lnTo>
                  <a:pt x="81464" y="55474"/>
                </a:lnTo>
                <a:lnTo>
                  <a:pt x="55496" y="62490"/>
                </a:lnTo>
                <a:lnTo>
                  <a:pt x="38802" y="58763"/>
                </a:lnTo>
                <a:lnTo>
                  <a:pt x="27569" y="54227"/>
                </a:lnTo>
                <a:lnTo>
                  <a:pt x="21324" y="49075"/>
                </a:lnTo>
                <a:lnTo>
                  <a:pt x="12818" y="38103"/>
                </a:lnTo>
                <a:lnTo>
                  <a:pt x="13046" y="35307"/>
                </a:lnTo>
                <a:lnTo>
                  <a:pt x="15080" y="32501"/>
                </a:lnTo>
                <a:lnTo>
                  <a:pt x="21417" y="27817"/>
                </a:lnTo>
                <a:lnTo>
                  <a:pt x="51816" y="16927"/>
                </a:lnTo>
                <a:lnTo>
                  <a:pt x="70116" y="20490"/>
                </a:lnTo>
                <a:lnTo>
                  <a:pt x="84422" y="27503"/>
                </a:lnTo>
                <a:lnTo>
                  <a:pt x="88924" y="32808"/>
                </a:lnTo>
                <a:lnTo>
                  <a:pt x="91866" y="38302"/>
                </a:lnTo>
                <a:lnTo>
                  <a:pt x="97870" y="46683"/>
                </a:lnTo>
                <a:lnTo>
                  <a:pt x="99605" y="52308"/>
                </a:lnTo>
                <a:lnTo>
                  <a:pt x="99127" y="55125"/>
                </a:lnTo>
                <a:lnTo>
                  <a:pt x="96086" y="60763"/>
                </a:lnTo>
                <a:lnTo>
                  <a:pt x="89086" y="69226"/>
                </a:lnTo>
                <a:lnTo>
                  <a:pt x="83784" y="72362"/>
                </a:lnTo>
                <a:lnTo>
                  <a:pt x="73002" y="74127"/>
                </a:lnTo>
                <a:lnTo>
                  <a:pt x="56997" y="74723"/>
                </a:lnTo>
                <a:lnTo>
                  <a:pt x="43219" y="70331"/>
                </a:lnTo>
                <a:lnTo>
                  <a:pt x="35177" y="63131"/>
                </a:lnTo>
                <a:lnTo>
                  <a:pt x="29408" y="54601"/>
                </a:lnTo>
                <a:lnTo>
                  <a:pt x="26159" y="44510"/>
                </a:lnTo>
                <a:lnTo>
                  <a:pt x="24972" y="34298"/>
                </a:lnTo>
                <a:lnTo>
                  <a:pt x="29341" y="28564"/>
                </a:lnTo>
                <a:lnTo>
                  <a:pt x="34026" y="26067"/>
                </a:lnTo>
                <a:lnTo>
                  <a:pt x="44700" y="24464"/>
                </a:lnTo>
                <a:lnTo>
                  <a:pt x="50260" y="26754"/>
                </a:lnTo>
                <a:lnTo>
                  <a:pt x="53059" y="28681"/>
                </a:lnTo>
                <a:lnTo>
                  <a:pt x="69189" y="32716"/>
                </a:lnTo>
                <a:lnTo>
                  <a:pt x="71324" y="34538"/>
                </a:lnTo>
                <a:lnTo>
                  <a:pt x="72747" y="36693"/>
                </a:lnTo>
                <a:lnTo>
                  <a:pt x="74636" y="38129"/>
                </a:lnTo>
                <a:lnTo>
                  <a:pt x="79244" y="39726"/>
                </a:lnTo>
                <a:lnTo>
                  <a:pt x="80849" y="41092"/>
                </a:lnTo>
                <a:lnTo>
                  <a:pt x="82633" y="45119"/>
                </a:lnTo>
                <a:lnTo>
                  <a:pt x="82168" y="46569"/>
                </a:lnTo>
                <a:lnTo>
                  <a:pt x="80917" y="47536"/>
                </a:lnTo>
                <a:lnTo>
                  <a:pt x="76643" y="49088"/>
                </a:lnTo>
                <a:lnTo>
                  <a:pt x="58659" y="494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6" name="SMARTInkShape-Group465"/>
          <p:cNvGrpSpPr/>
          <p:nvPr/>
        </p:nvGrpSpPr>
        <p:grpSpPr>
          <a:xfrm>
            <a:off x="9084837" y="3547533"/>
            <a:ext cx="660297" cy="414637"/>
            <a:chOff x="9084837" y="3547533"/>
            <a:chExt cx="660297" cy="414637"/>
          </a:xfrm>
        </p:grpSpPr>
        <p:sp>
          <p:nvSpPr>
            <p:cNvPr id="171" name="SMARTInkShape-2142"/>
            <p:cNvSpPr/>
            <p:nvPr/>
          </p:nvSpPr>
          <p:spPr>
            <a:xfrm>
              <a:off x="9304898" y="3623733"/>
              <a:ext cx="142087" cy="270935"/>
            </a:xfrm>
            <a:custGeom>
              <a:avLst/>
              <a:gdLst/>
              <a:ahLst/>
              <a:cxnLst/>
              <a:rect l="0" t="0" r="0" b="0"/>
              <a:pathLst>
                <a:path w="142087" h="270935">
                  <a:moveTo>
                    <a:pt x="16902" y="0"/>
                  </a:moveTo>
                  <a:lnTo>
                    <a:pt x="16902" y="7290"/>
                  </a:lnTo>
                  <a:lnTo>
                    <a:pt x="12407" y="12613"/>
                  </a:lnTo>
                  <a:lnTo>
                    <a:pt x="10201" y="20031"/>
                  </a:lnTo>
                  <a:lnTo>
                    <a:pt x="2686" y="60346"/>
                  </a:lnTo>
                  <a:lnTo>
                    <a:pt x="208" y="101621"/>
                  </a:lnTo>
                  <a:lnTo>
                    <a:pt x="0" y="136770"/>
                  </a:lnTo>
                  <a:lnTo>
                    <a:pt x="2481" y="177972"/>
                  </a:lnTo>
                  <a:lnTo>
                    <a:pt x="9181" y="198234"/>
                  </a:lnTo>
                  <a:lnTo>
                    <a:pt x="24366" y="218003"/>
                  </a:lnTo>
                  <a:lnTo>
                    <a:pt x="51008" y="236415"/>
                  </a:lnTo>
                  <a:lnTo>
                    <a:pt x="65264" y="242832"/>
                  </a:lnTo>
                  <a:lnTo>
                    <a:pt x="68899" y="243732"/>
                  </a:lnTo>
                  <a:lnTo>
                    <a:pt x="77955" y="242224"/>
                  </a:lnTo>
                  <a:lnTo>
                    <a:pt x="99099" y="233591"/>
                  </a:lnTo>
                  <a:lnTo>
                    <a:pt x="115785" y="221090"/>
                  </a:lnTo>
                  <a:lnTo>
                    <a:pt x="131519" y="200009"/>
                  </a:lnTo>
                  <a:lnTo>
                    <a:pt x="139815" y="183335"/>
                  </a:lnTo>
                  <a:lnTo>
                    <a:pt x="142086" y="172107"/>
                  </a:lnTo>
                  <a:lnTo>
                    <a:pt x="140587" y="160845"/>
                  </a:lnTo>
                  <a:lnTo>
                    <a:pt x="136784" y="150509"/>
                  </a:lnTo>
                  <a:lnTo>
                    <a:pt x="123953" y="133139"/>
                  </a:lnTo>
                  <a:lnTo>
                    <a:pt x="115908" y="129729"/>
                  </a:lnTo>
                  <a:lnTo>
                    <a:pt x="111128" y="128819"/>
                  </a:lnTo>
                  <a:lnTo>
                    <a:pt x="107001" y="129154"/>
                  </a:lnTo>
                  <a:lnTo>
                    <a:pt x="99907" y="132034"/>
                  </a:lnTo>
                  <a:lnTo>
                    <a:pt x="77420" y="151445"/>
                  </a:lnTo>
                  <a:lnTo>
                    <a:pt x="66087" y="167065"/>
                  </a:lnTo>
                  <a:lnTo>
                    <a:pt x="61265" y="188103"/>
                  </a:lnTo>
                  <a:lnTo>
                    <a:pt x="60578" y="214678"/>
                  </a:lnTo>
                  <a:lnTo>
                    <a:pt x="66114" y="236078"/>
                  </a:lnTo>
                  <a:lnTo>
                    <a:pt x="74654" y="250153"/>
                  </a:lnTo>
                  <a:lnTo>
                    <a:pt x="93102" y="270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2143"/>
            <p:cNvSpPr/>
            <p:nvPr/>
          </p:nvSpPr>
          <p:spPr>
            <a:xfrm>
              <a:off x="9592733" y="3802754"/>
              <a:ext cx="152401" cy="159416"/>
            </a:xfrm>
            <a:custGeom>
              <a:avLst/>
              <a:gdLst/>
              <a:ahLst/>
              <a:cxnLst/>
              <a:rect l="0" t="0" r="0" b="0"/>
              <a:pathLst>
                <a:path w="152401" h="159416">
                  <a:moveTo>
                    <a:pt x="0" y="41113"/>
                  </a:moveTo>
                  <a:lnTo>
                    <a:pt x="0" y="21211"/>
                  </a:lnTo>
                  <a:lnTo>
                    <a:pt x="1881" y="18437"/>
                  </a:lnTo>
                  <a:lnTo>
                    <a:pt x="8989" y="12847"/>
                  </a:lnTo>
                  <a:lnTo>
                    <a:pt x="19074" y="8906"/>
                  </a:lnTo>
                  <a:lnTo>
                    <a:pt x="36729" y="6633"/>
                  </a:lnTo>
                  <a:lnTo>
                    <a:pt x="48095" y="1525"/>
                  </a:lnTo>
                  <a:lnTo>
                    <a:pt x="57751" y="0"/>
                  </a:lnTo>
                  <a:lnTo>
                    <a:pt x="73765" y="3636"/>
                  </a:lnTo>
                  <a:lnTo>
                    <a:pt x="90426" y="10671"/>
                  </a:lnTo>
                  <a:lnTo>
                    <a:pt x="99143" y="20998"/>
                  </a:lnTo>
                  <a:lnTo>
                    <a:pt x="106830" y="37662"/>
                  </a:lnTo>
                  <a:lnTo>
                    <a:pt x="107909" y="41634"/>
                  </a:lnTo>
                  <a:lnTo>
                    <a:pt x="104932" y="60709"/>
                  </a:lnTo>
                  <a:lnTo>
                    <a:pt x="82819" y="101790"/>
                  </a:lnTo>
                  <a:lnTo>
                    <a:pt x="74125" y="112923"/>
                  </a:lnTo>
                  <a:lnTo>
                    <a:pt x="44660" y="138054"/>
                  </a:lnTo>
                  <a:lnTo>
                    <a:pt x="36782" y="142523"/>
                  </a:lnTo>
                  <a:lnTo>
                    <a:pt x="18904" y="155706"/>
                  </a:lnTo>
                  <a:lnTo>
                    <a:pt x="9078" y="159415"/>
                  </a:lnTo>
                  <a:lnTo>
                    <a:pt x="13143" y="155083"/>
                  </a:lnTo>
                  <a:lnTo>
                    <a:pt x="17757" y="152914"/>
                  </a:lnTo>
                  <a:lnTo>
                    <a:pt x="55812" y="139496"/>
                  </a:lnTo>
                  <a:lnTo>
                    <a:pt x="97546" y="134707"/>
                  </a:lnTo>
                  <a:lnTo>
                    <a:pt x="152400" y="1427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2144"/>
            <p:cNvSpPr/>
            <p:nvPr/>
          </p:nvSpPr>
          <p:spPr>
            <a:xfrm>
              <a:off x="9084837" y="3742267"/>
              <a:ext cx="135364" cy="7290"/>
            </a:xfrm>
            <a:custGeom>
              <a:avLst/>
              <a:gdLst/>
              <a:ahLst/>
              <a:cxnLst/>
              <a:rect l="0" t="0" r="0" b="0"/>
              <a:pathLst>
                <a:path w="135364" h="7290">
                  <a:moveTo>
                    <a:pt x="8363" y="0"/>
                  </a:moveTo>
                  <a:lnTo>
                    <a:pt x="0" y="0"/>
                  </a:lnTo>
                  <a:lnTo>
                    <a:pt x="14486" y="0"/>
                  </a:lnTo>
                  <a:lnTo>
                    <a:pt x="47483" y="7289"/>
                  </a:lnTo>
                  <a:lnTo>
                    <a:pt x="1353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2145"/>
            <p:cNvSpPr/>
            <p:nvPr/>
          </p:nvSpPr>
          <p:spPr>
            <a:xfrm>
              <a:off x="9601200" y="3547533"/>
              <a:ext cx="8468" cy="143935"/>
            </a:xfrm>
            <a:custGeom>
              <a:avLst/>
              <a:gdLst/>
              <a:ahLst/>
              <a:cxnLst/>
              <a:rect l="0" t="0" r="0" b="0"/>
              <a:pathLst>
                <a:path w="8468" h="143935">
                  <a:moveTo>
                    <a:pt x="0" y="0"/>
                  </a:moveTo>
                  <a:lnTo>
                    <a:pt x="0" y="37669"/>
                  </a:lnTo>
                  <a:lnTo>
                    <a:pt x="0" y="77402"/>
                  </a:lnTo>
                  <a:lnTo>
                    <a:pt x="8467" y="143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2146"/>
            <p:cNvSpPr/>
            <p:nvPr/>
          </p:nvSpPr>
          <p:spPr>
            <a:xfrm>
              <a:off x="9525000" y="3734033"/>
              <a:ext cx="220134" cy="16701"/>
            </a:xfrm>
            <a:custGeom>
              <a:avLst/>
              <a:gdLst/>
              <a:ahLst/>
              <a:cxnLst/>
              <a:rect l="0" t="0" r="0" b="0"/>
              <a:pathLst>
                <a:path w="220134" h="16701">
                  <a:moveTo>
                    <a:pt x="0" y="8234"/>
                  </a:moveTo>
                  <a:lnTo>
                    <a:pt x="24005" y="7293"/>
                  </a:lnTo>
                  <a:lnTo>
                    <a:pt x="60198" y="944"/>
                  </a:lnTo>
                  <a:lnTo>
                    <a:pt x="97254" y="0"/>
                  </a:lnTo>
                  <a:lnTo>
                    <a:pt x="136820" y="728"/>
                  </a:lnTo>
                  <a:lnTo>
                    <a:pt x="173483" y="7060"/>
                  </a:lnTo>
                  <a:lnTo>
                    <a:pt x="220133" y="167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2" name="SMARTInkShape-Group466"/>
          <p:cNvGrpSpPr/>
          <p:nvPr/>
        </p:nvGrpSpPr>
        <p:grpSpPr>
          <a:xfrm>
            <a:off x="9076267" y="2836437"/>
            <a:ext cx="601134" cy="328793"/>
            <a:chOff x="9076267" y="2836437"/>
            <a:chExt cx="601134" cy="328793"/>
          </a:xfrm>
        </p:grpSpPr>
        <p:sp>
          <p:nvSpPr>
            <p:cNvPr id="177" name="SMARTInkShape-2147"/>
            <p:cNvSpPr/>
            <p:nvPr/>
          </p:nvSpPr>
          <p:spPr>
            <a:xfrm>
              <a:off x="9516533" y="2836437"/>
              <a:ext cx="16935" cy="109964"/>
            </a:xfrm>
            <a:custGeom>
              <a:avLst/>
              <a:gdLst/>
              <a:ahLst/>
              <a:cxnLst/>
              <a:rect l="0" t="0" r="0" b="0"/>
              <a:pathLst>
                <a:path w="16935" h="109964">
                  <a:moveTo>
                    <a:pt x="0" y="8363"/>
                  </a:moveTo>
                  <a:lnTo>
                    <a:pt x="0" y="0"/>
                  </a:lnTo>
                  <a:lnTo>
                    <a:pt x="4495" y="4422"/>
                  </a:lnTo>
                  <a:lnTo>
                    <a:pt x="6702" y="9120"/>
                  </a:lnTo>
                  <a:lnTo>
                    <a:pt x="8446" y="47116"/>
                  </a:lnTo>
                  <a:lnTo>
                    <a:pt x="9403" y="67196"/>
                  </a:lnTo>
                  <a:lnTo>
                    <a:pt x="16934" y="1099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2148"/>
            <p:cNvSpPr/>
            <p:nvPr/>
          </p:nvSpPr>
          <p:spPr>
            <a:xfrm>
              <a:off x="9245600" y="2912533"/>
              <a:ext cx="152401" cy="177801"/>
            </a:xfrm>
            <a:custGeom>
              <a:avLst/>
              <a:gdLst/>
              <a:ahLst/>
              <a:cxnLst/>
              <a:rect l="0" t="0" r="0" b="0"/>
              <a:pathLst>
                <a:path w="152401" h="177801">
                  <a:moveTo>
                    <a:pt x="0" y="33867"/>
                  </a:moveTo>
                  <a:lnTo>
                    <a:pt x="0" y="25504"/>
                  </a:lnTo>
                  <a:lnTo>
                    <a:pt x="4495" y="25431"/>
                  </a:lnTo>
                  <a:lnTo>
                    <a:pt x="5819" y="24480"/>
                  </a:lnTo>
                  <a:lnTo>
                    <a:pt x="8118" y="18113"/>
                  </a:lnTo>
                  <a:lnTo>
                    <a:pt x="10820" y="17458"/>
                  </a:lnTo>
                  <a:lnTo>
                    <a:pt x="12858" y="17283"/>
                  </a:lnTo>
                  <a:lnTo>
                    <a:pt x="14216" y="16226"/>
                  </a:lnTo>
                  <a:lnTo>
                    <a:pt x="16827" y="8825"/>
                  </a:lnTo>
                  <a:lnTo>
                    <a:pt x="24213" y="8498"/>
                  </a:lnTo>
                  <a:lnTo>
                    <a:pt x="24609" y="7547"/>
                  </a:lnTo>
                  <a:lnTo>
                    <a:pt x="25049" y="3982"/>
                  </a:lnTo>
                  <a:lnTo>
                    <a:pt x="26106" y="2654"/>
                  </a:lnTo>
                  <a:lnTo>
                    <a:pt x="33509" y="104"/>
                  </a:lnTo>
                  <a:lnTo>
                    <a:pt x="50443" y="0"/>
                  </a:lnTo>
                  <a:lnTo>
                    <a:pt x="58058" y="7290"/>
                  </a:lnTo>
                  <a:lnTo>
                    <a:pt x="63403" y="8118"/>
                  </a:lnTo>
                  <a:lnTo>
                    <a:pt x="64846" y="9175"/>
                  </a:lnTo>
                  <a:lnTo>
                    <a:pt x="65809" y="10820"/>
                  </a:lnTo>
                  <a:lnTo>
                    <a:pt x="67353" y="15726"/>
                  </a:lnTo>
                  <a:lnTo>
                    <a:pt x="73478" y="23454"/>
                  </a:lnTo>
                  <a:lnTo>
                    <a:pt x="75841" y="32310"/>
                  </a:lnTo>
                  <a:lnTo>
                    <a:pt x="76200" y="74531"/>
                  </a:lnTo>
                  <a:lnTo>
                    <a:pt x="70381" y="82630"/>
                  </a:lnTo>
                  <a:lnTo>
                    <a:pt x="68519" y="90544"/>
                  </a:lnTo>
                  <a:lnTo>
                    <a:pt x="67764" y="108404"/>
                  </a:lnTo>
                  <a:lnTo>
                    <a:pt x="52326" y="125431"/>
                  </a:lnTo>
                  <a:lnTo>
                    <a:pt x="51478" y="128812"/>
                  </a:lnTo>
                  <a:lnTo>
                    <a:pt x="51252" y="131030"/>
                  </a:lnTo>
                  <a:lnTo>
                    <a:pt x="48491" y="136004"/>
                  </a:lnTo>
                  <a:lnTo>
                    <a:pt x="43550" y="142367"/>
                  </a:lnTo>
                  <a:lnTo>
                    <a:pt x="42693" y="147964"/>
                  </a:lnTo>
                  <a:lnTo>
                    <a:pt x="41632" y="149443"/>
                  </a:lnTo>
                  <a:lnTo>
                    <a:pt x="39985" y="150429"/>
                  </a:lnTo>
                  <a:lnTo>
                    <a:pt x="35076" y="152011"/>
                  </a:lnTo>
                  <a:lnTo>
                    <a:pt x="34403" y="154736"/>
                  </a:lnTo>
                  <a:lnTo>
                    <a:pt x="34224" y="156779"/>
                  </a:lnTo>
                  <a:lnTo>
                    <a:pt x="33164" y="158142"/>
                  </a:lnTo>
                  <a:lnTo>
                    <a:pt x="25506" y="160835"/>
                  </a:lnTo>
                  <a:lnTo>
                    <a:pt x="25400" y="160867"/>
                  </a:lnTo>
                  <a:lnTo>
                    <a:pt x="38330" y="160867"/>
                  </a:lnTo>
                  <a:lnTo>
                    <a:pt x="39665" y="159926"/>
                  </a:lnTo>
                  <a:lnTo>
                    <a:pt x="40553" y="158358"/>
                  </a:lnTo>
                  <a:lnTo>
                    <a:pt x="41982" y="153577"/>
                  </a:lnTo>
                  <a:lnTo>
                    <a:pt x="44686" y="152923"/>
                  </a:lnTo>
                  <a:lnTo>
                    <a:pt x="86600" y="152400"/>
                  </a:lnTo>
                  <a:lnTo>
                    <a:pt x="100309" y="152400"/>
                  </a:lnTo>
                  <a:lnTo>
                    <a:pt x="108104" y="158219"/>
                  </a:lnTo>
                  <a:lnTo>
                    <a:pt x="115966" y="160082"/>
                  </a:lnTo>
                  <a:lnTo>
                    <a:pt x="126514" y="160837"/>
                  </a:lnTo>
                  <a:lnTo>
                    <a:pt x="126857" y="165353"/>
                  </a:lnTo>
                  <a:lnTo>
                    <a:pt x="127844" y="166680"/>
                  </a:lnTo>
                  <a:lnTo>
                    <a:pt x="134277" y="168984"/>
                  </a:lnTo>
                  <a:lnTo>
                    <a:pt x="134938" y="171687"/>
                  </a:lnTo>
                  <a:lnTo>
                    <a:pt x="135436" y="177443"/>
                  </a:lnTo>
                  <a:lnTo>
                    <a:pt x="152400" y="177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2149"/>
            <p:cNvSpPr/>
            <p:nvPr/>
          </p:nvSpPr>
          <p:spPr>
            <a:xfrm>
              <a:off x="9076267" y="3022600"/>
              <a:ext cx="84667" cy="1"/>
            </a:xfrm>
            <a:custGeom>
              <a:avLst/>
              <a:gdLst/>
              <a:ahLst/>
              <a:cxnLst/>
              <a:rect l="0" t="0" r="0" b="0"/>
              <a:pathLst>
                <a:path w="84667" h="1">
                  <a:moveTo>
                    <a:pt x="0" y="0"/>
                  </a:moveTo>
                  <a:lnTo>
                    <a:pt x="41945" y="0"/>
                  </a:lnTo>
                  <a:lnTo>
                    <a:pt x="846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2150"/>
            <p:cNvSpPr/>
            <p:nvPr/>
          </p:nvSpPr>
          <p:spPr>
            <a:xfrm>
              <a:off x="9482667" y="2997200"/>
              <a:ext cx="135467" cy="16934"/>
            </a:xfrm>
            <a:custGeom>
              <a:avLst/>
              <a:gdLst/>
              <a:ahLst/>
              <a:cxnLst/>
              <a:rect l="0" t="0" r="0" b="0"/>
              <a:pathLst>
                <a:path w="135467" h="16934">
                  <a:moveTo>
                    <a:pt x="0" y="16933"/>
                  </a:moveTo>
                  <a:lnTo>
                    <a:pt x="0" y="12439"/>
                  </a:lnTo>
                  <a:lnTo>
                    <a:pt x="940" y="11115"/>
                  </a:lnTo>
                  <a:lnTo>
                    <a:pt x="2509" y="10232"/>
                  </a:lnTo>
                  <a:lnTo>
                    <a:pt x="11784" y="8816"/>
                  </a:lnTo>
                  <a:lnTo>
                    <a:pt x="53548" y="5972"/>
                  </a:lnTo>
                  <a:lnTo>
                    <a:pt x="1354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2151"/>
            <p:cNvSpPr/>
            <p:nvPr/>
          </p:nvSpPr>
          <p:spPr>
            <a:xfrm>
              <a:off x="9525000" y="3056580"/>
              <a:ext cx="152401" cy="108650"/>
            </a:xfrm>
            <a:custGeom>
              <a:avLst/>
              <a:gdLst/>
              <a:ahLst/>
              <a:cxnLst/>
              <a:rect l="0" t="0" r="0" b="0"/>
              <a:pathLst>
                <a:path w="152401" h="108650">
                  <a:moveTo>
                    <a:pt x="0" y="25287"/>
                  </a:moveTo>
                  <a:lnTo>
                    <a:pt x="0" y="20792"/>
                  </a:lnTo>
                  <a:lnTo>
                    <a:pt x="940" y="19468"/>
                  </a:lnTo>
                  <a:lnTo>
                    <a:pt x="2509" y="18585"/>
                  </a:lnTo>
                  <a:lnTo>
                    <a:pt x="4495" y="17997"/>
                  </a:lnTo>
                  <a:lnTo>
                    <a:pt x="5819" y="16664"/>
                  </a:lnTo>
                  <a:lnTo>
                    <a:pt x="7290" y="12674"/>
                  </a:lnTo>
                  <a:lnTo>
                    <a:pt x="9565" y="11234"/>
                  </a:lnTo>
                  <a:lnTo>
                    <a:pt x="45237" y="1820"/>
                  </a:lnTo>
                  <a:lnTo>
                    <a:pt x="85492" y="0"/>
                  </a:lnTo>
                  <a:lnTo>
                    <a:pt x="99858" y="4415"/>
                  </a:lnTo>
                  <a:lnTo>
                    <a:pt x="103261" y="6669"/>
                  </a:lnTo>
                  <a:lnTo>
                    <a:pt x="107042" y="11681"/>
                  </a:lnTo>
                  <a:lnTo>
                    <a:pt x="107109" y="15276"/>
                  </a:lnTo>
                  <a:lnTo>
                    <a:pt x="104676" y="24287"/>
                  </a:lnTo>
                  <a:lnTo>
                    <a:pt x="98016" y="35443"/>
                  </a:lnTo>
                  <a:lnTo>
                    <a:pt x="62290" y="72090"/>
                  </a:lnTo>
                  <a:lnTo>
                    <a:pt x="41662" y="85982"/>
                  </a:lnTo>
                  <a:lnTo>
                    <a:pt x="10718" y="100035"/>
                  </a:lnTo>
                  <a:lnTo>
                    <a:pt x="9968" y="101460"/>
                  </a:lnTo>
                  <a:lnTo>
                    <a:pt x="8664" y="108649"/>
                  </a:lnTo>
                  <a:lnTo>
                    <a:pt x="8524" y="105072"/>
                  </a:lnTo>
                  <a:lnTo>
                    <a:pt x="11001" y="100571"/>
                  </a:lnTo>
                  <a:lnTo>
                    <a:pt x="20256" y="90017"/>
                  </a:lnTo>
                  <a:lnTo>
                    <a:pt x="25621" y="86982"/>
                  </a:lnTo>
                  <a:lnTo>
                    <a:pt x="36441" y="85273"/>
                  </a:lnTo>
                  <a:lnTo>
                    <a:pt x="69035" y="84596"/>
                  </a:lnTo>
                  <a:lnTo>
                    <a:pt x="107467" y="92238"/>
                  </a:lnTo>
                  <a:lnTo>
                    <a:pt x="152400" y="930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3" name="SMARTInkShape-2152"/>
          <p:cNvSpPr/>
          <p:nvPr/>
        </p:nvSpPr>
        <p:spPr>
          <a:xfrm>
            <a:off x="9296400" y="1930861"/>
            <a:ext cx="150242" cy="194273"/>
          </a:xfrm>
          <a:custGeom>
            <a:avLst/>
            <a:gdLst/>
            <a:ahLst/>
            <a:cxnLst/>
            <a:rect l="0" t="0" r="0" b="0"/>
            <a:pathLst>
              <a:path w="150242" h="194273">
                <a:moveTo>
                  <a:pt x="8467" y="24939"/>
                </a:moveTo>
                <a:lnTo>
                  <a:pt x="12961" y="20444"/>
                </a:lnTo>
                <a:lnTo>
                  <a:pt x="17676" y="18238"/>
                </a:lnTo>
                <a:lnTo>
                  <a:pt x="37902" y="9946"/>
                </a:lnTo>
                <a:lnTo>
                  <a:pt x="53981" y="3041"/>
                </a:lnTo>
                <a:lnTo>
                  <a:pt x="77397" y="0"/>
                </a:lnTo>
                <a:lnTo>
                  <a:pt x="103103" y="6869"/>
                </a:lnTo>
                <a:lnTo>
                  <a:pt x="116992" y="16658"/>
                </a:lnTo>
                <a:lnTo>
                  <a:pt x="122553" y="23768"/>
                </a:lnTo>
                <a:lnTo>
                  <a:pt x="124035" y="26980"/>
                </a:lnTo>
                <a:lnTo>
                  <a:pt x="123174" y="35567"/>
                </a:lnTo>
                <a:lnTo>
                  <a:pt x="118713" y="45655"/>
                </a:lnTo>
                <a:lnTo>
                  <a:pt x="84348" y="84262"/>
                </a:lnTo>
                <a:lnTo>
                  <a:pt x="62026" y="102300"/>
                </a:lnTo>
                <a:lnTo>
                  <a:pt x="49631" y="107441"/>
                </a:lnTo>
                <a:lnTo>
                  <a:pt x="35685" y="109416"/>
                </a:lnTo>
                <a:lnTo>
                  <a:pt x="41315" y="109589"/>
                </a:lnTo>
                <a:lnTo>
                  <a:pt x="46527" y="105106"/>
                </a:lnTo>
                <a:lnTo>
                  <a:pt x="53917" y="102902"/>
                </a:lnTo>
                <a:lnTo>
                  <a:pt x="94980" y="101185"/>
                </a:lnTo>
                <a:lnTo>
                  <a:pt x="105243" y="102100"/>
                </a:lnTo>
                <a:lnTo>
                  <a:pt x="132752" y="112926"/>
                </a:lnTo>
                <a:lnTo>
                  <a:pt x="145114" y="121042"/>
                </a:lnTo>
                <a:lnTo>
                  <a:pt x="149162" y="129113"/>
                </a:lnTo>
                <a:lnTo>
                  <a:pt x="150241" y="133900"/>
                </a:lnTo>
                <a:lnTo>
                  <a:pt x="150021" y="138031"/>
                </a:lnTo>
                <a:lnTo>
                  <a:pt x="147265" y="145131"/>
                </a:lnTo>
                <a:lnTo>
                  <a:pt x="130132" y="164113"/>
                </a:lnTo>
                <a:lnTo>
                  <a:pt x="100546" y="183472"/>
                </a:lnTo>
                <a:lnTo>
                  <a:pt x="83257" y="189472"/>
                </a:lnTo>
                <a:lnTo>
                  <a:pt x="46514" y="193324"/>
                </a:lnTo>
                <a:lnTo>
                  <a:pt x="0" y="1942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8" name="SMARTInkShape-Group468"/>
          <p:cNvGrpSpPr/>
          <p:nvPr/>
        </p:nvGrpSpPr>
        <p:grpSpPr>
          <a:xfrm>
            <a:off x="9212910" y="1126067"/>
            <a:ext cx="481424" cy="372487"/>
            <a:chOff x="9212910" y="1126067"/>
            <a:chExt cx="481424" cy="372487"/>
          </a:xfrm>
        </p:grpSpPr>
        <p:sp>
          <p:nvSpPr>
            <p:cNvPr id="184" name="SMARTInkShape-2153"/>
            <p:cNvSpPr/>
            <p:nvPr/>
          </p:nvSpPr>
          <p:spPr>
            <a:xfrm>
              <a:off x="9533467" y="1303867"/>
              <a:ext cx="135467" cy="16934"/>
            </a:xfrm>
            <a:custGeom>
              <a:avLst/>
              <a:gdLst/>
              <a:ahLst/>
              <a:cxnLst/>
              <a:rect l="0" t="0" r="0" b="0"/>
              <a:pathLst>
                <a:path w="135467" h="16934">
                  <a:moveTo>
                    <a:pt x="0" y="16933"/>
                  </a:moveTo>
                  <a:lnTo>
                    <a:pt x="41461" y="15992"/>
                  </a:lnTo>
                  <a:lnTo>
                    <a:pt x="80057" y="9643"/>
                  </a:lnTo>
                  <a:lnTo>
                    <a:pt x="1354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2154"/>
            <p:cNvSpPr/>
            <p:nvPr/>
          </p:nvSpPr>
          <p:spPr>
            <a:xfrm>
              <a:off x="9584267" y="1126067"/>
              <a:ext cx="16934" cy="135467"/>
            </a:xfrm>
            <a:custGeom>
              <a:avLst/>
              <a:gdLst/>
              <a:ahLst/>
              <a:cxnLst/>
              <a:rect l="0" t="0" r="0" b="0"/>
              <a:pathLst>
                <a:path w="16934" h="135467">
                  <a:moveTo>
                    <a:pt x="0" y="0"/>
                  </a:moveTo>
                  <a:lnTo>
                    <a:pt x="4494" y="4494"/>
                  </a:lnTo>
                  <a:lnTo>
                    <a:pt x="6701" y="11718"/>
                  </a:lnTo>
                  <a:lnTo>
                    <a:pt x="10453" y="26363"/>
                  </a:lnTo>
                  <a:lnTo>
                    <a:pt x="15011" y="42619"/>
                  </a:lnTo>
                  <a:lnTo>
                    <a:pt x="16821" y="81861"/>
                  </a:lnTo>
                  <a:lnTo>
                    <a:pt x="15969" y="103484"/>
                  </a:lnTo>
                  <a:lnTo>
                    <a:pt x="16933" y="135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2155"/>
            <p:cNvSpPr/>
            <p:nvPr/>
          </p:nvSpPr>
          <p:spPr>
            <a:xfrm>
              <a:off x="9212910" y="1219200"/>
              <a:ext cx="175957" cy="220134"/>
            </a:xfrm>
            <a:custGeom>
              <a:avLst/>
              <a:gdLst/>
              <a:ahLst/>
              <a:cxnLst/>
              <a:rect l="0" t="0" r="0" b="0"/>
              <a:pathLst>
                <a:path w="175957" h="220134">
                  <a:moveTo>
                    <a:pt x="7290" y="0"/>
                  </a:moveTo>
                  <a:lnTo>
                    <a:pt x="7290" y="41420"/>
                  </a:lnTo>
                  <a:lnTo>
                    <a:pt x="7290" y="80173"/>
                  </a:lnTo>
                  <a:lnTo>
                    <a:pt x="6350" y="93958"/>
                  </a:lnTo>
                  <a:lnTo>
                    <a:pt x="0" y="132904"/>
                  </a:lnTo>
                  <a:lnTo>
                    <a:pt x="3666" y="155613"/>
                  </a:lnTo>
                  <a:lnTo>
                    <a:pt x="14275" y="180142"/>
                  </a:lnTo>
                  <a:lnTo>
                    <a:pt x="28279" y="196473"/>
                  </a:lnTo>
                  <a:lnTo>
                    <a:pt x="38883" y="204286"/>
                  </a:lnTo>
                  <a:lnTo>
                    <a:pt x="59925" y="209480"/>
                  </a:lnTo>
                  <a:lnTo>
                    <a:pt x="86500" y="210294"/>
                  </a:lnTo>
                  <a:lnTo>
                    <a:pt x="101761" y="206980"/>
                  </a:lnTo>
                  <a:lnTo>
                    <a:pt x="112934" y="199863"/>
                  </a:lnTo>
                  <a:lnTo>
                    <a:pt x="143462" y="175479"/>
                  </a:lnTo>
                  <a:lnTo>
                    <a:pt x="160945" y="163733"/>
                  </a:lnTo>
                  <a:lnTo>
                    <a:pt x="169028" y="153988"/>
                  </a:lnTo>
                  <a:lnTo>
                    <a:pt x="173248" y="143385"/>
                  </a:lnTo>
                  <a:lnTo>
                    <a:pt x="175956" y="125742"/>
                  </a:lnTo>
                  <a:lnTo>
                    <a:pt x="173819" y="119228"/>
                  </a:lnTo>
                  <a:lnTo>
                    <a:pt x="164781" y="107382"/>
                  </a:lnTo>
                  <a:lnTo>
                    <a:pt x="156934" y="104170"/>
                  </a:lnTo>
                  <a:lnTo>
                    <a:pt x="152208" y="103313"/>
                  </a:lnTo>
                  <a:lnTo>
                    <a:pt x="141940" y="104870"/>
                  </a:lnTo>
                  <a:lnTo>
                    <a:pt x="131106" y="109639"/>
                  </a:lnTo>
                  <a:lnTo>
                    <a:pt x="115367" y="122901"/>
                  </a:lnTo>
                  <a:lnTo>
                    <a:pt x="89282" y="153476"/>
                  </a:lnTo>
                  <a:lnTo>
                    <a:pt x="81987" y="157582"/>
                  </a:lnTo>
                  <a:lnTo>
                    <a:pt x="75611" y="166933"/>
                  </a:lnTo>
                  <a:lnTo>
                    <a:pt x="69240" y="185555"/>
                  </a:lnTo>
                  <a:lnTo>
                    <a:pt x="68690" y="196299"/>
                  </a:lnTo>
                  <a:lnTo>
                    <a:pt x="71581" y="204209"/>
                  </a:lnTo>
                  <a:lnTo>
                    <a:pt x="91957"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2156"/>
            <p:cNvSpPr/>
            <p:nvPr/>
          </p:nvSpPr>
          <p:spPr>
            <a:xfrm>
              <a:off x="9537055" y="1388894"/>
              <a:ext cx="157279" cy="109660"/>
            </a:xfrm>
            <a:custGeom>
              <a:avLst/>
              <a:gdLst/>
              <a:ahLst/>
              <a:cxnLst/>
              <a:rect l="0" t="0" r="0" b="0"/>
              <a:pathLst>
                <a:path w="157279" h="109660">
                  <a:moveTo>
                    <a:pt x="4878" y="25039"/>
                  </a:moveTo>
                  <a:lnTo>
                    <a:pt x="384" y="25039"/>
                  </a:lnTo>
                  <a:lnTo>
                    <a:pt x="0" y="24099"/>
                  </a:lnTo>
                  <a:lnTo>
                    <a:pt x="2083" y="20545"/>
                  </a:lnTo>
                  <a:lnTo>
                    <a:pt x="8545" y="13255"/>
                  </a:lnTo>
                  <a:lnTo>
                    <a:pt x="16228" y="10395"/>
                  </a:lnTo>
                  <a:lnTo>
                    <a:pt x="30309" y="7467"/>
                  </a:lnTo>
                  <a:lnTo>
                    <a:pt x="43249" y="2377"/>
                  </a:lnTo>
                  <a:lnTo>
                    <a:pt x="70011" y="0"/>
                  </a:lnTo>
                  <a:lnTo>
                    <a:pt x="86789" y="4241"/>
                  </a:lnTo>
                  <a:lnTo>
                    <a:pt x="99181" y="11455"/>
                  </a:lnTo>
                  <a:lnTo>
                    <a:pt x="108811" y="24046"/>
                  </a:lnTo>
                  <a:lnTo>
                    <a:pt x="109915" y="29081"/>
                  </a:lnTo>
                  <a:lnTo>
                    <a:pt x="108633" y="39692"/>
                  </a:lnTo>
                  <a:lnTo>
                    <a:pt x="102621" y="56244"/>
                  </a:lnTo>
                  <a:lnTo>
                    <a:pt x="95043" y="64935"/>
                  </a:lnTo>
                  <a:lnTo>
                    <a:pt x="58326" y="94275"/>
                  </a:lnTo>
                  <a:lnTo>
                    <a:pt x="26063" y="107024"/>
                  </a:lnTo>
                  <a:lnTo>
                    <a:pt x="6800" y="109549"/>
                  </a:lnTo>
                  <a:lnTo>
                    <a:pt x="9943" y="109659"/>
                  </a:lnTo>
                  <a:lnTo>
                    <a:pt x="14341" y="107177"/>
                  </a:lnTo>
                  <a:lnTo>
                    <a:pt x="16831" y="105198"/>
                  </a:lnTo>
                  <a:lnTo>
                    <a:pt x="24616" y="102999"/>
                  </a:lnTo>
                  <a:lnTo>
                    <a:pt x="62626" y="94692"/>
                  </a:lnTo>
                  <a:lnTo>
                    <a:pt x="104580" y="92941"/>
                  </a:lnTo>
                  <a:lnTo>
                    <a:pt x="144206" y="86976"/>
                  </a:lnTo>
                  <a:lnTo>
                    <a:pt x="157278" y="8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1" name="SMARTInkShape-Group469"/>
          <p:cNvGrpSpPr/>
          <p:nvPr/>
        </p:nvGrpSpPr>
        <p:grpSpPr>
          <a:xfrm>
            <a:off x="8398933" y="3623871"/>
            <a:ext cx="260396" cy="228463"/>
            <a:chOff x="8398933" y="3623871"/>
            <a:chExt cx="260396" cy="228463"/>
          </a:xfrm>
        </p:grpSpPr>
        <p:sp>
          <p:nvSpPr>
            <p:cNvPr id="189" name="SMARTInkShape-2157"/>
            <p:cNvSpPr/>
            <p:nvPr/>
          </p:nvSpPr>
          <p:spPr>
            <a:xfrm>
              <a:off x="8483600" y="3666067"/>
              <a:ext cx="16934" cy="152401"/>
            </a:xfrm>
            <a:custGeom>
              <a:avLst/>
              <a:gdLst/>
              <a:ahLst/>
              <a:cxnLst/>
              <a:rect l="0" t="0" r="0" b="0"/>
              <a:pathLst>
                <a:path w="16934" h="152401">
                  <a:moveTo>
                    <a:pt x="0" y="0"/>
                  </a:moveTo>
                  <a:lnTo>
                    <a:pt x="0" y="40050"/>
                  </a:lnTo>
                  <a:lnTo>
                    <a:pt x="7944" y="82179"/>
                  </a:lnTo>
                  <a:lnTo>
                    <a:pt x="16933"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 name="SMARTInkShape-2158"/>
            <p:cNvSpPr/>
            <p:nvPr/>
          </p:nvSpPr>
          <p:spPr>
            <a:xfrm>
              <a:off x="8398933" y="3623871"/>
              <a:ext cx="260396" cy="228463"/>
            </a:xfrm>
            <a:custGeom>
              <a:avLst/>
              <a:gdLst/>
              <a:ahLst/>
              <a:cxnLst/>
              <a:rect l="0" t="0" r="0" b="0"/>
              <a:pathLst>
                <a:path w="260396" h="228463">
                  <a:moveTo>
                    <a:pt x="0" y="16796"/>
                  </a:moveTo>
                  <a:lnTo>
                    <a:pt x="0" y="7806"/>
                  </a:lnTo>
                  <a:lnTo>
                    <a:pt x="1882" y="5158"/>
                  </a:lnTo>
                  <a:lnTo>
                    <a:pt x="5017" y="3393"/>
                  </a:lnTo>
                  <a:lnTo>
                    <a:pt x="23569" y="560"/>
                  </a:lnTo>
                  <a:lnTo>
                    <a:pt x="57930" y="0"/>
                  </a:lnTo>
                  <a:lnTo>
                    <a:pt x="92869" y="2398"/>
                  </a:lnTo>
                  <a:lnTo>
                    <a:pt x="130507" y="10317"/>
                  </a:lnTo>
                  <a:lnTo>
                    <a:pt x="167915" y="22702"/>
                  </a:lnTo>
                  <a:lnTo>
                    <a:pt x="210232" y="51421"/>
                  </a:lnTo>
                  <a:lnTo>
                    <a:pt x="243805" y="82928"/>
                  </a:lnTo>
                  <a:lnTo>
                    <a:pt x="255474" y="103496"/>
                  </a:lnTo>
                  <a:lnTo>
                    <a:pt x="260395" y="118476"/>
                  </a:lnTo>
                  <a:lnTo>
                    <a:pt x="257358" y="137861"/>
                  </a:lnTo>
                  <a:lnTo>
                    <a:pt x="242511" y="167277"/>
                  </a:lnTo>
                  <a:lnTo>
                    <a:pt x="211181" y="195825"/>
                  </a:lnTo>
                  <a:lnTo>
                    <a:pt x="183558" y="208392"/>
                  </a:lnTo>
                  <a:lnTo>
                    <a:pt x="147858" y="217425"/>
                  </a:lnTo>
                  <a:lnTo>
                    <a:pt x="108528" y="225476"/>
                  </a:lnTo>
                  <a:lnTo>
                    <a:pt x="67734" y="228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2" name="SMARTInkShape-2159"/>
          <p:cNvSpPr/>
          <p:nvPr/>
        </p:nvSpPr>
        <p:spPr>
          <a:xfrm>
            <a:off x="8915400" y="3744112"/>
            <a:ext cx="84581" cy="65808"/>
          </a:xfrm>
          <a:custGeom>
            <a:avLst/>
            <a:gdLst/>
            <a:ahLst/>
            <a:cxnLst/>
            <a:rect l="0" t="0" r="0" b="0"/>
            <a:pathLst>
              <a:path w="84581" h="65808">
                <a:moveTo>
                  <a:pt x="25400" y="40488"/>
                </a:moveTo>
                <a:lnTo>
                  <a:pt x="25400" y="32031"/>
                </a:lnTo>
                <a:lnTo>
                  <a:pt x="29895" y="32024"/>
                </a:lnTo>
                <a:lnTo>
                  <a:pt x="34611" y="29514"/>
                </a:lnTo>
                <a:lnTo>
                  <a:pt x="48075" y="18521"/>
                </a:lnTo>
                <a:lnTo>
                  <a:pt x="56474" y="16105"/>
                </a:lnTo>
                <a:lnTo>
                  <a:pt x="62102" y="15540"/>
                </a:lnTo>
                <a:lnTo>
                  <a:pt x="67739" y="17798"/>
                </a:lnTo>
                <a:lnTo>
                  <a:pt x="70559" y="19717"/>
                </a:lnTo>
                <a:lnTo>
                  <a:pt x="72439" y="21937"/>
                </a:lnTo>
                <a:lnTo>
                  <a:pt x="75705" y="30508"/>
                </a:lnTo>
                <a:lnTo>
                  <a:pt x="64372" y="55457"/>
                </a:lnTo>
                <a:lnTo>
                  <a:pt x="59027" y="61252"/>
                </a:lnTo>
                <a:lnTo>
                  <a:pt x="53516" y="63828"/>
                </a:lnTo>
                <a:lnTo>
                  <a:pt x="35738" y="65707"/>
                </a:lnTo>
                <a:lnTo>
                  <a:pt x="26545" y="65807"/>
                </a:lnTo>
                <a:lnTo>
                  <a:pt x="23341" y="64893"/>
                </a:lnTo>
                <a:lnTo>
                  <a:pt x="21205" y="63343"/>
                </a:lnTo>
                <a:lnTo>
                  <a:pt x="5399" y="38694"/>
                </a:lnTo>
                <a:lnTo>
                  <a:pt x="4540" y="34588"/>
                </a:lnTo>
                <a:lnTo>
                  <a:pt x="6095" y="25009"/>
                </a:lnTo>
                <a:lnTo>
                  <a:pt x="12259" y="13533"/>
                </a:lnTo>
                <a:lnTo>
                  <a:pt x="15698" y="11229"/>
                </a:lnTo>
                <a:lnTo>
                  <a:pt x="51058" y="190"/>
                </a:lnTo>
                <a:lnTo>
                  <a:pt x="62203" y="0"/>
                </a:lnTo>
                <a:lnTo>
                  <a:pt x="81338" y="5563"/>
                </a:lnTo>
                <a:lnTo>
                  <a:pt x="82447" y="6857"/>
                </a:lnTo>
                <a:lnTo>
                  <a:pt x="83679" y="10803"/>
                </a:lnTo>
                <a:lnTo>
                  <a:pt x="84580" y="33786"/>
                </a:lnTo>
                <a:lnTo>
                  <a:pt x="82727" y="36961"/>
                </a:lnTo>
                <a:lnTo>
                  <a:pt x="65584" y="51684"/>
                </a:lnTo>
                <a:lnTo>
                  <a:pt x="57057" y="54872"/>
                </a:lnTo>
                <a:lnTo>
                  <a:pt x="52149" y="55722"/>
                </a:lnTo>
                <a:lnTo>
                  <a:pt x="41679" y="54157"/>
                </a:lnTo>
                <a:lnTo>
                  <a:pt x="7278" y="41970"/>
                </a:lnTo>
                <a:lnTo>
                  <a:pt x="4852" y="40535"/>
                </a:lnTo>
                <a:lnTo>
                  <a:pt x="3235" y="38638"/>
                </a:lnTo>
                <a:lnTo>
                  <a:pt x="2157" y="36432"/>
                </a:lnTo>
                <a:lnTo>
                  <a:pt x="3318" y="33080"/>
                </a:lnTo>
                <a:lnTo>
                  <a:pt x="9628" y="24339"/>
                </a:lnTo>
                <a:lnTo>
                  <a:pt x="18705" y="19200"/>
                </a:lnTo>
                <a:lnTo>
                  <a:pt x="40510" y="15629"/>
                </a:lnTo>
                <a:lnTo>
                  <a:pt x="81086" y="15109"/>
                </a:lnTo>
                <a:lnTo>
                  <a:pt x="82279" y="16043"/>
                </a:lnTo>
                <a:lnTo>
                  <a:pt x="83605" y="19589"/>
                </a:lnTo>
                <a:lnTo>
                  <a:pt x="84352" y="26874"/>
                </a:lnTo>
                <a:lnTo>
                  <a:pt x="77350" y="50644"/>
                </a:lnTo>
                <a:lnTo>
                  <a:pt x="71694" y="56918"/>
                </a:lnTo>
                <a:lnTo>
                  <a:pt x="62909" y="61901"/>
                </a:lnTo>
                <a:lnTo>
                  <a:pt x="42507" y="65538"/>
                </a:lnTo>
                <a:lnTo>
                  <a:pt x="34258" y="65733"/>
                </a:lnTo>
                <a:lnTo>
                  <a:pt x="31304" y="64843"/>
                </a:lnTo>
                <a:lnTo>
                  <a:pt x="29337" y="63310"/>
                </a:lnTo>
                <a:lnTo>
                  <a:pt x="20100" y="45619"/>
                </a:lnTo>
                <a:lnTo>
                  <a:pt x="17559" y="29969"/>
                </a:lnTo>
                <a:lnTo>
                  <a:pt x="17351" y="25009"/>
                </a:lnTo>
                <a:lnTo>
                  <a:pt x="18153" y="21702"/>
                </a:lnTo>
                <a:lnTo>
                  <a:pt x="19627" y="19497"/>
                </a:lnTo>
                <a:lnTo>
                  <a:pt x="21551" y="18028"/>
                </a:lnTo>
                <a:lnTo>
                  <a:pt x="33248" y="15959"/>
                </a:lnTo>
                <a:lnTo>
                  <a:pt x="60610" y="15164"/>
                </a:lnTo>
                <a:lnTo>
                  <a:pt x="63926" y="17020"/>
                </a:lnTo>
                <a:lnTo>
                  <a:pt x="74398" y="29674"/>
                </a:lnTo>
                <a:lnTo>
                  <a:pt x="74057" y="31397"/>
                </a:lnTo>
                <a:lnTo>
                  <a:pt x="71171" y="35821"/>
                </a:lnTo>
                <a:lnTo>
                  <a:pt x="64243" y="38414"/>
                </a:lnTo>
                <a:lnTo>
                  <a:pt x="25223" y="47657"/>
                </a:lnTo>
                <a:lnTo>
                  <a:pt x="0" y="489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 name="SMARTInkShape-2160"/>
          <p:cNvSpPr/>
          <p:nvPr/>
        </p:nvSpPr>
        <p:spPr>
          <a:xfrm>
            <a:off x="8466824" y="2946547"/>
            <a:ext cx="194577" cy="188767"/>
          </a:xfrm>
          <a:custGeom>
            <a:avLst/>
            <a:gdLst/>
            <a:ahLst/>
            <a:cxnLst/>
            <a:rect l="0" t="0" r="0" b="0"/>
            <a:pathLst>
              <a:path w="194577" h="188767">
                <a:moveTo>
                  <a:pt x="118376" y="25253"/>
                </a:moveTo>
                <a:lnTo>
                  <a:pt x="118376" y="59108"/>
                </a:lnTo>
                <a:lnTo>
                  <a:pt x="118376" y="22736"/>
                </a:lnTo>
                <a:lnTo>
                  <a:pt x="115867" y="16922"/>
                </a:lnTo>
                <a:lnTo>
                  <a:pt x="112557" y="11202"/>
                </a:lnTo>
                <a:lnTo>
                  <a:pt x="111086" y="5525"/>
                </a:lnTo>
                <a:lnTo>
                  <a:pt x="109752" y="3634"/>
                </a:lnTo>
                <a:lnTo>
                  <a:pt x="107923" y="2374"/>
                </a:lnTo>
                <a:lnTo>
                  <a:pt x="103382" y="973"/>
                </a:lnTo>
                <a:lnTo>
                  <a:pt x="85543" y="0"/>
                </a:lnTo>
                <a:lnTo>
                  <a:pt x="69868" y="4391"/>
                </a:lnTo>
                <a:lnTo>
                  <a:pt x="40980" y="27049"/>
                </a:lnTo>
                <a:lnTo>
                  <a:pt x="15274" y="52208"/>
                </a:lnTo>
                <a:lnTo>
                  <a:pt x="5878" y="70556"/>
                </a:lnTo>
                <a:lnTo>
                  <a:pt x="1035" y="96221"/>
                </a:lnTo>
                <a:lnTo>
                  <a:pt x="0" y="135746"/>
                </a:lnTo>
                <a:lnTo>
                  <a:pt x="4929" y="149934"/>
                </a:lnTo>
                <a:lnTo>
                  <a:pt x="23424" y="174373"/>
                </a:lnTo>
                <a:lnTo>
                  <a:pt x="39651" y="187134"/>
                </a:lnTo>
                <a:lnTo>
                  <a:pt x="53284" y="188766"/>
                </a:lnTo>
                <a:lnTo>
                  <a:pt x="94020" y="182148"/>
                </a:lnTo>
                <a:lnTo>
                  <a:pt x="134784" y="171781"/>
                </a:lnTo>
                <a:lnTo>
                  <a:pt x="194576" y="1607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2161"/>
          <p:cNvSpPr/>
          <p:nvPr/>
        </p:nvSpPr>
        <p:spPr>
          <a:xfrm>
            <a:off x="8916284" y="3014650"/>
            <a:ext cx="81733" cy="58259"/>
          </a:xfrm>
          <a:custGeom>
            <a:avLst/>
            <a:gdLst/>
            <a:ahLst/>
            <a:cxnLst/>
            <a:rect l="0" t="0" r="0" b="0"/>
            <a:pathLst>
              <a:path w="81733" h="58259">
                <a:moveTo>
                  <a:pt x="24516" y="50283"/>
                </a:moveTo>
                <a:lnTo>
                  <a:pt x="16398" y="50283"/>
                </a:lnTo>
                <a:lnTo>
                  <a:pt x="16080" y="42994"/>
                </a:lnTo>
                <a:lnTo>
                  <a:pt x="23341" y="34630"/>
                </a:lnTo>
                <a:lnTo>
                  <a:pt x="31043" y="32662"/>
                </a:lnTo>
                <a:lnTo>
                  <a:pt x="39893" y="26094"/>
                </a:lnTo>
                <a:lnTo>
                  <a:pt x="41353" y="26630"/>
                </a:lnTo>
                <a:lnTo>
                  <a:pt x="47901" y="30941"/>
                </a:lnTo>
                <a:lnTo>
                  <a:pt x="53097" y="32280"/>
                </a:lnTo>
                <a:lnTo>
                  <a:pt x="54859" y="33577"/>
                </a:lnTo>
                <a:lnTo>
                  <a:pt x="56033" y="35383"/>
                </a:lnTo>
                <a:lnTo>
                  <a:pt x="58343" y="41705"/>
                </a:lnTo>
                <a:lnTo>
                  <a:pt x="45770" y="41814"/>
                </a:lnTo>
                <a:lnTo>
                  <a:pt x="40860" y="39307"/>
                </a:lnTo>
                <a:lnTo>
                  <a:pt x="35544" y="35997"/>
                </a:lnTo>
                <a:lnTo>
                  <a:pt x="30044" y="34526"/>
                </a:lnTo>
                <a:lnTo>
                  <a:pt x="28202" y="33194"/>
                </a:lnTo>
                <a:lnTo>
                  <a:pt x="26972" y="31364"/>
                </a:lnTo>
                <a:lnTo>
                  <a:pt x="26154" y="29204"/>
                </a:lnTo>
                <a:lnTo>
                  <a:pt x="26549" y="27764"/>
                </a:lnTo>
                <a:lnTo>
                  <a:pt x="27753" y="26803"/>
                </a:lnTo>
                <a:lnTo>
                  <a:pt x="31949" y="25262"/>
                </a:lnTo>
                <a:lnTo>
                  <a:pt x="39538" y="19140"/>
                </a:lnTo>
                <a:lnTo>
                  <a:pt x="44676" y="17627"/>
                </a:lnTo>
                <a:lnTo>
                  <a:pt x="57352" y="16775"/>
                </a:lnTo>
                <a:lnTo>
                  <a:pt x="65137" y="19085"/>
                </a:lnTo>
                <a:lnTo>
                  <a:pt x="73306" y="23738"/>
                </a:lnTo>
                <a:lnTo>
                  <a:pt x="73976" y="25061"/>
                </a:lnTo>
                <a:lnTo>
                  <a:pt x="75139" y="36567"/>
                </a:lnTo>
                <a:lnTo>
                  <a:pt x="72729" y="41992"/>
                </a:lnTo>
                <a:lnTo>
                  <a:pt x="63516" y="53140"/>
                </a:lnTo>
                <a:lnTo>
                  <a:pt x="55647" y="56257"/>
                </a:lnTo>
                <a:lnTo>
                  <a:pt x="44254" y="58258"/>
                </a:lnTo>
                <a:lnTo>
                  <a:pt x="33291" y="49615"/>
                </a:lnTo>
                <a:lnTo>
                  <a:pt x="28416" y="42774"/>
                </a:lnTo>
                <a:lnTo>
                  <a:pt x="25286" y="35211"/>
                </a:lnTo>
                <a:lnTo>
                  <a:pt x="24582" y="26224"/>
                </a:lnTo>
                <a:lnTo>
                  <a:pt x="31288" y="12570"/>
                </a:lnTo>
                <a:lnTo>
                  <a:pt x="36307" y="5927"/>
                </a:lnTo>
                <a:lnTo>
                  <a:pt x="41672" y="2347"/>
                </a:lnTo>
                <a:lnTo>
                  <a:pt x="48288" y="49"/>
                </a:lnTo>
                <a:lnTo>
                  <a:pt x="51701" y="2244"/>
                </a:lnTo>
                <a:lnTo>
                  <a:pt x="69776" y="19400"/>
                </a:lnTo>
                <a:lnTo>
                  <a:pt x="72854" y="27464"/>
                </a:lnTo>
                <a:lnTo>
                  <a:pt x="74829" y="38982"/>
                </a:lnTo>
                <a:lnTo>
                  <a:pt x="72591" y="43065"/>
                </a:lnTo>
                <a:lnTo>
                  <a:pt x="70678" y="45471"/>
                </a:lnTo>
                <a:lnTo>
                  <a:pt x="66042" y="48145"/>
                </a:lnTo>
                <a:lnTo>
                  <a:pt x="55401" y="49861"/>
                </a:lnTo>
                <a:lnTo>
                  <a:pt x="32218" y="41018"/>
                </a:lnTo>
                <a:lnTo>
                  <a:pt x="19243" y="34865"/>
                </a:lnTo>
                <a:lnTo>
                  <a:pt x="17468" y="29006"/>
                </a:lnTo>
                <a:lnTo>
                  <a:pt x="16330" y="14409"/>
                </a:lnTo>
                <a:lnTo>
                  <a:pt x="18683" y="8312"/>
                </a:lnTo>
                <a:lnTo>
                  <a:pt x="20627" y="5369"/>
                </a:lnTo>
                <a:lnTo>
                  <a:pt x="23805" y="3407"/>
                </a:lnTo>
                <a:lnTo>
                  <a:pt x="39916" y="258"/>
                </a:lnTo>
                <a:lnTo>
                  <a:pt x="43249" y="0"/>
                </a:lnTo>
                <a:lnTo>
                  <a:pt x="68405" y="6818"/>
                </a:lnTo>
                <a:lnTo>
                  <a:pt x="70709" y="8137"/>
                </a:lnTo>
                <a:lnTo>
                  <a:pt x="72244" y="9955"/>
                </a:lnTo>
                <a:lnTo>
                  <a:pt x="73269" y="12109"/>
                </a:lnTo>
                <a:lnTo>
                  <a:pt x="73010" y="14486"/>
                </a:lnTo>
                <a:lnTo>
                  <a:pt x="70215" y="19635"/>
                </a:lnTo>
                <a:lnTo>
                  <a:pt x="55361" y="36207"/>
                </a:lnTo>
                <a:lnTo>
                  <a:pt x="49827" y="39323"/>
                </a:lnTo>
                <a:lnTo>
                  <a:pt x="38609" y="41324"/>
                </a:lnTo>
                <a:lnTo>
                  <a:pt x="32975" y="39089"/>
                </a:lnTo>
                <a:lnTo>
                  <a:pt x="21692" y="29988"/>
                </a:lnTo>
                <a:lnTo>
                  <a:pt x="18557" y="24644"/>
                </a:lnTo>
                <a:lnTo>
                  <a:pt x="16544" y="13547"/>
                </a:lnTo>
                <a:lnTo>
                  <a:pt x="17320" y="11682"/>
                </a:lnTo>
                <a:lnTo>
                  <a:pt x="18778" y="10438"/>
                </a:lnTo>
                <a:lnTo>
                  <a:pt x="22907" y="9056"/>
                </a:lnTo>
                <a:lnTo>
                  <a:pt x="51609" y="7993"/>
                </a:lnTo>
                <a:lnTo>
                  <a:pt x="65365" y="12457"/>
                </a:lnTo>
                <a:lnTo>
                  <a:pt x="81732" y="23359"/>
                </a:lnTo>
                <a:lnTo>
                  <a:pt x="81476" y="24808"/>
                </a:lnTo>
                <a:lnTo>
                  <a:pt x="74303" y="33893"/>
                </a:lnTo>
                <a:lnTo>
                  <a:pt x="69221" y="38295"/>
                </a:lnTo>
                <a:lnTo>
                  <a:pt x="45939" y="47326"/>
                </a:lnTo>
                <a:lnTo>
                  <a:pt x="35291" y="48969"/>
                </a:lnTo>
                <a:lnTo>
                  <a:pt x="26796" y="47190"/>
                </a:lnTo>
                <a:lnTo>
                  <a:pt x="2099" y="34841"/>
                </a:lnTo>
                <a:lnTo>
                  <a:pt x="442" y="28996"/>
                </a:lnTo>
                <a:lnTo>
                  <a:pt x="0" y="24802"/>
                </a:lnTo>
                <a:lnTo>
                  <a:pt x="1587" y="21066"/>
                </a:lnTo>
                <a:lnTo>
                  <a:pt x="8367" y="14406"/>
                </a:lnTo>
                <a:lnTo>
                  <a:pt x="20160" y="10820"/>
                </a:lnTo>
                <a:lnTo>
                  <a:pt x="32929" y="10166"/>
                </a:lnTo>
                <a:lnTo>
                  <a:pt x="75316" y="333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8" name="SMARTInkShape-Group473"/>
          <p:cNvGrpSpPr/>
          <p:nvPr/>
        </p:nvGrpSpPr>
        <p:grpSpPr>
          <a:xfrm>
            <a:off x="8458200" y="2015183"/>
            <a:ext cx="549460" cy="152285"/>
            <a:chOff x="8458200" y="2015183"/>
            <a:chExt cx="549460" cy="152285"/>
          </a:xfrm>
        </p:grpSpPr>
        <p:sp>
          <p:nvSpPr>
            <p:cNvPr id="195" name="SMARTInkShape-2162"/>
            <p:cNvSpPr/>
            <p:nvPr/>
          </p:nvSpPr>
          <p:spPr>
            <a:xfrm>
              <a:off x="8908372" y="2015183"/>
              <a:ext cx="99288" cy="63700"/>
            </a:xfrm>
            <a:custGeom>
              <a:avLst/>
              <a:gdLst/>
              <a:ahLst/>
              <a:cxnLst/>
              <a:rect l="0" t="0" r="0" b="0"/>
              <a:pathLst>
                <a:path w="99288" h="63700">
                  <a:moveTo>
                    <a:pt x="74761" y="33750"/>
                  </a:moveTo>
                  <a:lnTo>
                    <a:pt x="70267" y="33750"/>
                  </a:lnTo>
                  <a:lnTo>
                    <a:pt x="68943" y="34691"/>
                  </a:lnTo>
                  <a:lnTo>
                    <a:pt x="68060" y="36259"/>
                  </a:lnTo>
                  <a:lnTo>
                    <a:pt x="67471" y="38245"/>
                  </a:lnTo>
                  <a:lnTo>
                    <a:pt x="65197" y="39569"/>
                  </a:lnTo>
                  <a:lnTo>
                    <a:pt x="42799" y="42113"/>
                  </a:lnTo>
                  <a:lnTo>
                    <a:pt x="36964" y="37692"/>
                  </a:lnTo>
                  <a:lnTo>
                    <a:pt x="34444" y="32993"/>
                  </a:lnTo>
                  <a:lnTo>
                    <a:pt x="33773" y="30423"/>
                  </a:lnTo>
                  <a:lnTo>
                    <a:pt x="34266" y="27770"/>
                  </a:lnTo>
                  <a:lnTo>
                    <a:pt x="39835" y="18445"/>
                  </a:lnTo>
                  <a:lnTo>
                    <a:pt x="42933" y="17540"/>
                  </a:lnTo>
                  <a:lnTo>
                    <a:pt x="56539" y="16830"/>
                  </a:lnTo>
                  <a:lnTo>
                    <a:pt x="69499" y="28602"/>
                  </a:lnTo>
                  <a:lnTo>
                    <a:pt x="72422" y="33971"/>
                  </a:lnTo>
                  <a:lnTo>
                    <a:pt x="74453" y="47890"/>
                  </a:lnTo>
                  <a:lnTo>
                    <a:pt x="74625" y="53519"/>
                  </a:lnTo>
                  <a:lnTo>
                    <a:pt x="73730" y="55396"/>
                  </a:lnTo>
                  <a:lnTo>
                    <a:pt x="72192" y="56647"/>
                  </a:lnTo>
                  <a:lnTo>
                    <a:pt x="67975" y="58979"/>
                  </a:lnTo>
                  <a:lnTo>
                    <a:pt x="62966" y="63151"/>
                  </a:lnTo>
                  <a:lnTo>
                    <a:pt x="60312" y="63699"/>
                  </a:lnTo>
                  <a:lnTo>
                    <a:pt x="57602" y="63123"/>
                  </a:lnTo>
                  <a:lnTo>
                    <a:pt x="49295" y="57819"/>
                  </a:lnTo>
                  <a:lnTo>
                    <a:pt x="43687" y="53855"/>
                  </a:lnTo>
                  <a:lnTo>
                    <a:pt x="38059" y="52093"/>
                  </a:lnTo>
                  <a:lnTo>
                    <a:pt x="36183" y="49742"/>
                  </a:lnTo>
                  <a:lnTo>
                    <a:pt x="33540" y="38384"/>
                  </a:lnTo>
                  <a:lnTo>
                    <a:pt x="32922" y="31733"/>
                  </a:lnTo>
                  <a:lnTo>
                    <a:pt x="35157" y="25641"/>
                  </a:lnTo>
                  <a:lnTo>
                    <a:pt x="37070" y="22700"/>
                  </a:lnTo>
                  <a:lnTo>
                    <a:pt x="39286" y="20739"/>
                  </a:lnTo>
                  <a:lnTo>
                    <a:pt x="56052" y="11343"/>
                  </a:lnTo>
                  <a:lnTo>
                    <a:pt x="90200" y="8467"/>
                  </a:lnTo>
                  <a:lnTo>
                    <a:pt x="93521" y="9369"/>
                  </a:lnTo>
                  <a:lnTo>
                    <a:pt x="95733" y="10911"/>
                  </a:lnTo>
                  <a:lnTo>
                    <a:pt x="97209" y="12879"/>
                  </a:lnTo>
                  <a:lnTo>
                    <a:pt x="98851" y="17576"/>
                  </a:lnTo>
                  <a:lnTo>
                    <a:pt x="99287" y="20145"/>
                  </a:lnTo>
                  <a:lnTo>
                    <a:pt x="94756" y="28017"/>
                  </a:lnTo>
                  <a:lnTo>
                    <a:pt x="81010" y="43907"/>
                  </a:lnTo>
                  <a:lnTo>
                    <a:pt x="75030" y="47672"/>
                  </a:lnTo>
                  <a:lnTo>
                    <a:pt x="68296" y="49345"/>
                  </a:lnTo>
                  <a:lnTo>
                    <a:pt x="59031" y="50089"/>
                  </a:lnTo>
                  <a:lnTo>
                    <a:pt x="51150" y="47911"/>
                  </a:lnTo>
                  <a:lnTo>
                    <a:pt x="44512" y="44748"/>
                  </a:lnTo>
                  <a:lnTo>
                    <a:pt x="38425" y="43342"/>
                  </a:lnTo>
                  <a:lnTo>
                    <a:pt x="25216" y="33561"/>
                  </a:lnTo>
                  <a:lnTo>
                    <a:pt x="19815" y="26454"/>
                  </a:lnTo>
                  <a:lnTo>
                    <a:pt x="14267" y="17164"/>
                  </a:lnTo>
                  <a:lnTo>
                    <a:pt x="8458" y="10091"/>
                  </a:lnTo>
                  <a:lnTo>
                    <a:pt x="8922" y="8570"/>
                  </a:lnTo>
                  <a:lnTo>
                    <a:pt x="11946" y="4371"/>
                  </a:lnTo>
                  <a:lnTo>
                    <a:pt x="18935" y="1878"/>
                  </a:lnTo>
                  <a:lnTo>
                    <a:pt x="47918" y="0"/>
                  </a:lnTo>
                  <a:lnTo>
                    <a:pt x="71538" y="7183"/>
                  </a:lnTo>
                  <a:lnTo>
                    <a:pt x="72612" y="9454"/>
                  </a:lnTo>
                  <a:lnTo>
                    <a:pt x="74478" y="31817"/>
                  </a:lnTo>
                  <a:lnTo>
                    <a:pt x="72127" y="40103"/>
                  </a:lnTo>
                  <a:lnTo>
                    <a:pt x="70183" y="43630"/>
                  </a:lnTo>
                  <a:lnTo>
                    <a:pt x="52057" y="57354"/>
                  </a:lnTo>
                  <a:lnTo>
                    <a:pt x="45665" y="58618"/>
                  </a:lnTo>
                  <a:lnTo>
                    <a:pt x="40506" y="56405"/>
                  </a:lnTo>
                  <a:lnTo>
                    <a:pt x="37814" y="54498"/>
                  </a:lnTo>
                  <a:lnTo>
                    <a:pt x="34822" y="49870"/>
                  </a:lnTo>
                  <a:lnTo>
                    <a:pt x="25278" y="23591"/>
                  </a:lnTo>
                  <a:lnTo>
                    <a:pt x="25780" y="20392"/>
                  </a:lnTo>
                  <a:lnTo>
                    <a:pt x="28847" y="14329"/>
                  </a:lnTo>
                  <a:lnTo>
                    <a:pt x="30981" y="12336"/>
                  </a:lnTo>
                  <a:lnTo>
                    <a:pt x="35861" y="10122"/>
                  </a:lnTo>
                  <a:lnTo>
                    <a:pt x="65161" y="8396"/>
                  </a:lnTo>
                  <a:lnTo>
                    <a:pt x="68361" y="9322"/>
                  </a:lnTo>
                  <a:lnTo>
                    <a:pt x="70494" y="10879"/>
                  </a:lnTo>
                  <a:lnTo>
                    <a:pt x="71916" y="12859"/>
                  </a:lnTo>
                  <a:lnTo>
                    <a:pt x="73806" y="14178"/>
                  </a:lnTo>
                  <a:lnTo>
                    <a:pt x="78414" y="15644"/>
                  </a:lnTo>
                  <a:lnTo>
                    <a:pt x="79079" y="17917"/>
                  </a:lnTo>
                  <a:lnTo>
                    <a:pt x="75516" y="35788"/>
                  </a:lnTo>
                  <a:lnTo>
                    <a:pt x="73383" y="38872"/>
                  </a:lnTo>
                  <a:lnTo>
                    <a:pt x="65996" y="44807"/>
                  </a:lnTo>
                  <a:lnTo>
                    <a:pt x="58950" y="48072"/>
                  </a:lnTo>
                  <a:lnTo>
                    <a:pt x="35343" y="50531"/>
                  </a:lnTo>
                  <a:lnTo>
                    <a:pt x="28797" y="50638"/>
                  </a:lnTo>
                  <a:lnTo>
                    <a:pt x="27185" y="48772"/>
                  </a:lnTo>
                  <a:lnTo>
                    <a:pt x="24916" y="38097"/>
                  </a:lnTo>
                  <a:lnTo>
                    <a:pt x="24087" y="22662"/>
                  </a:lnTo>
                  <a:lnTo>
                    <a:pt x="25926" y="19773"/>
                  </a:lnTo>
                  <a:lnTo>
                    <a:pt x="38552" y="10040"/>
                  </a:lnTo>
                  <a:lnTo>
                    <a:pt x="44696" y="8851"/>
                  </a:lnTo>
                  <a:lnTo>
                    <a:pt x="49795" y="11082"/>
                  </a:lnTo>
                  <a:lnTo>
                    <a:pt x="64649" y="23771"/>
                  </a:lnTo>
                  <a:lnTo>
                    <a:pt x="73439" y="39731"/>
                  </a:lnTo>
                  <a:lnTo>
                    <a:pt x="72938" y="41500"/>
                  </a:lnTo>
                  <a:lnTo>
                    <a:pt x="69875" y="45975"/>
                  </a:lnTo>
                  <a:lnTo>
                    <a:pt x="62869" y="48591"/>
                  </a:lnTo>
                  <a:lnTo>
                    <a:pt x="31078" y="50561"/>
                  </a:lnTo>
                  <a:lnTo>
                    <a:pt x="17081" y="46153"/>
                  </a:lnTo>
                  <a:lnTo>
                    <a:pt x="13731" y="43900"/>
                  </a:lnTo>
                  <a:lnTo>
                    <a:pt x="1798" y="28006"/>
                  </a:lnTo>
                  <a:lnTo>
                    <a:pt x="0" y="22417"/>
                  </a:lnTo>
                  <a:lnTo>
                    <a:pt x="461" y="19610"/>
                  </a:lnTo>
                  <a:lnTo>
                    <a:pt x="3482" y="13982"/>
                  </a:lnTo>
                  <a:lnTo>
                    <a:pt x="14966" y="5524"/>
                  </a:lnTo>
                  <a:lnTo>
                    <a:pt x="30285" y="1555"/>
                  </a:lnTo>
                  <a:lnTo>
                    <a:pt x="59037" y="30"/>
                  </a:lnTo>
                  <a:lnTo>
                    <a:pt x="65579" y="2458"/>
                  </a:lnTo>
                  <a:lnTo>
                    <a:pt x="68639" y="4422"/>
                  </a:lnTo>
                  <a:lnTo>
                    <a:pt x="70680" y="6672"/>
                  </a:lnTo>
                  <a:lnTo>
                    <a:pt x="72947" y="11681"/>
                  </a:lnTo>
                  <a:lnTo>
                    <a:pt x="74224" y="24285"/>
                  </a:lnTo>
                  <a:lnTo>
                    <a:pt x="72013" y="32052"/>
                  </a:lnTo>
                  <a:lnTo>
                    <a:pt x="68836" y="38640"/>
                  </a:lnTo>
                  <a:lnTo>
                    <a:pt x="67424" y="44704"/>
                  </a:lnTo>
                  <a:lnTo>
                    <a:pt x="66107" y="46697"/>
                  </a:lnTo>
                  <a:lnTo>
                    <a:pt x="64289" y="48026"/>
                  </a:lnTo>
                  <a:lnTo>
                    <a:pt x="59759" y="49502"/>
                  </a:lnTo>
                  <a:lnTo>
                    <a:pt x="54610" y="50159"/>
                  </a:lnTo>
                  <a:lnTo>
                    <a:pt x="41926" y="46034"/>
                  </a:lnTo>
                  <a:lnTo>
                    <a:pt x="16983" y="30768"/>
                  </a:lnTo>
                  <a:lnTo>
                    <a:pt x="14606" y="27999"/>
                  </a:lnTo>
                  <a:lnTo>
                    <a:pt x="23961" y="83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2163"/>
            <p:cNvSpPr/>
            <p:nvPr/>
          </p:nvSpPr>
          <p:spPr>
            <a:xfrm>
              <a:off x="8458200" y="2023543"/>
              <a:ext cx="219562" cy="143925"/>
            </a:xfrm>
            <a:custGeom>
              <a:avLst/>
              <a:gdLst/>
              <a:ahLst/>
              <a:cxnLst/>
              <a:rect l="0" t="0" r="0" b="0"/>
              <a:pathLst>
                <a:path w="219562" h="143925">
                  <a:moveTo>
                    <a:pt x="0" y="16924"/>
                  </a:moveTo>
                  <a:lnTo>
                    <a:pt x="0" y="12429"/>
                  </a:lnTo>
                  <a:lnTo>
                    <a:pt x="940" y="11105"/>
                  </a:lnTo>
                  <a:lnTo>
                    <a:pt x="2509" y="10222"/>
                  </a:lnTo>
                  <a:lnTo>
                    <a:pt x="37116" y="844"/>
                  </a:lnTo>
                  <a:lnTo>
                    <a:pt x="77353" y="65"/>
                  </a:lnTo>
                  <a:lnTo>
                    <a:pt x="118685" y="0"/>
                  </a:lnTo>
                  <a:lnTo>
                    <a:pt x="150548" y="6752"/>
                  </a:lnTo>
                  <a:lnTo>
                    <a:pt x="160357" y="11776"/>
                  </a:lnTo>
                  <a:lnTo>
                    <a:pt x="171169" y="24388"/>
                  </a:lnTo>
                  <a:lnTo>
                    <a:pt x="175835" y="35546"/>
                  </a:lnTo>
                  <a:lnTo>
                    <a:pt x="174609" y="38746"/>
                  </a:lnTo>
                  <a:lnTo>
                    <a:pt x="158554" y="53513"/>
                  </a:lnTo>
                  <a:lnTo>
                    <a:pt x="133107" y="67711"/>
                  </a:lnTo>
                  <a:lnTo>
                    <a:pt x="131071" y="70537"/>
                  </a:lnTo>
                  <a:lnTo>
                    <a:pt x="114722" y="79010"/>
                  </a:lnTo>
                  <a:lnTo>
                    <a:pt x="97433" y="83542"/>
                  </a:lnTo>
                  <a:lnTo>
                    <a:pt x="73435" y="84614"/>
                  </a:lnTo>
                  <a:lnTo>
                    <a:pt x="73416" y="83687"/>
                  </a:lnTo>
                  <a:lnTo>
                    <a:pt x="78412" y="80150"/>
                  </a:lnTo>
                  <a:lnTo>
                    <a:pt x="118730" y="69643"/>
                  </a:lnTo>
                  <a:lnTo>
                    <a:pt x="159118" y="67892"/>
                  </a:lnTo>
                  <a:lnTo>
                    <a:pt x="179791" y="70282"/>
                  </a:lnTo>
                  <a:lnTo>
                    <a:pt x="203071" y="75023"/>
                  </a:lnTo>
                  <a:lnTo>
                    <a:pt x="206877" y="77294"/>
                  </a:lnTo>
                  <a:lnTo>
                    <a:pt x="213614" y="84834"/>
                  </a:lnTo>
                  <a:lnTo>
                    <a:pt x="217236" y="91948"/>
                  </a:lnTo>
                  <a:lnTo>
                    <a:pt x="219561" y="104180"/>
                  </a:lnTo>
                  <a:lnTo>
                    <a:pt x="214861" y="112462"/>
                  </a:lnTo>
                  <a:lnTo>
                    <a:pt x="210974" y="117305"/>
                  </a:lnTo>
                  <a:lnTo>
                    <a:pt x="201637" y="122686"/>
                  </a:lnTo>
                  <a:lnTo>
                    <a:pt x="166688" y="135822"/>
                  </a:lnTo>
                  <a:lnTo>
                    <a:pt x="139439" y="142323"/>
                  </a:lnTo>
                  <a:lnTo>
                    <a:pt x="67733" y="1439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2164"/>
            <p:cNvSpPr/>
            <p:nvPr/>
          </p:nvSpPr>
          <p:spPr>
            <a:xfrm>
              <a:off x="8534400" y="2023533"/>
              <a:ext cx="16934" cy="127001"/>
            </a:xfrm>
            <a:custGeom>
              <a:avLst/>
              <a:gdLst/>
              <a:ahLst/>
              <a:cxnLst/>
              <a:rect l="0" t="0" r="0" b="0"/>
              <a:pathLst>
                <a:path w="16934" h="127001">
                  <a:moveTo>
                    <a:pt x="0" y="0"/>
                  </a:moveTo>
                  <a:lnTo>
                    <a:pt x="0" y="39054"/>
                  </a:lnTo>
                  <a:lnTo>
                    <a:pt x="0" y="75912"/>
                  </a:lnTo>
                  <a:lnTo>
                    <a:pt x="940" y="87361"/>
                  </a:lnTo>
                  <a:lnTo>
                    <a:pt x="4495" y="98721"/>
                  </a:lnTo>
                  <a:lnTo>
                    <a:pt x="6760" y="102503"/>
                  </a:lnTo>
                  <a:lnTo>
                    <a:pt x="16933"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1" name="SMARTInkShape-Group474"/>
          <p:cNvGrpSpPr/>
          <p:nvPr/>
        </p:nvGrpSpPr>
        <p:grpSpPr>
          <a:xfrm>
            <a:off x="8509000" y="1341448"/>
            <a:ext cx="135468" cy="182553"/>
            <a:chOff x="8509000" y="1341448"/>
            <a:chExt cx="135468" cy="182553"/>
          </a:xfrm>
        </p:grpSpPr>
        <p:sp>
          <p:nvSpPr>
            <p:cNvPr id="199" name="SMARTInkShape-2165"/>
            <p:cNvSpPr/>
            <p:nvPr/>
          </p:nvSpPr>
          <p:spPr>
            <a:xfrm>
              <a:off x="8509000" y="1456267"/>
              <a:ext cx="135468" cy="16934"/>
            </a:xfrm>
            <a:custGeom>
              <a:avLst/>
              <a:gdLst/>
              <a:ahLst/>
              <a:cxnLst/>
              <a:rect l="0" t="0" r="0" b="0"/>
              <a:pathLst>
                <a:path w="135468" h="16934">
                  <a:moveTo>
                    <a:pt x="0" y="16933"/>
                  </a:moveTo>
                  <a:lnTo>
                    <a:pt x="8118" y="8815"/>
                  </a:lnTo>
                  <a:lnTo>
                    <a:pt x="48001" y="7526"/>
                  </a:lnTo>
                  <a:lnTo>
                    <a:pt x="59272" y="1765"/>
                  </a:lnTo>
                  <a:lnTo>
                    <a:pt x="101077" y="13"/>
                  </a:lnTo>
                  <a:lnTo>
                    <a:pt x="135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2166"/>
            <p:cNvSpPr/>
            <p:nvPr/>
          </p:nvSpPr>
          <p:spPr>
            <a:xfrm>
              <a:off x="8517467" y="1341448"/>
              <a:ext cx="127001" cy="182553"/>
            </a:xfrm>
            <a:custGeom>
              <a:avLst/>
              <a:gdLst/>
              <a:ahLst/>
              <a:cxnLst/>
              <a:rect l="0" t="0" r="0" b="0"/>
              <a:pathLst>
                <a:path w="127001" h="182553">
                  <a:moveTo>
                    <a:pt x="0" y="174085"/>
                  </a:moveTo>
                  <a:lnTo>
                    <a:pt x="0" y="161227"/>
                  </a:lnTo>
                  <a:lnTo>
                    <a:pt x="12960" y="120495"/>
                  </a:lnTo>
                  <a:lnTo>
                    <a:pt x="33518" y="78942"/>
                  </a:lnTo>
                  <a:lnTo>
                    <a:pt x="42229" y="59974"/>
                  </a:lnTo>
                  <a:lnTo>
                    <a:pt x="64908" y="19646"/>
                  </a:lnTo>
                  <a:lnTo>
                    <a:pt x="70554" y="11999"/>
                  </a:lnTo>
                  <a:lnTo>
                    <a:pt x="76198" y="7973"/>
                  </a:lnTo>
                  <a:lnTo>
                    <a:pt x="82993" y="5388"/>
                  </a:lnTo>
                  <a:lnTo>
                    <a:pt x="88665" y="446"/>
                  </a:lnTo>
                  <a:lnTo>
                    <a:pt x="90154" y="0"/>
                  </a:lnTo>
                  <a:lnTo>
                    <a:pt x="91146" y="643"/>
                  </a:lnTo>
                  <a:lnTo>
                    <a:pt x="92250" y="3866"/>
                  </a:lnTo>
                  <a:lnTo>
                    <a:pt x="92740" y="8435"/>
                  </a:lnTo>
                  <a:lnTo>
                    <a:pt x="93813" y="10030"/>
                  </a:lnTo>
                  <a:lnTo>
                    <a:pt x="95467" y="11093"/>
                  </a:lnTo>
                  <a:lnTo>
                    <a:pt x="97512" y="11801"/>
                  </a:lnTo>
                  <a:lnTo>
                    <a:pt x="98874" y="14155"/>
                  </a:lnTo>
                  <a:lnTo>
                    <a:pt x="108142" y="54172"/>
                  </a:lnTo>
                  <a:lnTo>
                    <a:pt x="116599" y="95999"/>
                  </a:lnTo>
                  <a:lnTo>
                    <a:pt x="125065" y="135779"/>
                  </a:lnTo>
                  <a:lnTo>
                    <a:pt x="127000" y="1825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4" name="SMARTInkShape-Group475"/>
          <p:cNvGrpSpPr/>
          <p:nvPr/>
        </p:nvGrpSpPr>
        <p:grpSpPr>
          <a:xfrm>
            <a:off x="8917214" y="1397041"/>
            <a:ext cx="97695" cy="50274"/>
            <a:chOff x="8917214" y="1397041"/>
            <a:chExt cx="97695" cy="50274"/>
          </a:xfrm>
        </p:grpSpPr>
        <p:sp>
          <p:nvSpPr>
            <p:cNvPr id="202" name="SMARTInkShape-2167"/>
            <p:cNvSpPr/>
            <p:nvPr/>
          </p:nvSpPr>
          <p:spPr>
            <a:xfrm>
              <a:off x="8917214" y="1397041"/>
              <a:ext cx="97695" cy="50274"/>
            </a:xfrm>
            <a:custGeom>
              <a:avLst/>
              <a:gdLst/>
              <a:ahLst/>
              <a:cxnLst/>
              <a:rect l="0" t="0" r="0" b="0"/>
              <a:pathLst>
                <a:path w="97695" h="50274">
                  <a:moveTo>
                    <a:pt x="15119" y="16892"/>
                  </a:moveTo>
                  <a:lnTo>
                    <a:pt x="6654" y="16892"/>
                  </a:lnTo>
                  <a:lnTo>
                    <a:pt x="18437" y="16892"/>
                  </a:lnTo>
                  <a:lnTo>
                    <a:pt x="23805" y="14384"/>
                  </a:lnTo>
                  <a:lnTo>
                    <a:pt x="29328" y="11074"/>
                  </a:lnTo>
                  <a:lnTo>
                    <a:pt x="38860" y="8774"/>
                  </a:lnTo>
                  <a:lnTo>
                    <a:pt x="44522" y="8529"/>
                  </a:lnTo>
                  <a:lnTo>
                    <a:pt x="46010" y="9435"/>
                  </a:lnTo>
                  <a:lnTo>
                    <a:pt x="47002" y="10980"/>
                  </a:lnTo>
                  <a:lnTo>
                    <a:pt x="47664" y="12951"/>
                  </a:lnTo>
                  <a:lnTo>
                    <a:pt x="49045" y="14265"/>
                  </a:lnTo>
                  <a:lnTo>
                    <a:pt x="58022" y="18882"/>
                  </a:lnTo>
                  <a:lnTo>
                    <a:pt x="64359" y="24080"/>
                  </a:lnTo>
                  <a:lnTo>
                    <a:pt x="65226" y="27299"/>
                  </a:lnTo>
                  <a:lnTo>
                    <a:pt x="65782" y="32536"/>
                  </a:lnTo>
                  <a:lnTo>
                    <a:pt x="61384" y="37938"/>
                  </a:lnTo>
                  <a:lnTo>
                    <a:pt x="54183" y="40357"/>
                  </a:lnTo>
                  <a:lnTo>
                    <a:pt x="26177" y="42259"/>
                  </a:lnTo>
                  <a:lnTo>
                    <a:pt x="26253" y="40388"/>
                  </a:lnTo>
                  <a:lnTo>
                    <a:pt x="30857" y="29708"/>
                  </a:lnTo>
                  <a:lnTo>
                    <a:pt x="35598" y="23215"/>
                  </a:lnTo>
                  <a:lnTo>
                    <a:pt x="43349" y="19703"/>
                  </a:lnTo>
                  <a:lnTo>
                    <a:pt x="52126" y="17201"/>
                  </a:lnTo>
                  <a:lnTo>
                    <a:pt x="65425" y="7929"/>
                  </a:lnTo>
                  <a:lnTo>
                    <a:pt x="74340" y="0"/>
                  </a:lnTo>
                  <a:lnTo>
                    <a:pt x="74382" y="11747"/>
                  </a:lnTo>
                  <a:lnTo>
                    <a:pt x="71875" y="17114"/>
                  </a:lnTo>
                  <a:lnTo>
                    <a:pt x="69890" y="19862"/>
                  </a:lnTo>
                  <a:lnTo>
                    <a:pt x="48022" y="33845"/>
                  </a:lnTo>
                  <a:lnTo>
                    <a:pt x="37269" y="38538"/>
                  </a:lnTo>
                  <a:lnTo>
                    <a:pt x="0" y="42249"/>
                  </a:lnTo>
                  <a:lnTo>
                    <a:pt x="335" y="41323"/>
                  </a:lnTo>
                  <a:lnTo>
                    <a:pt x="18135" y="22389"/>
                  </a:lnTo>
                  <a:lnTo>
                    <a:pt x="26180" y="19335"/>
                  </a:lnTo>
                  <a:lnTo>
                    <a:pt x="57028" y="12336"/>
                  </a:lnTo>
                  <a:lnTo>
                    <a:pt x="85316" y="17309"/>
                  </a:lnTo>
                  <a:lnTo>
                    <a:pt x="97694" y="24113"/>
                  </a:lnTo>
                  <a:lnTo>
                    <a:pt x="96509" y="25469"/>
                  </a:lnTo>
                  <a:lnTo>
                    <a:pt x="62722" y="45229"/>
                  </a:lnTo>
                  <a:lnTo>
                    <a:pt x="44000" y="49667"/>
                  </a:lnTo>
                  <a:lnTo>
                    <a:pt x="33913" y="50273"/>
                  </a:lnTo>
                  <a:lnTo>
                    <a:pt x="25666" y="48035"/>
                  </a:lnTo>
                  <a:lnTo>
                    <a:pt x="8447" y="35339"/>
                  </a:lnTo>
                  <a:lnTo>
                    <a:pt x="9959" y="29481"/>
                  </a:lnTo>
                  <a:lnTo>
                    <a:pt x="11679" y="25285"/>
                  </a:lnTo>
                  <a:lnTo>
                    <a:pt x="14708" y="22487"/>
                  </a:lnTo>
                  <a:lnTo>
                    <a:pt x="23089" y="19379"/>
                  </a:lnTo>
                  <a:lnTo>
                    <a:pt x="42859" y="16443"/>
                  </a:lnTo>
                  <a:lnTo>
                    <a:pt x="59839" y="9667"/>
                  </a:lnTo>
                  <a:lnTo>
                    <a:pt x="62806" y="10194"/>
                  </a:lnTo>
                  <a:lnTo>
                    <a:pt x="72675" y="15824"/>
                  </a:lnTo>
                  <a:lnTo>
                    <a:pt x="72306" y="17121"/>
                  </a:lnTo>
                  <a:lnTo>
                    <a:pt x="69385" y="21071"/>
                  </a:lnTo>
                  <a:lnTo>
                    <a:pt x="35070" y="47020"/>
                  </a:lnTo>
                  <a:lnTo>
                    <a:pt x="26466" y="49651"/>
                  </a:lnTo>
                  <a:lnTo>
                    <a:pt x="20789" y="50266"/>
                  </a:lnTo>
                  <a:lnTo>
                    <a:pt x="18899" y="49490"/>
                  </a:lnTo>
                  <a:lnTo>
                    <a:pt x="17639" y="48032"/>
                  </a:lnTo>
                  <a:lnTo>
                    <a:pt x="16240" y="43902"/>
                  </a:lnTo>
                  <a:lnTo>
                    <a:pt x="15267" y="26349"/>
                  </a:lnTo>
                  <a:lnTo>
                    <a:pt x="17099" y="22256"/>
                  </a:lnTo>
                  <a:lnTo>
                    <a:pt x="24153" y="15200"/>
                  </a:lnTo>
                  <a:lnTo>
                    <a:pt x="33558" y="11436"/>
                  </a:lnTo>
                  <a:lnTo>
                    <a:pt x="60474" y="3944"/>
                  </a:lnTo>
                  <a:lnTo>
                    <a:pt x="84029" y="7650"/>
                  </a:lnTo>
                  <a:lnTo>
                    <a:pt x="85518" y="8849"/>
                  </a:lnTo>
                  <a:lnTo>
                    <a:pt x="85570" y="10589"/>
                  </a:lnTo>
                  <a:lnTo>
                    <a:pt x="84664" y="12690"/>
                  </a:lnTo>
                  <a:lnTo>
                    <a:pt x="83120" y="14091"/>
                  </a:lnTo>
                  <a:lnTo>
                    <a:pt x="61758" y="22465"/>
                  </a:lnTo>
                  <a:lnTo>
                    <a:pt x="23586" y="253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3" name="SMARTInkShape-2168"/>
            <p:cNvSpPr/>
            <p:nvPr/>
          </p:nvSpPr>
          <p:spPr>
            <a:xfrm>
              <a:off x="8923867" y="1413933"/>
              <a:ext cx="1" cy="8468"/>
            </a:xfrm>
            <a:custGeom>
              <a:avLst/>
              <a:gdLst/>
              <a:ahLst/>
              <a:cxnLst/>
              <a:rect l="0" t="0" r="0" b="0"/>
              <a:pathLst>
                <a:path w="1" h="8468">
                  <a:moveTo>
                    <a:pt x="0" y="846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9" name="SMARTInkShape-Group476"/>
          <p:cNvGrpSpPr/>
          <p:nvPr/>
        </p:nvGrpSpPr>
        <p:grpSpPr>
          <a:xfrm>
            <a:off x="8407400" y="4648344"/>
            <a:ext cx="592550" cy="177657"/>
            <a:chOff x="8407400" y="4648344"/>
            <a:chExt cx="592550" cy="177657"/>
          </a:xfrm>
        </p:grpSpPr>
        <p:sp>
          <p:nvSpPr>
            <p:cNvPr id="205" name="SMARTInkShape-2169"/>
            <p:cNvSpPr/>
            <p:nvPr/>
          </p:nvSpPr>
          <p:spPr>
            <a:xfrm>
              <a:off x="8916253" y="4716202"/>
              <a:ext cx="83697" cy="99865"/>
            </a:xfrm>
            <a:custGeom>
              <a:avLst/>
              <a:gdLst/>
              <a:ahLst/>
              <a:cxnLst/>
              <a:rect l="0" t="0" r="0" b="0"/>
              <a:pathLst>
                <a:path w="83697" h="99865">
                  <a:moveTo>
                    <a:pt x="33014" y="50531"/>
                  </a:moveTo>
                  <a:lnTo>
                    <a:pt x="33014" y="43242"/>
                  </a:lnTo>
                  <a:lnTo>
                    <a:pt x="24650" y="33710"/>
                  </a:lnTo>
                  <a:lnTo>
                    <a:pt x="29072" y="29137"/>
                  </a:lnTo>
                  <a:lnTo>
                    <a:pt x="33770" y="26912"/>
                  </a:lnTo>
                  <a:lnTo>
                    <a:pt x="36341" y="26318"/>
                  </a:lnTo>
                  <a:lnTo>
                    <a:pt x="38054" y="24982"/>
                  </a:lnTo>
                  <a:lnTo>
                    <a:pt x="39957" y="20988"/>
                  </a:lnTo>
                  <a:lnTo>
                    <a:pt x="41405" y="19547"/>
                  </a:lnTo>
                  <a:lnTo>
                    <a:pt x="48636" y="17044"/>
                  </a:lnTo>
                  <a:lnTo>
                    <a:pt x="49073" y="17858"/>
                  </a:lnTo>
                  <a:lnTo>
                    <a:pt x="49832" y="28482"/>
                  </a:lnTo>
                  <a:lnTo>
                    <a:pt x="47388" y="33832"/>
                  </a:lnTo>
                  <a:lnTo>
                    <a:pt x="45418" y="36577"/>
                  </a:lnTo>
                  <a:lnTo>
                    <a:pt x="40770" y="58048"/>
                  </a:lnTo>
                  <a:lnTo>
                    <a:pt x="34221" y="66039"/>
                  </a:lnTo>
                  <a:lnTo>
                    <a:pt x="31042" y="66830"/>
                  </a:lnTo>
                  <a:lnTo>
                    <a:pt x="28878" y="67042"/>
                  </a:lnTo>
                  <a:lnTo>
                    <a:pt x="16840" y="62845"/>
                  </a:lnTo>
                  <a:lnTo>
                    <a:pt x="13764" y="60622"/>
                  </a:lnTo>
                  <a:lnTo>
                    <a:pt x="10347" y="55643"/>
                  </a:lnTo>
                  <a:lnTo>
                    <a:pt x="8424" y="43057"/>
                  </a:lnTo>
                  <a:lnTo>
                    <a:pt x="10483" y="35294"/>
                  </a:lnTo>
                  <a:lnTo>
                    <a:pt x="19440" y="23125"/>
                  </a:lnTo>
                  <a:lnTo>
                    <a:pt x="27921" y="14832"/>
                  </a:lnTo>
                  <a:lnTo>
                    <a:pt x="47867" y="2961"/>
                  </a:lnTo>
                  <a:lnTo>
                    <a:pt x="68500" y="157"/>
                  </a:lnTo>
                  <a:lnTo>
                    <a:pt x="70782" y="955"/>
                  </a:lnTo>
                  <a:lnTo>
                    <a:pt x="72303" y="2429"/>
                  </a:lnTo>
                  <a:lnTo>
                    <a:pt x="76954" y="8998"/>
                  </a:lnTo>
                  <a:lnTo>
                    <a:pt x="79241" y="11553"/>
                  </a:lnTo>
                  <a:lnTo>
                    <a:pt x="81781" y="19410"/>
                  </a:lnTo>
                  <a:lnTo>
                    <a:pt x="83696" y="40058"/>
                  </a:lnTo>
                  <a:lnTo>
                    <a:pt x="77031" y="54246"/>
                  </a:lnTo>
                  <a:lnTo>
                    <a:pt x="72019" y="60963"/>
                  </a:lnTo>
                  <a:lnTo>
                    <a:pt x="66655" y="64575"/>
                  </a:lnTo>
                  <a:lnTo>
                    <a:pt x="46921" y="71962"/>
                  </a:lnTo>
                  <a:lnTo>
                    <a:pt x="39821" y="70091"/>
                  </a:lnTo>
                  <a:lnTo>
                    <a:pt x="30537" y="63748"/>
                  </a:lnTo>
                  <a:lnTo>
                    <a:pt x="27210" y="58601"/>
                  </a:lnTo>
                  <a:lnTo>
                    <a:pt x="25731" y="51296"/>
                  </a:lnTo>
                  <a:lnTo>
                    <a:pt x="25839" y="33197"/>
                  </a:lnTo>
                  <a:lnTo>
                    <a:pt x="36378" y="10038"/>
                  </a:lnTo>
                  <a:lnTo>
                    <a:pt x="41721" y="4312"/>
                  </a:lnTo>
                  <a:lnTo>
                    <a:pt x="48322" y="636"/>
                  </a:lnTo>
                  <a:lnTo>
                    <a:pt x="58455" y="0"/>
                  </a:lnTo>
                  <a:lnTo>
                    <a:pt x="61264" y="851"/>
                  </a:lnTo>
                  <a:lnTo>
                    <a:pt x="63136" y="2358"/>
                  </a:lnTo>
                  <a:lnTo>
                    <a:pt x="72206" y="15129"/>
                  </a:lnTo>
                  <a:lnTo>
                    <a:pt x="79949" y="44307"/>
                  </a:lnTo>
                  <a:lnTo>
                    <a:pt x="78020" y="51842"/>
                  </a:lnTo>
                  <a:lnTo>
                    <a:pt x="69117" y="64343"/>
                  </a:lnTo>
                  <a:lnTo>
                    <a:pt x="63797" y="70154"/>
                  </a:lnTo>
                  <a:lnTo>
                    <a:pt x="55789" y="73364"/>
                  </a:lnTo>
                  <a:lnTo>
                    <a:pt x="39812" y="75425"/>
                  </a:lnTo>
                  <a:lnTo>
                    <a:pt x="33526" y="73197"/>
                  </a:lnTo>
                  <a:lnTo>
                    <a:pt x="30533" y="71287"/>
                  </a:lnTo>
                  <a:lnTo>
                    <a:pt x="28537" y="69072"/>
                  </a:lnTo>
                  <a:lnTo>
                    <a:pt x="26321" y="64102"/>
                  </a:lnTo>
                  <a:lnTo>
                    <a:pt x="25072" y="56015"/>
                  </a:lnTo>
                  <a:lnTo>
                    <a:pt x="29198" y="43168"/>
                  </a:lnTo>
                  <a:lnTo>
                    <a:pt x="40872" y="27444"/>
                  </a:lnTo>
                  <a:lnTo>
                    <a:pt x="48422" y="21456"/>
                  </a:lnTo>
                  <a:lnTo>
                    <a:pt x="57962" y="18085"/>
                  </a:lnTo>
                  <a:lnTo>
                    <a:pt x="69613" y="16945"/>
                  </a:lnTo>
                  <a:lnTo>
                    <a:pt x="71524" y="18733"/>
                  </a:lnTo>
                  <a:lnTo>
                    <a:pt x="77101" y="32612"/>
                  </a:lnTo>
                  <a:lnTo>
                    <a:pt x="79338" y="35763"/>
                  </a:lnTo>
                  <a:lnTo>
                    <a:pt x="79889" y="39745"/>
                  </a:lnTo>
                  <a:lnTo>
                    <a:pt x="76169" y="54339"/>
                  </a:lnTo>
                  <a:lnTo>
                    <a:pt x="63795" y="81706"/>
                  </a:lnTo>
                  <a:lnTo>
                    <a:pt x="58297" y="87905"/>
                  </a:lnTo>
                  <a:lnTo>
                    <a:pt x="38469" y="98031"/>
                  </a:lnTo>
                  <a:lnTo>
                    <a:pt x="31362" y="99864"/>
                  </a:lnTo>
                  <a:lnTo>
                    <a:pt x="28150" y="99412"/>
                  </a:lnTo>
                  <a:lnTo>
                    <a:pt x="22072" y="96402"/>
                  </a:lnTo>
                  <a:lnTo>
                    <a:pt x="5627" y="80985"/>
                  </a:lnTo>
                  <a:lnTo>
                    <a:pt x="2027" y="74101"/>
                  </a:lnTo>
                  <a:lnTo>
                    <a:pt x="0" y="64937"/>
                  </a:lnTo>
                  <a:lnTo>
                    <a:pt x="656" y="62016"/>
                  </a:lnTo>
                  <a:lnTo>
                    <a:pt x="3894" y="56263"/>
                  </a:lnTo>
                  <a:lnTo>
                    <a:pt x="15500" y="47735"/>
                  </a:lnTo>
                  <a:lnTo>
                    <a:pt x="30856" y="43745"/>
                  </a:lnTo>
                  <a:lnTo>
                    <a:pt x="57439" y="42108"/>
                  </a:lnTo>
                  <a:lnTo>
                    <a:pt x="41480" y="505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2170"/>
            <p:cNvSpPr/>
            <p:nvPr/>
          </p:nvSpPr>
          <p:spPr>
            <a:xfrm>
              <a:off x="8576733" y="4656667"/>
              <a:ext cx="16935" cy="135467"/>
            </a:xfrm>
            <a:custGeom>
              <a:avLst/>
              <a:gdLst/>
              <a:ahLst/>
              <a:cxnLst/>
              <a:rect l="0" t="0" r="0" b="0"/>
              <a:pathLst>
                <a:path w="16935" h="135467">
                  <a:moveTo>
                    <a:pt x="0" y="0"/>
                  </a:moveTo>
                  <a:lnTo>
                    <a:pt x="0" y="42230"/>
                  </a:lnTo>
                  <a:lnTo>
                    <a:pt x="0" y="53980"/>
                  </a:lnTo>
                  <a:lnTo>
                    <a:pt x="2509" y="59425"/>
                  </a:lnTo>
                  <a:lnTo>
                    <a:pt x="5820" y="64981"/>
                  </a:lnTo>
                  <a:lnTo>
                    <a:pt x="7944" y="76214"/>
                  </a:lnTo>
                  <a:lnTo>
                    <a:pt x="8464" y="112888"/>
                  </a:lnTo>
                  <a:lnTo>
                    <a:pt x="10975" y="118533"/>
                  </a:lnTo>
                  <a:lnTo>
                    <a:pt x="14284" y="124178"/>
                  </a:lnTo>
                  <a:lnTo>
                    <a:pt x="16934"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2171"/>
            <p:cNvSpPr/>
            <p:nvPr/>
          </p:nvSpPr>
          <p:spPr>
            <a:xfrm>
              <a:off x="8407400" y="4690533"/>
              <a:ext cx="93134" cy="16935"/>
            </a:xfrm>
            <a:custGeom>
              <a:avLst/>
              <a:gdLst/>
              <a:ahLst/>
              <a:cxnLst/>
              <a:rect l="0" t="0" r="0" b="0"/>
              <a:pathLst>
                <a:path w="93134" h="16935">
                  <a:moveTo>
                    <a:pt x="0" y="0"/>
                  </a:moveTo>
                  <a:lnTo>
                    <a:pt x="7290" y="0"/>
                  </a:lnTo>
                  <a:lnTo>
                    <a:pt x="7682" y="941"/>
                  </a:lnTo>
                  <a:lnTo>
                    <a:pt x="8364" y="7290"/>
                  </a:lnTo>
                  <a:lnTo>
                    <a:pt x="10930" y="7944"/>
                  </a:lnTo>
                  <a:lnTo>
                    <a:pt x="52736" y="8467"/>
                  </a:lnTo>
                  <a:lnTo>
                    <a:pt x="82281" y="8467"/>
                  </a:lnTo>
                  <a:lnTo>
                    <a:pt x="93133" y="16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SMARTInkShape-2172"/>
            <p:cNvSpPr/>
            <p:nvPr/>
          </p:nvSpPr>
          <p:spPr>
            <a:xfrm>
              <a:off x="8644467" y="4648344"/>
              <a:ext cx="135467" cy="177657"/>
            </a:xfrm>
            <a:custGeom>
              <a:avLst/>
              <a:gdLst/>
              <a:ahLst/>
              <a:cxnLst/>
              <a:rect l="0" t="0" r="0" b="0"/>
              <a:pathLst>
                <a:path w="135467" h="177657">
                  <a:moveTo>
                    <a:pt x="0" y="42189"/>
                  </a:moveTo>
                  <a:lnTo>
                    <a:pt x="0" y="29331"/>
                  </a:lnTo>
                  <a:lnTo>
                    <a:pt x="940" y="27973"/>
                  </a:lnTo>
                  <a:lnTo>
                    <a:pt x="2508" y="27067"/>
                  </a:lnTo>
                  <a:lnTo>
                    <a:pt x="4494" y="26464"/>
                  </a:lnTo>
                  <a:lnTo>
                    <a:pt x="17152" y="16205"/>
                  </a:lnTo>
                  <a:lnTo>
                    <a:pt x="31074" y="3541"/>
                  </a:lnTo>
                  <a:lnTo>
                    <a:pt x="39518" y="949"/>
                  </a:lnTo>
                  <a:lnTo>
                    <a:pt x="58117" y="0"/>
                  </a:lnTo>
                  <a:lnTo>
                    <a:pt x="65968" y="2428"/>
                  </a:lnTo>
                  <a:lnTo>
                    <a:pt x="69379" y="4393"/>
                  </a:lnTo>
                  <a:lnTo>
                    <a:pt x="71653" y="6644"/>
                  </a:lnTo>
                  <a:lnTo>
                    <a:pt x="80095" y="24256"/>
                  </a:lnTo>
                  <a:lnTo>
                    <a:pt x="83311" y="39907"/>
                  </a:lnTo>
                  <a:lnTo>
                    <a:pt x="83457" y="73689"/>
                  </a:lnTo>
                  <a:lnTo>
                    <a:pt x="72847" y="106417"/>
                  </a:lnTo>
                  <a:lnTo>
                    <a:pt x="61043" y="123724"/>
                  </a:lnTo>
                  <a:lnTo>
                    <a:pt x="47771" y="137008"/>
                  </a:lnTo>
                  <a:lnTo>
                    <a:pt x="38405" y="142721"/>
                  </a:lnTo>
                  <a:lnTo>
                    <a:pt x="35884" y="147391"/>
                  </a:lnTo>
                  <a:lnTo>
                    <a:pt x="33330" y="149013"/>
                  </a:lnTo>
                  <a:lnTo>
                    <a:pt x="17683" y="152129"/>
                  </a:lnTo>
                  <a:lnTo>
                    <a:pt x="17155" y="147724"/>
                  </a:lnTo>
                  <a:lnTo>
                    <a:pt x="18022" y="146413"/>
                  </a:lnTo>
                  <a:lnTo>
                    <a:pt x="19541" y="145538"/>
                  </a:lnTo>
                  <a:lnTo>
                    <a:pt x="28737" y="144134"/>
                  </a:lnTo>
                  <a:lnTo>
                    <a:pt x="62450" y="144751"/>
                  </a:lnTo>
                  <a:lnTo>
                    <a:pt x="90359" y="155577"/>
                  </a:lnTo>
                  <a:lnTo>
                    <a:pt x="135466" y="1776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2" name="SMARTInkShape-Group477"/>
          <p:cNvGrpSpPr/>
          <p:nvPr/>
        </p:nvGrpSpPr>
        <p:grpSpPr>
          <a:xfrm>
            <a:off x="8602239" y="2531533"/>
            <a:ext cx="417496" cy="117999"/>
            <a:chOff x="8602239" y="2531533"/>
            <a:chExt cx="417496" cy="117999"/>
          </a:xfrm>
        </p:grpSpPr>
        <p:sp>
          <p:nvSpPr>
            <p:cNvPr id="210" name="SMARTInkShape-2173"/>
            <p:cNvSpPr/>
            <p:nvPr/>
          </p:nvSpPr>
          <p:spPr>
            <a:xfrm>
              <a:off x="8602239" y="2531533"/>
              <a:ext cx="147426" cy="117999"/>
            </a:xfrm>
            <a:custGeom>
              <a:avLst/>
              <a:gdLst/>
              <a:ahLst/>
              <a:cxnLst/>
              <a:rect l="0" t="0" r="0" b="0"/>
              <a:pathLst>
                <a:path w="147426" h="117999">
                  <a:moveTo>
                    <a:pt x="25294" y="0"/>
                  </a:moveTo>
                  <a:lnTo>
                    <a:pt x="20800" y="0"/>
                  </a:lnTo>
                  <a:lnTo>
                    <a:pt x="19475" y="1882"/>
                  </a:lnTo>
                  <a:lnTo>
                    <a:pt x="16671" y="11638"/>
                  </a:lnTo>
                  <a:lnTo>
                    <a:pt x="14841" y="13403"/>
                  </a:lnTo>
                  <a:lnTo>
                    <a:pt x="12681" y="14580"/>
                  </a:lnTo>
                  <a:lnTo>
                    <a:pt x="11241" y="17246"/>
                  </a:lnTo>
                  <a:lnTo>
                    <a:pt x="1709" y="57384"/>
                  </a:lnTo>
                  <a:lnTo>
                    <a:pt x="0" y="90697"/>
                  </a:lnTo>
                  <a:lnTo>
                    <a:pt x="2451" y="99263"/>
                  </a:lnTo>
                  <a:lnTo>
                    <a:pt x="11688" y="112427"/>
                  </a:lnTo>
                  <a:lnTo>
                    <a:pt x="19561" y="115820"/>
                  </a:lnTo>
                  <a:lnTo>
                    <a:pt x="39946" y="117998"/>
                  </a:lnTo>
                  <a:lnTo>
                    <a:pt x="56498" y="113880"/>
                  </a:lnTo>
                  <a:lnTo>
                    <a:pt x="96800" y="94908"/>
                  </a:lnTo>
                  <a:lnTo>
                    <a:pt x="126868" y="74541"/>
                  </a:lnTo>
                  <a:lnTo>
                    <a:pt x="146400" y="49257"/>
                  </a:lnTo>
                  <a:lnTo>
                    <a:pt x="147425" y="46008"/>
                  </a:lnTo>
                  <a:lnTo>
                    <a:pt x="147166" y="42902"/>
                  </a:lnTo>
                  <a:lnTo>
                    <a:pt x="144371" y="36942"/>
                  </a:lnTo>
                  <a:lnTo>
                    <a:pt x="132239" y="22612"/>
                  </a:lnTo>
                  <a:lnTo>
                    <a:pt x="92009" y="5648"/>
                  </a:lnTo>
                  <a:lnTo>
                    <a:pt x="50560" y="744"/>
                  </a:lnTo>
                  <a:lnTo>
                    <a:pt x="836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2174"/>
            <p:cNvSpPr/>
            <p:nvPr/>
          </p:nvSpPr>
          <p:spPr>
            <a:xfrm>
              <a:off x="8932333" y="2548624"/>
              <a:ext cx="87402" cy="66226"/>
            </a:xfrm>
            <a:custGeom>
              <a:avLst/>
              <a:gdLst/>
              <a:ahLst/>
              <a:cxnLst/>
              <a:rect l="0" t="0" r="0" b="0"/>
              <a:pathLst>
                <a:path w="87402" h="66226">
                  <a:moveTo>
                    <a:pt x="8467" y="50643"/>
                  </a:moveTo>
                  <a:lnTo>
                    <a:pt x="8467" y="42207"/>
                  </a:lnTo>
                  <a:lnTo>
                    <a:pt x="8467" y="46680"/>
                  </a:lnTo>
                  <a:lnTo>
                    <a:pt x="7527" y="48001"/>
                  </a:lnTo>
                  <a:lnTo>
                    <a:pt x="5958" y="48882"/>
                  </a:lnTo>
                  <a:lnTo>
                    <a:pt x="3972" y="49469"/>
                  </a:lnTo>
                  <a:lnTo>
                    <a:pt x="2648" y="48919"/>
                  </a:lnTo>
                  <a:lnTo>
                    <a:pt x="1766" y="47612"/>
                  </a:lnTo>
                  <a:lnTo>
                    <a:pt x="349" y="43250"/>
                  </a:lnTo>
                  <a:lnTo>
                    <a:pt x="31" y="34981"/>
                  </a:lnTo>
                  <a:lnTo>
                    <a:pt x="11787" y="22037"/>
                  </a:lnTo>
                  <a:lnTo>
                    <a:pt x="19663" y="19114"/>
                  </a:lnTo>
                  <a:lnTo>
                    <a:pt x="35556" y="17238"/>
                  </a:lnTo>
                  <a:lnTo>
                    <a:pt x="41830" y="19490"/>
                  </a:lnTo>
                  <a:lnTo>
                    <a:pt x="47755" y="22686"/>
                  </a:lnTo>
                  <a:lnTo>
                    <a:pt x="56378" y="25426"/>
                  </a:lnTo>
                  <a:lnTo>
                    <a:pt x="62060" y="29401"/>
                  </a:lnTo>
                  <a:lnTo>
                    <a:pt x="65212" y="36812"/>
                  </a:lnTo>
                  <a:lnTo>
                    <a:pt x="66052" y="41422"/>
                  </a:lnTo>
                  <a:lnTo>
                    <a:pt x="65673" y="45436"/>
                  </a:lnTo>
                  <a:lnTo>
                    <a:pt x="60296" y="57123"/>
                  </a:lnTo>
                  <a:lnTo>
                    <a:pt x="55077" y="63016"/>
                  </a:lnTo>
                  <a:lnTo>
                    <a:pt x="50192" y="65549"/>
                  </a:lnTo>
                  <a:lnTo>
                    <a:pt x="47574" y="66225"/>
                  </a:lnTo>
                  <a:lnTo>
                    <a:pt x="44886" y="65734"/>
                  </a:lnTo>
                  <a:lnTo>
                    <a:pt x="26515" y="55673"/>
                  </a:lnTo>
                  <a:lnTo>
                    <a:pt x="23321" y="52115"/>
                  </a:lnTo>
                  <a:lnTo>
                    <a:pt x="9893" y="19958"/>
                  </a:lnTo>
                  <a:lnTo>
                    <a:pt x="15883" y="2476"/>
                  </a:lnTo>
                  <a:lnTo>
                    <a:pt x="21484" y="1013"/>
                  </a:lnTo>
                  <a:lnTo>
                    <a:pt x="35916" y="74"/>
                  </a:lnTo>
                  <a:lnTo>
                    <a:pt x="41990" y="2454"/>
                  </a:lnTo>
                  <a:lnTo>
                    <a:pt x="62069" y="19751"/>
                  </a:lnTo>
                  <a:lnTo>
                    <a:pt x="65216" y="27819"/>
                  </a:lnTo>
                  <a:lnTo>
                    <a:pt x="66055" y="32605"/>
                  </a:lnTo>
                  <a:lnTo>
                    <a:pt x="64479" y="40431"/>
                  </a:lnTo>
                  <a:lnTo>
                    <a:pt x="52282" y="61830"/>
                  </a:lnTo>
                  <a:lnTo>
                    <a:pt x="49907" y="62804"/>
                  </a:lnTo>
                  <a:lnTo>
                    <a:pt x="31857" y="59782"/>
                  </a:lnTo>
                  <a:lnTo>
                    <a:pt x="25760" y="56900"/>
                  </a:lnTo>
                  <a:lnTo>
                    <a:pt x="18677" y="51879"/>
                  </a:lnTo>
                  <a:lnTo>
                    <a:pt x="12956" y="42019"/>
                  </a:lnTo>
                  <a:lnTo>
                    <a:pt x="9797" y="27182"/>
                  </a:lnTo>
                  <a:lnTo>
                    <a:pt x="11567" y="18893"/>
                  </a:lnTo>
                  <a:lnTo>
                    <a:pt x="20368" y="5905"/>
                  </a:lnTo>
                  <a:lnTo>
                    <a:pt x="25672" y="2537"/>
                  </a:lnTo>
                  <a:lnTo>
                    <a:pt x="32106" y="1040"/>
                  </a:lnTo>
                  <a:lnTo>
                    <a:pt x="56956" y="0"/>
                  </a:lnTo>
                  <a:lnTo>
                    <a:pt x="65453" y="2421"/>
                  </a:lnTo>
                  <a:lnTo>
                    <a:pt x="78572" y="11641"/>
                  </a:lnTo>
                  <a:lnTo>
                    <a:pt x="87355" y="24244"/>
                  </a:lnTo>
                  <a:lnTo>
                    <a:pt x="87401" y="29280"/>
                  </a:lnTo>
                  <a:lnTo>
                    <a:pt x="82432" y="39894"/>
                  </a:lnTo>
                  <a:lnTo>
                    <a:pt x="73552" y="51953"/>
                  </a:lnTo>
                  <a:lnTo>
                    <a:pt x="60468" y="61484"/>
                  </a:lnTo>
                  <a:lnTo>
                    <a:pt x="44675" y="65771"/>
                  </a:lnTo>
                  <a:lnTo>
                    <a:pt x="33654" y="64265"/>
                  </a:lnTo>
                  <a:lnTo>
                    <a:pt x="19379" y="58129"/>
                  </a:lnTo>
                  <a:lnTo>
                    <a:pt x="15742" y="55633"/>
                  </a:lnTo>
                  <a:lnTo>
                    <a:pt x="13317" y="52088"/>
                  </a:lnTo>
                  <a:lnTo>
                    <a:pt x="9905" y="38110"/>
                  </a:lnTo>
                  <a:lnTo>
                    <a:pt x="8656" y="15462"/>
                  </a:lnTo>
                  <a:lnTo>
                    <a:pt x="9534" y="13078"/>
                  </a:lnTo>
                  <a:lnTo>
                    <a:pt x="11059" y="11489"/>
                  </a:lnTo>
                  <a:lnTo>
                    <a:pt x="15263" y="9722"/>
                  </a:lnTo>
                  <a:lnTo>
                    <a:pt x="44025" y="8364"/>
                  </a:lnTo>
                  <a:lnTo>
                    <a:pt x="50297" y="10842"/>
                  </a:lnTo>
                  <a:lnTo>
                    <a:pt x="53287" y="12820"/>
                  </a:lnTo>
                  <a:lnTo>
                    <a:pt x="54339" y="16961"/>
                  </a:lnTo>
                  <a:lnTo>
                    <a:pt x="51453" y="42793"/>
                  </a:lnTo>
                  <a:lnTo>
                    <a:pt x="48582" y="49662"/>
                  </a:lnTo>
                  <a:lnTo>
                    <a:pt x="46499" y="52812"/>
                  </a:lnTo>
                  <a:lnTo>
                    <a:pt x="34578" y="61738"/>
                  </a:lnTo>
                  <a:lnTo>
                    <a:pt x="23625" y="65846"/>
                  </a:lnTo>
                  <a:lnTo>
                    <a:pt x="20453" y="65482"/>
                  </a:lnTo>
                  <a:lnTo>
                    <a:pt x="14421" y="62569"/>
                  </a:lnTo>
                  <a:lnTo>
                    <a:pt x="5736" y="46650"/>
                  </a:lnTo>
                  <a:lnTo>
                    <a:pt x="0" y="83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6" name="SMARTInkShape-Group478"/>
          <p:cNvGrpSpPr/>
          <p:nvPr/>
        </p:nvGrpSpPr>
        <p:grpSpPr>
          <a:xfrm>
            <a:off x="8484453" y="407620"/>
            <a:ext cx="523566" cy="159648"/>
            <a:chOff x="8484453" y="407620"/>
            <a:chExt cx="523566" cy="159648"/>
          </a:xfrm>
        </p:grpSpPr>
        <p:sp>
          <p:nvSpPr>
            <p:cNvPr id="213" name="SMARTInkShape-2175"/>
            <p:cNvSpPr/>
            <p:nvPr/>
          </p:nvSpPr>
          <p:spPr>
            <a:xfrm>
              <a:off x="8484453" y="431800"/>
              <a:ext cx="16081" cy="135468"/>
            </a:xfrm>
            <a:custGeom>
              <a:avLst/>
              <a:gdLst/>
              <a:ahLst/>
              <a:cxnLst/>
              <a:rect l="0" t="0" r="0" b="0"/>
              <a:pathLst>
                <a:path w="16081" h="135468">
                  <a:moveTo>
                    <a:pt x="16080" y="0"/>
                  </a:moveTo>
                  <a:lnTo>
                    <a:pt x="16080" y="11784"/>
                  </a:lnTo>
                  <a:lnTo>
                    <a:pt x="5627" y="53548"/>
                  </a:lnTo>
                  <a:lnTo>
                    <a:pt x="0" y="81858"/>
                  </a:lnTo>
                  <a:lnTo>
                    <a:pt x="341" y="101395"/>
                  </a:lnTo>
                  <a:lnTo>
                    <a:pt x="16080" y="135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2176"/>
            <p:cNvSpPr/>
            <p:nvPr/>
          </p:nvSpPr>
          <p:spPr>
            <a:xfrm>
              <a:off x="8925499" y="407620"/>
              <a:ext cx="82520" cy="58002"/>
            </a:xfrm>
            <a:custGeom>
              <a:avLst/>
              <a:gdLst/>
              <a:ahLst/>
              <a:cxnLst/>
              <a:rect l="0" t="0" r="0" b="0"/>
              <a:pathLst>
                <a:path w="82520" h="58002">
                  <a:moveTo>
                    <a:pt x="32234" y="49580"/>
                  </a:moveTo>
                  <a:lnTo>
                    <a:pt x="24116" y="49580"/>
                  </a:lnTo>
                  <a:lnTo>
                    <a:pt x="17078" y="43761"/>
                  </a:lnTo>
                  <a:lnTo>
                    <a:pt x="9346" y="41898"/>
                  </a:lnTo>
                  <a:lnTo>
                    <a:pt x="3875" y="41462"/>
                  </a:lnTo>
                  <a:lnTo>
                    <a:pt x="2039" y="40405"/>
                  </a:lnTo>
                  <a:lnTo>
                    <a:pt x="815" y="38760"/>
                  </a:lnTo>
                  <a:lnTo>
                    <a:pt x="0" y="36722"/>
                  </a:lnTo>
                  <a:lnTo>
                    <a:pt x="396" y="35364"/>
                  </a:lnTo>
                  <a:lnTo>
                    <a:pt x="1602" y="34458"/>
                  </a:lnTo>
                  <a:lnTo>
                    <a:pt x="3346" y="33854"/>
                  </a:lnTo>
                  <a:lnTo>
                    <a:pt x="15584" y="26104"/>
                  </a:lnTo>
                  <a:lnTo>
                    <a:pt x="32090" y="24190"/>
                  </a:lnTo>
                  <a:lnTo>
                    <a:pt x="39511" y="31471"/>
                  </a:lnTo>
                  <a:lnTo>
                    <a:pt x="40348" y="36793"/>
                  </a:lnTo>
                  <a:lnTo>
                    <a:pt x="39525" y="38233"/>
                  </a:lnTo>
                  <a:lnTo>
                    <a:pt x="38035" y="39193"/>
                  </a:lnTo>
                  <a:lnTo>
                    <a:pt x="36102" y="39833"/>
                  </a:lnTo>
                  <a:lnTo>
                    <a:pt x="25298" y="46679"/>
                  </a:lnTo>
                  <a:lnTo>
                    <a:pt x="5143" y="49198"/>
                  </a:lnTo>
                  <a:lnTo>
                    <a:pt x="2884" y="48385"/>
                  </a:lnTo>
                  <a:lnTo>
                    <a:pt x="1379" y="46902"/>
                  </a:lnTo>
                  <a:lnTo>
                    <a:pt x="377" y="44972"/>
                  </a:lnTo>
                  <a:lnTo>
                    <a:pt x="647" y="42745"/>
                  </a:lnTo>
                  <a:lnTo>
                    <a:pt x="3457" y="37762"/>
                  </a:lnTo>
                  <a:lnTo>
                    <a:pt x="5524" y="36057"/>
                  </a:lnTo>
                  <a:lnTo>
                    <a:pt x="10328" y="34162"/>
                  </a:lnTo>
                  <a:lnTo>
                    <a:pt x="11986" y="32716"/>
                  </a:lnTo>
                  <a:lnTo>
                    <a:pt x="21808" y="15552"/>
                  </a:lnTo>
                  <a:lnTo>
                    <a:pt x="22461" y="12784"/>
                  </a:lnTo>
                  <a:lnTo>
                    <a:pt x="23838" y="10938"/>
                  </a:lnTo>
                  <a:lnTo>
                    <a:pt x="25696" y="9708"/>
                  </a:lnTo>
                  <a:lnTo>
                    <a:pt x="31210" y="8340"/>
                  </a:lnTo>
                  <a:lnTo>
                    <a:pt x="50926" y="7391"/>
                  </a:lnTo>
                  <a:lnTo>
                    <a:pt x="53162" y="8283"/>
                  </a:lnTo>
                  <a:lnTo>
                    <a:pt x="54654" y="9819"/>
                  </a:lnTo>
                  <a:lnTo>
                    <a:pt x="56309" y="14034"/>
                  </a:lnTo>
                  <a:lnTo>
                    <a:pt x="57460" y="27153"/>
                  </a:lnTo>
                  <a:lnTo>
                    <a:pt x="56578" y="28984"/>
                  </a:lnTo>
                  <a:lnTo>
                    <a:pt x="55048" y="30205"/>
                  </a:lnTo>
                  <a:lnTo>
                    <a:pt x="50840" y="32502"/>
                  </a:lnTo>
                  <a:lnTo>
                    <a:pt x="34956" y="46052"/>
                  </a:lnTo>
                  <a:lnTo>
                    <a:pt x="26560" y="48535"/>
                  </a:lnTo>
                  <a:lnTo>
                    <a:pt x="11299" y="49539"/>
                  </a:lnTo>
                  <a:lnTo>
                    <a:pt x="9812" y="48612"/>
                  </a:lnTo>
                  <a:lnTo>
                    <a:pt x="8820" y="47053"/>
                  </a:lnTo>
                  <a:lnTo>
                    <a:pt x="7716" y="41872"/>
                  </a:lnTo>
                  <a:lnTo>
                    <a:pt x="6951" y="26881"/>
                  </a:lnTo>
                  <a:lnTo>
                    <a:pt x="11905" y="22872"/>
                  </a:lnTo>
                  <a:lnTo>
                    <a:pt x="31936" y="9640"/>
                  </a:lnTo>
                  <a:lnTo>
                    <a:pt x="57382" y="7259"/>
                  </a:lnTo>
                  <a:lnTo>
                    <a:pt x="57612" y="21827"/>
                  </a:lnTo>
                  <a:lnTo>
                    <a:pt x="50931" y="33080"/>
                  </a:lnTo>
                  <a:lnTo>
                    <a:pt x="50343" y="35758"/>
                  </a:lnTo>
                  <a:lnTo>
                    <a:pt x="44674" y="41242"/>
                  </a:lnTo>
                  <a:lnTo>
                    <a:pt x="36822" y="45874"/>
                  </a:lnTo>
                  <a:lnTo>
                    <a:pt x="30196" y="47933"/>
                  </a:lnTo>
                  <a:lnTo>
                    <a:pt x="21608" y="46339"/>
                  </a:lnTo>
                  <a:lnTo>
                    <a:pt x="8703" y="40153"/>
                  </a:lnTo>
                  <a:lnTo>
                    <a:pt x="2961" y="35042"/>
                  </a:lnTo>
                  <a:lnTo>
                    <a:pt x="409" y="29635"/>
                  </a:lnTo>
                  <a:lnTo>
                    <a:pt x="669" y="26876"/>
                  </a:lnTo>
                  <a:lnTo>
                    <a:pt x="3467" y="21302"/>
                  </a:lnTo>
                  <a:lnTo>
                    <a:pt x="10332" y="12874"/>
                  </a:lnTo>
                  <a:lnTo>
                    <a:pt x="15602" y="9748"/>
                  </a:lnTo>
                  <a:lnTo>
                    <a:pt x="26649" y="7741"/>
                  </a:lnTo>
                  <a:lnTo>
                    <a:pt x="28510" y="6635"/>
                  </a:lnTo>
                  <a:lnTo>
                    <a:pt x="29752" y="4958"/>
                  </a:lnTo>
                  <a:lnTo>
                    <a:pt x="30580" y="2898"/>
                  </a:lnTo>
                  <a:lnTo>
                    <a:pt x="32072" y="1526"/>
                  </a:lnTo>
                  <a:lnTo>
                    <a:pt x="36238" y="0"/>
                  </a:lnTo>
                  <a:lnTo>
                    <a:pt x="37727" y="534"/>
                  </a:lnTo>
                  <a:lnTo>
                    <a:pt x="38717" y="1831"/>
                  </a:lnTo>
                  <a:lnTo>
                    <a:pt x="40310" y="6177"/>
                  </a:lnTo>
                  <a:lnTo>
                    <a:pt x="40667" y="18937"/>
                  </a:lnTo>
                  <a:lnTo>
                    <a:pt x="38177" y="24359"/>
                  </a:lnTo>
                  <a:lnTo>
                    <a:pt x="19725" y="45116"/>
                  </a:lnTo>
                  <a:lnTo>
                    <a:pt x="18250" y="45663"/>
                  </a:lnTo>
                  <a:lnTo>
                    <a:pt x="17267" y="45087"/>
                  </a:lnTo>
                  <a:lnTo>
                    <a:pt x="15689" y="41898"/>
                  </a:lnTo>
                  <a:lnTo>
                    <a:pt x="15335" y="33892"/>
                  </a:lnTo>
                  <a:lnTo>
                    <a:pt x="53802" y="11349"/>
                  </a:lnTo>
                  <a:lnTo>
                    <a:pt x="68166" y="8057"/>
                  </a:lnTo>
                  <a:lnTo>
                    <a:pt x="77166" y="7487"/>
                  </a:lnTo>
                  <a:lnTo>
                    <a:pt x="79123" y="8347"/>
                  </a:lnTo>
                  <a:lnTo>
                    <a:pt x="80426" y="9862"/>
                  </a:lnTo>
                  <a:lnTo>
                    <a:pt x="81874" y="14053"/>
                  </a:lnTo>
                  <a:lnTo>
                    <a:pt x="82519" y="19052"/>
                  </a:lnTo>
                  <a:lnTo>
                    <a:pt x="77788" y="26918"/>
                  </a:lnTo>
                  <a:lnTo>
                    <a:pt x="71295" y="35745"/>
                  </a:lnTo>
                  <a:lnTo>
                    <a:pt x="68410" y="42804"/>
                  </a:lnTo>
                  <a:lnTo>
                    <a:pt x="62110" y="49077"/>
                  </a:lnTo>
                  <a:lnTo>
                    <a:pt x="53978" y="54060"/>
                  </a:lnTo>
                  <a:lnTo>
                    <a:pt x="43172" y="56865"/>
                  </a:lnTo>
                  <a:lnTo>
                    <a:pt x="20141" y="58001"/>
                  </a:lnTo>
                  <a:lnTo>
                    <a:pt x="18528" y="57075"/>
                  </a:lnTo>
                  <a:lnTo>
                    <a:pt x="17452" y="55518"/>
                  </a:lnTo>
                  <a:lnTo>
                    <a:pt x="16734" y="53538"/>
                  </a:lnTo>
                  <a:lnTo>
                    <a:pt x="17198" y="52219"/>
                  </a:lnTo>
                  <a:lnTo>
                    <a:pt x="18447" y="51339"/>
                  </a:lnTo>
                  <a:lnTo>
                    <a:pt x="22717" y="49928"/>
                  </a:lnTo>
                  <a:lnTo>
                    <a:pt x="49168" y="326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2177"/>
            <p:cNvSpPr/>
            <p:nvPr/>
          </p:nvSpPr>
          <p:spPr>
            <a:xfrm>
              <a:off x="8542867" y="431939"/>
              <a:ext cx="101601" cy="118237"/>
            </a:xfrm>
            <a:custGeom>
              <a:avLst/>
              <a:gdLst/>
              <a:ahLst/>
              <a:cxnLst/>
              <a:rect l="0" t="0" r="0" b="0"/>
              <a:pathLst>
                <a:path w="101601" h="118237">
                  <a:moveTo>
                    <a:pt x="0" y="33728"/>
                  </a:moveTo>
                  <a:lnTo>
                    <a:pt x="7289" y="19148"/>
                  </a:lnTo>
                  <a:lnTo>
                    <a:pt x="31931" y="5216"/>
                  </a:lnTo>
                  <a:lnTo>
                    <a:pt x="43745" y="1448"/>
                  </a:lnTo>
                  <a:lnTo>
                    <a:pt x="69255" y="0"/>
                  </a:lnTo>
                  <a:lnTo>
                    <a:pt x="90170" y="7163"/>
                  </a:lnTo>
                  <a:lnTo>
                    <a:pt x="91816" y="12827"/>
                  </a:lnTo>
                  <a:lnTo>
                    <a:pt x="92873" y="27300"/>
                  </a:lnTo>
                  <a:lnTo>
                    <a:pt x="88001" y="35888"/>
                  </a:lnTo>
                  <a:lnTo>
                    <a:pt x="81444" y="45036"/>
                  </a:lnTo>
                  <a:lnTo>
                    <a:pt x="60954" y="79925"/>
                  </a:lnTo>
                  <a:lnTo>
                    <a:pt x="46568" y="99158"/>
                  </a:lnTo>
                  <a:lnTo>
                    <a:pt x="43275" y="106082"/>
                  </a:lnTo>
                  <a:lnTo>
                    <a:pt x="38675" y="112295"/>
                  </a:lnTo>
                  <a:lnTo>
                    <a:pt x="33496" y="115684"/>
                  </a:lnTo>
                  <a:lnTo>
                    <a:pt x="25290" y="117591"/>
                  </a:lnTo>
                  <a:lnTo>
                    <a:pt x="18583" y="118236"/>
                  </a:lnTo>
                  <a:lnTo>
                    <a:pt x="18975" y="117348"/>
                  </a:lnTo>
                  <a:lnTo>
                    <a:pt x="21916" y="113853"/>
                  </a:lnTo>
                  <a:lnTo>
                    <a:pt x="33357" y="106596"/>
                  </a:lnTo>
                  <a:lnTo>
                    <a:pt x="48663" y="102982"/>
                  </a:lnTo>
                  <a:lnTo>
                    <a:pt x="101600" y="1014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1" name="SMARTInkShape-Group479"/>
          <p:cNvGrpSpPr/>
          <p:nvPr/>
        </p:nvGrpSpPr>
        <p:grpSpPr>
          <a:xfrm>
            <a:off x="8466667" y="4038600"/>
            <a:ext cx="228601" cy="203201"/>
            <a:chOff x="8466667" y="4038600"/>
            <a:chExt cx="228601" cy="203201"/>
          </a:xfrm>
        </p:grpSpPr>
        <p:sp>
          <p:nvSpPr>
            <p:cNvPr id="217" name="SMARTInkShape-2178"/>
            <p:cNvSpPr/>
            <p:nvPr/>
          </p:nvSpPr>
          <p:spPr>
            <a:xfrm>
              <a:off x="8483600" y="4038600"/>
              <a:ext cx="211668" cy="13877"/>
            </a:xfrm>
            <a:custGeom>
              <a:avLst/>
              <a:gdLst/>
              <a:ahLst/>
              <a:cxnLst/>
              <a:rect l="0" t="0" r="0" b="0"/>
              <a:pathLst>
                <a:path w="211668" h="13877">
                  <a:moveTo>
                    <a:pt x="0" y="0"/>
                  </a:moveTo>
                  <a:lnTo>
                    <a:pt x="4495" y="4494"/>
                  </a:lnTo>
                  <a:lnTo>
                    <a:pt x="11719" y="6701"/>
                  </a:lnTo>
                  <a:lnTo>
                    <a:pt x="51829" y="12504"/>
                  </a:lnTo>
                  <a:lnTo>
                    <a:pt x="68190" y="11202"/>
                  </a:lnTo>
                  <a:lnTo>
                    <a:pt x="92328" y="13876"/>
                  </a:lnTo>
                  <a:lnTo>
                    <a:pt x="128195" y="9365"/>
                  </a:lnTo>
                  <a:lnTo>
                    <a:pt x="165981" y="8644"/>
                  </a:lnTo>
                  <a:lnTo>
                    <a:pt x="211667"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2179"/>
            <p:cNvSpPr/>
            <p:nvPr/>
          </p:nvSpPr>
          <p:spPr>
            <a:xfrm>
              <a:off x="8509000" y="4140200"/>
              <a:ext cx="118534" cy="1"/>
            </a:xfrm>
            <a:custGeom>
              <a:avLst/>
              <a:gdLst/>
              <a:ahLst/>
              <a:cxnLst/>
              <a:rect l="0" t="0" r="0" b="0"/>
              <a:pathLst>
                <a:path w="118534" h="1">
                  <a:moveTo>
                    <a:pt x="0" y="0"/>
                  </a:moveTo>
                  <a:lnTo>
                    <a:pt x="38426" y="0"/>
                  </a:lnTo>
                  <a:lnTo>
                    <a:pt x="73128" y="0"/>
                  </a:lnTo>
                  <a:lnTo>
                    <a:pt x="1185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2180"/>
            <p:cNvSpPr/>
            <p:nvPr/>
          </p:nvSpPr>
          <p:spPr>
            <a:xfrm>
              <a:off x="8509030" y="4072467"/>
              <a:ext cx="8438" cy="135467"/>
            </a:xfrm>
            <a:custGeom>
              <a:avLst/>
              <a:gdLst/>
              <a:ahLst/>
              <a:cxnLst/>
              <a:rect l="0" t="0" r="0" b="0"/>
              <a:pathLst>
                <a:path w="8438" h="135467">
                  <a:moveTo>
                    <a:pt x="8437" y="0"/>
                  </a:moveTo>
                  <a:lnTo>
                    <a:pt x="8437" y="28265"/>
                  </a:lnTo>
                  <a:lnTo>
                    <a:pt x="493" y="67955"/>
                  </a:lnTo>
                  <a:lnTo>
                    <a:pt x="0" y="107257"/>
                  </a:lnTo>
                  <a:lnTo>
                    <a:pt x="8437"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2181"/>
            <p:cNvSpPr/>
            <p:nvPr/>
          </p:nvSpPr>
          <p:spPr>
            <a:xfrm>
              <a:off x="8466667" y="4224867"/>
              <a:ext cx="203201" cy="16934"/>
            </a:xfrm>
            <a:custGeom>
              <a:avLst/>
              <a:gdLst/>
              <a:ahLst/>
              <a:cxnLst/>
              <a:rect l="0" t="0" r="0" b="0"/>
              <a:pathLst>
                <a:path w="203201" h="16934">
                  <a:moveTo>
                    <a:pt x="0" y="0"/>
                  </a:moveTo>
                  <a:lnTo>
                    <a:pt x="22141" y="940"/>
                  </a:lnTo>
                  <a:lnTo>
                    <a:pt x="59952" y="7289"/>
                  </a:lnTo>
                  <a:lnTo>
                    <a:pt x="97206" y="8234"/>
                  </a:lnTo>
                  <a:lnTo>
                    <a:pt x="133517" y="8436"/>
                  </a:lnTo>
                  <a:lnTo>
                    <a:pt x="203200"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140589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7988852" cy="564735"/>
          </a:xfrm>
        </p:spPr>
        <p:txBody>
          <a:bodyPr>
            <a:normAutofit fontScale="90000"/>
          </a:bodyPr>
          <a:lstStyle/>
          <a:p>
            <a:r>
              <a:rPr lang="en-US" dirty="0"/>
              <a:t>Lesson </a:t>
            </a:r>
            <a:r>
              <a:rPr lang="en-US" dirty="0" smtClean="0"/>
              <a:t>4a.3</a:t>
            </a:r>
            <a:r>
              <a:rPr lang="en-US" dirty="0"/>
              <a:t>: Absolute Value</a:t>
            </a:r>
          </a:p>
        </p:txBody>
      </p:sp>
      <p:sp>
        <p:nvSpPr>
          <p:cNvPr id="3" name="Content Placeholder 2"/>
          <p:cNvSpPr>
            <a:spLocks noGrp="1"/>
          </p:cNvSpPr>
          <p:nvPr>
            <p:ph idx="1"/>
          </p:nvPr>
        </p:nvSpPr>
        <p:spPr>
          <a:xfrm>
            <a:off x="621748" y="851338"/>
            <a:ext cx="7522508" cy="5320861"/>
          </a:xfrm>
        </p:spPr>
        <p:txBody>
          <a:bodyPr>
            <a:normAutofit/>
          </a:bodyPr>
          <a:lstStyle/>
          <a:p>
            <a:pPr marL="0" lvl="0" indent="0">
              <a:buNone/>
            </a:pPr>
            <a:r>
              <a:rPr lang="en-US" sz="1800" b="1" dirty="0">
                <a:solidFill>
                  <a:srgbClr val="000000"/>
                </a:solidFill>
              </a:rPr>
              <a:t>Use your number line to answer each question. </a:t>
            </a:r>
          </a:p>
          <a:p>
            <a:pPr marL="0" lvl="0" indent="0">
              <a:buNone/>
            </a:pPr>
            <a:r>
              <a:rPr lang="en-US" sz="1800" dirty="0">
                <a:solidFill>
                  <a:srgbClr val="000000"/>
                </a:solidFill>
              </a:rPr>
              <a:t>10. Where is the diver located? </a:t>
            </a:r>
          </a:p>
          <a:p>
            <a:pPr marL="0" lvl="0" indent="0">
              <a:buNone/>
            </a:pPr>
            <a:endParaRPr lang="en-US" sz="1800" dirty="0">
              <a:solidFill>
                <a:srgbClr val="000000"/>
              </a:solidFill>
            </a:endParaRPr>
          </a:p>
          <a:p>
            <a:pPr marL="0" lvl="0" indent="0">
              <a:buNone/>
            </a:pPr>
            <a:r>
              <a:rPr lang="en-US" sz="1800" dirty="0">
                <a:solidFill>
                  <a:srgbClr val="000000"/>
                </a:solidFill>
              </a:rPr>
              <a:t>11. Which objects are the same distances away? Write them in absolute value notation. </a:t>
            </a:r>
          </a:p>
          <a:p>
            <a:pPr marL="0" lvl="0" indent="0">
              <a:buNone/>
            </a:pPr>
            <a:endParaRPr lang="en-US" sz="1800" dirty="0">
              <a:solidFill>
                <a:srgbClr val="000000"/>
              </a:solidFill>
            </a:endParaRPr>
          </a:p>
          <a:p>
            <a:pPr marL="0" lvl="0" indent="0">
              <a:buNone/>
            </a:pPr>
            <a:r>
              <a:rPr lang="en-US" sz="1800" dirty="0">
                <a:solidFill>
                  <a:srgbClr val="000000"/>
                </a:solidFill>
              </a:rPr>
              <a:t>12. What is at the lowest point? </a:t>
            </a:r>
          </a:p>
          <a:p>
            <a:pPr marL="0" lvl="0" indent="0">
              <a:buNone/>
            </a:pPr>
            <a:endParaRPr lang="en-US" sz="1800" dirty="0">
              <a:solidFill>
                <a:srgbClr val="000000"/>
              </a:solidFill>
            </a:endParaRPr>
          </a:p>
          <a:p>
            <a:pPr marL="0" lvl="0" indent="0">
              <a:buNone/>
            </a:pPr>
            <a:r>
              <a:rPr lang="en-US" sz="1800" dirty="0">
                <a:solidFill>
                  <a:srgbClr val="000000"/>
                </a:solidFill>
              </a:rPr>
              <a:t>13. Place a seagull at a spot that will have the same absolute value as the treasure. What is the point? </a:t>
            </a:r>
          </a:p>
          <a:p>
            <a:pPr marL="0" lvl="0" indent="0">
              <a:buNone/>
            </a:pPr>
            <a:endParaRPr lang="en-US" sz="1800" dirty="0">
              <a:solidFill>
                <a:srgbClr val="000000"/>
              </a:solidFill>
            </a:endParaRPr>
          </a:p>
          <a:p>
            <a:pPr marL="0" lvl="0" indent="0">
              <a:buNone/>
            </a:pPr>
            <a:r>
              <a:rPr lang="en-US" sz="1800" dirty="0">
                <a:solidFill>
                  <a:srgbClr val="000000"/>
                </a:solidFill>
              </a:rPr>
              <a:t>14. A group of fish are all within 2 m of the diver. Betsy says the depths of the fish are absolute values. Explain whether she is correct or not. </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pic>
        <p:nvPicPr>
          <p:cNvPr id="17" name="Picture 16" descr="cornell_notes_MTI.jpg"/>
          <p:cNvPicPr>
            <a:picLocks noChangeAspect="1"/>
          </p:cNvPicPr>
          <p:nvPr/>
        </p:nvPicPr>
        <p:blipFill rotWithShape="1">
          <a:blip r:embed="rId3">
            <a:grayscl/>
            <a:extLst>
              <a:ext uri="{28A0092B-C50C-407E-A947-70E740481C1C}">
                <a14:useLocalDpi xmlns:a14="http://schemas.microsoft.com/office/drawing/2010/main" val="0"/>
              </a:ext>
            </a:extLst>
          </a:blip>
          <a:srcRect l="52856" t="34903" r="20764" b="26808"/>
          <a:stretch/>
        </p:blipFill>
        <p:spPr>
          <a:xfrm>
            <a:off x="8953564" y="138676"/>
            <a:ext cx="3212400" cy="6033523"/>
          </a:xfrm>
          <a:prstGeom prst="rect">
            <a:avLst/>
          </a:prstGeom>
        </p:spPr>
      </p:pic>
      <p:sp>
        <p:nvSpPr>
          <p:cNvPr id="5" name="Slide Number Placeholder 4"/>
          <p:cNvSpPr>
            <a:spLocks noGrp="1"/>
          </p:cNvSpPr>
          <p:nvPr>
            <p:ph type="sldNum" sz="quarter" idx="12"/>
          </p:nvPr>
        </p:nvSpPr>
        <p:spPr/>
        <p:txBody>
          <a:bodyPr/>
          <a:lstStyle/>
          <a:p>
            <a:fld id="{DA776C46-10C5-4740-99D6-35440904B56D}" type="slidenum">
              <a:rPr lang="en-US" smtClean="0"/>
              <a:t>9</a:t>
            </a:fld>
            <a:endParaRPr lang="en-US" dirty="0"/>
          </a:p>
        </p:txBody>
      </p:sp>
      <p:grpSp>
        <p:nvGrpSpPr>
          <p:cNvPr id="942" name="SMARTInkShape-Group423"/>
          <p:cNvGrpSpPr/>
          <p:nvPr/>
        </p:nvGrpSpPr>
        <p:grpSpPr>
          <a:xfrm>
            <a:off x="8204200" y="5647267"/>
            <a:ext cx="2810934" cy="321734"/>
            <a:chOff x="8204200" y="5647267"/>
            <a:chExt cx="2810934" cy="321734"/>
          </a:xfrm>
        </p:grpSpPr>
        <p:sp>
          <p:nvSpPr>
            <p:cNvPr id="924" name="SMARTInkShape-1884"/>
            <p:cNvSpPr/>
            <p:nvPr/>
          </p:nvSpPr>
          <p:spPr>
            <a:xfrm>
              <a:off x="8703776" y="5750190"/>
              <a:ext cx="135425" cy="150074"/>
            </a:xfrm>
            <a:custGeom>
              <a:avLst/>
              <a:gdLst/>
              <a:ahLst/>
              <a:cxnLst/>
              <a:rect l="0" t="0" r="0" b="0"/>
              <a:pathLst>
                <a:path w="135425" h="150074">
                  <a:moveTo>
                    <a:pt x="93091" y="57943"/>
                  </a:moveTo>
                  <a:lnTo>
                    <a:pt x="86389" y="42032"/>
                  </a:lnTo>
                  <a:lnTo>
                    <a:pt x="85800" y="38869"/>
                  </a:lnTo>
                  <a:lnTo>
                    <a:pt x="80130" y="32846"/>
                  </a:lnTo>
                  <a:lnTo>
                    <a:pt x="73219" y="27034"/>
                  </a:lnTo>
                  <a:lnTo>
                    <a:pt x="63924" y="12806"/>
                  </a:lnTo>
                  <a:lnTo>
                    <a:pt x="58805" y="9660"/>
                  </a:lnTo>
                  <a:lnTo>
                    <a:pt x="32154" y="0"/>
                  </a:lnTo>
                  <a:lnTo>
                    <a:pt x="28947" y="1441"/>
                  </a:lnTo>
                  <a:lnTo>
                    <a:pt x="14169" y="17868"/>
                  </a:lnTo>
                  <a:lnTo>
                    <a:pt x="5631" y="35722"/>
                  </a:lnTo>
                  <a:lnTo>
                    <a:pt x="704" y="75295"/>
                  </a:lnTo>
                  <a:lnTo>
                    <a:pt x="22" y="116503"/>
                  </a:lnTo>
                  <a:lnTo>
                    <a:pt x="0" y="122383"/>
                  </a:lnTo>
                  <a:lnTo>
                    <a:pt x="4995" y="133935"/>
                  </a:lnTo>
                  <a:lnTo>
                    <a:pt x="12545" y="143458"/>
                  </a:lnTo>
                  <a:lnTo>
                    <a:pt x="19035" y="147690"/>
                  </a:lnTo>
                  <a:lnTo>
                    <a:pt x="32473" y="150073"/>
                  </a:lnTo>
                  <a:lnTo>
                    <a:pt x="36687" y="148527"/>
                  </a:lnTo>
                  <a:lnTo>
                    <a:pt x="61938" y="123031"/>
                  </a:lnTo>
                  <a:lnTo>
                    <a:pt x="65134" y="114780"/>
                  </a:lnTo>
                  <a:lnTo>
                    <a:pt x="67624" y="73047"/>
                  </a:lnTo>
                  <a:lnTo>
                    <a:pt x="67689" y="58021"/>
                  </a:lnTo>
                  <a:lnTo>
                    <a:pt x="67691" y="62461"/>
                  </a:lnTo>
                  <a:lnTo>
                    <a:pt x="70200" y="67163"/>
                  </a:lnTo>
                  <a:lnTo>
                    <a:pt x="95957" y="107258"/>
                  </a:lnTo>
                  <a:lnTo>
                    <a:pt x="108149" y="127822"/>
                  </a:lnTo>
                  <a:lnTo>
                    <a:pt x="121489" y="137810"/>
                  </a:lnTo>
                  <a:lnTo>
                    <a:pt x="135424" y="1426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5" name="SMARTInkShape-1885"/>
            <p:cNvSpPr/>
            <p:nvPr/>
          </p:nvSpPr>
          <p:spPr>
            <a:xfrm>
              <a:off x="8331200" y="5825067"/>
              <a:ext cx="143934" cy="25297"/>
            </a:xfrm>
            <a:custGeom>
              <a:avLst/>
              <a:gdLst/>
              <a:ahLst/>
              <a:cxnLst/>
              <a:rect l="0" t="0" r="0" b="0"/>
              <a:pathLst>
                <a:path w="143934" h="25297">
                  <a:moveTo>
                    <a:pt x="0" y="16933"/>
                  </a:moveTo>
                  <a:lnTo>
                    <a:pt x="4495" y="21427"/>
                  </a:lnTo>
                  <a:lnTo>
                    <a:pt x="9210" y="23635"/>
                  </a:lnTo>
                  <a:lnTo>
                    <a:pt x="40050" y="25296"/>
                  </a:lnTo>
                  <a:lnTo>
                    <a:pt x="81207" y="16176"/>
                  </a:lnTo>
                  <a:lnTo>
                    <a:pt x="120045" y="5495"/>
                  </a:lnTo>
                  <a:lnTo>
                    <a:pt x="1439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6" name="SMARTInkShape-1886"/>
            <p:cNvSpPr/>
            <p:nvPr/>
          </p:nvSpPr>
          <p:spPr>
            <a:xfrm>
              <a:off x="8335128" y="5655776"/>
              <a:ext cx="131540" cy="262425"/>
            </a:xfrm>
            <a:custGeom>
              <a:avLst/>
              <a:gdLst/>
              <a:ahLst/>
              <a:cxnLst/>
              <a:rect l="0" t="0" r="0" b="0"/>
              <a:pathLst>
                <a:path w="131540" h="262425">
                  <a:moveTo>
                    <a:pt x="131539" y="50757"/>
                  </a:moveTo>
                  <a:lnTo>
                    <a:pt x="131539" y="38973"/>
                  </a:lnTo>
                  <a:lnTo>
                    <a:pt x="129030" y="33604"/>
                  </a:lnTo>
                  <a:lnTo>
                    <a:pt x="127044" y="30855"/>
                  </a:lnTo>
                  <a:lnTo>
                    <a:pt x="122329" y="27801"/>
                  </a:lnTo>
                  <a:lnTo>
                    <a:pt x="92671" y="16362"/>
                  </a:lnTo>
                  <a:lnTo>
                    <a:pt x="74107" y="5497"/>
                  </a:lnTo>
                  <a:lnTo>
                    <a:pt x="57868" y="1598"/>
                  </a:lnTo>
                  <a:lnTo>
                    <a:pt x="19137" y="0"/>
                  </a:lnTo>
                  <a:lnTo>
                    <a:pt x="16152" y="1867"/>
                  </a:lnTo>
                  <a:lnTo>
                    <a:pt x="10328" y="8959"/>
                  </a:lnTo>
                  <a:lnTo>
                    <a:pt x="7112" y="15874"/>
                  </a:lnTo>
                  <a:lnTo>
                    <a:pt x="0" y="42507"/>
                  </a:lnTo>
                  <a:lnTo>
                    <a:pt x="4957" y="76029"/>
                  </a:lnTo>
                  <a:lnTo>
                    <a:pt x="24753" y="111747"/>
                  </a:lnTo>
                  <a:lnTo>
                    <a:pt x="40917" y="152584"/>
                  </a:lnTo>
                  <a:lnTo>
                    <a:pt x="51514" y="191147"/>
                  </a:lnTo>
                  <a:lnTo>
                    <a:pt x="59329" y="229392"/>
                  </a:lnTo>
                  <a:lnTo>
                    <a:pt x="66974" y="245215"/>
                  </a:lnTo>
                  <a:lnTo>
                    <a:pt x="80739" y="2624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7" name="SMARTInkShape-1887"/>
            <p:cNvSpPr/>
            <p:nvPr/>
          </p:nvSpPr>
          <p:spPr>
            <a:xfrm>
              <a:off x="8856133" y="5647267"/>
              <a:ext cx="109321" cy="257358"/>
            </a:xfrm>
            <a:custGeom>
              <a:avLst/>
              <a:gdLst/>
              <a:ahLst/>
              <a:cxnLst/>
              <a:rect l="0" t="0" r="0" b="0"/>
              <a:pathLst>
                <a:path w="109321" h="257358">
                  <a:moveTo>
                    <a:pt x="0" y="0"/>
                  </a:moveTo>
                  <a:lnTo>
                    <a:pt x="0" y="36181"/>
                  </a:lnTo>
                  <a:lnTo>
                    <a:pt x="0" y="74950"/>
                  </a:lnTo>
                  <a:lnTo>
                    <a:pt x="0" y="108650"/>
                  </a:lnTo>
                  <a:lnTo>
                    <a:pt x="941" y="146127"/>
                  </a:lnTo>
                  <a:lnTo>
                    <a:pt x="6702" y="187536"/>
                  </a:lnTo>
                  <a:lnTo>
                    <a:pt x="8624" y="206586"/>
                  </a:lnTo>
                  <a:lnTo>
                    <a:pt x="16554" y="239470"/>
                  </a:lnTo>
                  <a:lnTo>
                    <a:pt x="17621" y="240550"/>
                  </a:lnTo>
                  <a:lnTo>
                    <a:pt x="19273" y="240329"/>
                  </a:lnTo>
                  <a:lnTo>
                    <a:pt x="21316" y="239242"/>
                  </a:lnTo>
                  <a:lnTo>
                    <a:pt x="22678" y="236635"/>
                  </a:lnTo>
                  <a:lnTo>
                    <a:pt x="31920" y="200611"/>
                  </a:lnTo>
                  <a:lnTo>
                    <a:pt x="40777" y="162349"/>
                  </a:lnTo>
                  <a:lnTo>
                    <a:pt x="48785" y="135969"/>
                  </a:lnTo>
                  <a:lnTo>
                    <a:pt x="53981" y="126909"/>
                  </a:lnTo>
                  <a:lnTo>
                    <a:pt x="57624" y="124117"/>
                  </a:lnTo>
                  <a:lnTo>
                    <a:pt x="70801" y="120188"/>
                  </a:lnTo>
                  <a:lnTo>
                    <a:pt x="77877" y="119268"/>
                  </a:lnTo>
                  <a:lnTo>
                    <a:pt x="84159" y="121368"/>
                  </a:lnTo>
                  <a:lnTo>
                    <a:pt x="95855" y="130382"/>
                  </a:lnTo>
                  <a:lnTo>
                    <a:pt x="104393" y="147443"/>
                  </a:lnTo>
                  <a:lnTo>
                    <a:pt x="109320" y="184220"/>
                  </a:lnTo>
                  <a:lnTo>
                    <a:pt x="108795" y="197586"/>
                  </a:lnTo>
                  <a:lnTo>
                    <a:pt x="102733" y="232947"/>
                  </a:lnTo>
                  <a:lnTo>
                    <a:pt x="99534" y="238083"/>
                  </a:lnTo>
                  <a:lnTo>
                    <a:pt x="75335" y="256213"/>
                  </a:lnTo>
                  <a:lnTo>
                    <a:pt x="69980" y="257357"/>
                  </a:lnTo>
                  <a:lnTo>
                    <a:pt x="49898" y="254472"/>
                  </a:lnTo>
                  <a:lnTo>
                    <a:pt x="37542" y="250133"/>
                  </a:lnTo>
                  <a:lnTo>
                    <a:pt x="30797" y="245069"/>
                  </a:lnTo>
                  <a:lnTo>
                    <a:pt x="28998" y="242401"/>
                  </a:lnTo>
                  <a:lnTo>
                    <a:pt x="28739" y="238741"/>
                  </a:lnTo>
                  <a:lnTo>
                    <a:pt x="33867"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8" name="SMARTInkShape-1888"/>
            <p:cNvSpPr/>
            <p:nvPr/>
          </p:nvSpPr>
          <p:spPr>
            <a:xfrm>
              <a:off x="9618138" y="5664755"/>
              <a:ext cx="50796" cy="244979"/>
            </a:xfrm>
            <a:custGeom>
              <a:avLst/>
              <a:gdLst/>
              <a:ahLst/>
              <a:cxnLst/>
              <a:rect l="0" t="0" r="0" b="0"/>
              <a:pathLst>
                <a:path w="50796" h="244979">
                  <a:moveTo>
                    <a:pt x="8462" y="24845"/>
                  </a:moveTo>
                  <a:lnTo>
                    <a:pt x="1761" y="8934"/>
                  </a:lnTo>
                  <a:lnTo>
                    <a:pt x="99" y="0"/>
                  </a:lnTo>
                  <a:lnTo>
                    <a:pt x="0" y="36283"/>
                  </a:lnTo>
                  <a:lnTo>
                    <a:pt x="2505" y="59592"/>
                  </a:lnTo>
                  <a:lnTo>
                    <a:pt x="9205" y="79355"/>
                  </a:lnTo>
                  <a:lnTo>
                    <a:pt x="22671" y="112056"/>
                  </a:lnTo>
                  <a:lnTo>
                    <a:pt x="32203" y="150358"/>
                  </a:lnTo>
                  <a:lnTo>
                    <a:pt x="50795" y="2449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9" name="SMARTInkShape-1889"/>
            <p:cNvSpPr/>
            <p:nvPr/>
          </p:nvSpPr>
          <p:spPr>
            <a:xfrm>
              <a:off x="9728200" y="5782883"/>
              <a:ext cx="160868" cy="164916"/>
            </a:xfrm>
            <a:custGeom>
              <a:avLst/>
              <a:gdLst/>
              <a:ahLst/>
              <a:cxnLst/>
              <a:rect l="0" t="0" r="0" b="0"/>
              <a:pathLst>
                <a:path w="160868" h="164916">
                  <a:moveTo>
                    <a:pt x="0" y="67584"/>
                  </a:moveTo>
                  <a:lnTo>
                    <a:pt x="4495" y="67584"/>
                  </a:lnTo>
                  <a:lnTo>
                    <a:pt x="37117" y="75265"/>
                  </a:lnTo>
                  <a:lnTo>
                    <a:pt x="70592" y="75040"/>
                  </a:lnTo>
                  <a:lnTo>
                    <a:pt x="86560" y="69271"/>
                  </a:lnTo>
                  <a:lnTo>
                    <a:pt x="94289" y="64257"/>
                  </a:lnTo>
                  <a:lnTo>
                    <a:pt x="98351" y="58893"/>
                  </a:lnTo>
                  <a:lnTo>
                    <a:pt x="101097" y="53373"/>
                  </a:lnTo>
                  <a:lnTo>
                    <a:pt x="113194" y="34854"/>
                  </a:lnTo>
                  <a:lnTo>
                    <a:pt x="114033" y="30712"/>
                  </a:lnTo>
                  <a:lnTo>
                    <a:pt x="113652" y="27010"/>
                  </a:lnTo>
                  <a:lnTo>
                    <a:pt x="107872" y="8472"/>
                  </a:lnTo>
                  <a:lnTo>
                    <a:pt x="105782" y="5599"/>
                  </a:lnTo>
                  <a:lnTo>
                    <a:pt x="100950" y="2405"/>
                  </a:lnTo>
                  <a:lnTo>
                    <a:pt x="92940" y="607"/>
                  </a:lnTo>
                  <a:lnTo>
                    <a:pt x="81807" y="0"/>
                  </a:lnTo>
                  <a:lnTo>
                    <a:pt x="79937" y="891"/>
                  </a:lnTo>
                  <a:lnTo>
                    <a:pt x="78692" y="2425"/>
                  </a:lnTo>
                  <a:lnTo>
                    <a:pt x="77861" y="4390"/>
                  </a:lnTo>
                  <a:lnTo>
                    <a:pt x="63016" y="23711"/>
                  </a:lnTo>
                  <a:lnTo>
                    <a:pt x="47703" y="61194"/>
                  </a:lnTo>
                  <a:lnTo>
                    <a:pt x="43393" y="80816"/>
                  </a:lnTo>
                  <a:lnTo>
                    <a:pt x="43367" y="118728"/>
                  </a:lnTo>
                  <a:lnTo>
                    <a:pt x="46869" y="131394"/>
                  </a:lnTo>
                  <a:lnTo>
                    <a:pt x="58625" y="149101"/>
                  </a:lnTo>
                  <a:lnTo>
                    <a:pt x="68703" y="155555"/>
                  </a:lnTo>
                  <a:lnTo>
                    <a:pt x="101902" y="164915"/>
                  </a:lnTo>
                  <a:lnTo>
                    <a:pt x="141302" y="156961"/>
                  </a:lnTo>
                  <a:lnTo>
                    <a:pt x="160867" y="152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0" name="SMARTInkShape-1890"/>
            <p:cNvSpPr/>
            <p:nvPr/>
          </p:nvSpPr>
          <p:spPr>
            <a:xfrm>
              <a:off x="9592733" y="5816600"/>
              <a:ext cx="152401" cy="33764"/>
            </a:xfrm>
            <a:custGeom>
              <a:avLst/>
              <a:gdLst/>
              <a:ahLst/>
              <a:cxnLst/>
              <a:rect l="0" t="0" r="0" b="0"/>
              <a:pathLst>
                <a:path w="152401" h="33764">
                  <a:moveTo>
                    <a:pt x="0" y="25400"/>
                  </a:moveTo>
                  <a:lnTo>
                    <a:pt x="0" y="32689"/>
                  </a:lnTo>
                  <a:lnTo>
                    <a:pt x="19074" y="33763"/>
                  </a:lnTo>
                  <a:lnTo>
                    <a:pt x="60198" y="22073"/>
                  </a:lnTo>
                  <a:lnTo>
                    <a:pt x="101159" y="10094"/>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1" name="SMARTInkShape-1891"/>
            <p:cNvSpPr/>
            <p:nvPr/>
          </p:nvSpPr>
          <p:spPr>
            <a:xfrm>
              <a:off x="9431867" y="5808396"/>
              <a:ext cx="127001" cy="135205"/>
            </a:xfrm>
            <a:custGeom>
              <a:avLst/>
              <a:gdLst/>
              <a:ahLst/>
              <a:cxnLst/>
              <a:rect l="0" t="0" r="0" b="0"/>
              <a:pathLst>
                <a:path w="127001" h="135205">
                  <a:moveTo>
                    <a:pt x="0" y="8204"/>
                  </a:moveTo>
                  <a:lnTo>
                    <a:pt x="0" y="45388"/>
                  </a:lnTo>
                  <a:lnTo>
                    <a:pt x="940" y="73203"/>
                  </a:lnTo>
                  <a:lnTo>
                    <a:pt x="6760" y="92688"/>
                  </a:lnTo>
                  <a:lnTo>
                    <a:pt x="11784" y="101570"/>
                  </a:lnTo>
                  <a:lnTo>
                    <a:pt x="24396" y="111859"/>
                  </a:lnTo>
                  <a:lnTo>
                    <a:pt x="35555" y="116371"/>
                  </a:lnTo>
                  <a:lnTo>
                    <a:pt x="44338" y="114917"/>
                  </a:lnTo>
                  <a:lnTo>
                    <a:pt x="57352" y="108810"/>
                  </a:lnTo>
                  <a:lnTo>
                    <a:pt x="86199" y="82700"/>
                  </a:lnTo>
                  <a:lnTo>
                    <a:pt x="90052" y="73926"/>
                  </a:lnTo>
                  <a:lnTo>
                    <a:pt x="97605" y="47450"/>
                  </a:lnTo>
                  <a:lnTo>
                    <a:pt x="95748" y="36309"/>
                  </a:lnTo>
                  <a:lnTo>
                    <a:pt x="76340" y="0"/>
                  </a:lnTo>
                  <a:lnTo>
                    <a:pt x="76206" y="36564"/>
                  </a:lnTo>
                  <a:lnTo>
                    <a:pt x="77141" y="76327"/>
                  </a:lnTo>
                  <a:lnTo>
                    <a:pt x="83900" y="100512"/>
                  </a:lnTo>
                  <a:lnTo>
                    <a:pt x="127000" y="1352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2" name="SMARTInkShape-1892"/>
            <p:cNvSpPr/>
            <p:nvPr/>
          </p:nvSpPr>
          <p:spPr>
            <a:xfrm>
              <a:off x="9338733" y="5672667"/>
              <a:ext cx="24365" cy="270934"/>
            </a:xfrm>
            <a:custGeom>
              <a:avLst/>
              <a:gdLst/>
              <a:ahLst/>
              <a:cxnLst/>
              <a:rect l="0" t="0" r="0" b="0"/>
              <a:pathLst>
                <a:path w="24365" h="270934">
                  <a:moveTo>
                    <a:pt x="0" y="0"/>
                  </a:moveTo>
                  <a:lnTo>
                    <a:pt x="0" y="36181"/>
                  </a:lnTo>
                  <a:lnTo>
                    <a:pt x="2510" y="76506"/>
                  </a:lnTo>
                  <a:lnTo>
                    <a:pt x="8624" y="112755"/>
                  </a:lnTo>
                  <a:lnTo>
                    <a:pt x="17521" y="146973"/>
                  </a:lnTo>
                  <a:lnTo>
                    <a:pt x="24364" y="188200"/>
                  </a:lnTo>
                  <a:lnTo>
                    <a:pt x="22687" y="220516"/>
                  </a:lnTo>
                  <a:lnTo>
                    <a:pt x="16934"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3" name="SMARTInkShape-1893"/>
            <p:cNvSpPr/>
            <p:nvPr/>
          </p:nvSpPr>
          <p:spPr>
            <a:xfrm>
              <a:off x="9179192" y="5791200"/>
              <a:ext cx="106465" cy="134469"/>
            </a:xfrm>
            <a:custGeom>
              <a:avLst/>
              <a:gdLst/>
              <a:ahLst/>
              <a:cxnLst/>
              <a:rect l="0" t="0" r="0" b="0"/>
              <a:pathLst>
                <a:path w="106465" h="134469">
                  <a:moveTo>
                    <a:pt x="57941" y="25400"/>
                  </a:moveTo>
                  <a:lnTo>
                    <a:pt x="50651" y="25400"/>
                  </a:lnTo>
                  <a:lnTo>
                    <a:pt x="24423" y="35852"/>
                  </a:lnTo>
                  <a:lnTo>
                    <a:pt x="12855" y="45549"/>
                  </a:lnTo>
                  <a:lnTo>
                    <a:pt x="9680" y="55992"/>
                  </a:lnTo>
                  <a:lnTo>
                    <a:pt x="7329" y="68159"/>
                  </a:lnTo>
                  <a:lnTo>
                    <a:pt x="1658" y="82180"/>
                  </a:lnTo>
                  <a:lnTo>
                    <a:pt x="0" y="95791"/>
                  </a:lnTo>
                  <a:lnTo>
                    <a:pt x="3562" y="114827"/>
                  </a:lnTo>
                  <a:lnTo>
                    <a:pt x="10576" y="127888"/>
                  </a:lnTo>
                  <a:lnTo>
                    <a:pt x="15075" y="130414"/>
                  </a:lnTo>
                  <a:lnTo>
                    <a:pt x="40068" y="134468"/>
                  </a:lnTo>
                  <a:lnTo>
                    <a:pt x="52819" y="134083"/>
                  </a:lnTo>
                  <a:lnTo>
                    <a:pt x="67894" y="130775"/>
                  </a:lnTo>
                  <a:lnTo>
                    <a:pt x="87755" y="119129"/>
                  </a:lnTo>
                  <a:lnTo>
                    <a:pt x="101059" y="103762"/>
                  </a:lnTo>
                  <a:lnTo>
                    <a:pt x="105327" y="92840"/>
                  </a:lnTo>
                  <a:lnTo>
                    <a:pt x="106464" y="87293"/>
                  </a:lnTo>
                  <a:lnTo>
                    <a:pt x="105221" y="76113"/>
                  </a:lnTo>
                  <a:lnTo>
                    <a:pt x="96723" y="56732"/>
                  </a:lnTo>
                  <a:lnTo>
                    <a:pt x="76996" y="29394"/>
                  </a:lnTo>
                  <a:lnTo>
                    <a:pt x="44905" y="4161"/>
                  </a:lnTo>
                  <a:lnTo>
                    <a:pt x="3254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4" name="SMARTInkShape-1894"/>
            <p:cNvSpPr/>
            <p:nvPr/>
          </p:nvSpPr>
          <p:spPr>
            <a:xfrm>
              <a:off x="9011450" y="5765903"/>
              <a:ext cx="143712" cy="174684"/>
            </a:xfrm>
            <a:custGeom>
              <a:avLst/>
              <a:gdLst/>
              <a:ahLst/>
              <a:cxnLst/>
              <a:rect l="0" t="0" r="0" b="0"/>
              <a:pathLst>
                <a:path w="143712" h="174684">
                  <a:moveTo>
                    <a:pt x="115617" y="8364"/>
                  </a:moveTo>
                  <a:lnTo>
                    <a:pt x="115617" y="1074"/>
                  </a:lnTo>
                  <a:lnTo>
                    <a:pt x="114676" y="683"/>
                  </a:lnTo>
                  <a:lnTo>
                    <a:pt x="103832" y="0"/>
                  </a:lnTo>
                  <a:lnTo>
                    <a:pt x="64577" y="10353"/>
                  </a:lnTo>
                  <a:lnTo>
                    <a:pt x="50322" y="17420"/>
                  </a:lnTo>
                  <a:lnTo>
                    <a:pt x="32582" y="32731"/>
                  </a:lnTo>
                  <a:lnTo>
                    <a:pt x="12095" y="56890"/>
                  </a:lnTo>
                  <a:lnTo>
                    <a:pt x="3755" y="63798"/>
                  </a:lnTo>
                  <a:lnTo>
                    <a:pt x="49" y="70003"/>
                  </a:lnTo>
                  <a:lnTo>
                    <a:pt x="0" y="72976"/>
                  </a:lnTo>
                  <a:lnTo>
                    <a:pt x="2456" y="78786"/>
                  </a:lnTo>
                  <a:lnTo>
                    <a:pt x="6310" y="80712"/>
                  </a:lnTo>
                  <a:lnTo>
                    <a:pt x="40632" y="84057"/>
                  </a:lnTo>
                  <a:lnTo>
                    <a:pt x="75208" y="80304"/>
                  </a:lnTo>
                  <a:lnTo>
                    <a:pt x="113589" y="88809"/>
                  </a:lnTo>
                  <a:lnTo>
                    <a:pt x="138612" y="101685"/>
                  </a:lnTo>
                  <a:lnTo>
                    <a:pt x="142236" y="104444"/>
                  </a:lnTo>
                  <a:lnTo>
                    <a:pt x="143711" y="109106"/>
                  </a:lnTo>
                  <a:lnTo>
                    <a:pt x="141557" y="140338"/>
                  </a:lnTo>
                  <a:lnTo>
                    <a:pt x="138556" y="145265"/>
                  </a:lnTo>
                  <a:lnTo>
                    <a:pt x="104483" y="170916"/>
                  </a:lnTo>
                  <a:lnTo>
                    <a:pt x="93108" y="174683"/>
                  </a:lnTo>
                  <a:lnTo>
                    <a:pt x="47883" y="1607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5" name="SMARTInkShape-1895"/>
            <p:cNvSpPr/>
            <p:nvPr/>
          </p:nvSpPr>
          <p:spPr>
            <a:xfrm>
              <a:off x="8204200" y="5757954"/>
              <a:ext cx="118428" cy="168329"/>
            </a:xfrm>
            <a:custGeom>
              <a:avLst/>
              <a:gdLst/>
              <a:ahLst/>
              <a:cxnLst/>
              <a:rect l="0" t="0" r="0" b="0"/>
              <a:pathLst>
                <a:path w="118428" h="168329">
                  <a:moveTo>
                    <a:pt x="67733" y="16313"/>
                  </a:moveTo>
                  <a:lnTo>
                    <a:pt x="54875" y="16313"/>
                  </a:lnTo>
                  <a:lnTo>
                    <a:pt x="53517" y="17253"/>
                  </a:lnTo>
                  <a:lnTo>
                    <a:pt x="52612" y="18821"/>
                  </a:lnTo>
                  <a:lnTo>
                    <a:pt x="52008" y="20808"/>
                  </a:lnTo>
                  <a:lnTo>
                    <a:pt x="50664" y="22132"/>
                  </a:lnTo>
                  <a:lnTo>
                    <a:pt x="46663" y="23602"/>
                  </a:lnTo>
                  <a:lnTo>
                    <a:pt x="45220" y="24935"/>
                  </a:lnTo>
                  <a:lnTo>
                    <a:pt x="43617" y="28925"/>
                  </a:lnTo>
                  <a:lnTo>
                    <a:pt x="42714" y="36460"/>
                  </a:lnTo>
                  <a:lnTo>
                    <a:pt x="41646" y="38211"/>
                  </a:lnTo>
                  <a:lnTo>
                    <a:pt x="39994" y="39378"/>
                  </a:lnTo>
                  <a:lnTo>
                    <a:pt x="37951" y="40156"/>
                  </a:lnTo>
                  <a:lnTo>
                    <a:pt x="36589" y="41616"/>
                  </a:lnTo>
                  <a:lnTo>
                    <a:pt x="34225" y="48866"/>
                  </a:lnTo>
                  <a:lnTo>
                    <a:pt x="33972" y="54285"/>
                  </a:lnTo>
                  <a:lnTo>
                    <a:pt x="31405" y="59217"/>
                  </a:lnTo>
                  <a:lnTo>
                    <a:pt x="26587" y="65553"/>
                  </a:lnTo>
                  <a:lnTo>
                    <a:pt x="25635" y="73564"/>
                  </a:lnTo>
                  <a:lnTo>
                    <a:pt x="25504" y="78761"/>
                  </a:lnTo>
                  <a:lnTo>
                    <a:pt x="27955" y="84205"/>
                  </a:lnTo>
                  <a:lnTo>
                    <a:pt x="31239" y="89762"/>
                  </a:lnTo>
                  <a:lnTo>
                    <a:pt x="33348" y="100994"/>
                  </a:lnTo>
                  <a:lnTo>
                    <a:pt x="33858" y="121084"/>
                  </a:lnTo>
                  <a:lnTo>
                    <a:pt x="36371" y="126534"/>
                  </a:lnTo>
                  <a:lnTo>
                    <a:pt x="39684" y="132094"/>
                  </a:lnTo>
                  <a:lnTo>
                    <a:pt x="41810" y="143326"/>
                  </a:lnTo>
                  <a:lnTo>
                    <a:pt x="42303" y="155779"/>
                  </a:lnTo>
                  <a:lnTo>
                    <a:pt x="43254" y="157268"/>
                  </a:lnTo>
                  <a:lnTo>
                    <a:pt x="44828" y="158260"/>
                  </a:lnTo>
                  <a:lnTo>
                    <a:pt x="46819" y="158923"/>
                  </a:lnTo>
                  <a:lnTo>
                    <a:pt x="57741" y="167419"/>
                  </a:lnTo>
                  <a:lnTo>
                    <a:pt x="63309" y="168328"/>
                  </a:lnTo>
                  <a:lnTo>
                    <a:pt x="68276" y="166034"/>
                  </a:lnTo>
                  <a:lnTo>
                    <a:pt x="73619" y="162818"/>
                  </a:lnTo>
                  <a:lnTo>
                    <a:pt x="83026" y="160585"/>
                  </a:lnTo>
                  <a:lnTo>
                    <a:pt x="99632" y="146199"/>
                  </a:lnTo>
                  <a:lnTo>
                    <a:pt x="104802" y="144595"/>
                  </a:lnTo>
                  <a:lnTo>
                    <a:pt x="106557" y="143227"/>
                  </a:lnTo>
                  <a:lnTo>
                    <a:pt x="108507" y="139198"/>
                  </a:lnTo>
                  <a:lnTo>
                    <a:pt x="110699" y="128947"/>
                  </a:lnTo>
                  <a:lnTo>
                    <a:pt x="115794" y="120659"/>
                  </a:lnTo>
                  <a:lnTo>
                    <a:pt x="118173" y="111109"/>
                  </a:lnTo>
                  <a:lnTo>
                    <a:pt x="118427" y="105444"/>
                  </a:lnTo>
                  <a:lnTo>
                    <a:pt x="104086" y="63735"/>
                  </a:lnTo>
                  <a:lnTo>
                    <a:pt x="93067" y="37596"/>
                  </a:lnTo>
                  <a:lnTo>
                    <a:pt x="73375" y="6455"/>
                  </a:lnTo>
                  <a:lnTo>
                    <a:pt x="65223" y="2524"/>
                  </a:lnTo>
                  <a:lnTo>
                    <a:pt x="49154" y="0"/>
                  </a:lnTo>
                  <a:lnTo>
                    <a:pt x="30870" y="4058"/>
                  </a:lnTo>
                  <a:lnTo>
                    <a:pt x="0" y="247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6" name="SMARTInkShape-1896"/>
            <p:cNvSpPr/>
            <p:nvPr/>
          </p:nvSpPr>
          <p:spPr>
            <a:xfrm>
              <a:off x="10109261" y="5731933"/>
              <a:ext cx="100405" cy="226509"/>
            </a:xfrm>
            <a:custGeom>
              <a:avLst/>
              <a:gdLst/>
              <a:ahLst/>
              <a:cxnLst/>
              <a:rect l="0" t="0" r="0" b="0"/>
              <a:pathLst>
                <a:path w="100405" h="226509">
                  <a:moveTo>
                    <a:pt x="16872" y="76200"/>
                  </a:moveTo>
                  <a:lnTo>
                    <a:pt x="0" y="67764"/>
                  </a:lnTo>
                  <a:lnTo>
                    <a:pt x="892" y="81258"/>
                  </a:lnTo>
                  <a:lnTo>
                    <a:pt x="10392" y="121172"/>
                  </a:lnTo>
                  <a:lnTo>
                    <a:pt x="17460" y="139698"/>
                  </a:lnTo>
                  <a:lnTo>
                    <a:pt x="21838" y="148637"/>
                  </a:lnTo>
                  <a:lnTo>
                    <a:pt x="31791" y="185665"/>
                  </a:lnTo>
                  <a:lnTo>
                    <a:pt x="53594" y="221535"/>
                  </a:lnTo>
                  <a:lnTo>
                    <a:pt x="61728" y="225460"/>
                  </a:lnTo>
                  <a:lnTo>
                    <a:pt x="66531" y="226508"/>
                  </a:lnTo>
                  <a:lnTo>
                    <a:pt x="70675" y="226263"/>
                  </a:lnTo>
                  <a:lnTo>
                    <a:pt x="77786" y="223485"/>
                  </a:lnTo>
                  <a:lnTo>
                    <a:pt x="84083" y="216606"/>
                  </a:lnTo>
                  <a:lnTo>
                    <a:pt x="95791" y="196859"/>
                  </a:lnTo>
                  <a:lnTo>
                    <a:pt x="100404" y="161322"/>
                  </a:lnTo>
                  <a:lnTo>
                    <a:pt x="98807" y="120574"/>
                  </a:lnTo>
                  <a:lnTo>
                    <a:pt x="94771" y="88721"/>
                  </a:lnTo>
                  <a:lnTo>
                    <a:pt x="93407" y="49301"/>
                  </a:lnTo>
                  <a:lnTo>
                    <a:pt x="9307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7" name="SMARTInkShape-1897"/>
            <p:cNvSpPr/>
            <p:nvPr/>
          </p:nvSpPr>
          <p:spPr>
            <a:xfrm>
              <a:off x="10769632" y="5731965"/>
              <a:ext cx="118502" cy="220068"/>
            </a:xfrm>
            <a:custGeom>
              <a:avLst/>
              <a:gdLst/>
              <a:ahLst/>
              <a:cxnLst/>
              <a:rect l="0" t="0" r="0" b="0"/>
              <a:pathLst>
                <a:path w="118502" h="220068">
                  <a:moveTo>
                    <a:pt x="16901" y="93102"/>
                  </a:moveTo>
                  <a:lnTo>
                    <a:pt x="5118" y="93102"/>
                  </a:lnTo>
                  <a:lnTo>
                    <a:pt x="3401" y="94042"/>
                  </a:lnTo>
                  <a:lnTo>
                    <a:pt x="2256" y="95610"/>
                  </a:lnTo>
                  <a:lnTo>
                    <a:pt x="420" y="100391"/>
                  </a:lnTo>
                  <a:lnTo>
                    <a:pt x="4596" y="105714"/>
                  </a:lnTo>
                  <a:lnTo>
                    <a:pt x="31274" y="123283"/>
                  </a:lnTo>
                  <a:lnTo>
                    <a:pt x="52324" y="126482"/>
                  </a:lnTo>
                  <a:lnTo>
                    <a:pt x="58671" y="124244"/>
                  </a:lnTo>
                  <a:lnTo>
                    <a:pt x="74906" y="110646"/>
                  </a:lnTo>
                  <a:lnTo>
                    <a:pt x="80311" y="103094"/>
                  </a:lnTo>
                  <a:lnTo>
                    <a:pt x="83354" y="93554"/>
                  </a:lnTo>
                  <a:lnTo>
                    <a:pt x="84629" y="53592"/>
                  </a:lnTo>
                  <a:lnTo>
                    <a:pt x="84635" y="39480"/>
                  </a:lnTo>
                  <a:lnTo>
                    <a:pt x="82125" y="33835"/>
                  </a:lnTo>
                  <a:lnTo>
                    <a:pt x="70583" y="18939"/>
                  </a:lnTo>
                  <a:lnTo>
                    <a:pt x="68983" y="13730"/>
                  </a:lnTo>
                  <a:lnTo>
                    <a:pt x="67614" y="11965"/>
                  </a:lnTo>
                  <a:lnTo>
                    <a:pt x="63586" y="10004"/>
                  </a:lnTo>
                  <a:lnTo>
                    <a:pt x="53335" y="7804"/>
                  </a:lnTo>
                  <a:lnTo>
                    <a:pt x="43941" y="1186"/>
                  </a:lnTo>
                  <a:lnTo>
                    <a:pt x="35156" y="75"/>
                  </a:lnTo>
                  <a:lnTo>
                    <a:pt x="29731" y="0"/>
                  </a:lnTo>
                  <a:lnTo>
                    <a:pt x="28276" y="930"/>
                  </a:lnTo>
                  <a:lnTo>
                    <a:pt x="27307" y="2491"/>
                  </a:lnTo>
                  <a:lnTo>
                    <a:pt x="26662" y="4472"/>
                  </a:lnTo>
                  <a:lnTo>
                    <a:pt x="25290" y="5793"/>
                  </a:lnTo>
                  <a:lnTo>
                    <a:pt x="18191" y="8087"/>
                  </a:lnTo>
                  <a:lnTo>
                    <a:pt x="17476" y="10790"/>
                  </a:lnTo>
                  <a:lnTo>
                    <a:pt x="17284" y="12827"/>
                  </a:lnTo>
                  <a:lnTo>
                    <a:pt x="14562" y="17599"/>
                  </a:lnTo>
                  <a:lnTo>
                    <a:pt x="11158" y="22856"/>
                  </a:lnTo>
                  <a:lnTo>
                    <a:pt x="9242" y="31105"/>
                  </a:lnTo>
                  <a:lnTo>
                    <a:pt x="8792" y="36698"/>
                  </a:lnTo>
                  <a:lnTo>
                    <a:pt x="6085" y="42320"/>
                  </a:lnTo>
                  <a:lnTo>
                    <a:pt x="2686" y="47954"/>
                  </a:lnTo>
                  <a:lnTo>
                    <a:pt x="504" y="59237"/>
                  </a:lnTo>
                  <a:lnTo>
                    <a:pt x="0" y="83485"/>
                  </a:lnTo>
                  <a:lnTo>
                    <a:pt x="2491" y="91337"/>
                  </a:lnTo>
                  <a:lnTo>
                    <a:pt x="5793" y="98902"/>
                  </a:lnTo>
                  <a:lnTo>
                    <a:pt x="9143" y="123293"/>
                  </a:lnTo>
                  <a:lnTo>
                    <a:pt x="14184" y="133300"/>
                  </a:lnTo>
                  <a:lnTo>
                    <a:pt x="17037" y="146822"/>
                  </a:lnTo>
                  <a:lnTo>
                    <a:pt x="23443" y="160297"/>
                  </a:lnTo>
                  <a:lnTo>
                    <a:pt x="24084" y="163298"/>
                  </a:lnTo>
                  <a:lnTo>
                    <a:pt x="31901" y="180230"/>
                  </a:lnTo>
                  <a:lnTo>
                    <a:pt x="32546" y="185054"/>
                  </a:lnTo>
                  <a:lnTo>
                    <a:pt x="33916" y="188269"/>
                  </a:lnTo>
                  <a:lnTo>
                    <a:pt x="35770" y="190413"/>
                  </a:lnTo>
                  <a:lnTo>
                    <a:pt x="45506" y="198350"/>
                  </a:lnTo>
                  <a:lnTo>
                    <a:pt x="48428" y="203535"/>
                  </a:lnTo>
                  <a:lnTo>
                    <a:pt x="49208" y="206235"/>
                  </a:lnTo>
                  <a:lnTo>
                    <a:pt x="50669" y="208035"/>
                  </a:lnTo>
                  <a:lnTo>
                    <a:pt x="54801" y="210035"/>
                  </a:lnTo>
                  <a:lnTo>
                    <a:pt x="56279" y="211509"/>
                  </a:lnTo>
                  <a:lnTo>
                    <a:pt x="57921" y="215655"/>
                  </a:lnTo>
                  <a:lnTo>
                    <a:pt x="59300" y="217137"/>
                  </a:lnTo>
                  <a:lnTo>
                    <a:pt x="63341" y="218785"/>
                  </a:lnTo>
                  <a:lnTo>
                    <a:pt x="82993" y="220067"/>
                  </a:lnTo>
                  <a:lnTo>
                    <a:pt x="91070" y="214276"/>
                  </a:lnTo>
                  <a:lnTo>
                    <a:pt x="118501" y="2031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8" name="SMARTInkShape-1898"/>
            <p:cNvSpPr/>
            <p:nvPr/>
          </p:nvSpPr>
          <p:spPr>
            <a:xfrm>
              <a:off x="10972800" y="5926667"/>
              <a:ext cx="42334" cy="42334"/>
            </a:xfrm>
            <a:custGeom>
              <a:avLst/>
              <a:gdLst/>
              <a:ahLst/>
              <a:cxnLst/>
              <a:rect l="0" t="0" r="0" b="0"/>
              <a:pathLst>
                <a:path w="42334" h="42334">
                  <a:moveTo>
                    <a:pt x="16933" y="0"/>
                  </a:moveTo>
                  <a:lnTo>
                    <a:pt x="8815" y="8117"/>
                  </a:lnTo>
                  <a:lnTo>
                    <a:pt x="8468" y="16827"/>
                  </a:lnTo>
                  <a:lnTo>
                    <a:pt x="9" y="16933"/>
                  </a:lnTo>
                  <a:lnTo>
                    <a:pt x="0" y="0"/>
                  </a:lnTo>
                  <a:lnTo>
                    <a:pt x="8118" y="8117"/>
                  </a:lnTo>
                  <a:lnTo>
                    <a:pt x="8363" y="12858"/>
                  </a:lnTo>
                  <a:lnTo>
                    <a:pt x="9339" y="14216"/>
                  </a:lnTo>
                  <a:lnTo>
                    <a:pt x="10930" y="15121"/>
                  </a:lnTo>
                  <a:lnTo>
                    <a:pt x="15748" y="16575"/>
                  </a:lnTo>
                  <a:lnTo>
                    <a:pt x="16406" y="19283"/>
                  </a:lnTo>
                  <a:lnTo>
                    <a:pt x="16582" y="21322"/>
                  </a:lnTo>
                  <a:lnTo>
                    <a:pt x="17639" y="22681"/>
                  </a:lnTo>
                  <a:lnTo>
                    <a:pt x="24193" y="25042"/>
                  </a:lnTo>
                  <a:lnTo>
                    <a:pt x="24864" y="27749"/>
                  </a:lnTo>
                  <a:lnTo>
                    <a:pt x="25043" y="29788"/>
                  </a:lnTo>
                  <a:lnTo>
                    <a:pt x="26103" y="31148"/>
                  </a:lnTo>
                  <a:lnTo>
                    <a:pt x="33762" y="33835"/>
                  </a:lnTo>
                  <a:lnTo>
                    <a:pt x="33858" y="41153"/>
                  </a:lnTo>
                  <a:lnTo>
                    <a:pt x="32919" y="41547"/>
                  </a:lnTo>
                  <a:lnTo>
                    <a:pt x="9751" y="42333"/>
                  </a:lnTo>
                  <a:lnTo>
                    <a:pt x="9323" y="41392"/>
                  </a:lnTo>
                  <a:lnTo>
                    <a:pt x="8846" y="37839"/>
                  </a:lnTo>
                  <a:lnTo>
                    <a:pt x="7779" y="36515"/>
                  </a:lnTo>
                  <a:lnTo>
                    <a:pt x="1210" y="34216"/>
                  </a:lnTo>
                  <a:lnTo>
                    <a:pt x="4853" y="33970"/>
                  </a:lnTo>
                  <a:lnTo>
                    <a:pt x="6058" y="32995"/>
                  </a:lnTo>
                  <a:lnTo>
                    <a:pt x="8149" y="26586"/>
                  </a:lnTo>
                  <a:lnTo>
                    <a:pt x="10834" y="25927"/>
                  </a:lnTo>
                  <a:lnTo>
                    <a:pt x="15728" y="25503"/>
                  </a:lnTo>
                  <a:lnTo>
                    <a:pt x="25021" y="17285"/>
                  </a:lnTo>
                  <a:lnTo>
                    <a:pt x="42333" y="16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9" name="SMARTInkShape-1899"/>
            <p:cNvSpPr/>
            <p:nvPr/>
          </p:nvSpPr>
          <p:spPr>
            <a:xfrm>
              <a:off x="10439437" y="5665727"/>
              <a:ext cx="50764" cy="294807"/>
            </a:xfrm>
            <a:custGeom>
              <a:avLst/>
              <a:gdLst/>
              <a:ahLst/>
              <a:cxnLst/>
              <a:rect l="0" t="0" r="0" b="0"/>
              <a:pathLst>
                <a:path w="50764" h="294807">
                  <a:moveTo>
                    <a:pt x="25363" y="15406"/>
                  </a:moveTo>
                  <a:lnTo>
                    <a:pt x="16374" y="10912"/>
                  </a:lnTo>
                  <a:lnTo>
                    <a:pt x="13727" y="8647"/>
                  </a:lnTo>
                  <a:lnTo>
                    <a:pt x="9058" y="1907"/>
                  </a:lnTo>
                  <a:lnTo>
                    <a:pt x="4632" y="0"/>
                  </a:lnTo>
                  <a:lnTo>
                    <a:pt x="3076" y="431"/>
                  </a:lnTo>
                  <a:lnTo>
                    <a:pt x="2038" y="1659"/>
                  </a:lnTo>
                  <a:lnTo>
                    <a:pt x="373" y="5897"/>
                  </a:lnTo>
                  <a:lnTo>
                    <a:pt x="0" y="23127"/>
                  </a:lnTo>
                  <a:lnTo>
                    <a:pt x="7669" y="51739"/>
                  </a:lnTo>
                  <a:lnTo>
                    <a:pt x="21311" y="90143"/>
                  </a:lnTo>
                  <a:lnTo>
                    <a:pt x="29058" y="129679"/>
                  </a:lnTo>
                  <a:lnTo>
                    <a:pt x="35710" y="171519"/>
                  </a:lnTo>
                  <a:lnTo>
                    <a:pt x="41428" y="207284"/>
                  </a:lnTo>
                  <a:lnTo>
                    <a:pt x="50763" y="2948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0" name="SMARTInkShape-1900"/>
            <p:cNvSpPr/>
            <p:nvPr/>
          </p:nvSpPr>
          <p:spPr>
            <a:xfrm>
              <a:off x="10541000" y="5774874"/>
              <a:ext cx="203201" cy="167021"/>
            </a:xfrm>
            <a:custGeom>
              <a:avLst/>
              <a:gdLst/>
              <a:ahLst/>
              <a:cxnLst/>
              <a:rect l="0" t="0" r="0" b="0"/>
              <a:pathLst>
                <a:path w="203201" h="167021">
                  <a:moveTo>
                    <a:pt x="0" y="92526"/>
                  </a:moveTo>
                  <a:lnTo>
                    <a:pt x="0" y="112430"/>
                  </a:lnTo>
                  <a:lnTo>
                    <a:pt x="940" y="114261"/>
                  </a:lnTo>
                  <a:lnTo>
                    <a:pt x="2509" y="115483"/>
                  </a:lnTo>
                  <a:lnTo>
                    <a:pt x="7700" y="116840"/>
                  </a:lnTo>
                  <a:lnTo>
                    <a:pt x="40878" y="117883"/>
                  </a:lnTo>
                  <a:lnTo>
                    <a:pt x="45126" y="116016"/>
                  </a:lnTo>
                  <a:lnTo>
                    <a:pt x="52356" y="108924"/>
                  </a:lnTo>
                  <a:lnTo>
                    <a:pt x="56195" y="102009"/>
                  </a:lnTo>
                  <a:lnTo>
                    <a:pt x="58356" y="90318"/>
                  </a:lnTo>
                  <a:lnTo>
                    <a:pt x="59250" y="48656"/>
                  </a:lnTo>
                  <a:lnTo>
                    <a:pt x="56751" y="42298"/>
                  </a:lnTo>
                  <a:lnTo>
                    <a:pt x="53445" y="36336"/>
                  </a:lnTo>
                  <a:lnTo>
                    <a:pt x="51976" y="30550"/>
                  </a:lnTo>
                  <a:lnTo>
                    <a:pt x="50643" y="28631"/>
                  </a:lnTo>
                  <a:lnTo>
                    <a:pt x="48813" y="27351"/>
                  </a:lnTo>
                  <a:lnTo>
                    <a:pt x="44273" y="25930"/>
                  </a:lnTo>
                  <a:lnTo>
                    <a:pt x="35422" y="24941"/>
                  </a:lnTo>
                  <a:lnTo>
                    <a:pt x="34903" y="25834"/>
                  </a:lnTo>
                  <a:lnTo>
                    <a:pt x="33867" y="67822"/>
                  </a:lnTo>
                  <a:lnTo>
                    <a:pt x="33867" y="95361"/>
                  </a:lnTo>
                  <a:lnTo>
                    <a:pt x="38363" y="108313"/>
                  </a:lnTo>
                  <a:lnTo>
                    <a:pt x="47367" y="123726"/>
                  </a:lnTo>
                  <a:lnTo>
                    <a:pt x="51439" y="148118"/>
                  </a:lnTo>
                  <a:lnTo>
                    <a:pt x="59950" y="160091"/>
                  </a:lnTo>
                  <a:lnTo>
                    <a:pt x="65215" y="164888"/>
                  </a:lnTo>
                  <a:lnTo>
                    <a:pt x="70690" y="167020"/>
                  </a:lnTo>
                  <a:lnTo>
                    <a:pt x="78768" y="165460"/>
                  </a:lnTo>
                  <a:lnTo>
                    <a:pt x="91386" y="159292"/>
                  </a:lnTo>
                  <a:lnTo>
                    <a:pt x="123325" y="136703"/>
                  </a:lnTo>
                  <a:lnTo>
                    <a:pt x="131450" y="123385"/>
                  </a:lnTo>
                  <a:lnTo>
                    <a:pt x="133682" y="116275"/>
                  </a:lnTo>
                  <a:lnTo>
                    <a:pt x="126740" y="78171"/>
                  </a:lnTo>
                  <a:lnTo>
                    <a:pt x="119800" y="36457"/>
                  </a:lnTo>
                  <a:lnTo>
                    <a:pt x="118542" y="0"/>
                  </a:lnTo>
                  <a:lnTo>
                    <a:pt x="118535" y="4067"/>
                  </a:lnTo>
                  <a:lnTo>
                    <a:pt x="121043" y="8682"/>
                  </a:lnTo>
                  <a:lnTo>
                    <a:pt x="123029" y="11230"/>
                  </a:lnTo>
                  <a:lnTo>
                    <a:pt x="125235" y="19078"/>
                  </a:lnTo>
                  <a:lnTo>
                    <a:pt x="128987" y="34075"/>
                  </a:lnTo>
                  <a:lnTo>
                    <a:pt x="132585" y="45851"/>
                  </a:lnTo>
                  <a:lnTo>
                    <a:pt x="141974" y="87069"/>
                  </a:lnTo>
                  <a:lnTo>
                    <a:pt x="157179" y="128364"/>
                  </a:lnTo>
                  <a:lnTo>
                    <a:pt x="159225" y="140125"/>
                  </a:lnTo>
                  <a:lnTo>
                    <a:pt x="161655" y="144955"/>
                  </a:lnTo>
                  <a:lnTo>
                    <a:pt x="169370" y="152830"/>
                  </a:lnTo>
                  <a:lnTo>
                    <a:pt x="176562" y="156958"/>
                  </a:lnTo>
                  <a:lnTo>
                    <a:pt x="179797" y="158058"/>
                  </a:lnTo>
                  <a:lnTo>
                    <a:pt x="203200" y="1517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1" name="SMARTInkShape-1901"/>
            <p:cNvSpPr/>
            <p:nvPr/>
          </p:nvSpPr>
          <p:spPr>
            <a:xfrm>
              <a:off x="10279847" y="5784332"/>
              <a:ext cx="142621" cy="150802"/>
            </a:xfrm>
            <a:custGeom>
              <a:avLst/>
              <a:gdLst/>
              <a:ahLst/>
              <a:cxnLst/>
              <a:rect l="0" t="0" r="0" b="0"/>
              <a:pathLst>
                <a:path w="142621" h="150802">
                  <a:moveTo>
                    <a:pt x="91820" y="49201"/>
                  </a:moveTo>
                  <a:lnTo>
                    <a:pt x="87324" y="49201"/>
                  </a:lnTo>
                  <a:lnTo>
                    <a:pt x="86001" y="48261"/>
                  </a:lnTo>
                  <a:lnTo>
                    <a:pt x="85118" y="46693"/>
                  </a:lnTo>
                  <a:lnTo>
                    <a:pt x="81701" y="33819"/>
                  </a:lnTo>
                  <a:lnTo>
                    <a:pt x="70843" y="21648"/>
                  </a:lnTo>
                  <a:lnTo>
                    <a:pt x="34591" y="0"/>
                  </a:lnTo>
                  <a:lnTo>
                    <a:pt x="32972" y="408"/>
                  </a:lnTo>
                  <a:lnTo>
                    <a:pt x="28663" y="3369"/>
                  </a:lnTo>
                  <a:lnTo>
                    <a:pt x="26120" y="7821"/>
                  </a:lnTo>
                  <a:lnTo>
                    <a:pt x="10665" y="44865"/>
                  </a:lnTo>
                  <a:lnTo>
                    <a:pt x="3120" y="83612"/>
                  </a:lnTo>
                  <a:lnTo>
                    <a:pt x="0" y="104135"/>
                  </a:lnTo>
                  <a:lnTo>
                    <a:pt x="3569" y="122131"/>
                  </a:lnTo>
                  <a:lnTo>
                    <a:pt x="10586" y="134885"/>
                  </a:lnTo>
                  <a:lnTo>
                    <a:pt x="15893" y="139024"/>
                  </a:lnTo>
                  <a:lnTo>
                    <a:pt x="24167" y="141353"/>
                  </a:lnTo>
                  <a:lnTo>
                    <a:pt x="26963" y="141680"/>
                  </a:lnTo>
                  <a:lnTo>
                    <a:pt x="35086" y="137026"/>
                  </a:lnTo>
                  <a:lnTo>
                    <a:pt x="51136" y="123203"/>
                  </a:lnTo>
                  <a:lnTo>
                    <a:pt x="69139" y="91121"/>
                  </a:lnTo>
                  <a:lnTo>
                    <a:pt x="73184" y="71970"/>
                  </a:lnTo>
                  <a:lnTo>
                    <a:pt x="66725" y="30020"/>
                  </a:lnTo>
                  <a:lnTo>
                    <a:pt x="66427" y="23963"/>
                  </a:lnTo>
                  <a:lnTo>
                    <a:pt x="67363" y="37352"/>
                  </a:lnTo>
                  <a:lnTo>
                    <a:pt x="80861" y="75915"/>
                  </a:lnTo>
                  <a:lnTo>
                    <a:pt x="91885" y="103710"/>
                  </a:lnTo>
                  <a:lnTo>
                    <a:pt x="111758" y="132648"/>
                  </a:lnTo>
                  <a:lnTo>
                    <a:pt x="142620" y="1508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63" name="SMARTInkShape-Group424"/>
          <p:cNvGrpSpPr/>
          <p:nvPr/>
        </p:nvGrpSpPr>
        <p:grpSpPr>
          <a:xfrm>
            <a:off x="9050877" y="5113867"/>
            <a:ext cx="2777057" cy="482601"/>
            <a:chOff x="9050877" y="5113867"/>
            <a:chExt cx="2777057" cy="482601"/>
          </a:xfrm>
        </p:grpSpPr>
        <p:sp>
          <p:nvSpPr>
            <p:cNvPr id="943" name="SMARTInkShape-1902"/>
            <p:cNvSpPr/>
            <p:nvPr/>
          </p:nvSpPr>
          <p:spPr>
            <a:xfrm>
              <a:off x="9355667" y="5352111"/>
              <a:ext cx="133537" cy="90131"/>
            </a:xfrm>
            <a:custGeom>
              <a:avLst/>
              <a:gdLst/>
              <a:ahLst/>
              <a:cxnLst/>
              <a:rect l="0" t="0" r="0" b="0"/>
              <a:pathLst>
                <a:path w="133537" h="90131">
                  <a:moveTo>
                    <a:pt x="0" y="7289"/>
                  </a:moveTo>
                  <a:lnTo>
                    <a:pt x="4494" y="7289"/>
                  </a:lnTo>
                  <a:lnTo>
                    <a:pt x="5818" y="6348"/>
                  </a:lnTo>
                  <a:lnTo>
                    <a:pt x="6701" y="4781"/>
                  </a:lnTo>
                  <a:lnTo>
                    <a:pt x="7290" y="2795"/>
                  </a:lnTo>
                  <a:lnTo>
                    <a:pt x="8623" y="1471"/>
                  </a:lnTo>
                  <a:lnTo>
                    <a:pt x="12613" y="0"/>
                  </a:lnTo>
                  <a:lnTo>
                    <a:pt x="24642" y="3666"/>
                  </a:lnTo>
                  <a:lnTo>
                    <a:pt x="61120" y="18755"/>
                  </a:lnTo>
                  <a:lnTo>
                    <a:pt x="102940" y="35527"/>
                  </a:lnTo>
                  <a:lnTo>
                    <a:pt x="114112" y="43671"/>
                  </a:lnTo>
                  <a:lnTo>
                    <a:pt x="131121" y="62950"/>
                  </a:lnTo>
                  <a:lnTo>
                    <a:pt x="133536" y="69029"/>
                  </a:lnTo>
                  <a:lnTo>
                    <a:pt x="133239" y="71968"/>
                  </a:lnTo>
                  <a:lnTo>
                    <a:pt x="130399" y="77742"/>
                  </a:lnTo>
                  <a:lnTo>
                    <a:pt x="127385" y="79658"/>
                  </a:lnTo>
                  <a:lnTo>
                    <a:pt x="86125" y="89966"/>
                  </a:lnTo>
                  <a:lnTo>
                    <a:pt x="74967" y="90130"/>
                  </a:lnTo>
                  <a:lnTo>
                    <a:pt x="50102" y="85081"/>
                  </a:lnTo>
                  <a:lnTo>
                    <a:pt x="24253" y="81452"/>
                  </a:lnTo>
                  <a:lnTo>
                    <a:pt x="18991" y="79308"/>
                  </a:lnTo>
                  <a:lnTo>
                    <a:pt x="8466" y="496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4" name="SMARTInkShape-1903"/>
            <p:cNvSpPr/>
            <p:nvPr/>
          </p:nvSpPr>
          <p:spPr>
            <a:xfrm>
              <a:off x="9050877" y="5359442"/>
              <a:ext cx="143924" cy="152359"/>
            </a:xfrm>
            <a:custGeom>
              <a:avLst/>
              <a:gdLst/>
              <a:ahLst/>
              <a:cxnLst/>
              <a:rect l="0" t="0" r="0" b="0"/>
              <a:pathLst>
                <a:path w="143924" h="152359">
                  <a:moveTo>
                    <a:pt x="93123" y="42291"/>
                  </a:moveTo>
                  <a:lnTo>
                    <a:pt x="88628" y="42291"/>
                  </a:lnTo>
                  <a:lnTo>
                    <a:pt x="87304" y="41351"/>
                  </a:lnTo>
                  <a:lnTo>
                    <a:pt x="86422" y="39783"/>
                  </a:lnTo>
                  <a:lnTo>
                    <a:pt x="85833" y="37797"/>
                  </a:lnTo>
                  <a:lnTo>
                    <a:pt x="75601" y="25138"/>
                  </a:lnTo>
                  <a:lnTo>
                    <a:pt x="53590" y="3712"/>
                  </a:lnTo>
                  <a:lnTo>
                    <a:pt x="45138" y="1070"/>
                  </a:lnTo>
                  <a:lnTo>
                    <a:pt x="27062" y="0"/>
                  </a:lnTo>
                  <a:lnTo>
                    <a:pt x="13752" y="23530"/>
                  </a:lnTo>
                  <a:lnTo>
                    <a:pt x="6645" y="48380"/>
                  </a:lnTo>
                  <a:lnTo>
                    <a:pt x="2948" y="55346"/>
                  </a:lnTo>
                  <a:lnTo>
                    <a:pt x="574" y="67483"/>
                  </a:lnTo>
                  <a:lnTo>
                    <a:pt x="0" y="91416"/>
                  </a:lnTo>
                  <a:lnTo>
                    <a:pt x="5811" y="99520"/>
                  </a:lnTo>
                  <a:lnTo>
                    <a:pt x="7280" y="104729"/>
                  </a:lnTo>
                  <a:lnTo>
                    <a:pt x="8613" y="106494"/>
                  </a:lnTo>
                  <a:lnTo>
                    <a:pt x="15642" y="109559"/>
                  </a:lnTo>
                  <a:lnTo>
                    <a:pt x="16355" y="112326"/>
                  </a:lnTo>
                  <a:lnTo>
                    <a:pt x="16544" y="114382"/>
                  </a:lnTo>
                  <a:lnTo>
                    <a:pt x="19263" y="119174"/>
                  </a:lnTo>
                  <a:lnTo>
                    <a:pt x="24179" y="125420"/>
                  </a:lnTo>
                  <a:lnTo>
                    <a:pt x="27360" y="126274"/>
                  </a:lnTo>
                  <a:lnTo>
                    <a:pt x="50401" y="126957"/>
                  </a:lnTo>
                  <a:lnTo>
                    <a:pt x="55169" y="122463"/>
                  </a:lnTo>
                  <a:lnTo>
                    <a:pt x="57441" y="117748"/>
                  </a:lnTo>
                  <a:lnTo>
                    <a:pt x="58898" y="111550"/>
                  </a:lnTo>
                  <a:lnTo>
                    <a:pt x="66516" y="102868"/>
                  </a:lnTo>
                  <a:lnTo>
                    <a:pt x="68426" y="95058"/>
                  </a:lnTo>
                  <a:lnTo>
                    <a:pt x="73471" y="87193"/>
                  </a:lnTo>
                  <a:lnTo>
                    <a:pt x="75832" y="77797"/>
                  </a:lnTo>
                  <a:lnTo>
                    <a:pt x="76190" y="36177"/>
                  </a:lnTo>
                  <a:lnTo>
                    <a:pt x="76190" y="8778"/>
                  </a:lnTo>
                  <a:lnTo>
                    <a:pt x="83480" y="8455"/>
                  </a:lnTo>
                  <a:lnTo>
                    <a:pt x="83872" y="9386"/>
                  </a:lnTo>
                  <a:lnTo>
                    <a:pt x="84648" y="16788"/>
                  </a:lnTo>
                  <a:lnTo>
                    <a:pt x="80159" y="21356"/>
                  </a:lnTo>
                  <a:lnTo>
                    <a:pt x="77954" y="26088"/>
                  </a:lnTo>
                  <a:lnTo>
                    <a:pt x="76193" y="62079"/>
                  </a:lnTo>
                  <a:lnTo>
                    <a:pt x="78699" y="67706"/>
                  </a:lnTo>
                  <a:lnTo>
                    <a:pt x="82008" y="73342"/>
                  </a:lnTo>
                  <a:lnTo>
                    <a:pt x="84134" y="84626"/>
                  </a:lnTo>
                  <a:lnTo>
                    <a:pt x="84308" y="87448"/>
                  </a:lnTo>
                  <a:lnTo>
                    <a:pt x="87009" y="93091"/>
                  </a:lnTo>
                  <a:lnTo>
                    <a:pt x="98137" y="107203"/>
                  </a:lnTo>
                  <a:lnTo>
                    <a:pt x="100568" y="115669"/>
                  </a:lnTo>
                  <a:lnTo>
                    <a:pt x="101135" y="121313"/>
                  </a:lnTo>
                  <a:lnTo>
                    <a:pt x="102227" y="123195"/>
                  </a:lnTo>
                  <a:lnTo>
                    <a:pt x="103895" y="124450"/>
                  </a:lnTo>
                  <a:lnTo>
                    <a:pt x="108259" y="126783"/>
                  </a:lnTo>
                  <a:lnTo>
                    <a:pt x="116005" y="132446"/>
                  </a:lnTo>
                  <a:lnTo>
                    <a:pt x="121480" y="134101"/>
                  </a:lnTo>
                  <a:lnTo>
                    <a:pt x="123317" y="135483"/>
                  </a:lnTo>
                  <a:lnTo>
                    <a:pt x="127784" y="141923"/>
                  </a:lnTo>
                  <a:lnTo>
                    <a:pt x="143923" y="1523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5" name="SMARTInkShape-1904"/>
            <p:cNvSpPr/>
            <p:nvPr/>
          </p:nvSpPr>
          <p:spPr>
            <a:xfrm>
              <a:off x="9601200" y="5384800"/>
              <a:ext cx="135468" cy="63563"/>
            </a:xfrm>
            <a:custGeom>
              <a:avLst/>
              <a:gdLst/>
              <a:ahLst/>
              <a:cxnLst/>
              <a:rect l="0" t="0" r="0" b="0"/>
              <a:pathLst>
                <a:path w="135468" h="63563">
                  <a:moveTo>
                    <a:pt x="0" y="0"/>
                  </a:moveTo>
                  <a:lnTo>
                    <a:pt x="17152" y="19662"/>
                  </a:lnTo>
                  <a:lnTo>
                    <a:pt x="32014" y="39696"/>
                  </a:lnTo>
                  <a:lnTo>
                    <a:pt x="41197" y="49314"/>
                  </a:lnTo>
                  <a:lnTo>
                    <a:pt x="51548" y="54843"/>
                  </a:lnTo>
                  <a:lnTo>
                    <a:pt x="80061" y="63562"/>
                  </a:lnTo>
                  <a:lnTo>
                    <a:pt x="100863" y="60016"/>
                  </a:lnTo>
                  <a:lnTo>
                    <a:pt x="135467"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6" name="SMARTInkShape-1905"/>
            <p:cNvSpPr/>
            <p:nvPr/>
          </p:nvSpPr>
          <p:spPr>
            <a:xfrm>
              <a:off x="9704552" y="5360577"/>
              <a:ext cx="49049" cy="218957"/>
            </a:xfrm>
            <a:custGeom>
              <a:avLst/>
              <a:gdLst/>
              <a:ahLst/>
              <a:cxnLst/>
              <a:rect l="0" t="0" r="0" b="0"/>
              <a:pathLst>
                <a:path w="49049" h="218957">
                  <a:moveTo>
                    <a:pt x="49048" y="7290"/>
                  </a:moveTo>
                  <a:lnTo>
                    <a:pt x="44553" y="7290"/>
                  </a:lnTo>
                  <a:lnTo>
                    <a:pt x="43229" y="6349"/>
                  </a:lnTo>
                  <a:lnTo>
                    <a:pt x="42347" y="4781"/>
                  </a:lnTo>
                  <a:lnTo>
                    <a:pt x="41758" y="2796"/>
                  </a:lnTo>
                  <a:lnTo>
                    <a:pt x="40424" y="1471"/>
                  </a:lnTo>
                  <a:lnTo>
                    <a:pt x="36435" y="0"/>
                  </a:lnTo>
                  <a:lnTo>
                    <a:pt x="34995" y="548"/>
                  </a:lnTo>
                  <a:lnTo>
                    <a:pt x="34036" y="1855"/>
                  </a:lnTo>
                  <a:lnTo>
                    <a:pt x="33394" y="3666"/>
                  </a:lnTo>
                  <a:lnTo>
                    <a:pt x="27999" y="10712"/>
                  </a:lnTo>
                  <a:lnTo>
                    <a:pt x="24937" y="27745"/>
                  </a:lnTo>
                  <a:lnTo>
                    <a:pt x="21309" y="62828"/>
                  </a:lnTo>
                  <a:lnTo>
                    <a:pt x="11899" y="99687"/>
                  </a:lnTo>
                  <a:lnTo>
                    <a:pt x="7169" y="136579"/>
                  </a:lnTo>
                  <a:lnTo>
                    <a:pt x="986" y="173486"/>
                  </a:lnTo>
                  <a:lnTo>
                    <a:pt x="0" y="194613"/>
                  </a:lnTo>
                  <a:lnTo>
                    <a:pt x="6715" y="2189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7" name="SMARTInkShape-1906"/>
            <p:cNvSpPr/>
            <p:nvPr/>
          </p:nvSpPr>
          <p:spPr>
            <a:xfrm>
              <a:off x="9829800" y="5350933"/>
              <a:ext cx="16934" cy="110068"/>
            </a:xfrm>
            <a:custGeom>
              <a:avLst/>
              <a:gdLst/>
              <a:ahLst/>
              <a:cxnLst/>
              <a:rect l="0" t="0" r="0" b="0"/>
              <a:pathLst>
                <a:path w="16934" h="110068">
                  <a:moveTo>
                    <a:pt x="0" y="0"/>
                  </a:moveTo>
                  <a:lnTo>
                    <a:pt x="0" y="37255"/>
                  </a:lnTo>
                  <a:lnTo>
                    <a:pt x="940" y="71209"/>
                  </a:lnTo>
                  <a:lnTo>
                    <a:pt x="16933" y="110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8" name="SMARTInkShape-1907"/>
            <p:cNvSpPr/>
            <p:nvPr/>
          </p:nvSpPr>
          <p:spPr>
            <a:xfrm>
              <a:off x="9973733" y="5309910"/>
              <a:ext cx="177453" cy="252122"/>
            </a:xfrm>
            <a:custGeom>
              <a:avLst/>
              <a:gdLst/>
              <a:ahLst/>
              <a:cxnLst/>
              <a:rect l="0" t="0" r="0" b="0"/>
              <a:pathLst>
                <a:path w="177453" h="252122">
                  <a:moveTo>
                    <a:pt x="169334" y="24090"/>
                  </a:moveTo>
                  <a:lnTo>
                    <a:pt x="173830" y="24090"/>
                  </a:lnTo>
                  <a:lnTo>
                    <a:pt x="175152" y="23149"/>
                  </a:lnTo>
                  <a:lnTo>
                    <a:pt x="176035" y="21582"/>
                  </a:lnTo>
                  <a:lnTo>
                    <a:pt x="176624" y="19596"/>
                  </a:lnTo>
                  <a:lnTo>
                    <a:pt x="176075" y="17331"/>
                  </a:lnTo>
                  <a:lnTo>
                    <a:pt x="170408" y="8683"/>
                  </a:lnTo>
                  <a:lnTo>
                    <a:pt x="165156" y="3115"/>
                  </a:lnTo>
                  <a:lnTo>
                    <a:pt x="160265" y="657"/>
                  </a:lnTo>
                  <a:lnTo>
                    <a:pt x="157645" y="0"/>
                  </a:lnTo>
                  <a:lnTo>
                    <a:pt x="144964" y="3572"/>
                  </a:lnTo>
                  <a:lnTo>
                    <a:pt x="137181" y="10582"/>
                  </a:lnTo>
                  <a:lnTo>
                    <a:pt x="118684" y="37131"/>
                  </a:lnTo>
                  <a:lnTo>
                    <a:pt x="112015" y="50583"/>
                  </a:lnTo>
                  <a:lnTo>
                    <a:pt x="89221" y="85086"/>
                  </a:lnTo>
                  <a:lnTo>
                    <a:pt x="86691" y="92906"/>
                  </a:lnTo>
                  <a:lnTo>
                    <a:pt x="86958" y="95367"/>
                  </a:lnTo>
                  <a:lnTo>
                    <a:pt x="88075" y="97008"/>
                  </a:lnTo>
                  <a:lnTo>
                    <a:pt x="89761" y="98103"/>
                  </a:lnTo>
                  <a:lnTo>
                    <a:pt x="96630" y="99642"/>
                  </a:lnTo>
                  <a:lnTo>
                    <a:pt x="109116" y="95603"/>
                  </a:lnTo>
                  <a:lnTo>
                    <a:pt x="146309" y="63901"/>
                  </a:lnTo>
                  <a:lnTo>
                    <a:pt x="165545" y="36181"/>
                  </a:lnTo>
                  <a:lnTo>
                    <a:pt x="169291" y="24246"/>
                  </a:lnTo>
                  <a:lnTo>
                    <a:pt x="169332" y="62545"/>
                  </a:lnTo>
                  <a:lnTo>
                    <a:pt x="169334" y="104262"/>
                  </a:lnTo>
                  <a:lnTo>
                    <a:pt x="169334" y="144035"/>
                  </a:lnTo>
                  <a:lnTo>
                    <a:pt x="169334" y="177431"/>
                  </a:lnTo>
                  <a:lnTo>
                    <a:pt x="171843" y="212897"/>
                  </a:lnTo>
                  <a:lnTo>
                    <a:pt x="177452" y="246203"/>
                  </a:lnTo>
                  <a:lnTo>
                    <a:pt x="176627" y="248365"/>
                  </a:lnTo>
                  <a:lnTo>
                    <a:pt x="175137" y="249806"/>
                  </a:lnTo>
                  <a:lnTo>
                    <a:pt x="173202" y="250768"/>
                  </a:lnTo>
                  <a:lnTo>
                    <a:pt x="161490" y="252121"/>
                  </a:lnTo>
                  <a:lnTo>
                    <a:pt x="141609" y="248028"/>
                  </a:lnTo>
                  <a:lnTo>
                    <a:pt x="120304" y="239156"/>
                  </a:lnTo>
                  <a:lnTo>
                    <a:pt x="82786" y="231411"/>
                  </a:lnTo>
                  <a:lnTo>
                    <a:pt x="46371" y="219540"/>
                  </a:lnTo>
                  <a:lnTo>
                    <a:pt x="0" y="201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9" name="SMARTInkShape-1908"/>
            <p:cNvSpPr/>
            <p:nvPr/>
          </p:nvSpPr>
          <p:spPr>
            <a:xfrm>
              <a:off x="9829800" y="5240867"/>
              <a:ext cx="1" cy="8467"/>
            </a:xfrm>
            <a:custGeom>
              <a:avLst/>
              <a:gdLst/>
              <a:ahLst/>
              <a:cxnLst/>
              <a:rect l="0" t="0" r="0" b="0"/>
              <a:pathLst>
                <a:path w="1" h="8467">
                  <a:moveTo>
                    <a:pt x="0" y="8466"/>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0" name="SMARTInkShape-1909"/>
            <p:cNvSpPr/>
            <p:nvPr/>
          </p:nvSpPr>
          <p:spPr>
            <a:xfrm>
              <a:off x="9889067" y="5317067"/>
              <a:ext cx="127001" cy="132544"/>
            </a:xfrm>
            <a:custGeom>
              <a:avLst/>
              <a:gdLst/>
              <a:ahLst/>
              <a:cxnLst/>
              <a:rect l="0" t="0" r="0" b="0"/>
              <a:pathLst>
                <a:path w="127001" h="132544">
                  <a:moveTo>
                    <a:pt x="0" y="0"/>
                  </a:moveTo>
                  <a:lnTo>
                    <a:pt x="0" y="27192"/>
                  </a:lnTo>
                  <a:lnTo>
                    <a:pt x="2509" y="33408"/>
                  </a:lnTo>
                  <a:lnTo>
                    <a:pt x="17152" y="62479"/>
                  </a:lnTo>
                  <a:lnTo>
                    <a:pt x="30897" y="104061"/>
                  </a:lnTo>
                  <a:lnTo>
                    <a:pt x="33750" y="132493"/>
                  </a:lnTo>
                  <a:lnTo>
                    <a:pt x="33790" y="132543"/>
                  </a:lnTo>
                  <a:lnTo>
                    <a:pt x="33856" y="123421"/>
                  </a:lnTo>
                  <a:lnTo>
                    <a:pt x="44320" y="81908"/>
                  </a:lnTo>
                  <a:lnTo>
                    <a:pt x="55765" y="42911"/>
                  </a:lnTo>
                  <a:lnTo>
                    <a:pt x="60111" y="23585"/>
                  </a:lnTo>
                  <a:lnTo>
                    <a:pt x="67795" y="11738"/>
                  </a:lnTo>
                  <a:lnTo>
                    <a:pt x="74972" y="5216"/>
                  </a:lnTo>
                  <a:lnTo>
                    <a:pt x="81299" y="2318"/>
                  </a:lnTo>
                  <a:lnTo>
                    <a:pt x="91388" y="305"/>
                  </a:lnTo>
                  <a:lnTo>
                    <a:pt x="92358" y="5153"/>
                  </a:lnTo>
                  <a:lnTo>
                    <a:pt x="97582" y="44307"/>
                  </a:lnTo>
                  <a:lnTo>
                    <a:pt x="101247" y="84317"/>
                  </a:lnTo>
                  <a:lnTo>
                    <a:pt x="127000" y="1100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1" name="SMARTInkShape-1910"/>
            <p:cNvSpPr/>
            <p:nvPr/>
          </p:nvSpPr>
          <p:spPr>
            <a:xfrm>
              <a:off x="10490303" y="5139267"/>
              <a:ext cx="16831" cy="270934"/>
            </a:xfrm>
            <a:custGeom>
              <a:avLst/>
              <a:gdLst/>
              <a:ahLst/>
              <a:cxnLst/>
              <a:rect l="0" t="0" r="0" b="0"/>
              <a:pathLst>
                <a:path w="16831" h="270934">
                  <a:moveTo>
                    <a:pt x="8364" y="0"/>
                  </a:moveTo>
                  <a:lnTo>
                    <a:pt x="3868" y="4494"/>
                  </a:lnTo>
                  <a:lnTo>
                    <a:pt x="1662" y="9209"/>
                  </a:lnTo>
                  <a:lnTo>
                    <a:pt x="0" y="32760"/>
                  </a:lnTo>
                  <a:lnTo>
                    <a:pt x="7195" y="72351"/>
                  </a:lnTo>
                  <a:lnTo>
                    <a:pt x="15552" y="109949"/>
                  </a:lnTo>
                  <a:lnTo>
                    <a:pt x="16661" y="147541"/>
                  </a:lnTo>
                  <a:lnTo>
                    <a:pt x="16796" y="185307"/>
                  </a:lnTo>
                  <a:lnTo>
                    <a:pt x="16824" y="224821"/>
                  </a:lnTo>
                  <a:lnTo>
                    <a:pt x="16830"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2" name="SMARTInkShape-1911"/>
            <p:cNvSpPr/>
            <p:nvPr/>
          </p:nvSpPr>
          <p:spPr>
            <a:xfrm>
              <a:off x="11150631" y="5249333"/>
              <a:ext cx="135437" cy="152358"/>
            </a:xfrm>
            <a:custGeom>
              <a:avLst/>
              <a:gdLst/>
              <a:ahLst/>
              <a:cxnLst/>
              <a:rect l="0" t="0" r="0" b="0"/>
              <a:pathLst>
                <a:path w="135437" h="152358">
                  <a:moveTo>
                    <a:pt x="8436" y="0"/>
                  </a:moveTo>
                  <a:lnTo>
                    <a:pt x="3940" y="0"/>
                  </a:lnTo>
                  <a:lnTo>
                    <a:pt x="2617" y="1883"/>
                  </a:lnTo>
                  <a:lnTo>
                    <a:pt x="317" y="14580"/>
                  </a:lnTo>
                  <a:lnTo>
                    <a:pt x="0" y="43090"/>
                  </a:lnTo>
                  <a:lnTo>
                    <a:pt x="2491" y="49883"/>
                  </a:lnTo>
                  <a:lnTo>
                    <a:pt x="5793" y="56037"/>
                  </a:lnTo>
                  <a:lnTo>
                    <a:pt x="7913" y="67653"/>
                  </a:lnTo>
                  <a:lnTo>
                    <a:pt x="8332" y="79007"/>
                  </a:lnTo>
                  <a:lnTo>
                    <a:pt x="9308" y="80894"/>
                  </a:lnTo>
                  <a:lnTo>
                    <a:pt x="10899" y="82151"/>
                  </a:lnTo>
                  <a:lnTo>
                    <a:pt x="16902" y="84667"/>
                  </a:lnTo>
                  <a:lnTo>
                    <a:pt x="16902" y="93030"/>
                  </a:lnTo>
                  <a:lnTo>
                    <a:pt x="24193" y="100414"/>
                  </a:lnTo>
                  <a:lnTo>
                    <a:pt x="33478" y="130685"/>
                  </a:lnTo>
                  <a:lnTo>
                    <a:pt x="33731" y="138545"/>
                  </a:lnTo>
                  <a:lnTo>
                    <a:pt x="36298" y="144047"/>
                  </a:lnTo>
                  <a:lnTo>
                    <a:pt x="42270" y="152357"/>
                  </a:lnTo>
                  <a:lnTo>
                    <a:pt x="42302" y="113532"/>
                  </a:lnTo>
                  <a:lnTo>
                    <a:pt x="43243" y="104081"/>
                  </a:lnTo>
                  <a:lnTo>
                    <a:pt x="52756" y="66361"/>
                  </a:lnTo>
                  <a:lnTo>
                    <a:pt x="62450" y="44885"/>
                  </a:lnTo>
                  <a:lnTo>
                    <a:pt x="66082" y="41211"/>
                  </a:lnTo>
                  <a:lnTo>
                    <a:pt x="90460" y="28693"/>
                  </a:lnTo>
                  <a:lnTo>
                    <a:pt x="100081" y="26864"/>
                  </a:lnTo>
                  <a:lnTo>
                    <a:pt x="135436" y="33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3" name="SMARTInkShape-1912"/>
            <p:cNvSpPr/>
            <p:nvPr/>
          </p:nvSpPr>
          <p:spPr>
            <a:xfrm>
              <a:off x="11370837" y="5266267"/>
              <a:ext cx="152297" cy="118534"/>
            </a:xfrm>
            <a:custGeom>
              <a:avLst/>
              <a:gdLst/>
              <a:ahLst/>
              <a:cxnLst/>
              <a:rect l="0" t="0" r="0" b="0"/>
              <a:pathLst>
                <a:path w="152297" h="118534">
                  <a:moveTo>
                    <a:pt x="8363" y="0"/>
                  </a:moveTo>
                  <a:lnTo>
                    <a:pt x="8363" y="4494"/>
                  </a:lnTo>
                  <a:lnTo>
                    <a:pt x="5854" y="9208"/>
                  </a:lnTo>
                  <a:lnTo>
                    <a:pt x="3867" y="11784"/>
                  </a:lnTo>
                  <a:lnTo>
                    <a:pt x="1662" y="19662"/>
                  </a:lnTo>
                  <a:lnTo>
                    <a:pt x="0" y="56603"/>
                  </a:lnTo>
                  <a:lnTo>
                    <a:pt x="8524" y="95023"/>
                  </a:lnTo>
                  <a:lnTo>
                    <a:pt x="14891" y="106132"/>
                  </a:lnTo>
                  <a:lnTo>
                    <a:pt x="20044" y="112394"/>
                  </a:lnTo>
                  <a:lnTo>
                    <a:pt x="22735" y="113500"/>
                  </a:lnTo>
                  <a:lnTo>
                    <a:pt x="25471" y="113296"/>
                  </a:lnTo>
                  <a:lnTo>
                    <a:pt x="31018" y="110560"/>
                  </a:lnTo>
                  <a:lnTo>
                    <a:pt x="58018" y="85725"/>
                  </a:lnTo>
                  <a:lnTo>
                    <a:pt x="63357" y="75416"/>
                  </a:lnTo>
                  <a:lnTo>
                    <a:pt x="74669" y="36643"/>
                  </a:lnTo>
                  <a:lnTo>
                    <a:pt x="76059" y="10284"/>
                  </a:lnTo>
                  <a:lnTo>
                    <a:pt x="76085" y="13499"/>
                  </a:lnTo>
                  <a:lnTo>
                    <a:pt x="73584" y="17915"/>
                  </a:lnTo>
                  <a:lnTo>
                    <a:pt x="71599" y="20410"/>
                  </a:lnTo>
                  <a:lnTo>
                    <a:pt x="71216" y="23955"/>
                  </a:lnTo>
                  <a:lnTo>
                    <a:pt x="80344" y="62280"/>
                  </a:lnTo>
                  <a:lnTo>
                    <a:pt x="95977" y="98548"/>
                  </a:lnTo>
                  <a:lnTo>
                    <a:pt x="99698" y="102387"/>
                  </a:lnTo>
                  <a:lnTo>
                    <a:pt x="125178" y="115211"/>
                  </a:lnTo>
                  <a:lnTo>
                    <a:pt x="152296"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4" name="SMARTInkShape-1913"/>
            <p:cNvSpPr/>
            <p:nvPr/>
          </p:nvSpPr>
          <p:spPr>
            <a:xfrm>
              <a:off x="10811933" y="5228180"/>
              <a:ext cx="135468" cy="165088"/>
            </a:xfrm>
            <a:custGeom>
              <a:avLst/>
              <a:gdLst/>
              <a:ahLst/>
              <a:cxnLst/>
              <a:rect l="0" t="0" r="0" b="0"/>
              <a:pathLst>
                <a:path w="135468" h="165088">
                  <a:moveTo>
                    <a:pt x="0" y="46553"/>
                  </a:moveTo>
                  <a:lnTo>
                    <a:pt x="0" y="66456"/>
                  </a:lnTo>
                  <a:lnTo>
                    <a:pt x="8989" y="79314"/>
                  </a:lnTo>
                  <a:lnTo>
                    <a:pt x="19075" y="90545"/>
                  </a:lnTo>
                  <a:lnTo>
                    <a:pt x="27606" y="94328"/>
                  </a:lnTo>
                  <a:lnTo>
                    <a:pt x="32515" y="95336"/>
                  </a:lnTo>
                  <a:lnTo>
                    <a:pt x="42987" y="93949"/>
                  </a:lnTo>
                  <a:lnTo>
                    <a:pt x="73749" y="86822"/>
                  </a:lnTo>
                  <a:lnTo>
                    <a:pt x="87004" y="77190"/>
                  </a:lnTo>
                  <a:lnTo>
                    <a:pt x="90409" y="69264"/>
                  </a:lnTo>
                  <a:lnTo>
                    <a:pt x="92974" y="32285"/>
                  </a:lnTo>
                  <a:lnTo>
                    <a:pt x="85830" y="7551"/>
                  </a:lnTo>
                  <a:lnTo>
                    <a:pt x="76023" y="712"/>
                  </a:lnTo>
                  <a:lnTo>
                    <a:pt x="72318" y="0"/>
                  </a:lnTo>
                  <a:lnTo>
                    <a:pt x="68910" y="466"/>
                  </a:lnTo>
                  <a:lnTo>
                    <a:pt x="61671" y="4433"/>
                  </a:lnTo>
                  <a:lnTo>
                    <a:pt x="40759" y="23074"/>
                  </a:lnTo>
                  <a:lnTo>
                    <a:pt x="31414" y="41165"/>
                  </a:lnTo>
                  <a:lnTo>
                    <a:pt x="26192" y="80825"/>
                  </a:lnTo>
                  <a:lnTo>
                    <a:pt x="25557" y="118861"/>
                  </a:lnTo>
                  <a:lnTo>
                    <a:pt x="27979" y="132939"/>
                  </a:lnTo>
                  <a:lnTo>
                    <a:pt x="37199" y="154137"/>
                  </a:lnTo>
                  <a:lnTo>
                    <a:pt x="40791" y="157787"/>
                  </a:lnTo>
                  <a:lnTo>
                    <a:pt x="49801" y="161843"/>
                  </a:lnTo>
                  <a:lnTo>
                    <a:pt x="135467" y="1650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5" name="SMARTInkShape-1914"/>
            <p:cNvSpPr/>
            <p:nvPr/>
          </p:nvSpPr>
          <p:spPr>
            <a:xfrm>
              <a:off x="11650133" y="5242336"/>
              <a:ext cx="177801" cy="157685"/>
            </a:xfrm>
            <a:custGeom>
              <a:avLst/>
              <a:gdLst/>
              <a:ahLst/>
              <a:cxnLst/>
              <a:rect l="0" t="0" r="0" b="0"/>
              <a:pathLst>
                <a:path w="177801" h="157685">
                  <a:moveTo>
                    <a:pt x="0" y="57797"/>
                  </a:moveTo>
                  <a:lnTo>
                    <a:pt x="0" y="62291"/>
                  </a:lnTo>
                  <a:lnTo>
                    <a:pt x="2510" y="67007"/>
                  </a:lnTo>
                  <a:lnTo>
                    <a:pt x="19904" y="86063"/>
                  </a:lnTo>
                  <a:lnTo>
                    <a:pt x="37255" y="94499"/>
                  </a:lnTo>
                  <a:lnTo>
                    <a:pt x="55776" y="98462"/>
                  </a:lnTo>
                  <a:lnTo>
                    <a:pt x="60703" y="97137"/>
                  </a:lnTo>
                  <a:lnTo>
                    <a:pt x="87293" y="76969"/>
                  </a:lnTo>
                  <a:lnTo>
                    <a:pt x="104026" y="51705"/>
                  </a:lnTo>
                  <a:lnTo>
                    <a:pt x="108276" y="35086"/>
                  </a:lnTo>
                  <a:lnTo>
                    <a:pt x="109537" y="18247"/>
                  </a:lnTo>
                  <a:lnTo>
                    <a:pt x="107831" y="14497"/>
                  </a:lnTo>
                  <a:lnTo>
                    <a:pt x="104815" y="11998"/>
                  </a:lnTo>
                  <a:lnTo>
                    <a:pt x="94087" y="5970"/>
                  </a:lnTo>
                  <a:lnTo>
                    <a:pt x="87913" y="1837"/>
                  </a:lnTo>
                  <a:lnTo>
                    <a:pt x="82034" y="0"/>
                  </a:lnTo>
                  <a:lnTo>
                    <a:pt x="73775" y="1693"/>
                  </a:lnTo>
                  <a:lnTo>
                    <a:pt x="63833" y="6522"/>
                  </a:lnTo>
                  <a:lnTo>
                    <a:pt x="48599" y="19817"/>
                  </a:lnTo>
                  <a:lnTo>
                    <a:pt x="41042" y="30255"/>
                  </a:lnTo>
                  <a:lnTo>
                    <a:pt x="37054" y="41167"/>
                  </a:lnTo>
                  <a:lnTo>
                    <a:pt x="34496" y="63503"/>
                  </a:lnTo>
                  <a:lnTo>
                    <a:pt x="39165" y="74758"/>
                  </a:lnTo>
                  <a:lnTo>
                    <a:pt x="65728" y="112204"/>
                  </a:lnTo>
                  <a:lnTo>
                    <a:pt x="90457" y="138596"/>
                  </a:lnTo>
                  <a:lnTo>
                    <a:pt x="116103" y="153615"/>
                  </a:lnTo>
                  <a:lnTo>
                    <a:pt x="132761" y="157684"/>
                  </a:lnTo>
                  <a:lnTo>
                    <a:pt x="177800" y="1509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6" name="SMARTInkShape-1915"/>
            <p:cNvSpPr/>
            <p:nvPr/>
          </p:nvSpPr>
          <p:spPr>
            <a:xfrm>
              <a:off x="11548533" y="5131252"/>
              <a:ext cx="42335" cy="228149"/>
            </a:xfrm>
            <a:custGeom>
              <a:avLst/>
              <a:gdLst/>
              <a:ahLst/>
              <a:cxnLst/>
              <a:rect l="0" t="0" r="0" b="0"/>
              <a:pathLst>
                <a:path w="42335" h="228149">
                  <a:moveTo>
                    <a:pt x="0" y="16481"/>
                  </a:moveTo>
                  <a:lnTo>
                    <a:pt x="0" y="0"/>
                  </a:lnTo>
                  <a:lnTo>
                    <a:pt x="941" y="14097"/>
                  </a:lnTo>
                  <a:lnTo>
                    <a:pt x="13500" y="54471"/>
                  </a:lnTo>
                  <a:lnTo>
                    <a:pt x="18764" y="91544"/>
                  </a:lnTo>
                  <a:lnTo>
                    <a:pt x="23434" y="122762"/>
                  </a:lnTo>
                  <a:lnTo>
                    <a:pt x="27327" y="156784"/>
                  </a:lnTo>
                  <a:lnTo>
                    <a:pt x="33945" y="191573"/>
                  </a:lnTo>
                  <a:lnTo>
                    <a:pt x="42334" y="2281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SMARTInkShape-1916"/>
            <p:cNvSpPr/>
            <p:nvPr/>
          </p:nvSpPr>
          <p:spPr>
            <a:xfrm>
              <a:off x="9203267" y="5376333"/>
              <a:ext cx="143900" cy="110068"/>
            </a:xfrm>
            <a:custGeom>
              <a:avLst/>
              <a:gdLst/>
              <a:ahLst/>
              <a:cxnLst/>
              <a:rect l="0" t="0" r="0" b="0"/>
              <a:pathLst>
                <a:path w="143900" h="110068">
                  <a:moveTo>
                    <a:pt x="0" y="0"/>
                  </a:moveTo>
                  <a:lnTo>
                    <a:pt x="20974" y="0"/>
                  </a:lnTo>
                  <a:lnTo>
                    <a:pt x="25941" y="2509"/>
                  </a:lnTo>
                  <a:lnTo>
                    <a:pt x="31285" y="5819"/>
                  </a:lnTo>
                  <a:lnTo>
                    <a:pt x="39583" y="8623"/>
                  </a:lnTo>
                  <a:lnTo>
                    <a:pt x="48940" y="14053"/>
                  </a:lnTo>
                  <a:lnTo>
                    <a:pt x="78673" y="16821"/>
                  </a:lnTo>
                  <a:lnTo>
                    <a:pt x="80672" y="17799"/>
                  </a:lnTo>
                  <a:lnTo>
                    <a:pt x="82003" y="19392"/>
                  </a:lnTo>
                  <a:lnTo>
                    <a:pt x="82891" y="21395"/>
                  </a:lnTo>
                  <a:lnTo>
                    <a:pt x="106686" y="38666"/>
                  </a:lnTo>
                  <a:lnTo>
                    <a:pt x="118422" y="44118"/>
                  </a:lnTo>
                  <a:lnTo>
                    <a:pt x="121282" y="46345"/>
                  </a:lnTo>
                  <a:lnTo>
                    <a:pt x="124458" y="51328"/>
                  </a:lnTo>
                  <a:lnTo>
                    <a:pt x="125305" y="53975"/>
                  </a:lnTo>
                  <a:lnTo>
                    <a:pt x="126811" y="55739"/>
                  </a:lnTo>
                  <a:lnTo>
                    <a:pt x="130992" y="57699"/>
                  </a:lnTo>
                  <a:lnTo>
                    <a:pt x="132483" y="59163"/>
                  </a:lnTo>
                  <a:lnTo>
                    <a:pt x="141993" y="76359"/>
                  </a:lnTo>
                  <a:lnTo>
                    <a:pt x="143899" y="91813"/>
                  </a:lnTo>
                  <a:lnTo>
                    <a:pt x="138107" y="99632"/>
                  </a:lnTo>
                  <a:lnTo>
                    <a:pt x="136640" y="104802"/>
                  </a:lnTo>
                  <a:lnTo>
                    <a:pt x="135308" y="106557"/>
                  </a:lnTo>
                  <a:lnTo>
                    <a:pt x="131320" y="108506"/>
                  </a:lnTo>
                  <a:lnTo>
                    <a:pt x="90553" y="110064"/>
                  </a:lnTo>
                  <a:lnTo>
                    <a:pt x="56096" y="110067"/>
                  </a:lnTo>
                  <a:lnTo>
                    <a:pt x="54330" y="109126"/>
                  </a:lnTo>
                  <a:lnTo>
                    <a:pt x="53153" y="107559"/>
                  </a:lnTo>
                  <a:lnTo>
                    <a:pt x="50905" y="103308"/>
                  </a:lnTo>
                  <a:lnTo>
                    <a:pt x="43648" y="94660"/>
                  </a:lnTo>
                  <a:lnTo>
                    <a:pt x="42333" y="84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8" name="SMARTInkShape-1917"/>
            <p:cNvSpPr/>
            <p:nvPr/>
          </p:nvSpPr>
          <p:spPr>
            <a:xfrm>
              <a:off x="9389533" y="5376333"/>
              <a:ext cx="50801" cy="186268"/>
            </a:xfrm>
            <a:custGeom>
              <a:avLst/>
              <a:gdLst/>
              <a:ahLst/>
              <a:cxnLst/>
              <a:rect l="0" t="0" r="0" b="0"/>
              <a:pathLst>
                <a:path w="50801" h="186268">
                  <a:moveTo>
                    <a:pt x="8467" y="0"/>
                  </a:moveTo>
                  <a:lnTo>
                    <a:pt x="2" y="0"/>
                  </a:lnTo>
                  <a:lnTo>
                    <a:pt x="0" y="15654"/>
                  </a:lnTo>
                  <a:lnTo>
                    <a:pt x="5819" y="31140"/>
                  </a:lnTo>
                  <a:lnTo>
                    <a:pt x="14994" y="70886"/>
                  </a:lnTo>
                  <a:lnTo>
                    <a:pt x="25304" y="107173"/>
                  </a:lnTo>
                  <a:lnTo>
                    <a:pt x="35792" y="142773"/>
                  </a:lnTo>
                  <a:lnTo>
                    <a:pt x="50800" y="186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9" name="SMARTInkShape-1918"/>
            <p:cNvSpPr/>
            <p:nvPr/>
          </p:nvSpPr>
          <p:spPr>
            <a:xfrm>
              <a:off x="9558898" y="5181600"/>
              <a:ext cx="16903" cy="287868"/>
            </a:xfrm>
            <a:custGeom>
              <a:avLst/>
              <a:gdLst/>
              <a:ahLst/>
              <a:cxnLst/>
              <a:rect l="0" t="0" r="0" b="0"/>
              <a:pathLst>
                <a:path w="16903" h="287868">
                  <a:moveTo>
                    <a:pt x="8435" y="0"/>
                  </a:moveTo>
                  <a:lnTo>
                    <a:pt x="3941" y="0"/>
                  </a:lnTo>
                  <a:lnTo>
                    <a:pt x="2617" y="941"/>
                  </a:lnTo>
                  <a:lnTo>
                    <a:pt x="1734" y="2508"/>
                  </a:lnTo>
                  <a:lnTo>
                    <a:pt x="317" y="7289"/>
                  </a:lnTo>
                  <a:lnTo>
                    <a:pt x="0" y="43716"/>
                  </a:lnTo>
                  <a:lnTo>
                    <a:pt x="5793" y="84174"/>
                  </a:lnTo>
                  <a:lnTo>
                    <a:pt x="7652" y="121941"/>
                  </a:lnTo>
                  <a:lnTo>
                    <a:pt x="8204" y="158323"/>
                  </a:lnTo>
                  <a:lnTo>
                    <a:pt x="8367" y="196593"/>
                  </a:lnTo>
                  <a:lnTo>
                    <a:pt x="16902" y="287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0" name="SMARTInkShape-1919"/>
            <p:cNvSpPr/>
            <p:nvPr/>
          </p:nvSpPr>
          <p:spPr>
            <a:xfrm>
              <a:off x="9254067" y="5376337"/>
              <a:ext cx="33867" cy="220131"/>
            </a:xfrm>
            <a:custGeom>
              <a:avLst/>
              <a:gdLst/>
              <a:ahLst/>
              <a:cxnLst/>
              <a:rect l="0" t="0" r="0" b="0"/>
              <a:pathLst>
                <a:path w="33867" h="220131">
                  <a:moveTo>
                    <a:pt x="0" y="8463"/>
                  </a:moveTo>
                  <a:lnTo>
                    <a:pt x="0" y="0"/>
                  </a:lnTo>
                  <a:lnTo>
                    <a:pt x="0" y="39530"/>
                  </a:lnTo>
                  <a:lnTo>
                    <a:pt x="0" y="79192"/>
                  </a:lnTo>
                  <a:lnTo>
                    <a:pt x="940" y="115795"/>
                  </a:lnTo>
                  <a:lnTo>
                    <a:pt x="10453" y="143357"/>
                  </a:lnTo>
                  <a:lnTo>
                    <a:pt x="12613" y="146370"/>
                  </a:lnTo>
                  <a:lnTo>
                    <a:pt x="15652" y="159600"/>
                  </a:lnTo>
                  <a:lnTo>
                    <a:pt x="17621" y="174166"/>
                  </a:lnTo>
                  <a:lnTo>
                    <a:pt x="22678" y="184142"/>
                  </a:lnTo>
                  <a:lnTo>
                    <a:pt x="25534" y="196715"/>
                  </a:lnTo>
                  <a:lnTo>
                    <a:pt x="27370" y="198875"/>
                  </a:lnTo>
                  <a:lnTo>
                    <a:pt x="29536" y="200316"/>
                  </a:lnTo>
                  <a:lnTo>
                    <a:pt x="31942" y="206933"/>
                  </a:lnTo>
                  <a:lnTo>
                    <a:pt x="33866" y="2201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1" name="SMARTInkShape-1920"/>
            <p:cNvSpPr/>
            <p:nvPr/>
          </p:nvSpPr>
          <p:spPr>
            <a:xfrm>
              <a:off x="10642600" y="5113867"/>
              <a:ext cx="135468" cy="270934"/>
            </a:xfrm>
            <a:custGeom>
              <a:avLst/>
              <a:gdLst/>
              <a:ahLst/>
              <a:cxnLst/>
              <a:rect l="0" t="0" r="0" b="0"/>
              <a:pathLst>
                <a:path w="135468" h="270934">
                  <a:moveTo>
                    <a:pt x="0" y="0"/>
                  </a:moveTo>
                  <a:lnTo>
                    <a:pt x="4496" y="4494"/>
                  </a:lnTo>
                  <a:lnTo>
                    <a:pt x="7290" y="20773"/>
                  </a:lnTo>
                  <a:lnTo>
                    <a:pt x="8363" y="57985"/>
                  </a:lnTo>
                  <a:lnTo>
                    <a:pt x="8446" y="93821"/>
                  </a:lnTo>
                  <a:lnTo>
                    <a:pt x="8467" y="133734"/>
                  </a:lnTo>
                  <a:lnTo>
                    <a:pt x="8467" y="171903"/>
                  </a:lnTo>
                  <a:lnTo>
                    <a:pt x="8467" y="210472"/>
                  </a:lnTo>
                  <a:lnTo>
                    <a:pt x="8467" y="252443"/>
                  </a:lnTo>
                  <a:lnTo>
                    <a:pt x="8467" y="260486"/>
                  </a:lnTo>
                  <a:lnTo>
                    <a:pt x="9407" y="260206"/>
                  </a:lnTo>
                  <a:lnTo>
                    <a:pt x="20250" y="250508"/>
                  </a:lnTo>
                  <a:lnTo>
                    <a:pt x="23112" y="240219"/>
                  </a:lnTo>
                  <a:lnTo>
                    <a:pt x="31901" y="199283"/>
                  </a:lnTo>
                  <a:lnTo>
                    <a:pt x="32556" y="194945"/>
                  </a:lnTo>
                  <a:lnTo>
                    <a:pt x="57872" y="154199"/>
                  </a:lnTo>
                  <a:lnTo>
                    <a:pt x="59278" y="155481"/>
                  </a:lnTo>
                  <a:lnTo>
                    <a:pt x="72686" y="175569"/>
                  </a:lnTo>
                  <a:lnTo>
                    <a:pt x="82696" y="216059"/>
                  </a:lnTo>
                  <a:lnTo>
                    <a:pt x="83353" y="220239"/>
                  </a:lnTo>
                  <a:lnTo>
                    <a:pt x="103625" y="251435"/>
                  </a:lnTo>
                  <a:lnTo>
                    <a:pt x="135467"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2" name="SMARTInkShape-1921"/>
            <p:cNvSpPr/>
            <p:nvPr/>
          </p:nvSpPr>
          <p:spPr>
            <a:xfrm>
              <a:off x="10439400" y="5249333"/>
              <a:ext cx="169334" cy="33868"/>
            </a:xfrm>
            <a:custGeom>
              <a:avLst/>
              <a:gdLst/>
              <a:ahLst/>
              <a:cxnLst/>
              <a:rect l="0" t="0" r="0" b="0"/>
              <a:pathLst>
                <a:path w="169334" h="33868">
                  <a:moveTo>
                    <a:pt x="0" y="33867"/>
                  </a:moveTo>
                  <a:lnTo>
                    <a:pt x="37117" y="33867"/>
                  </a:lnTo>
                  <a:lnTo>
                    <a:pt x="73958" y="29373"/>
                  </a:lnTo>
                  <a:lnTo>
                    <a:pt x="111537" y="23415"/>
                  </a:lnTo>
                  <a:lnTo>
                    <a:pt x="130885" y="16346"/>
                  </a:lnTo>
                  <a:lnTo>
                    <a:pt x="1693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67" name="SMARTInkShape-Group425"/>
          <p:cNvGrpSpPr/>
          <p:nvPr/>
        </p:nvGrpSpPr>
        <p:grpSpPr>
          <a:xfrm>
            <a:off x="7560733" y="5176722"/>
            <a:ext cx="287868" cy="309679"/>
            <a:chOff x="7560733" y="5176722"/>
            <a:chExt cx="287868" cy="309679"/>
          </a:xfrm>
        </p:grpSpPr>
        <p:sp>
          <p:nvSpPr>
            <p:cNvPr id="964" name="SMARTInkShape-1922"/>
            <p:cNvSpPr/>
            <p:nvPr/>
          </p:nvSpPr>
          <p:spPr>
            <a:xfrm>
              <a:off x="7645892" y="5325676"/>
              <a:ext cx="151909" cy="143792"/>
            </a:xfrm>
            <a:custGeom>
              <a:avLst/>
              <a:gdLst/>
              <a:ahLst/>
              <a:cxnLst/>
              <a:rect l="0" t="0" r="0" b="0"/>
              <a:pathLst>
                <a:path w="151909" h="143792">
                  <a:moveTo>
                    <a:pt x="92641" y="59124"/>
                  </a:moveTo>
                  <a:lnTo>
                    <a:pt x="92641" y="51008"/>
                  </a:lnTo>
                  <a:lnTo>
                    <a:pt x="86822" y="43967"/>
                  </a:lnTo>
                  <a:lnTo>
                    <a:pt x="84523" y="35260"/>
                  </a:lnTo>
                  <a:lnTo>
                    <a:pt x="64282" y="13862"/>
                  </a:lnTo>
                  <a:lnTo>
                    <a:pt x="58714" y="10785"/>
                  </a:lnTo>
                  <a:lnTo>
                    <a:pt x="47473" y="8810"/>
                  </a:lnTo>
                  <a:lnTo>
                    <a:pt x="41836" y="11049"/>
                  </a:lnTo>
                  <a:lnTo>
                    <a:pt x="35046" y="15656"/>
                  </a:lnTo>
                  <a:lnTo>
                    <a:pt x="16286" y="53562"/>
                  </a:lnTo>
                  <a:lnTo>
                    <a:pt x="3250" y="91491"/>
                  </a:lnTo>
                  <a:lnTo>
                    <a:pt x="0" y="111806"/>
                  </a:lnTo>
                  <a:lnTo>
                    <a:pt x="2236" y="117973"/>
                  </a:lnTo>
                  <a:lnTo>
                    <a:pt x="4149" y="120934"/>
                  </a:lnTo>
                  <a:lnTo>
                    <a:pt x="15830" y="129597"/>
                  </a:lnTo>
                  <a:lnTo>
                    <a:pt x="28399" y="130270"/>
                  </a:lnTo>
                  <a:lnTo>
                    <a:pt x="43393" y="126492"/>
                  </a:lnTo>
                  <a:lnTo>
                    <a:pt x="75389" y="107983"/>
                  </a:lnTo>
                  <a:lnTo>
                    <a:pt x="90561" y="94402"/>
                  </a:lnTo>
                  <a:lnTo>
                    <a:pt x="96421" y="83897"/>
                  </a:lnTo>
                  <a:lnTo>
                    <a:pt x="100182" y="61823"/>
                  </a:lnTo>
                  <a:lnTo>
                    <a:pt x="98187" y="53111"/>
                  </a:lnTo>
                  <a:lnTo>
                    <a:pt x="82333" y="16136"/>
                  </a:lnTo>
                  <a:lnTo>
                    <a:pt x="78653" y="10854"/>
                  </a:lnTo>
                  <a:lnTo>
                    <a:pt x="77017" y="5372"/>
                  </a:lnTo>
                  <a:lnTo>
                    <a:pt x="75639" y="3534"/>
                  </a:lnTo>
                  <a:lnTo>
                    <a:pt x="73780" y="2308"/>
                  </a:lnTo>
                  <a:lnTo>
                    <a:pt x="67624" y="0"/>
                  </a:lnTo>
                  <a:lnTo>
                    <a:pt x="76502" y="11595"/>
                  </a:lnTo>
                  <a:lnTo>
                    <a:pt x="95510" y="48027"/>
                  </a:lnTo>
                  <a:lnTo>
                    <a:pt x="112401" y="89009"/>
                  </a:lnTo>
                  <a:lnTo>
                    <a:pt x="151908" y="1437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5" name="SMARTInkShape-1923"/>
            <p:cNvSpPr/>
            <p:nvPr/>
          </p:nvSpPr>
          <p:spPr>
            <a:xfrm>
              <a:off x="7560733" y="5359400"/>
              <a:ext cx="67735" cy="127001"/>
            </a:xfrm>
            <a:custGeom>
              <a:avLst/>
              <a:gdLst/>
              <a:ahLst/>
              <a:cxnLst/>
              <a:rect l="0" t="0" r="0" b="0"/>
              <a:pathLst>
                <a:path w="67735" h="127001">
                  <a:moveTo>
                    <a:pt x="0" y="110067"/>
                  </a:moveTo>
                  <a:lnTo>
                    <a:pt x="6759" y="102367"/>
                  </a:lnTo>
                  <a:lnTo>
                    <a:pt x="13501" y="89807"/>
                  </a:lnTo>
                  <a:lnTo>
                    <a:pt x="17797" y="78768"/>
                  </a:lnTo>
                  <a:lnTo>
                    <a:pt x="29211" y="65880"/>
                  </a:lnTo>
                  <a:lnTo>
                    <a:pt x="38027" y="60286"/>
                  </a:lnTo>
                  <a:lnTo>
                    <a:pt x="41767" y="52234"/>
                  </a:lnTo>
                  <a:lnTo>
                    <a:pt x="42166" y="46731"/>
                  </a:lnTo>
                  <a:lnTo>
                    <a:pt x="39750" y="41779"/>
                  </a:lnTo>
                  <a:lnTo>
                    <a:pt x="26922" y="19750"/>
                  </a:lnTo>
                  <a:lnTo>
                    <a:pt x="25533" y="9891"/>
                  </a:lnTo>
                  <a:lnTo>
                    <a:pt x="25400" y="0"/>
                  </a:lnTo>
                  <a:lnTo>
                    <a:pt x="30278" y="0"/>
                  </a:lnTo>
                  <a:lnTo>
                    <a:pt x="28195" y="0"/>
                  </a:lnTo>
                  <a:lnTo>
                    <a:pt x="27264" y="941"/>
                  </a:lnTo>
                  <a:lnTo>
                    <a:pt x="25645" y="7288"/>
                  </a:lnTo>
                  <a:lnTo>
                    <a:pt x="25406" y="32832"/>
                  </a:lnTo>
                  <a:lnTo>
                    <a:pt x="27912" y="40620"/>
                  </a:lnTo>
                  <a:lnTo>
                    <a:pt x="31220" y="48157"/>
                  </a:lnTo>
                  <a:lnTo>
                    <a:pt x="36221" y="82333"/>
                  </a:lnTo>
                  <a:lnTo>
                    <a:pt x="39617" y="89274"/>
                  </a:lnTo>
                  <a:lnTo>
                    <a:pt x="42469" y="98470"/>
                  </a:lnTo>
                  <a:lnTo>
                    <a:pt x="67734"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6" name="SMARTInkShape-1924"/>
            <p:cNvSpPr/>
            <p:nvPr/>
          </p:nvSpPr>
          <p:spPr>
            <a:xfrm>
              <a:off x="7807991" y="5176722"/>
              <a:ext cx="40610" cy="267346"/>
            </a:xfrm>
            <a:custGeom>
              <a:avLst/>
              <a:gdLst/>
              <a:ahLst/>
              <a:cxnLst/>
              <a:rect l="0" t="0" r="0" b="0"/>
              <a:pathLst>
                <a:path w="40610" h="267346">
                  <a:moveTo>
                    <a:pt x="6742" y="4878"/>
                  </a:moveTo>
                  <a:lnTo>
                    <a:pt x="6742" y="0"/>
                  </a:lnTo>
                  <a:lnTo>
                    <a:pt x="6742" y="2083"/>
                  </a:lnTo>
                  <a:lnTo>
                    <a:pt x="4234" y="6145"/>
                  </a:lnTo>
                  <a:lnTo>
                    <a:pt x="2248" y="8544"/>
                  </a:lnTo>
                  <a:lnTo>
                    <a:pt x="40" y="16228"/>
                  </a:lnTo>
                  <a:lnTo>
                    <a:pt x="0" y="26856"/>
                  </a:lnTo>
                  <a:lnTo>
                    <a:pt x="5668" y="64809"/>
                  </a:lnTo>
                  <a:lnTo>
                    <a:pt x="13303" y="104055"/>
                  </a:lnTo>
                  <a:lnTo>
                    <a:pt x="14957" y="142081"/>
                  </a:lnTo>
                  <a:lnTo>
                    <a:pt x="16075" y="169918"/>
                  </a:lnTo>
                  <a:lnTo>
                    <a:pt x="28703" y="208495"/>
                  </a:lnTo>
                  <a:lnTo>
                    <a:pt x="40609" y="2673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70" name="SMARTInkShape-Group426"/>
          <p:cNvGrpSpPr/>
          <p:nvPr/>
        </p:nvGrpSpPr>
        <p:grpSpPr>
          <a:xfrm>
            <a:off x="7425267" y="5350933"/>
            <a:ext cx="142697" cy="245535"/>
            <a:chOff x="7425267" y="5350933"/>
            <a:chExt cx="142697" cy="245535"/>
          </a:xfrm>
        </p:grpSpPr>
        <p:sp>
          <p:nvSpPr>
            <p:cNvPr id="968" name="SMARTInkShape-1925"/>
            <p:cNvSpPr/>
            <p:nvPr/>
          </p:nvSpPr>
          <p:spPr>
            <a:xfrm>
              <a:off x="7425267" y="5520267"/>
              <a:ext cx="67734" cy="76201"/>
            </a:xfrm>
            <a:custGeom>
              <a:avLst/>
              <a:gdLst/>
              <a:ahLst/>
              <a:cxnLst/>
              <a:rect l="0" t="0" r="0" b="0"/>
              <a:pathLst>
                <a:path w="67734" h="76201">
                  <a:moveTo>
                    <a:pt x="0" y="67733"/>
                  </a:moveTo>
                  <a:lnTo>
                    <a:pt x="0" y="72227"/>
                  </a:lnTo>
                  <a:lnTo>
                    <a:pt x="940" y="73551"/>
                  </a:lnTo>
                  <a:lnTo>
                    <a:pt x="2508" y="74435"/>
                  </a:lnTo>
                  <a:lnTo>
                    <a:pt x="8464" y="76199"/>
                  </a:lnTo>
                  <a:lnTo>
                    <a:pt x="12960" y="76200"/>
                  </a:lnTo>
                  <a:lnTo>
                    <a:pt x="14284" y="75259"/>
                  </a:lnTo>
                  <a:lnTo>
                    <a:pt x="15167" y="73691"/>
                  </a:lnTo>
                  <a:lnTo>
                    <a:pt x="16903" y="67836"/>
                  </a:lnTo>
                  <a:lnTo>
                    <a:pt x="16924" y="63269"/>
                  </a:lnTo>
                  <a:lnTo>
                    <a:pt x="19437" y="58537"/>
                  </a:lnTo>
                  <a:lnTo>
                    <a:pt x="36836" y="39468"/>
                  </a:lnTo>
                  <a:lnTo>
                    <a:pt x="52884" y="28214"/>
                  </a:lnTo>
                  <a:lnTo>
                    <a:pt x="64525" y="11288"/>
                  </a:lnTo>
                  <a:lnTo>
                    <a:pt x="677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9" name="SMARTInkShape-1926"/>
            <p:cNvSpPr/>
            <p:nvPr/>
          </p:nvSpPr>
          <p:spPr>
            <a:xfrm>
              <a:off x="7518400" y="5350933"/>
              <a:ext cx="49564" cy="101601"/>
            </a:xfrm>
            <a:custGeom>
              <a:avLst/>
              <a:gdLst/>
              <a:ahLst/>
              <a:cxnLst/>
              <a:rect l="0" t="0" r="0" b="0"/>
              <a:pathLst>
                <a:path w="49564" h="101601">
                  <a:moveTo>
                    <a:pt x="0" y="0"/>
                  </a:moveTo>
                  <a:lnTo>
                    <a:pt x="0" y="40051"/>
                  </a:lnTo>
                  <a:lnTo>
                    <a:pt x="8623" y="79054"/>
                  </a:lnTo>
                  <a:lnTo>
                    <a:pt x="12612" y="90325"/>
                  </a:lnTo>
                  <a:lnTo>
                    <a:pt x="14993" y="94083"/>
                  </a:lnTo>
                  <a:lnTo>
                    <a:pt x="25264" y="101514"/>
                  </a:lnTo>
                  <a:lnTo>
                    <a:pt x="41053" y="101600"/>
                  </a:lnTo>
                  <a:lnTo>
                    <a:pt x="49563" y="937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84" name="SMARTInkShape-Group427"/>
          <p:cNvGrpSpPr/>
          <p:nvPr/>
        </p:nvGrpSpPr>
        <p:grpSpPr>
          <a:xfrm>
            <a:off x="5944898" y="5233926"/>
            <a:ext cx="2826570" cy="311742"/>
            <a:chOff x="5944898" y="5233926"/>
            <a:chExt cx="2826570" cy="311742"/>
          </a:xfrm>
        </p:grpSpPr>
        <p:sp>
          <p:nvSpPr>
            <p:cNvPr id="971" name="SMARTInkShape-1927"/>
            <p:cNvSpPr/>
            <p:nvPr/>
          </p:nvSpPr>
          <p:spPr>
            <a:xfrm>
              <a:off x="5944898" y="5326032"/>
              <a:ext cx="159570" cy="158435"/>
            </a:xfrm>
            <a:custGeom>
              <a:avLst/>
              <a:gdLst/>
              <a:ahLst/>
              <a:cxnLst/>
              <a:rect l="0" t="0" r="0" b="0"/>
              <a:pathLst>
                <a:path w="159570" h="158435">
                  <a:moveTo>
                    <a:pt x="117235" y="84168"/>
                  </a:moveTo>
                  <a:lnTo>
                    <a:pt x="117235" y="71555"/>
                  </a:lnTo>
                  <a:lnTo>
                    <a:pt x="114727" y="66647"/>
                  </a:lnTo>
                  <a:lnTo>
                    <a:pt x="103736" y="52105"/>
                  </a:lnTo>
                  <a:lnTo>
                    <a:pt x="98471" y="35118"/>
                  </a:lnTo>
                  <a:lnTo>
                    <a:pt x="94785" y="28501"/>
                  </a:lnTo>
                  <a:lnTo>
                    <a:pt x="93146" y="22424"/>
                  </a:lnTo>
                  <a:lnTo>
                    <a:pt x="87400" y="16589"/>
                  </a:lnTo>
                  <a:lnTo>
                    <a:pt x="80457" y="10859"/>
                  </a:lnTo>
                  <a:lnTo>
                    <a:pt x="77370" y="5176"/>
                  </a:lnTo>
                  <a:lnTo>
                    <a:pt x="74666" y="3285"/>
                  </a:lnTo>
                  <a:lnTo>
                    <a:pt x="59317" y="249"/>
                  </a:lnTo>
                  <a:lnTo>
                    <a:pt x="56044" y="0"/>
                  </a:lnTo>
                  <a:lnTo>
                    <a:pt x="37276" y="6359"/>
                  </a:lnTo>
                  <a:lnTo>
                    <a:pt x="26507" y="11329"/>
                  </a:lnTo>
                  <a:lnTo>
                    <a:pt x="17959" y="19183"/>
                  </a:lnTo>
                  <a:lnTo>
                    <a:pt x="4805" y="39555"/>
                  </a:lnTo>
                  <a:lnTo>
                    <a:pt x="510" y="60601"/>
                  </a:lnTo>
                  <a:lnTo>
                    <a:pt x="0" y="92056"/>
                  </a:lnTo>
                  <a:lnTo>
                    <a:pt x="10533" y="127726"/>
                  </a:lnTo>
                  <a:lnTo>
                    <a:pt x="18385" y="138963"/>
                  </a:lnTo>
                  <a:lnTo>
                    <a:pt x="34261" y="153840"/>
                  </a:lnTo>
                  <a:lnTo>
                    <a:pt x="43042" y="157467"/>
                  </a:lnTo>
                  <a:lnTo>
                    <a:pt x="48018" y="158434"/>
                  </a:lnTo>
                  <a:lnTo>
                    <a:pt x="58563" y="157000"/>
                  </a:lnTo>
                  <a:lnTo>
                    <a:pt x="69522" y="152286"/>
                  </a:lnTo>
                  <a:lnTo>
                    <a:pt x="93020" y="133125"/>
                  </a:lnTo>
                  <a:lnTo>
                    <a:pt x="102639" y="119476"/>
                  </a:lnTo>
                  <a:lnTo>
                    <a:pt x="106952" y="103514"/>
                  </a:lnTo>
                  <a:lnTo>
                    <a:pt x="108230" y="86869"/>
                  </a:lnTo>
                  <a:lnTo>
                    <a:pt x="106021" y="78156"/>
                  </a:lnTo>
                  <a:lnTo>
                    <a:pt x="86084" y="48341"/>
                  </a:lnTo>
                  <a:lnTo>
                    <a:pt x="75393" y="42089"/>
                  </a:lnTo>
                  <a:lnTo>
                    <a:pt x="74945" y="53642"/>
                  </a:lnTo>
                  <a:lnTo>
                    <a:pt x="87516" y="95644"/>
                  </a:lnTo>
                  <a:lnTo>
                    <a:pt x="100476" y="123646"/>
                  </a:lnTo>
                  <a:lnTo>
                    <a:pt x="116120" y="141721"/>
                  </a:lnTo>
                  <a:lnTo>
                    <a:pt x="126460" y="147377"/>
                  </a:lnTo>
                  <a:lnTo>
                    <a:pt x="159569" y="1519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2" name="SMARTInkShape-1928"/>
            <p:cNvSpPr/>
            <p:nvPr/>
          </p:nvSpPr>
          <p:spPr>
            <a:xfrm>
              <a:off x="6088711" y="5342467"/>
              <a:ext cx="134290" cy="133639"/>
            </a:xfrm>
            <a:custGeom>
              <a:avLst/>
              <a:gdLst/>
              <a:ahLst/>
              <a:cxnLst/>
              <a:rect l="0" t="0" r="0" b="0"/>
              <a:pathLst>
                <a:path w="134290" h="133639">
                  <a:moveTo>
                    <a:pt x="7289" y="0"/>
                  </a:moveTo>
                  <a:lnTo>
                    <a:pt x="0" y="0"/>
                  </a:lnTo>
                  <a:lnTo>
                    <a:pt x="5679" y="9208"/>
                  </a:lnTo>
                  <a:lnTo>
                    <a:pt x="18980" y="47339"/>
                  </a:lnTo>
                  <a:lnTo>
                    <a:pt x="35547" y="89079"/>
                  </a:lnTo>
                  <a:lnTo>
                    <a:pt x="63346" y="131351"/>
                  </a:lnTo>
                  <a:lnTo>
                    <a:pt x="65129" y="133638"/>
                  </a:lnTo>
                  <a:lnTo>
                    <a:pt x="65604" y="133306"/>
                  </a:lnTo>
                  <a:lnTo>
                    <a:pt x="66133" y="130429"/>
                  </a:lnTo>
                  <a:lnTo>
                    <a:pt x="58596" y="90318"/>
                  </a:lnTo>
                  <a:lnTo>
                    <a:pt x="59098" y="57188"/>
                  </a:lnTo>
                  <a:lnTo>
                    <a:pt x="66718" y="29402"/>
                  </a:lnTo>
                  <a:lnTo>
                    <a:pt x="78238" y="14266"/>
                  </a:lnTo>
                  <a:lnTo>
                    <a:pt x="83664" y="11044"/>
                  </a:lnTo>
                  <a:lnTo>
                    <a:pt x="94811" y="8976"/>
                  </a:lnTo>
                  <a:lnTo>
                    <a:pt x="107750" y="13112"/>
                  </a:lnTo>
                  <a:lnTo>
                    <a:pt x="134289" y="33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3" name="SMARTInkShape-1929"/>
            <p:cNvSpPr/>
            <p:nvPr/>
          </p:nvSpPr>
          <p:spPr>
            <a:xfrm>
              <a:off x="6232993" y="5310406"/>
              <a:ext cx="150875" cy="141984"/>
            </a:xfrm>
            <a:custGeom>
              <a:avLst/>
              <a:gdLst/>
              <a:ahLst/>
              <a:cxnLst/>
              <a:rect l="0" t="0" r="0" b="0"/>
              <a:pathLst>
                <a:path w="150875" h="141984">
                  <a:moveTo>
                    <a:pt x="15407" y="48994"/>
                  </a:moveTo>
                  <a:lnTo>
                    <a:pt x="10913" y="48994"/>
                  </a:lnTo>
                  <a:lnTo>
                    <a:pt x="6197" y="54011"/>
                  </a:lnTo>
                  <a:lnTo>
                    <a:pt x="1907" y="61573"/>
                  </a:lnTo>
                  <a:lnTo>
                    <a:pt x="0" y="68068"/>
                  </a:lnTo>
                  <a:lnTo>
                    <a:pt x="432" y="71118"/>
                  </a:lnTo>
                  <a:lnTo>
                    <a:pt x="3421" y="77014"/>
                  </a:lnTo>
                  <a:lnTo>
                    <a:pt x="5536" y="78963"/>
                  </a:lnTo>
                  <a:lnTo>
                    <a:pt x="22912" y="86842"/>
                  </a:lnTo>
                  <a:lnTo>
                    <a:pt x="33166" y="86825"/>
                  </a:lnTo>
                  <a:lnTo>
                    <a:pt x="53912" y="82442"/>
                  </a:lnTo>
                  <a:lnTo>
                    <a:pt x="76641" y="68465"/>
                  </a:lnTo>
                  <a:lnTo>
                    <a:pt x="80251" y="62979"/>
                  </a:lnTo>
                  <a:lnTo>
                    <a:pt x="82285" y="54601"/>
                  </a:lnTo>
                  <a:lnTo>
                    <a:pt x="83118" y="13829"/>
                  </a:lnTo>
                  <a:lnTo>
                    <a:pt x="81244" y="10499"/>
                  </a:lnTo>
                  <a:lnTo>
                    <a:pt x="74146" y="4291"/>
                  </a:lnTo>
                  <a:lnTo>
                    <a:pt x="67226" y="904"/>
                  </a:lnTo>
                  <a:lnTo>
                    <a:pt x="64064" y="0"/>
                  </a:lnTo>
                  <a:lnTo>
                    <a:pt x="46131" y="3224"/>
                  </a:lnTo>
                  <a:lnTo>
                    <a:pt x="31931" y="10136"/>
                  </a:lnTo>
                  <a:lnTo>
                    <a:pt x="21767" y="18143"/>
                  </a:lnTo>
                  <a:lnTo>
                    <a:pt x="12797" y="30968"/>
                  </a:lnTo>
                  <a:lnTo>
                    <a:pt x="8676" y="46683"/>
                  </a:lnTo>
                  <a:lnTo>
                    <a:pt x="11949" y="67751"/>
                  </a:lnTo>
                  <a:lnTo>
                    <a:pt x="26670" y="101800"/>
                  </a:lnTo>
                  <a:lnTo>
                    <a:pt x="44475" y="128321"/>
                  </a:lnTo>
                  <a:lnTo>
                    <a:pt x="56841" y="136573"/>
                  </a:lnTo>
                  <a:lnTo>
                    <a:pt x="72421" y="140481"/>
                  </a:lnTo>
                  <a:lnTo>
                    <a:pt x="113058" y="141983"/>
                  </a:lnTo>
                  <a:lnTo>
                    <a:pt x="150874" y="1251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4" name="SMARTInkShape-1930"/>
            <p:cNvSpPr/>
            <p:nvPr/>
          </p:nvSpPr>
          <p:spPr>
            <a:xfrm>
              <a:off x="6739467" y="5334000"/>
              <a:ext cx="100983" cy="134898"/>
            </a:xfrm>
            <a:custGeom>
              <a:avLst/>
              <a:gdLst/>
              <a:ahLst/>
              <a:cxnLst/>
              <a:rect l="0" t="0" r="0" b="0"/>
              <a:pathLst>
                <a:path w="100983" h="134898">
                  <a:moveTo>
                    <a:pt x="0" y="16933"/>
                  </a:moveTo>
                  <a:lnTo>
                    <a:pt x="940" y="54051"/>
                  </a:lnTo>
                  <a:lnTo>
                    <a:pt x="17153" y="95667"/>
                  </a:lnTo>
                  <a:lnTo>
                    <a:pt x="25465" y="114267"/>
                  </a:lnTo>
                  <a:lnTo>
                    <a:pt x="36702" y="128980"/>
                  </a:lnTo>
                  <a:lnTo>
                    <a:pt x="47357" y="132583"/>
                  </a:lnTo>
                  <a:lnTo>
                    <a:pt x="68203" y="134897"/>
                  </a:lnTo>
                  <a:lnTo>
                    <a:pt x="77663" y="130196"/>
                  </a:lnTo>
                  <a:lnTo>
                    <a:pt x="94572" y="116343"/>
                  </a:lnTo>
                  <a:lnTo>
                    <a:pt x="98476" y="105331"/>
                  </a:lnTo>
                  <a:lnTo>
                    <a:pt x="100982" y="79759"/>
                  </a:lnTo>
                  <a:lnTo>
                    <a:pt x="96922" y="57812"/>
                  </a:lnTo>
                  <a:lnTo>
                    <a:pt x="86181" y="36750"/>
                  </a:lnTo>
                  <a:lnTo>
                    <a:pt x="77187" y="22918"/>
                  </a:lnTo>
                  <a:lnTo>
                    <a:pt x="64408" y="12381"/>
                  </a:lnTo>
                  <a:lnTo>
                    <a:pt x="46366" y="3668"/>
                  </a:lnTo>
                  <a:lnTo>
                    <a:pt x="84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5" name="SMARTInkShape-1931"/>
            <p:cNvSpPr/>
            <p:nvPr/>
          </p:nvSpPr>
          <p:spPr>
            <a:xfrm>
              <a:off x="6536297" y="5266370"/>
              <a:ext cx="186237" cy="211564"/>
            </a:xfrm>
            <a:custGeom>
              <a:avLst/>
              <a:gdLst/>
              <a:ahLst/>
              <a:cxnLst/>
              <a:rect l="0" t="0" r="0" b="0"/>
              <a:pathLst>
                <a:path w="186237" h="211564">
                  <a:moveTo>
                    <a:pt x="8436" y="8363"/>
                  </a:moveTo>
                  <a:lnTo>
                    <a:pt x="3942" y="8363"/>
                  </a:lnTo>
                  <a:lnTo>
                    <a:pt x="2618" y="7423"/>
                  </a:lnTo>
                  <a:lnTo>
                    <a:pt x="1736" y="5855"/>
                  </a:lnTo>
                  <a:lnTo>
                    <a:pt x="0" y="0"/>
                  </a:lnTo>
                  <a:lnTo>
                    <a:pt x="5794" y="13436"/>
                  </a:lnTo>
                  <a:lnTo>
                    <a:pt x="14023" y="52950"/>
                  </a:lnTo>
                  <a:lnTo>
                    <a:pt x="18843" y="89015"/>
                  </a:lnTo>
                  <a:lnTo>
                    <a:pt x="30329" y="126542"/>
                  </a:lnTo>
                  <a:lnTo>
                    <a:pt x="40288" y="164249"/>
                  </a:lnTo>
                  <a:lnTo>
                    <a:pt x="52582" y="201814"/>
                  </a:lnTo>
                  <a:lnTo>
                    <a:pt x="59121" y="211394"/>
                  </a:lnTo>
                  <a:lnTo>
                    <a:pt x="59236" y="177975"/>
                  </a:lnTo>
                  <a:lnTo>
                    <a:pt x="51002" y="137531"/>
                  </a:lnTo>
                  <a:lnTo>
                    <a:pt x="51779" y="123044"/>
                  </a:lnTo>
                  <a:lnTo>
                    <a:pt x="62563" y="95716"/>
                  </a:lnTo>
                  <a:lnTo>
                    <a:pt x="79036" y="73758"/>
                  </a:lnTo>
                  <a:lnTo>
                    <a:pt x="90290" y="63022"/>
                  </a:lnTo>
                  <a:lnTo>
                    <a:pt x="95928" y="60878"/>
                  </a:lnTo>
                  <a:lnTo>
                    <a:pt x="98750" y="61247"/>
                  </a:lnTo>
                  <a:lnTo>
                    <a:pt x="121500" y="73705"/>
                  </a:lnTo>
                  <a:lnTo>
                    <a:pt x="128616" y="79110"/>
                  </a:lnTo>
                  <a:lnTo>
                    <a:pt x="137910" y="96433"/>
                  </a:lnTo>
                  <a:lnTo>
                    <a:pt x="152323" y="133302"/>
                  </a:lnTo>
                  <a:lnTo>
                    <a:pt x="166790" y="169049"/>
                  </a:lnTo>
                  <a:lnTo>
                    <a:pt x="186236" y="2115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6" name="SMARTInkShape-1932"/>
            <p:cNvSpPr/>
            <p:nvPr/>
          </p:nvSpPr>
          <p:spPr>
            <a:xfrm>
              <a:off x="6883852" y="5233926"/>
              <a:ext cx="41882" cy="244008"/>
            </a:xfrm>
            <a:custGeom>
              <a:avLst/>
              <a:gdLst/>
              <a:ahLst/>
              <a:cxnLst/>
              <a:rect l="0" t="0" r="0" b="0"/>
              <a:pathLst>
                <a:path w="41882" h="244008">
                  <a:moveTo>
                    <a:pt x="16481" y="15407"/>
                  </a:moveTo>
                  <a:lnTo>
                    <a:pt x="1074" y="0"/>
                  </a:lnTo>
                  <a:lnTo>
                    <a:pt x="566" y="432"/>
                  </a:lnTo>
                  <a:lnTo>
                    <a:pt x="0" y="3421"/>
                  </a:lnTo>
                  <a:lnTo>
                    <a:pt x="10018" y="43620"/>
                  </a:lnTo>
                  <a:lnTo>
                    <a:pt x="15630" y="71873"/>
                  </a:lnTo>
                  <a:lnTo>
                    <a:pt x="16369" y="113783"/>
                  </a:lnTo>
                  <a:lnTo>
                    <a:pt x="16467" y="148023"/>
                  </a:lnTo>
                  <a:lnTo>
                    <a:pt x="17416" y="164658"/>
                  </a:lnTo>
                  <a:lnTo>
                    <a:pt x="30922" y="204073"/>
                  </a:lnTo>
                  <a:lnTo>
                    <a:pt x="41881" y="2440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7" name="SMARTInkShape-1933"/>
            <p:cNvSpPr/>
            <p:nvPr/>
          </p:nvSpPr>
          <p:spPr>
            <a:xfrm>
              <a:off x="6832600" y="5359400"/>
              <a:ext cx="152401" cy="8468"/>
            </a:xfrm>
            <a:custGeom>
              <a:avLst/>
              <a:gdLst/>
              <a:ahLst/>
              <a:cxnLst/>
              <a:rect l="0" t="0" r="0" b="0"/>
              <a:pathLst>
                <a:path w="152401" h="8468">
                  <a:moveTo>
                    <a:pt x="0" y="0"/>
                  </a:moveTo>
                  <a:lnTo>
                    <a:pt x="8641" y="941"/>
                  </a:lnTo>
                  <a:lnTo>
                    <a:pt x="34103" y="7682"/>
                  </a:lnTo>
                  <a:lnTo>
                    <a:pt x="73375" y="8363"/>
                  </a:lnTo>
                  <a:lnTo>
                    <a:pt x="15240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8" name="SMARTInkShape-1934"/>
            <p:cNvSpPr/>
            <p:nvPr/>
          </p:nvSpPr>
          <p:spPr>
            <a:xfrm>
              <a:off x="7188462" y="5291831"/>
              <a:ext cx="109806" cy="160703"/>
            </a:xfrm>
            <a:custGeom>
              <a:avLst/>
              <a:gdLst/>
              <a:ahLst/>
              <a:cxnLst/>
              <a:rect l="0" t="0" r="0" b="0"/>
              <a:pathLst>
                <a:path w="109806" h="160703">
                  <a:moveTo>
                    <a:pt x="16671" y="109902"/>
                  </a:moveTo>
                  <a:lnTo>
                    <a:pt x="21165" y="109902"/>
                  </a:lnTo>
                  <a:lnTo>
                    <a:pt x="25881" y="107394"/>
                  </a:lnTo>
                  <a:lnTo>
                    <a:pt x="31112" y="104083"/>
                  </a:lnTo>
                  <a:lnTo>
                    <a:pt x="42136" y="101959"/>
                  </a:lnTo>
                  <a:lnTo>
                    <a:pt x="44937" y="101785"/>
                  </a:lnTo>
                  <a:lnTo>
                    <a:pt x="47745" y="99786"/>
                  </a:lnTo>
                  <a:lnTo>
                    <a:pt x="61520" y="85571"/>
                  </a:lnTo>
                  <a:lnTo>
                    <a:pt x="82978" y="68912"/>
                  </a:lnTo>
                  <a:lnTo>
                    <a:pt x="85064" y="56196"/>
                  </a:lnTo>
                  <a:lnTo>
                    <a:pt x="86726" y="54343"/>
                  </a:lnTo>
                  <a:lnTo>
                    <a:pt x="88774" y="53107"/>
                  </a:lnTo>
                  <a:lnTo>
                    <a:pt x="90139" y="51342"/>
                  </a:lnTo>
                  <a:lnTo>
                    <a:pt x="91657" y="46874"/>
                  </a:lnTo>
                  <a:lnTo>
                    <a:pt x="92511" y="30079"/>
                  </a:lnTo>
                  <a:lnTo>
                    <a:pt x="90203" y="20176"/>
                  </a:lnTo>
                  <a:lnTo>
                    <a:pt x="83614" y="9312"/>
                  </a:lnTo>
                  <a:lnTo>
                    <a:pt x="78409" y="4047"/>
                  </a:lnTo>
                  <a:lnTo>
                    <a:pt x="72959" y="1708"/>
                  </a:lnTo>
                  <a:lnTo>
                    <a:pt x="51674" y="0"/>
                  </a:lnTo>
                  <a:lnTo>
                    <a:pt x="41322" y="4926"/>
                  </a:lnTo>
                  <a:lnTo>
                    <a:pt x="9806" y="32354"/>
                  </a:lnTo>
                  <a:lnTo>
                    <a:pt x="4213" y="45333"/>
                  </a:lnTo>
                  <a:lnTo>
                    <a:pt x="328" y="80041"/>
                  </a:lnTo>
                  <a:lnTo>
                    <a:pt x="0" y="98826"/>
                  </a:lnTo>
                  <a:lnTo>
                    <a:pt x="1794" y="106281"/>
                  </a:lnTo>
                  <a:lnTo>
                    <a:pt x="8805" y="117073"/>
                  </a:lnTo>
                  <a:lnTo>
                    <a:pt x="34055" y="141461"/>
                  </a:lnTo>
                  <a:lnTo>
                    <a:pt x="60766" y="154601"/>
                  </a:lnTo>
                  <a:lnTo>
                    <a:pt x="109805" y="1607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9" name="SMARTInkShape-1935"/>
            <p:cNvSpPr/>
            <p:nvPr/>
          </p:nvSpPr>
          <p:spPr>
            <a:xfrm>
              <a:off x="7349814" y="5300906"/>
              <a:ext cx="97628" cy="244217"/>
            </a:xfrm>
            <a:custGeom>
              <a:avLst/>
              <a:gdLst/>
              <a:ahLst/>
              <a:cxnLst/>
              <a:rect l="0" t="0" r="0" b="0"/>
              <a:pathLst>
                <a:path w="97628" h="244217">
                  <a:moveTo>
                    <a:pt x="75453" y="58494"/>
                  </a:moveTo>
                  <a:lnTo>
                    <a:pt x="75453" y="18997"/>
                  </a:lnTo>
                  <a:lnTo>
                    <a:pt x="70959" y="8012"/>
                  </a:lnTo>
                  <a:lnTo>
                    <a:pt x="68694" y="5084"/>
                  </a:lnTo>
                  <a:lnTo>
                    <a:pt x="63668" y="1830"/>
                  </a:lnTo>
                  <a:lnTo>
                    <a:pt x="55550" y="0"/>
                  </a:lnTo>
                  <a:lnTo>
                    <a:pt x="42692" y="3950"/>
                  </a:lnTo>
                  <a:lnTo>
                    <a:pt x="31461" y="11080"/>
                  </a:lnTo>
                  <a:lnTo>
                    <a:pt x="19239" y="28676"/>
                  </a:lnTo>
                  <a:lnTo>
                    <a:pt x="4928" y="60328"/>
                  </a:lnTo>
                  <a:lnTo>
                    <a:pt x="0" y="94368"/>
                  </a:lnTo>
                  <a:lnTo>
                    <a:pt x="526" y="108305"/>
                  </a:lnTo>
                  <a:lnTo>
                    <a:pt x="3895" y="117636"/>
                  </a:lnTo>
                  <a:lnTo>
                    <a:pt x="11080" y="128176"/>
                  </a:lnTo>
                  <a:lnTo>
                    <a:pt x="18934" y="131797"/>
                  </a:lnTo>
                  <a:lnTo>
                    <a:pt x="39306" y="134122"/>
                  </a:lnTo>
                  <a:lnTo>
                    <a:pt x="43829" y="132431"/>
                  </a:lnTo>
                  <a:lnTo>
                    <a:pt x="60893" y="115568"/>
                  </a:lnTo>
                  <a:lnTo>
                    <a:pt x="78236" y="86276"/>
                  </a:lnTo>
                  <a:lnTo>
                    <a:pt x="79189" y="80778"/>
                  </a:lnTo>
                  <a:lnTo>
                    <a:pt x="75512" y="38882"/>
                  </a:lnTo>
                  <a:lnTo>
                    <a:pt x="75454" y="33245"/>
                  </a:lnTo>
                  <a:lnTo>
                    <a:pt x="75453" y="74045"/>
                  </a:lnTo>
                  <a:lnTo>
                    <a:pt x="75453" y="111277"/>
                  </a:lnTo>
                  <a:lnTo>
                    <a:pt x="75453" y="147394"/>
                  </a:lnTo>
                  <a:lnTo>
                    <a:pt x="75453" y="182741"/>
                  </a:lnTo>
                  <a:lnTo>
                    <a:pt x="75453" y="224991"/>
                  </a:lnTo>
                  <a:lnTo>
                    <a:pt x="75453" y="238556"/>
                  </a:lnTo>
                  <a:lnTo>
                    <a:pt x="76393" y="240624"/>
                  </a:lnTo>
                  <a:lnTo>
                    <a:pt x="77961" y="242003"/>
                  </a:lnTo>
                  <a:lnTo>
                    <a:pt x="82742" y="244216"/>
                  </a:lnTo>
                  <a:lnTo>
                    <a:pt x="88065" y="240105"/>
                  </a:lnTo>
                  <a:lnTo>
                    <a:pt x="97627" y="229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0" name="SMARTInkShape-1936"/>
            <p:cNvSpPr/>
            <p:nvPr/>
          </p:nvSpPr>
          <p:spPr>
            <a:xfrm>
              <a:off x="8458200" y="5344283"/>
              <a:ext cx="152401" cy="141197"/>
            </a:xfrm>
            <a:custGeom>
              <a:avLst/>
              <a:gdLst/>
              <a:ahLst/>
              <a:cxnLst/>
              <a:rect l="0" t="0" r="0" b="0"/>
              <a:pathLst>
                <a:path w="152401" h="141197">
                  <a:moveTo>
                    <a:pt x="0" y="15117"/>
                  </a:moveTo>
                  <a:lnTo>
                    <a:pt x="0" y="19611"/>
                  </a:lnTo>
                  <a:lnTo>
                    <a:pt x="940" y="20935"/>
                  </a:lnTo>
                  <a:lnTo>
                    <a:pt x="2509" y="21819"/>
                  </a:lnTo>
                  <a:lnTo>
                    <a:pt x="4495" y="22405"/>
                  </a:lnTo>
                  <a:lnTo>
                    <a:pt x="5819" y="24680"/>
                  </a:lnTo>
                  <a:lnTo>
                    <a:pt x="8624" y="35929"/>
                  </a:lnTo>
                  <a:lnTo>
                    <a:pt x="15935" y="46579"/>
                  </a:lnTo>
                  <a:lnTo>
                    <a:pt x="39745" y="70731"/>
                  </a:lnTo>
                  <a:lnTo>
                    <a:pt x="54527" y="78842"/>
                  </a:lnTo>
                  <a:lnTo>
                    <a:pt x="81963" y="82322"/>
                  </a:lnTo>
                  <a:lnTo>
                    <a:pt x="86627" y="80617"/>
                  </a:lnTo>
                  <a:lnTo>
                    <a:pt x="94318" y="73705"/>
                  </a:lnTo>
                  <a:lnTo>
                    <a:pt x="112745" y="43033"/>
                  </a:lnTo>
                  <a:lnTo>
                    <a:pt x="116818" y="26315"/>
                  </a:lnTo>
                  <a:lnTo>
                    <a:pt x="115263" y="17585"/>
                  </a:lnTo>
                  <a:lnTo>
                    <a:pt x="111606" y="7382"/>
                  </a:lnTo>
                  <a:lnTo>
                    <a:pt x="111093" y="4316"/>
                  </a:lnTo>
                  <a:lnTo>
                    <a:pt x="109810" y="2272"/>
                  </a:lnTo>
                  <a:lnTo>
                    <a:pt x="108014" y="909"/>
                  </a:lnTo>
                  <a:lnTo>
                    <a:pt x="105876" y="0"/>
                  </a:lnTo>
                  <a:lnTo>
                    <a:pt x="98483" y="1500"/>
                  </a:lnTo>
                  <a:lnTo>
                    <a:pt x="86252" y="7633"/>
                  </a:lnTo>
                  <a:lnTo>
                    <a:pt x="79727" y="13673"/>
                  </a:lnTo>
                  <a:lnTo>
                    <a:pt x="62150" y="44649"/>
                  </a:lnTo>
                  <a:lnTo>
                    <a:pt x="53321" y="72691"/>
                  </a:lnTo>
                  <a:lnTo>
                    <a:pt x="51298" y="101122"/>
                  </a:lnTo>
                  <a:lnTo>
                    <a:pt x="53529" y="112294"/>
                  </a:lnTo>
                  <a:lnTo>
                    <a:pt x="62628" y="131627"/>
                  </a:lnTo>
                  <a:lnTo>
                    <a:pt x="66211" y="135124"/>
                  </a:lnTo>
                  <a:lnTo>
                    <a:pt x="75210" y="139009"/>
                  </a:lnTo>
                  <a:lnTo>
                    <a:pt x="95348" y="141196"/>
                  </a:lnTo>
                  <a:lnTo>
                    <a:pt x="152400" y="1251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1" name="SMARTInkShape-1937"/>
            <p:cNvSpPr/>
            <p:nvPr/>
          </p:nvSpPr>
          <p:spPr>
            <a:xfrm>
              <a:off x="8305800" y="5241669"/>
              <a:ext cx="110068" cy="244732"/>
            </a:xfrm>
            <a:custGeom>
              <a:avLst/>
              <a:gdLst/>
              <a:ahLst/>
              <a:cxnLst/>
              <a:rect l="0" t="0" r="0" b="0"/>
              <a:pathLst>
                <a:path w="110068" h="244732">
                  <a:moveTo>
                    <a:pt x="0" y="24598"/>
                  </a:moveTo>
                  <a:lnTo>
                    <a:pt x="0" y="0"/>
                  </a:lnTo>
                  <a:lnTo>
                    <a:pt x="0" y="21916"/>
                  </a:lnTo>
                  <a:lnTo>
                    <a:pt x="7290" y="64210"/>
                  </a:lnTo>
                  <a:lnTo>
                    <a:pt x="8118" y="96019"/>
                  </a:lnTo>
                  <a:lnTo>
                    <a:pt x="12858" y="129276"/>
                  </a:lnTo>
                  <a:lnTo>
                    <a:pt x="21947" y="166526"/>
                  </a:lnTo>
                  <a:lnTo>
                    <a:pt x="29441" y="198940"/>
                  </a:lnTo>
                  <a:lnTo>
                    <a:pt x="34408" y="205563"/>
                  </a:lnTo>
                  <a:lnTo>
                    <a:pt x="42197" y="210772"/>
                  </a:lnTo>
                  <a:lnTo>
                    <a:pt x="42328" y="175287"/>
                  </a:lnTo>
                  <a:lnTo>
                    <a:pt x="43272" y="160245"/>
                  </a:lnTo>
                  <a:lnTo>
                    <a:pt x="50015" y="123639"/>
                  </a:lnTo>
                  <a:lnTo>
                    <a:pt x="50452" y="112204"/>
                  </a:lnTo>
                  <a:lnTo>
                    <a:pt x="51509" y="108402"/>
                  </a:lnTo>
                  <a:lnTo>
                    <a:pt x="53154" y="105867"/>
                  </a:lnTo>
                  <a:lnTo>
                    <a:pt x="62554" y="97304"/>
                  </a:lnTo>
                  <a:lnTo>
                    <a:pt x="65222" y="96587"/>
                  </a:lnTo>
                  <a:lnTo>
                    <a:pt x="67940" y="97050"/>
                  </a:lnTo>
                  <a:lnTo>
                    <a:pt x="70693" y="98298"/>
                  </a:lnTo>
                  <a:lnTo>
                    <a:pt x="79063" y="109046"/>
                  </a:lnTo>
                  <a:lnTo>
                    <a:pt x="88669" y="145033"/>
                  </a:lnTo>
                  <a:lnTo>
                    <a:pt x="92546" y="181522"/>
                  </a:lnTo>
                  <a:lnTo>
                    <a:pt x="110067" y="244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2" name="SMARTInkShape-1938"/>
            <p:cNvSpPr/>
            <p:nvPr/>
          </p:nvSpPr>
          <p:spPr>
            <a:xfrm>
              <a:off x="8094133" y="5300133"/>
              <a:ext cx="151763" cy="169139"/>
            </a:xfrm>
            <a:custGeom>
              <a:avLst/>
              <a:gdLst/>
              <a:ahLst/>
              <a:cxnLst/>
              <a:rect l="0" t="0" r="0" b="0"/>
              <a:pathLst>
                <a:path w="151763" h="169139">
                  <a:moveTo>
                    <a:pt x="0" y="67734"/>
                  </a:moveTo>
                  <a:lnTo>
                    <a:pt x="0" y="62856"/>
                  </a:lnTo>
                  <a:lnTo>
                    <a:pt x="0" y="102143"/>
                  </a:lnTo>
                  <a:lnTo>
                    <a:pt x="941" y="136622"/>
                  </a:lnTo>
                  <a:lnTo>
                    <a:pt x="7290" y="161797"/>
                  </a:lnTo>
                  <a:lnTo>
                    <a:pt x="9565" y="164310"/>
                  </a:lnTo>
                  <a:lnTo>
                    <a:pt x="22943" y="168672"/>
                  </a:lnTo>
                  <a:lnTo>
                    <a:pt x="33662" y="169138"/>
                  </a:lnTo>
                  <a:lnTo>
                    <a:pt x="40988" y="166738"/>
                  </a:lnTo>
                  <a:lnTo>
                    <a:pt x="44259" y="164780"/>
                  </a:lnTo>
                  <a:lnTo>
                    <a:pt x="53357" y="153038"/>
                  </a:lnTo>
                  <a:lnTo>
                    <a:pt x="72422" y="116524"/>
                  </a:lnTo>
                  <a:lnTo>
                    <a:pt x="75703" y="99257"/>
                  </a:lnTo>
                  <a:lnTo>
                    <a:pt x="76157" y="86383"/>
                  </a:lnTo>
                  <a:lnTo>
                    <a:pt x="76200" y="124373"/>
                  </a:lnTo>
                  <a:lnTo>
                    <a:pt x="77141" y="138242"/>
                  </a:lnTo>
                  <a:lnTo>
                    <a:pt x="87985" y="159340"/>
                  </a:lnTo>
                  <a:lnTo>
                    <a:pt x="91582" y="162670"/>
                  </a:lnTo>
                  <a:lnTo>
                    <a:pt x="100597" y="166372"/>
                  </a:lnTo>
                  <a:lnTo>
                    <a:pt x="132804" y="169074"/>
                  </a:lnTo>
                  <a:lnTo>
                    <a:pt x="141495" y="166710"/>
                  </a:lnTo>
                  <a:lnTo>
                    <a:pt x="145131" y="164762"/>
                  </a:lnTo>
                  <a:lnTo>
                    <a:pt x="147554" y="162523"/>
                  </a:lnTo>
                  <a:lnTo>
                    <a:pt x="150247" y="157527"/>
                  </a:lnTo>
                  <a:lnTo>
                    <a:pt x="151762" y="144930"/>
                  </a:lnTo>
                  <a:lnTo>
                    <a:pt x="145614" y="104891"/>
                  </a:lnTo>
                  <a:lnTo>
                    <a:pt x="142799" y="90833"/>
                  </a:lnTo>
                  <a:lnTo>
                    <a:pt x="123073" y="49643"/>
                  </a:lnTo>
                  <a:lnTo>
                    <a:pt x="115847" y="39938"/>
                  </a:lnTo>
                  <a:lnTo>
                    <a:pt x="9313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3" name="SMARTInkShape-1939"/>
            <p:cNvSpPr/>
            <p:nvPr/>
          </p:nvSpPr>
          <p:spPr>
            <a:xfrm>
              <a:off x="8627542" y="5360966"/>
              <a:ext cx="143926" cy="184702"/>
            </a:xfrm>
            <a:custGeom>
              <a:avLst/>
              <a:gdLst/>
              <a:ahLst/>
              <a:cxnLst/>
              <a:rect l="0" t="0" r="0" b="0"/>
              <a:pathLst>
                <a:path w="143926" h="184702">
                  <a:moveTo>
                    <a:pt x="8458" y="66167"/>
                  </a:moveTo>
                  <a:lnTo>
                    <a:pt x="2639" y="52648"/>
                  </a:lnTo>
                  <a:lnTo>
                    <a:pt x="94" y="11337"/>
                  </a:lnTo>
                  <a:lnTo>
                    <a:pt x="0" y="0"/>
                  </a:lnTo>
                  <a:lnTo>
                    <a:pt x="938" y="420"/>
                  </a:lnTo>
                  <a:lnTo>
                    <a:pt x="4488" y="3393"/>
                  </a:lnTo>
                  <a:lnTo>
                    <a:pt x="6695" y="7850"/>
                  </a:lnTo>
                  <a:lnTo>
                    <a:pt x="7282" y="10356"/>
                  </a:lnTo>
                  <a:lnTo>
                    <a:pt x="3347" y="28837"/>
                  </a:lnTo>
                  <a:lnTo>
                    <a:pt x="7885" y="69253"/>
                  </a:lnTo>
                  <a:lnTo>
                    <a:pt x="9348" y="103719"/>
                  </a:lnTo>
                  <a:lnTo>
                    <a:pt x="15150" y="116580"/>
                  </a:lnTo>
                  <a:lnTo>
                    <a:pt x="16136" y="120558"/>
                  </a:lnTo>
                  <a:lnTo>
                    <a:pt x="16399" y="120301"/>
                  </a:lnTo>
                  <a:lnTo>
                    <a:pt x="16575" y="119191"/>
                  </a:lnTo>
                  <a:lnTo>
                    <a:pt x="22673" y="109706"/>
                  </a:lnTo>
                  <a:lnTo>
                    <a:pt x="26468" y="95896"/>
                  </a:lnTo>
                  <a:lnTo>
                    <a:pt x="36790" y="79889"/>
                  </a:lnTo>
                  <a:lnTo>
                    <a:pt x="51210" y="38236"/>
                  </a:lnTo>
                  <a:lnTo>
                    <a:pt x="56622" y="25531"/>
                  </a:lnTo>
                  <a:lnTo>
                    <a:pt x="62163" y="19885"/>
                  </a:lnTo>
                  <a:lnTo>
                    <a:pt x="75067" y="12211"/>
                  </a:lnTo>
                  <a:lnTo>
                    <a:pt x="79205" y="11382"/>
                  </a:lnTo>
                  <a:lnTo>
                    <a:pt x="82904" y="11770"/>
                  </a:lnTo>
                  <a:lnTo>
                    <a:pt x="86311" y="12968"/>
                  </a:lnTo>
                  <a:lnTo>
                    <a:pt x="92606" y="19318"/>
                  </a:lnTo>
                  <a:lnTo>
                    <a:pt x="124132" y="59269"/>
                  </a:lnTo>
                  <a:lnTo>
                    <a:pt x="134031" y="91926"/>
                  </a:lnTo>
                  <a:lnTo>
                    <a:pt x="135036" y="106620"/>
                  </a:lnTo>
                  <a:lnTo>
                    <a:pt x="128131" y="146918"/>
                  </a:lnTo>
                  <a:lnTo>
                    <a:pt x="132515" y="161322"/>
                  </a:lnTo>
                  <a:lnTo>
                    <a:pt x="143925" y="1847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02" name="SMARTInkShape-Group428"/>
          <p:cNvGrpSpPr/>
          <p:nvPr/>
        </p:nvGrpSpPr>
        <p:grpSpPr>
          <a:xfrm>
            <a:off x="2836333" y="5224712"/>
            <a:ext cx="2870201" cy="376627"/>
            <a:chOff x="2836333" y="5224712"/>
            <a:chExt cx="2870201" cy="376627"/>
          </a:xfrm>
        </p:grpSpPr>
        <p:sp>
          <p:nvSpPr>
            <p:cNvPr id="985" name="SMARTInkShape-1940"/>
            <p:cNvSpPr/>
            <p:nvPr/>
          </p:nvSpPr>
          <p:spPr>
            <a:xfrm>
              <a:off x="4817926" y="5224712"/>
              <a:ext cx="118142" cy="253222"/>
            </a:xfrm>
            <a:custGeom>
              <a:avLst/>
              <a:gdLst/>
              <a:ahLst/>
              <a:cxnLst/>
              <a:rect l="0" t="0" r="0" b="0"/>
              <a:pathLst>
                <a:path w="118142" h="253222">
                  <a:moveTo>
                    <a:pt x="75807" y="168555"/>
                  </a:moveTo>
                  <a:lnTo>
                    <a:pt x="75807" y="164060"/>
                  </a:lnTo>
                  <a:lnTo>
                    <a:pt x="73299" y="159345"/>
                  </a:lnTo>
                  <a:lnTo>
                    <a:pt x="69988" y="154113"/>
                  </a:lnTo>
                  <a:lnTo>
                    <a:pt x="67864" y="143089"/>
                  </a:lnTo>
                  <a:lnTo>
                    <a:pt x="67371" y="123397"/>
                  </a:lnTo>
                  <a:lnTo>
                    <a:pt x="66420" y="121515"/>
                  </a:lnTo>
                  <a:lnTo>
                    <a:pt x="64846" y="120262"/>
                  </a:lnTo>
                  <a:lnTo>
                    <a:pt x="60587" y="117928"/>
                  </a:lnTo>
                  <a:lnTo>
                    <a:pt x="55559" y="113755"/>
                  </a:lnTo>
                  <a:lnTo>
                    <a:pt x="47680" y="111274"/>
                  </a:lnTo>
                  <a:lnTo>
                    <a:pt x="42945" y="110611"/>
                  </a:lnTo>
                  <a:lnTo>
                    <a:pt x="35175" y="112384"/>
                  </a:lnTo>
                  <a:lnTo>
                    <a:pt x="22521" y="121188"/>
                  </a:lnTo>
                  <a:lnTo>
                    <a:pt x="13818" y="129225"/>
                  </a:lnTo>
                  <a:lnTo>
                    <a:pt x="10627" y="139787"/>
                  </a:lnTo>
                  <a:lnTo>
                    <a:pt x="8268" y="152006"/>
                  </a:lnTo>
                  <a:lnTo>
                    <a:pt x="2591" y="166055"/>
                  </a:lnTo>
                  <a:lnTo>
                    <a:pt x="0" y="198713"/>
                  </a:lnTo>
                  <a:lnTo>
                    <a:pt x="2291" y="207985"/>
                  </a:lnTo>
                  <a:lnTo>
                    <a:pt x="6361" y="218494"/>
                  </a:lnTo>
                  <a:lnTo>
                    <a:pt x="6931" y="221605"/>
                  </a:lnTo>
                  <a:lnTo>
                    <a:pt x="8253" y="223676"/>
                  </a:lnTo>
                  <a:lnTo>
                    <a:pt x="10075" y="225058"/>
                  </a:lnTo>
                  <a:lnTo>
                    <a:pt x="15548" y="226593"/>
                  </a:lnTo>
                  <a:lnTo>
                    <a:pt x="24253" y="227275"/>
                  </a:lnTo>
                  <a:lnTo>
                    <a:pt x="39731" y="223165"/>
                  </a:lnTo>
                  <a:lnTo>
                    <a:pt x="56233" y="211494"/>
                  </a:lnTo>
                  <a:lnTo>
                    <a:pt x="68544" y="196120"/>
                  </a:lnTo>
                  <a:lnTo>
                    <a:pt x="80192" y="161491"/>
                  </a:lnTo>
                  <a:lnTo>
                    <a:pt x="83467" y="123990"/>
                  </a:lnTo>
                  <a:lnTo>
                    <a:pt x="84035" y="89185"/>
                  </a:lnTo>
                  <a:lnTo>
                    <a:pt x="81695" y="56609"/>
                  </a:lnTo>
                  <a:lnTo>
                    <a:pt x="75642" y="17789"/>
                  </a:lnTo>
                  <a:lnTo>
                    <a:pt x="67720" y="0"/>
                  </a:lnTo>
                  <a:lnTo>
                    <a:pt x="67374" y="22858"/>
                  </a:lnTo>
                  <a:lnTo>
                    <a:pt x="76555" y="61880"/>
                  </a:lnTo>
                  <a:lnTo>
                    <a:pt x="82750" y="99819"/>
                  </a:lnTo>
                  <a:lnTo>
                    <a:pt x="90774" y="140514"/>
                  </a:lnTo>
                  <a:lnTo>
                    <a:pt x="98300" y="178729"/>
                  </a:lnTo>
                  <a:lnTo>
                    <a:pt x="118141" y="2532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6" name="SMARTInkShape-1941"/>
            <p:cNvSpPr/>
            <p:nvPr/>
          </p:nvSpPr>
          <p:spPr>
            <a:xfrm>
              <a:off x="5545667" y="5435610"/>
              <a:ext cx="160867" cy="126991"/>
            </a:xfrm>
            <a:custGeom>
              <a:avLst/>
              <a:gdLst/>
              <a:ahLst/>
              <a:cxnLst/>
              <a:rect l="0" t="0" r="0" b="0"/>
              <a:pathLst>
                <a:path w="160867" h="126991">
                  <a:moveTo>
                    <a:pt x="0" y="42323"/>
                  </a:moveTo>
                  <a:lnTo>
                    <a:pt x="4495" y="42323"/>
                  </a:lnTo>
                  <a:lnTo>
                    <a:pt x="5819" y="41383"/>
                  </a:lnTo>
                  <a:lnTo>
                    <a:pt x="6701" y="39815"/>
                  </a:lnTo>
                  <a:lnTo>
                    <a:pt x="8117" y="35034"/>
                  </a:lnTo>
                  <a:lnTo>
                    <a:pt x="10820" y="34380"/>
                  </a:lnTo>
                  <a:lnTo>
                    <a:pt x="12858" y="34206"/>
                  </a:lnTo>
                  <a:lnTo>
                    <a:pt x="14216" y="33149"/>
                  </a:lnTo>
                  <a:lnTo>
                    <a:pt x="15725" y="29465"/>
                  </a:lnTo>
                  <a:lnTo>
                    <a:pt x="17068" y="28107"/>
                  </a:lnTo>
                  <a:lnTo>
                    <a:pt x="25984" y="23418"/>
                  </a:lnTo>
                  <a:lnTo>
                    <a:pt x="32309" y="18206"/>
                  </a:lnTo>
                  <a:lnTo>
                    <a:pt x="40319" y="16236"/>
                  </a:lnTo>
                  <a:lnTo>
                    <a:pt x="48217" y="11180"/>
                  </a:lnTo>
                  <a:lnTo>
                    <a:pt x="56515" y="8323"/>
                  </a:lnTo>
                  <a:lnTo>
                    <a:pt x="64932" y="2877"/>
                  </a:lnTo>
                  <a:lnTo>
                    <a:pt x="73384" y="847"/>
                  </a:lnTo>
                  <a:lnTo>
                    <a:pt x="99928" y="0"/>
                  </a:lnTo>
                  <a:lnTo>
                    <a:pt x="108029" y="5811"/>
                  </a:lnTo>
                  <a:lnTo>
                    <a:pt x="113238" y="7281"/>
                  </a:lnTo>
                  <a:lnTo>
                    <a:pt x="115003" y="8614"/>
                  </a:lnTo>
                  <a:lnTo>
                    <a:pt x="118428" y="14043"/>
                  </a:lnTo>
                  <a:lnTo>
                    <a:pt x="122563" y="15643"/>
                  </a:lnTo>
                  <a:lnTo>
                    <a:pt x="124042" y="17011"/>
                  </a:lnTo>
                  <a:lnTo>
                    <a:pt x="125686" y="21039"/>
                  </a:lnTo>
                  <a:lnTo>
                    <a:pt x="126990" y="46333"/>
                  </a:lnTo>
                  <a:lnTo>
                    <a:pt x="124487" y="51317"/>
                  </a:lnTo>
                  <a:lnTo>
                    <a:pt x="121179" y="56669"/>
                  </a:lnTo>
                  <a:lnTo>
                    <a:pt x="118376" y="64971"/>
                  </a:lnTo>
                  <a:lnTo>
                    <a:pt x="114386" y="70576"/>
                  </a:lnTo>
                  <a:lnTo>
                    <a:pt x="109478" y="73695"/>
                  </a:lnTo>
                  <a:lnTo>
                    <a:pt x="104161" y="76021"/>
                  </a:lnTo>
                  <a:lnTo>
                    <a:pt x="84651" y="90769"/>
                  </a:lnTo>
                  <a:lnTo>
                    <a:pt x="81833" y="91555"/>
                  </a:lnTo>
                  <a:lnTo>
                    <a:pt x="79956" y="93018"/>
                  </a:lnTo>
                  <a:lnTo>
                    <a:pt x="75431" y="99573"/>
                  </a:lnTo>
                  <a:lnTo>
                    <a:pt x="63951" y="106532"/>
                  </a:lnTo>
                  <a:lnTo>
                    <a:pt x="54174" y="109953"/>
                  </a:lnTo>
                  <a:lnTo>
                    <a:pt x="45318" y="115566"/>
                  </a:lnTo>
                  <a:lnTo>
                    <a:pt x="39583" y="117209"/>
                  </a:lnTo>
                  <a:lnTo>
                    <a:pt x="37677" y="118589"/>
                  </a:lnTo>
                  <a:lnTo>
                    <a:pt x="36407" y="120449"/>
                  </a:lnTo>
                  <a:lnTo>
                    <a:pt x="35560" y="122629"/>
                  </a:lnTo>
                  <a:lnTo>
                    <a:pt x="34056" y="124083"/>
                  </a:lnTo>
                  <a:lnTo>
                    <a:pt x="25407" y="126988"/>
                  </a:lnTo>
                  <a:lnTo>
                    <a:pt x="25402" y="126990"/>
                  </a:lnTo>
                  <a:lnTo>
                    <a:pt x="25400" y="122496"/>
                  </a:lnTo>
                  <a:lnTo>
                    <a:pt x="26341" y="121172"/>
                  </a:lnTo>
                  <a:lnTo>
                    <a:pt x="27908" y="120288"/>
                  </a:lnTo>
                  <a:lnTo>
                    <a:pt x="29894" y="119701"/>
                  </a:lnTo>
                  <a:lnTo>
                    <a:pt x="31219" y="118367"/>
                  </a:lnTo>
                  <a:lnTo>
                    <a:pt x="32689" y="114377"/>
                  </a:lnTo>
                  <a:lnTo>
                    <a:pt x="34022" y="112937"/>
                  </a:lnTo>
                  <a:lnTo>
                    <a:pt x="38012" y="111337"/>
                  </a:lnTo>
                  <a:lnTo>
                    <a:pt x="45547" y="110436"/>
                  </a:lnTo>
                  <a:lnTo>
                    <a:pt x="47298" y="109369"/>
                  </a:lnTo>
                  <a:lnTo>
                    <a:pt x="48466" y="107717"/>
                  </a:lnTo>
                  <a:lnTo>
                    <a:pt x="49243" y="105675"/>
                  </a:lnTo>
                  <a:lnTo>
                    <a:pt x="50703" y="104313"/>
                  </a:lnTo>
                  <a:lnTo>
                    <a:pt x="54833" y="102800"/>
                  </a:lnTo>
                  <a:lnTo>
                    <a:pt x="65150" y="100889"/>
                  </a:lnTo>
                  <a:lnTo>
                    <a:pt x="73449" y="95842"/>
                  </a:lnTo>
                  <a:lnTo>
                    <a:pt x="83003" y="93482"/>
                  </a:lnTo>
                  <a:lnTo>
                    <a:pt x="105630" y="93127"/>
                  </a:lnTo>
                  <a:lnTo>
                    <a:pt x="110603" y="95633"/>
                  </a:lnTo>
                  <a:lnTo>
                    <a:pt x="115949" y="98943"/>
                  </a:lnTo>
                  <a:lnTo>
                    <a:pt x="125359" y="101242"/>
                  </a:lnTo>
                  <a:lnTo>
                    <a:pt x="151109" y="101590"/>
                  </a:lnTo>
                  <a:lnTo>
                    <a:pt x="160866" y="1100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7" name="SMARTInkShape-1942"/>
            <p:cNvSpPr/>
            <p:nvPr/>
          </p:nvSpPr>
          <p:spPr>
            <a:xfrm>
              <a:off x="5511800" y="5384800"/>
              <a:ext cx="118534" cy="1"/>
            </a:xfrm>
            <a:custGeom>
              <a:avLst/>
              <a:gdLst/>
              <a:ahLst/>
              <a:cxnLst/>
              <a:rect l="0" t="0" r="0" b="0"/>
              <a:pathLst>
                <a:path w="118534" h="1">
                  <a:moveTo>
                    <a:pt x="0" y="0"/>
                  </a:moveTo>
                  <a:lnTo>
                    <a:pt x="41684" y="0"/>
                  </a:lnTo>
                  <a:lnTo>
                    <a:pt x="80489" y="0"/>
                  </a:lnTo>
                  <a:lnTo>
                    <a:pt x="1185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8" name="SMARTInkShape-1943"/>
            <p:cNvSpPr/>
            <p:nvPr/>
          </p:nvSpPr>
          <p:spPr>
            <a:xfrm>
              <a:off x="5436879" y="5283200"/>
              <a:ext cx="15655" cy="228601"/>
            </a:xfrm>
            <a:custGeom>
              <a:avLst/>
              <a:gdLst/>
              <a:ahLst/>
              <a:cxnLst/>
              <a:rect l="0" t="0" r="0" b="0"/>
              <a:pathLst>
                <a:path w="15655" h="228601">
                  <a:moveTo>
                    <a:pt x="15654" y="0"/>
                  </a:moveTo>
                  <a:lnTo>
                    <a:pt x="15654" y="4494"/>
                  </a:lnTo>
                  <a:lnTo>
                    <a:pt x="7032" y="43878"/>
                  </a:lnTo>
                  <a:lnTo>
                    <a:pt x="0" y="84870"/>
                  </a:lnTo>
                  <a:lnTo>
                    <a:pt x="6123" y="126496"/>
                  </a:lnTo>
                  <a:lnTo>
                    <a:pt x="9556" y="168616"/>
                  </a:lnTo>
                  <a:lnTo>
                    <a:pt x="15654"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9" name="SMARTInkShape-1944"/>
            <p:cNvSpPr/>
            <p:nvPr/>
          </p:nvSpPr>
          <p:spPr>
            <a:xfrm>
              <a:off x="5554133" y="5257800"/>
              <a:ext cx="16935" cy="84668"/>
            </a:xfrm>
            <a:custGeom>
              <a:avLst/>
              <a:gdLst/>
              <a:ahLst/>
              <a:cxnLst/>
              <a:rect l="0" t="0" r="0" b="0"/>
              <a:pathLst>
                <a:path w="16935" h="84668">
                  <a:moveTo>
                    <a:pt x="0" y="0"/>
                  </a:moveTo>
                  <a:lnTo>
                    <a:pt x="0" y="11784"/>
                  </a:lnTo>
                  <a:lnTo>
                    <a:pt x="8312" y="43949"/>
                  </a:lnTo>
                  <a:lnTo>
                    <a:pt x="8465" y="70584"/>
                  </a:lnTo>
                  <a:lnTo>
                    <a:pt x="9406" y="72456"/>
                  </a:lnTo>
                  <a:lnTo>
                    <a:pt x="10974" y="73704"/>
                  </a:lnTo>
                  <a:lnTo>
                    <a:pt x="12961" y="74536"/>
                  </a:lnTo>
                  <a:lnTo>
                    <a:pt x="14285" y="76031"/>
                  </a:lnTo>
                  <a:lnTo>
                    <a:pt x="16934" y="84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0" name="SMARTInkShape-1945"/>
            <p:cNvSpPr/>
            <p:nvPr/>
          </p:nvSpPr>
          <p:spPr>
            <a:xfrm>
              <a:off x="5318727" y="5300133"/>
              <a:ext cx="133807" cy="118535"/>
            </a:xfrm>
            <a:custGeom>
              <a:avLst/>
              <a:gdLst/>
              <a:ahLst/>
              <a:cxnLst/>
              <a:rect l="0" t="0" r="0" b="0"/>
              <a:pathLst>
                <a:path w="133807" h="118535">
                  <a:moveTo>
                    <a:pt x="32206" y="0"/>
                  </a:moveTo>
                  <a:lnTo>
                    <a:pt x="31266" y="38611"/>
                  </a:lnTo>
                  <a:lnTo>
                    <a:pt x="17765" y="78324"/>
                  </a:lnTo>
                  <a:lnTo>
                    <a:pt x="0" y="112366"/>
                  </a:lnTo>
                  <a:lnTo>
                    <a:pt x="387" y="114422"/>
                  </a:lnTo>
                  <a:lnTo>
                    <a:pt x="1586" y="115793"/>
                  </a:lnTo>
                  <a:lnTo>
                    <a:pt x="3326" y="116707"/>
                  </a:lnTo>
                  <a:lnTo>
                    <a:pt x="5427" y="116375"/>
                  </a:lnTo>
                  <a:lnTo>
                    <a:pt x="15558" y="111591"/>
                  </a:lnTo>
                  <a:lnTo>
                    <a:pt x="48340" y="110075"/>
                  </a:lnTo>
                  <a:lnTo>
                    <a:pt x="55996" y="112578"/>
                  </a:lnTo>
                  <a:lnTo>
                    <a:pt x="59356" y="114564"/>
                  </a:lnTo>
                  <a:lnTo>
                    <a:pt x="91847" y="118185"/>
                  </a:lnTo>
                  <a:lnTo>
                    <a:pt x="133806"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1" name="SMARTInkShape-1946"/>
            <p:cNvSpPr/>
            <p:nvPr/>
          </p:nvSpPr>
          <p:spPr>
            <a:xfrm>
              <a:off x="5122333" y="5350933"/>
              <a:ext cx="110068" cy="8468"/>
            </a:xfrm>
            <a:custGeom>
              <a:avLst/>
              <a:gdLst/>
              <a:ahLst/>
              <a:cxnLst/>
              <a:rect l="0" t="0" r="0" b="0"/>
              <a:pathLst>
                <a:path w="110068" h="8468">
                  <a:moveTo>
                    <a:pt x="0" y="8467"/>
                  </a:moveTo>
                  <a:lnTo>
                    <a:pt x="4495" y="3973"/>
                  </a:lnTo>
                  <a:lnTo>
                    <a:pt x="9210" y="1765"/>
                  </a:lnTo>
                  <a:lnTo>
                    <a:pt x="51334" y="69"/>
                  </a:lnTo>
                  <a:lnTo>
                    <a:pt x="1100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2" name="SMARTInkShape-1947"/>
            <p:cNvSpPr/>
            <p:nvPr/>
          </p:nvSpPr>
          <p:spPr>
            <a:xfrm>
              <a:off x="3018046" y="5427133"/>
              <a:ext cx="118002" cy="167978"/>
            </a:xfrm>
            <a:custGeom>
              <a:avLst/>
              <a:gdLst/>
              <a:ahLst/>
              <a:cxnLst/>
              <a:rect l="0" t="0" r="0" b="0"/>
              <a:pathLst>
                <a:path w="118002" h="167978">
                  <a:moveTo>
                    <a:pt x="97687" y="0"/>
                  </a:moveTo>
                  <a:lnTo>
                    <a:pt x="89324" y="0"/>
                  </a:lnTo>
                  <a:lnTo>
                    <a:pt x="89252" y="4495"/>
                  </a:lnTo>
                  <a:lnTo>
                    <a:pt x="88300" y="5819"/>
                  </a:lnTo>
                  <a:lnTo>
                    <a:pt x="82523" y="7944"/>
                  </a:lnTo>
                  <a:lnTo>
                    <a:pt x="81933" y="8118"/>
                  </a:lnTo>
                  <a:lnTo>
                    <a:pt x="81278" y="10822"/>
                  </a:lnTo>
                  <a:lnTo>
                    <a:pt x="81104" y="12859"/>
                  </a:lnTo>
                  <a:lnTo>
                    <a:pt x="80046" y="14217"/>
                  </a:lnTo>
                  <a:lnTo>
                    <a:pt x="73495" y="16576"/>
                  </a:lnTo>
                  <a:lnTo>
                    <a:pt x="68151" y="16828"/>
                  </a:lnTo>
                  <a:lnTo>
                    <a:pt x="63237" y="19395"/>
                  </a:lnTo>
                  <a:lnTo>
                    <a:pt x="56911" y="24214"/>
                  </a:lnTo>
                  <a:lnTo>
                    <a:pt x="48902" y="26107"/>
                  </a:lnTo>
                  <a:lnTo>
                    <a:pt x="39987" y="32659"/>
                  </a:lnTo>
                  <a:lnTo>
                    <a:pt x="34390" y="33509"/>
                  </a:lnTo>
                  <a:lnTo>
                    <a:pt x="32911" y="34569"/>
                  </a:lnTo>
                  <a:lnTo>
                    <a:pt x="31925" y="36217"/>
                  </a:lnTo>
                  <a:lnTo>
                    <a:pt x="31268" y="38256"/>
                  </a:lnTo>
                  <a:lnTo>
                    <a:pt x="29889" y="39614"/>
                  </a:lnTo>
                  <a:lnTo>
                    <a:pt x="25848" y="41127"/>
                  </a:lnTo>
                  <a:lnTo>
                    <a:pt x="10086" y="42228"/>
                  </a:lnTo>
                  <a:lnTo>
                    <a:pt x="8242" y="43204"/>
                  </a:lnTo>
                  <a:lnTo>
                    <a:pt x="7013" y="44795"/>
                  </a:lnTo>
                  <a:lnTo>
                    <a:pt x="4706" y="49072"/>
                  </a:lnTo>
                  <a:lnTo>
                    <a:pt x="545" y="54109"/>
                  </a:lnTo>
                  <a:lnTo>
                    <a:pt x="0" y="56769"/>
                  </a:lnTo>
                  <a:lnTo>
                    <a:pt x="577" y="59483"/>
                  </a:lnTo>
                  <a:lnTo>
                    <a:pt x="3769" y="66104"/>
                  </a:lnTo>
                  <a:lnTo>
                    <a:pt x="34638" y="84824"/>
                  </a:lnTo>
                  <a:lnTo>
                    <a:pt x="51725" y="93180"/>
                  </a:lnTo>
                  <a:lnTo>
                    <a:pt x="67763" y="101614"/>
                  </a:lnTo>
                  <a:lnTo>
                    <a:pt x="81565" y="108192"/>
                  </a:lnTo>
                  <a:lnTo>
                    <a:pt x="107039" y="128647"/>
                  </a:lnTo>
                  <a:lnTo>
                    <a:pt x="116869" y="142436"/>
                  </a:lnTo>
                  <a:lnTo>
                    <a:pt x="118001" y="146698"/>
                  </a:lnTo>
                  <a:lnTo>
                    <a:pt x="117815" y="150480"/>
                  </a:lnTo>
                  <a:lnTo>
                    <a:pt x="115251" y="158816"/>
                  </a:lnTo>
                  <a:lnTo>
                    <a:pt x="110313" y="164754"/>
                  </a:lnTo>
                  <a:lnTo>
                    <a:pt x="89407" y="167977"/>
                  </a:lnTo>
                  <a:lnTo>
                    <a:pt x="50513" y="163247"/>
                  </a:lnTo>
                  <a:lnTo>
                    <a:pt x="22761" y="158829"/>
                  </a:lnTo>
                  <a:lnTo>
                    <a:pt x="16692" y="156686"/>
                  </a:lnTo>
                  <a:lnTo>
                    <a:pt x="7440" y="149288"/>
                  </a:lnTo>
                  <a:lnTo>
                    <a:pt x="3656" y="144681"/>
                  </a:lnTo>
                  <a:lnTo>
                    <a:pt x="2074" y="140669"/>
                  </a:lnTo>
                  <a:lnTo>
                    <a:pt x="4554"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3" name="SMARTInkShape-1948"/>
            <p:cNvSpPr/>
            <p:nvPr/>
          </p:nvSpPr>
          <p:spPr>
            <a:xfrm>
              <a:off x="3183467" y="5428846"/>
              <a:ext cx="169334" cy="167323"/>
            </a:xfrm>
            <a:custGeom>
              <a:avLst/>
              <a:gdLst/>
              <a:ahLst/>
              <a:cxnLst/>
              <a:rect l="0" t="0" r="0" b="0"/>
              <a:pathLst>
                <a:path w="169334" h="167323">
                  <a:moveTo>
                    <a:pt x="0" y="82954"/>
                  </a:moveTo>
                  <a:lnTo>
                    <a:pt x="37833" y="82954"/>
                  </a:lnTo>
                  <a:lnTo>
                    <a:pt x="53020" y="82013"/>
                  </a:lnTo>
                  <a:lnTo>
                    <a:pt x="60567" y="78460"/>
                  </a:lnTo>
                  <a:lnTo>
                    <a:pt x="62956" y="76195"/>
                  </a:lnTo>
                  <a:lnTo>
                    <a:pt x="68199" y="68513"/>
                  </a:lnTo>
                  <a:lnTo>
                    <a:pt x="76093" y="63051"/>
                  </a:lnTo>
                  <a:lnTo>
                    <a:pt x="78951" y="59338"/>
                  </a:lnTo>
                  <a:lnTo>
                    <a:pt x="82126" y="50193"/>
                  </a:lnTo>
                  <a:lnTo>
                    <a:pt x="84600" y="12849"/>
                  </a:lnTo>
                  <a:lnTo>
                    <a:pt x="81800" y="9877"/>
                  </a:lnTo>
                  <a:lnTo>
                    <a:pt x="66257" y="2139"/>
                  </a:lnTo>
                  <a:lnTo>
                    <a:pt x="58297" y="0"/>
                  </a:lnTo>
                  <a:lnTo>
                    <a:pt x="54857" y="370"/>
                  </a:lnTo>
                  <a:lnTo>
                    <a:pt x="35856" y="7951"/>
                  </a:lnTo>
                  <a:lnTo>
                    <a:pt x="26598" y="15439"/>
                  </a:lnTo>
                  <a:lnTo>
                    <a:pt x="21228" y="25039"/>
                  </a:lnTo>
                  <a:lnTo>
                    <a:pt x="17782" y="51026"/>
                  </a:lnTo>
                  <a:lnTo>
                    <a:pt x="19554" y="87484"/>
                  </a:lnTo>
                  <a:lnTo>
                    <a:pt x="24683" y="105663"/>
                  </a:lnTo>
                  <a:lnTo>
                    <a:pt x="49177" y="144559"/>
                  </a:lnTo>
                  <a:lnTo>
                    <a:pt x="68820" y="159951"/>
                  </a:lnTo>
                  <a:lnTo>
                    <a:pt x="81073" y="164211"/>
                  </a:lnTo>
                  <a:lnTo>
                    <a:pt x="118438" y="167322"/>
                  </a:lnTo>
                  <a:lnTo>
                    <a:pt x="143705" y="160802"/>
                  </a:lnTo>
                  <a:lnTo>
                    <a:pt x="169333" y="1422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4" name="SMARTInkShape-1949"/>
            <p:cNvSpPr/>
            <p:nvPr/>
          </p:nvSpPr>
          <p:spPr>
            <a:xfrm>
              <a:off x="2836333" y="5444067"/>
              <a:ext cx="169335" cy="157272"/>
            </a:xfrm>
            <a:custGeom>
              <a:avLst/>
              <a:gdLst/>
              <a:ahLst/>
              <a:cxnLst/>
              <a:rect l="0" t="0" r="0" b="0"/>
              <a:pathLst>
                <a:path w="169335" h="157272">
                  <a:moveTo>
                    <a:pt x="8467" y="16933"/>
                  </a:moveTo>
                  <a:lnTo>
                    <a:pt x="8467" y="24222"/>
                  </a:lnTo>
                  <a:lnTo>
                    <a:pt x="7526" y="24615"/>
                  </a:lnTo>
                  <a:lnTo>
                    <a:pt x="3972" y="25050"/>
                  </a:lnTo>
                  <a:lnTo>
                    <a:pt x="2648" y="26109"/>
                  </a:lnTo>
                  <a:lnTo>
                    <a:pt x="1177" y="29791"/>
                  </a:lnTo>
                  <a:lnTo>
                    <a:pt x="0" y="71765"/>
                  </a:lnTo>
                  <a:lnTo>
                    <a:pt x="2509" y="76738"/>
                  </a:lnTo>
                  <a:lnTo>
                    <a:pt x="5819" y="82084"/>
                  </a:lnTo>
                  <a:lnTo>
                    <a:pt x="8118" y="91492"/>
                  </a:lnTo>
                  <a:lnTo>
                    <a:pt x="8437" y="104774"/>
                  </a:lnTo>
                  <a:lnTo>
                    <a:pt x="10962" y="110222"/>
                  </a:lnTo>
                  <a:lnTo>
                    <a:pt x="14280" y="115780"/>
                  </a:lnTo>
                  <a:lnTo>
                    <a:pt x="16584" y="125336"/>
                  </a:lnTo>
                  <a:lnTo>
                    <a:pt x="16903" y="138638"/>
                  </a:lnTo>
                  <a:lnTo>
                    <a:pt x="17854" y="140403"/>
                  </a:lnTo>
                  <a:lnTo>
                    <a:pt x="19429" y="141578"/>
                  </a:lnTo>
                  <a:lnTo>
                    <a:pt x="21419" y="142364"/>
                  </a:lnTo>
                  <a:lnTo>
                    <a:pt x="22746" y="143828"/>
                  </a:lnTo>
                  <a:lnTo>
                    <a:pt x="25051" y="151086"/>
                  </a:lnTo>
                  <a:lnTo>
                    <a:pt x="27754" y="151815"/>
                  </a:lnTo>
                  <a:lnTo>
                    <a:pt x="38003" y="152365"/>
                  </a:lnTo>
                  <a:lnTo>
                    <a:pt x="39447" y="153317"/>
                  </a:lnTo>
                  <a:lnTo>
                    <a:pt x="40409" y="154893"/>
                  </a:lnTo>
                  <a:lnTo>
                    <a:pt x="41050" y="156884"/>
                  </a:lnTo>
                  <a:lnTo>
                    <a:pt x="42419" y="157271"/>
                  </a:lnTo>
                  <a:lnTo>
                    <a:pt x="54005" y="153227"/>
                  </a:lnTo>
                  <a:lnTo>
                    <a:pt x="62202" y="152644"/>
                  </a:lnTo>
                  <a:lnTo>
                    <a:pt x="64046" y="151621"/>
                  </a:lnTo>
                  <a:lnTo>
                    <a:pt x="65275" y="150000"/>
                  </a:lnTo>
                  <a:lnTo>
                    <a:pt x="66095" y="147978"/>
                  </a:lnTo>
                  <a:lnTo>
                    <a:pt x="67582" y="146629"/>
                  </a:lnTo>
                  <a:lnTo>
                    <a:pt x="76728" y="141957"/>
                  </a:lnTo>
                  <a:lnTo>
                    <a:pt x="87593" y="132253"/>
                  </a:lnTo>
                  <a:lnTo>
                    <a:pt x="90671" y="126826"/>
                  </a:lnTo>
                  <a:lnTo>
                    <a:pt x="91492" y="124063"/>
                  </a:lnTo>
                  <a:lnTo>
                    <a:pt x="92980" y="122218"/>
                  </a:lnTo>
                  <a:lnTo>
                    <a:pt x="104774" y="114524"/>
                  </a:lnTo>
                  <a:lnTo>
                    <a:pt x="107715" y="109539"/>
                  </a:lnTo>
                  <a:lnTo>
                    <a:pt x="110698" y="95885"/>
                  </a:lnTo>
                  <a:lnTo>
                    <a:pt x="115794" y="87467"/>
                  </a:lnTo>
                  <a:lnTo>
                    <a:pt x="117993" y="76196"/>
                  </a:lnTo>
                  <a:lnTo>
                    <a:pt x="118502" y="56444"/>
                  </a:lnTo>
                  <a:lnTo>
                    <a:pt x="116011" y="50800"/>
                  </a:lnTo>
                  <a:lnTo>
                    <a:pt x="112709" y="45155"/>
                  </a:lnTo>
                  <a:lnTo>
                    <a:pt x="110589" y="33866"/>
                  </a:lnTo>
                  <a:lnTo>
                    <a:pt x="110070" y="10035"/>
                  </a:lnTo>
                  <a:lnTo>
                    <a:pt x="109128" y="9512"/>
                  </a:lnTo>
                  <a:lnTo>
                    <a:pt x="105573" y="8932"/>
                  </a:lnTo>
                  <a:lnTo>
                    <a:pt x="104249" y="7835"/>
                  </a:lnTo>
                  <a:lnTo>
                    <a:pt x="101614" y="47"/>
                  </a:lnTo>
                  <a:lnTo>
                    <a:pt x="101601" y="2"/>
                  </a:lnTo>
                  <a:lnTo>
                    <a:pt x="101600" y="0"/>
                  </a:lnTo>
                  <a:lnTo>
                    <a:pt x="101600" y="28605"/>
                  </a:lnTo>
                  <a:lnTo>
                    <a:pt x="104109" y="34037"/>
                  </a:lnTo>
                  <a:lnTo>
                    <a:pt x="107419" y="39587"/>
                  </a:lnTo>
                  <a:lnTo>
                    <a:pt x="109544" y="50815"/>
                  </a:lnTo>
                  <a:lnTo>
                    <a:pt x="111002" y="89527"/>
                  </a:lnTo>
                  <a:lnTo>
                    <a:pt x="117356" y="99824"/>
                  </a:lnTo>
                  <a:lnTo>
                    <a:pt x="119242" y="112886"/>
                  </a:lnTo>
                  <a:lnTo>
                    <a:pt x="120887" y="114768"/>
                  </a:lnTo>
                  <a:lnTo>
                    <a:pt x="122925" y="116023"/>
                  </a:lnTo>
                  <a:lnTo>
                    <a:pt x="124283" y="117800"/>
                  </a:lnTo>
                  <a:lnTo>
                    <a:pt x="128972" y="127412"/>
                  </a:lnTo>
                  <a:lnTo>
                    <a:pt x="142644" y="142616"/>
                  </a:lnTo>
                  <a:lnTo>
                    <a:pt x="156257" y="149491"/>
                  </a:lnTo>
                  <a:lnTo>
                    <a:pt x="169334"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5" name="SMARTInkShape-1950"/>
            <p:cNvSpPr/>
            <p:nvPr/>
          </p:nvSpPr>
          <p:spPr>
            <a:xfrm>
              <a:off x="3827403" y="5318883"/>
              <a:ext cx="159826" cy="233525"/>
            </a:xfrm>
            <a:custGeom>
              <a:avLst/>
              <a:gdLst/>
              <a:ahLst/>
              <a:cxnLst/>
              <a:rect l="0" t="0" r="0" b="0"/>
              <a:pathLst>
                <a:path w="159826" h="233525">
                  <a:moveTo>
                    <a:pt x="109597" y="40517"/>
                  </a:moveTo>
                  <a:lnTo>
                    <a:pt x="109597" y="19202"/>
                  </a:lnTo>
                  <a:lnTo>
                    <a:pt x="107089" y="14424"/>
                  </a:lnTo>
                  <a:lnTo>
                    <a:pt x="105102" y="11832"/>
                  </a:lnTo>
                  <a:lnTo>
                    <a:pt x="95370" y="8953"/>
                  </a:lnTo>
                  <a:lnTo>
                    <a:pt x="58979" y="1135"/>
                  </a:lnTo>
                  <a:lnTo>
                    <a:pt x="38991" y="0"/>
                  </a:lnTo>
                  <a:lnTo>
                    <a:pt x="4877" y="6336"/>
                  </a:lnTo>
                  <a:lnTo>
                    <a:pt x="3095" y="7381"/>
                  </a:lnTo>
                  <a:lnTo>
                    <a:pt x="1907" y="9019"/>
                  </a:lnTo>
                  <a:lnTo>
                    <a:pt x="587" y="14288"/>
                  </a:lnTo>
                  <a:lnTo>
                    <a:pt x="0" y="22901"/>
                  </a:lnTo>
                  <a:lnTo>
                    <a:pt x="4164" y="38330"/>
                  </a:lnTo>
                  <a:lnTo>
                    <a:pt x="14940" y="60398"/>
                  </a:lnTo>
                  <a:lnTo>
                    <a:pt x="28974" y="76303"/>
                  </a:lnTo>
                  <a:lnTo>
                    <a:pt x="67335" y="108776"/>
                  </a:lnTo>
                  <a:lnTo>
                    <a:pt x="107838" y="142164"/>
                  </a:lnTo>
                  <a:lnTo>
                    <a:pt x="147126" y="178727"/>
                  </a:lnTo>
                  <a:lnTo>
                    <a:pt x="153872" y="181906"/>
                  </a:lnTo>
                  <a:lnTo>
                    <a:pt x="156047" y="185576"/>
                  </a:lnTo>
                  <a:lnTo>
                    <a:pt x="159825" y="210592"/>
                  </a:lnTo>
                  <a:lnTo>
                    <a:pt x="158134" y="214108"/>
                  </a:lnTo>
                  <a:lnTo>
                    <a:pt x="151238" y="220522"/>
                  </a:lnTo>
                  <a:lnTo>
                    <a:pt x="136778" y="229422"/>
                  </a:lnTo>
                  <a:lnTo>
                    <a:pt x="116083" y="233524"/>
                  </a:lnTo>
                  <a:lnTo>
                    <a:pt x="96571" y="230244"/>
                  </a:lnTo>
                  <a:lnTo>
                    <a:pt x="63213" y="218030"/>
                  </a:lnTo>
                  <a:lnTo>
                    <a:pt x="55115" y="211604"/>
                  </a:lnTo>
                  <a:lnTo>
                    <a:pt x="48381" y="202477"/>
                  </a:lnTo>
                  <a:lnTo>
                    <a:pt x="47269" y="189640"/>
                  </a:lnTo>
                  <a:lnTo>
                    <a:pt x="54220" y="162898"/>
                  </a:lnTo>
                  <a:lnTo>
                    <a:pt x="83716" y="123458"/>
                  </a:lnTo>
                  <a:lnTo>
                    <a:pt x="103924" y="85572"/>
                  </a:lnTo>
                  <a:lnTo>
                    <a:pt x="108477" y="69834"/>
                  </a:lnTo>
                  <a:lnTo>
                    <a:pt x="109597" y="57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6" name="SMARTInkShape-1951"/>
            <p:cNvSpPr/>
            <p:nvPr/>
          </p:nvSpPr>
          <p:spPr>
            <a:xfrm>
              <a:off x="4064000" y="5410200"/>
              <a:ext cx="101601" cy="8468"/>
            </a:xfrm>
            <a:custGeom>
              <a:avLst/>
              <a:gdLst/>
              <a:ahLst/>
              <a:cxnLst/>
              <a:rect l="0" t="0" r="0" b="0"/>
              <a:pathLst>
                <a:path w="101601" h="8468">
                  <a:moveTo>
                    <a:pt x="0" y="8467"/>
                  </a:moveTo>
                  <a:lnTo>
                    <a:pt x="40460" y="8467"/>
                  </a:lnTo>
                  <a:lnTo>
                    <a:pt x="55681" y="7526"/>
                  </a:lnTo>
                  <a:lnTo>
                    <a:pt x="1016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7" name="SMARTInkShape-1952"/>
            <p:cNvSpPr/>
            <p:nvPr/>
          </p:nvSpPr>
          <p:spPr>
            <a:xfrm>
              <a:off x="3632200" y="5367867"/>
              <a:ext cx="152401" cy="25401"/>
            </a:xfrm>
            <a:custGeom>
              <a:avLst/>
              <a:gdLst/>
              <a:ahLst/>
              <a:cxnLst/>
              <a:rect l="0" t="0" r="0" b="0"/>
              <a:pathLst>
                <a:path w="152401" h="25401">
                  <a:moveTo>
                    <a:pt x="0" y="25400"/>
                  </a:moveTo>
                  <a:lnTo>
                    <a:pt x="19337" y="24459"/>
                  </a:lnTo>
                  <a:lnTo>
                    <a:pt x="60345" y="16777"/>
                  </a:lnTo>
                  <a:lnTo>
                    <a:pt x="101742" y="9747"/>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8" name="SMARTInkShape-1953"/>
            <p:cNvSpPr/>
            <p:nvPr/>
          </p:nvSpPr>
          <p:spPr>
            <a:xfrm>
              <a:off x="4072570" y="5266267"/>
              <a:ext cx="42231" cy="101601"/>
            </a:xfrm>
            <a:custGeom>
              <a:avLst/>
              <a:gdLst/>
              <a:ahLst/>
              <a:cxnLst/>
              <a:rect l="0" t="0" r="0" b="0"/>
              <a:pathLst>
                <a:path w="42231" h="101601">
                  <a:moveTo>
                    <a:pt x="8363" y="0"/>
                  </a:moveTo>
                  <a:lnTo>
                    <a:pt x="245" y="0"/>
                  </a:lnTo>
                  <a:lnTo>
                    <a:pt x="0" y="4494"/>
                  </a:lnTo>
                  <a:lnTo>
                    <a:pt x="2451" y="9208"/>
                  </a:lnTo>
                  <a:lnTo>
                    <a:pt x="22574" y="40637"/>
                  </a:lnTo>
                  <a:lnTo>
                    <a:pt x="42230" y="101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9" name="SMARTInkShape-1954"/>
            <p:cNvSpPr/>
            <p:nvPr/>
          </p:nvSpPr>
          <p:spPr>
            <a:xfrm>
              <a:off x="4108415" y="5461380"/>
              <a:ext cx="150319" cy="118107"/>
            </a:xfrm>
            <a:custGeom>
              <a:avLst/>
              <a:gdLst/>
              <a:ahLst/>
              <a:cxnLst/>
              <a:rect l="0" t="0" r="0" b="0"/>
              <a:pathLst>
                <a:path w="150319" h="118107">
                  <a:moveTo>
                    <a:pt x="6385" y="16553"/>
                  </a:moveTo>
                  <a:lnTo>
                    <a:pt x="6385" y="12059"/>
                  </a:lnTo>
                  <a:lnTo>
                    <a:pt x="8267" y="10734"/>
                  </a:lnTo>
                  <a:lnTo>
                    <a:pt x="18963" y="7931"/>
                  </a:lnTo>
                  <a:lnTo>
                    <a:pt x="29449" y="2500"/>
                  </a:lnTo>
                  <a:lnTo>
                    <a:pt x="50304" y="0"/>
                  </a:lnTo>
                  <a:lnTo>
                    <a:pt x="56635" y="2297"/>
                  </a:lnTo>
                  <a:lnTo>
                    <a:pt x="59641" y="4227"/>
                  </a:lnTo>
                  <a:lnTo>
                    <a:pt x="61644" y="6454"/>
                  </a:lnTo>
                  <a:lnTo>
                    <a:pt x="71119" y="28121"/>
                  </a:lnTo>
                  <a:lnTo>
                    <a:pt x="73526" y="43960"/>
                  </a:lnTo>
                  <a:lnTo>
                    <a:pt x="74001" y="60432"/>
                  </a:lnTo>
                  <a:lnTo>
                    <a:pt x="64893" y="84862"/>
                  </a:lnTo>
                  <a:lnTo>
                    <a:pt x="62323" y="90315"/>
                  </a:lnTo>
                  <a:lnTo>
                    <a:pt x="51943" y="98882"/>
                  </a:lnTo>
                  <a:lnTo>
                    <a:pt x="21836" y="115439"/>
                  </a:lnTo>
                  <a:lnTo>
                    <a:pt x="0" y="117994"/>
                  </a:lnTo>
                  <a:lnTo>
                    <a:pt x="7524" y="118106"/>
                  </a:lnTo>
                  <a:lnTo>
                    <a:pt x="32306" y="108937"/>
                  </a:lnTo>
                  <a:lnTo>
                    <a:pt x="44247" y="104650"/>
                  </a:lnTo>
                  <a:lnTo>
                    <a:pt x="83111" y="97176"/>
                  </a:lnTo>
                  <a:lnTo>
                    <a:pt x="114357" y="93141"/>
                  </a:lnTo>
                  <a:lnTo>
                    <a:pt x="150318" y="1096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0" name="SMARTInkShape-1955"/>
            <p:cNvSpPr/>
            <p:nvPr/>
          </p:nvSpPr>
          <p:spPr>
            <a:xfrm>
              <a:off x="4445493" y="5342479"/>
              <a:ext cx="151908" cy="126989"/>
            </a:xfrm>
            <a:custGeom>
              <a:avLst/>
              <a:gdLst/>
              <a:ahLst/>
              <a:cxnLst/>
              <a:rect l="0" t="0" r="0" b="0"/>
              <a:pathLst>
                <a:path w="151908" h="126989">
                  <a:moveTo>
                    <a:pt x="50307" y="67721"/>
                  </a:moveTo>
                  <a:lnTo>
                    <a:pt x="57596" y="67721"/>
                  </a:lnTo>
                  <a:lnTo>
                    <a:pt x="57989" y="66780"/>
                  </a:lnTo>
                  <a:lnTo>
                    <a:pt x="58425" y="63227"/>
                  </a:lnTo>
                  <a:lnTo>
                    <a:pt x="61128" y="58511"/>
                  </a:lnTo>
                  <a:lnTo>
                    <a:pt x="66033" y="52314"/>
                  </a:lnTo>
                  <a:lnTo>
                    <a:pt x="67002" y="44329"/>
                  </a:lnTo>
                  <a:lnTo>
                    <a:pt x="67209" y="26430"/>
                  </a:lnTo>
                  <a:lnTo>
                    <a:pt x="66278" y="23260"/>
                  </a:lnTo>
                  <a:lnTo>
                    <a:pt x="64717" y="21147"/>
                  </a:lnTo>
                  <a:lnTo>
                    <a:pt x="62736" y="19738"/>
                  </a:lnTo>
                  <a:lnTo>
                    <a:pt x="61415" y="17859"/>
                  </a:lnTo>
                  <a:lnTo>
                    <a:pt x="58615" y="10718"/>
                  </a:lnTo>
                  <a:lnTo>
                    <a:pt x="51587" y="1586"/>
                  </a:lnTo>
                  <a:lnTo>
                    <a:pt x="48367" y="698"/>
                  </a:lnTo>
                  <a:lnTo>
                    <a:pt x="37459" y="0"/>
                  </a:lnTo>
                  <a:lnTo>
                    <a:pt x="36097" y="936"/>
                  </a:lnTo>
                  <a:lnTo>
                    <a:pt x="35190" y="2502"/>
                  </a:lnTo>
                  <a:lnTo>
                    <a:pt x="34584" y="4486"/>
                  </a:lnTo>
                  <a:lnTo>
                    <a:pt x="10719" y="45503"/>
                  </a:lnTo>
                  <a:lnTo>
                    <a:pt x="2000" y="65284"/>
                  </a:lnTo>
                  <a:lnTo>
                    <a:pt x="0" y="83024"/>
                  </a:lnTo>
                  <a:lnTo>
                    <a:pt x="2234" y="91142"/>
                  </a:lnTo>
                  <a:lnTo>
                    <a:pt x="11335" y="104018"/>
                  </a:lnTo>
                  <a:lnTo>
                    <a:pt x="23917" y="112760"/>
                  </a:lnTo>
                  <a:lnTo>
                    <a:pt x="35066" y="116815"/>
                  </a:lnTo>
                  <a:lnTo>
                    <a:pt x="57525" y="118371"/>
                  </a:lnTo>
                  <a:lnTo>
                    <a:pt x="65430" y="115946"/>
                  </a:lnTo>
                  <a:lnTo>
                    <a:pt x="78172" y="106723"/>
                  </a:lnTo>
                  <a:lnTo>
                    <a:pt x="86890" y="94121"/>
                  </a:lnTo>
                  <a:lnTo>
                    <a:pt x="90937" y="82965"/>
                  </a:lnTo>
                  <a:lnTo>
                    <a:pt x="92135" y="69206"/>
                  </a:lnTo>
                  <a:lnTo>
                    <a:pt x="87996" y="53215"/>
                  </a:lnTo>
                  <a:lnTo>
                    <a:pt x="75840" y="25924"/>
                  </a:lnTo>
                  <a:lnTo>
                    <a:pt x="75719" y="41713"/>
                  </a:lnTo>
                  <a:lnTo>
                    <a:pt x="78221" y="49263"/>
                  </a:lnTo>
                  <a:lnTo>
                    <a:pt x="99324" y="87748"/>
                  </a:lnTo>
                  <a:lnTo>
                    <a:pt x="108468" y="98885"/>
                  </a:lnTo>
                  <a:lnTo>
                    <a:pt x="151907" y="1269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SMARTInkShape-1956"/>
            <p:cNvSpPr/>
            <p:nvPr/>
          </p:nvSpPr>
          <p:spPr>
            <a:xfrm>
              <a:off x="4639733" y="5344397"/>
              <a:ext cx="152401" cy="108137"/>
            </a:xfrm>
            <a:custGeom>
              <a:avLst/>
              <a:gdLst/>
              <a:ahLst/>
              <a:cxnLst/>
              <a:rect l="0" t="0" r="0" b="0"/>
              <a:pathLst>
                <a:path w="152401" h="108137">
                  <a:moveTo>
                    <a:pt x="0" y="40403"/>
                  </a:moveTo>
                  <a:lnTo>
                    <a:pt x="0" y="19057"/>
                  </a:lnTo>
                  <a:lnTo>
                    <a:pt x="0" y="39521"/>
                  </a:lnTo>
                  <a:lnTo>
                    <a:pt x="2509" y="47223"/>
                  </a:lnTo>
                  <a:lnTo>
                    <a:pt x="4495" y="50593"/>
                  </a:lnTo>
                  <a:lnTo>
                    <a:pt x="10453" y="79061"/>
                  </a:lnTo>
                  <a:lnTo>
                    <a:pt x="14053" y="87688"/>
                  </a:lnTo>
                  <a:lnTo>
                    <a:pt x="16822" y="107229"/>
                  </a:lnTo>
                  <a:lnTo>
                    <a:pt x="21395" y="103373"/>
                  </a:lnTo>
                  <a:lnTo>
                    <a:pt x="23620" y="96298"/>
                  </a:lnTo>
                  <a:lnTo>
                    <a:pt x="31945" y="58806"/>
                  </a:lnTo>
                  <a:lnTo>
                    <a:pt x="34894" y="45760"/>
                  </a:lnTo>
                  <a:lnTo>
                    <a:pt x="52829" y="15116"/>
                  </a:lnTo>
                  <a:lnTo>
                    <a:pt x="61854" y="4584"/>
                  </a:lnTo>
                  <a:lnTo>
                    <a:pt x="67629" y="965"/>
                  </a:lnTo>
                  <a:lnTo>
                    <a:pt x="70486" y="0"/>
                  </a:lnTo>
                  <a:lnTo>
                    <a:pt x="78678" y="1436"/>
                  </a:lnTo>
                  <a:lnTo>
                    <a:pt x="88590" y="6151"/>
                  </a:lnTo>
                  <a:lnTo>
                    <a:pt x="99268" y="14518"/>
                  </a:lnTo>
                  <a:lnTo>
                    <a:pt x="111362" y="34301"/>
                  </a:lnTo>
                  <a:lnTo>
                    <a:pt x="129688" y="73955"/>
                  </a:lnTo>
                  <a:lnTo>
                    <a:pt x="136207" y="93580"/>
                  </a:lnTo>
                  <a:lnTo>
                    <a:pt x="152400" y="1081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11" name="SMARTInkShape-Group429"/>
          <p:cNvGrpSpPr/>
          <p:nvPr/>
        </p:nvGrpSpPr>
        <p:grpSpPr>
          <a:xfrm>
            <a:off x="1219549" y="5283200"/>
            <a:ext cx="1549052" cy="372534"/>
            <a:chOff x="1219549" y="5283200"/>
            <a:chExt cx="1549052" cy="372534"/>
          </a:xfrm>
        </p:grpSpPr>
        <p:sp>
          <p:nvSpPr>
            <p:cNvPr id="1003" name="SMARTInkShape-1957"/>
            <p:cNvSpPr/>
            <p:nvPr/>
          </p:nvSpPr>
          <p:spPr>
            <a:xfrm>
              <a:off x="1236133" y="5283200"/>
              <a:ext cx="169335" cy="266300"/>
            </a:xfrm>
            <a:custGeom>
              <a:avLst/>
              <a:gdLst/>
              <a:ahLst/>
              <a:cxnLst/>
              <a:rect l="0" t="0" r="0" b="0"/>
              <a:pathLst>
                <a:path w="169335" h="266300">
                  <a:moveTo>
                    <a:pt x="0" y="33867"/>
                  </a:moveTo>
                  <a:lnTo>
                    <a:pt x="11785" y="45651"/>
                  </a:lnTo>
                  <a:lnTo>
                    <a:pt x="28266" y="85701"/>
                  </a:lnTo>
                  <a:lnTo>
                    <a:pt x="44848" y="120435"/>
                  </a:lnTo>
                  <a:lnTo>
                    <a:pt x="54995" y="139479"/>
                  </a:lnTo>
                  <a:lnTo>
                    <a:pt x="63018" y="156098"/>
                  </a:lnTo>
                  <a:lnTo>
                    <a:pt x="87043" y="193339"/>
                  </a:lnTo>
                  <a:lnTo>
                    <a:pt x="119086" y="231440"/>
                  </a:lnTo>
                  <a:lnTo>
                    <a:pt x="129127" y="243973"/>
                  </a:lnTo>
                  <a:lnTo>
                    <a:pt x="155085" y="265393"/>
                  </a:lnTo>
                  <a:lnTo>
                    <a:pt x="157954" y="266299"/>
                  </a:lnTo>
                  <a:lnTo>
                    <a:pt x="160806" y="265962"/>
                  </a:lnTo>
                  <a:lnTo>
                    <a:pt x="163649" y="264797"/>
                  </a:lnTo>
                  <a:lnTo>
                    <a:pt x="165544" y="262139"/>
                  </a:lnTo>
                  <a:lnTo>
                    <a:pt x="168211" y="249408"/>
                  </a:lnTo>
                  <a:lnTo>
                    <a:pt x="169186" y="213733"/>
                  </a:lnTo>
                  <a:lnTo>
                    <a:pt x="169314" y="180499"/>
                  </a:lnTo>
                  <a:lnTo>
                    <a:pt x="169331" y="140700"/>
                  </a:lnTo>
                  <a:lnTo>
                    <a:pt x="169333" y="100404"/>
                  </a:lnTo>
                  <a:lnTo>
                    <a:pt x="169334" y="58517"/>
                  </a:lnTo>
                  <a:lnTo>
                    <a:pt x="16933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SMARTInkShape-1958"/>
            <p:cNvSpPr/>
            <p:nvPr/>
          </p:nvSpPr>
          <p:spPr>
            <a:xfrm>
              <a:off x="1219549" y="5342467"/>
              <a:ext cx="41985" cy="194734"/>
            </a:xfrm>
            <a:custGeom>
              <a:avLst/>
              <a:gdLst/>
              <a:ahLst/>
              <a:cxnLst/>
              <a:rect l="0" t="0" r="0" b="0"/>
              <a:pathLst>
                <a:path w="41985" h="194734">
                  <a:moveTo>
                    <a:pt x="8118" y="0"/>
                  </a:moveTo>
                  <a:lnTo>
                    <a:pt x="0" y="0"/>
                  </a:lnTo>
                  <a:lnTo>
                    <a:pt x="4249" y="0"/>
                  </a:lnTo>
                  <a:lnTo>
                    <a:pt x="5539" y="940"/>
                  </a:lnTo>
                  <a:lnTo>
                    <a:pt x="13710" y="16323"/>
                  </a:lnTo>
                  <a:lnTo>
                    <a:pt x="18925" y="54790"/>
                  </a:lnTo>
                  <a:lnTo>
                    <a:pt x="24244" y="81081"/>
                  </a:lnTo>
                  <a:lnTo>
                    <a:pt x="29439" y="116504"/>
                  </a:lnTo>
                  <a:lnTo>
                    <a:pt x="33653" y="156877"/>
                  </a:lnTo>
                  <a:lnTo>
                    <a:pt x="41984" y="194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SMARTInkShape-1959"/>
            <p:cNvSpPr/>
            <p:nvPr/>
          </p:nvSpPr>
          <p:spPr>
            <a:xfrm>
              <a:off x="1667933" y="5537200"/>
              <a:ext cx="23845" cy="118534"/>
            </a:xfrm>
            <a:custGeom>
              <a:avLst/>
              <a:gdLst/>
              <a:ahLst/>
              <a:cxnLst/>
              <a:rect l="0" t="0" r="0" b="0"/>
              <a:pathLst>
                <a:path w="23845" h="118534">
                  <a:moveTo>
                    <a:pt x="0" y="0"/>
                  </a:moveTo>
                  <a:lnTo>
                    <a:pt x="0" y="4494"/>
                  </a:lnTo>
                  <a:lnTo>
                    <a:pt x="2509" y="9210"/>
                  </a:lnTo>
                  <a:lnTo>
                    <a:pt x="5819" y="14441"/>
                  </a:lnTo>
                  <a:lnTo>
                    <a:pt x="21899" y="53961"/>
                  </a:lnTo>
                  <a:lnTo>
                    <a:pt x="23844" y="65062"/>
                  </a:lnTo>
                  <a:lnTo>
                    <a:pt x="22200" y="76267"/>
                  </a:lnTo>
                  <a:lnTo>
                    <a:pt x="15985" y="90644"/>
                  </a:lnTo>
                  <a:lnTo>
                    <a:pt x="0"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SMARTInkShape-1960"/>
            <p:cNvSpPr/>
            <p:nvPr/>
          </p:nvSpPr>
          <p:spPr>
            <a:xfrm>
              <a:off x="1474480" y="5423010"/>
              <a:ext cx="107894" cy="138043"/>
            </a:xfrm>
            <a:custGeom>
              <a:avLst/>
              <a:gdLst/>
              <a:ahLst/>
              <a:cxnLst/>
              <a:rect l="0" t="0" r="0" b="0"/>
              <a:pathLst>
                <a:path w="107894" h="138043">
                  <a:moveTo>
                    <a:pt x="24120" y="21057"/>
                  </a:moveTo>
                  <a:lnTo>
                    <a:pt x="15757" y="21057"/>
                  </a:lnTo>
                  <a:lnTo>
                    <a:pt x="15684" y="25551"/>
                  </a:lnTo>
                  <a:lnTo>
                    <a:pt x="3042" y="66430"/>
                  </a:lnTo>
                  <a:lnTo>
                    <a:pt x="0" y="80702"/>
                  </a:lnTo>
                  <a:lnTo>
                    <a:pt x="6122" y="114444"/>
                  </a:lnTo>
                  <a:lnTo>
                    <a:pt x="14239" y="124024"/>
                  </a:lnTo>
                  <a:lnTo>
                    <a:pt x="29659" y="134978"/>
                  </a:lnTo>
                  <a:lnTo>
                    <a:pt x="38811" y="137542"/>
                  </a:lnTo>
                  <a:lnTo>
                    <a:pt x="58890" y="138042"/>
                  </a:lnTo>
                  <a:lnTo>
                    <a:pt x="76233" y="132651"/>
                  </a:lnTo>
                  <a:lnTo>
                    <a:pt x="93506" y="119892"/>
                  </a:lnTo>
                  <a:lnTo>
                    <a:pt x="98600" y="115169"/>
                  </a:lnTo>
                  <a:lnTo>
                    <a:pt x="104259" y="104904"/>
                  </a:lnTo>
                  <a:lnTo>
                    <a:pt x="107893" y="78489"/>
                  </a:lnTo>
                  <a:lnTo>
                    <a:pt x="107669" y="52853"/>
                  </a:lnTo>
                  <a:lnTo>
                    <a:pt x="101975" y="36332"/>
                  </a:lnTo>
                  <a:lnTo>
                    <a:pt x="94132" y="21844"/>
                  </a:lnTo>
                  <a:lnTo>
                    <a:pt x="93372" y="18759"/>
                  </a:lnTo>
                  <a:lnTo>
                    <a:pt x="83314" y="5429"/>
                  </a:lnTo>
                  <a:lnTo>
                    <a:pt x="76142" y="0"/>
                  </a:lnTo>
                  <a:lnTo>
                    <a:pt x="49520" y="41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SMARTInkShape-1961"/>
            <p:cNvSpPr/>
            <p:nvPr/>
          </p:nvSpPr>
          <p:spPr>
            <a:xfrm>
              <a:off x="2015067" y="5300484"/>
              <a:ext cx="185872" cy="312803"/>
            </a:xfrm>
            <a:custGeom>
              <a:avLst/>
              <a:gdLst/>
              <a:ahLst/>
              <a:cxnLst/>
              <a:rect l="0" t="0" r="0" b="0"/>
              <a:pathLst>
                <a:path w="185872" h="312803">
                  <a:moveTo>
                    <a:pt x="0" y="8116"/>
                  </a:moveTo>
                  <a:lnTo>
                    <a:pt x="0" y="0"/>
                  </a:lnTo>
                  <a:lnTo>
                    <a:pt x="940" y="15993"/>
                  </a:lnTo>
                  <a:lnTo>
                    <a:pt x="7682" y="54730"/>
                  </a:lnTo>
                  <a:lnTo>
                    <a:pt x="8312" y="91678"/>
                  </a:lnTo>
                  <a:lnTo>
                    <a:pt x="8420" y="122872"/>
                  </a:lnTo>
                  <a:lnTo>
                    <a:pt x="8453" y="156887"/>
                  </a:lnTo>
                  <a:lnTo>
                    <a:pt x="8464" y="198161"/>
                  </a:lnTo>
                  <a:lnTo>
                    <a:pt x="13343" y="234849"/>
                  </a:lnTo>
                  <a:lnTo>
                    <a:pt x="11270" y="254142"/>
                  </a:lnTo>
                  <a:lnTo>
                    <a:pt x="16001" y="268232"/>
                  </a:lnTo>
                  <a:lnTo>
                    <a:pt x="16312" y="268075"/>
                  </a:lnTo>
                  <a:lnTo>
                    <a:pt x="22736" y="232484"/>
                  </a:lnTo>
                  <a:lnTo>
                    <a:pt x="26492" y="210062"/>
                  </a:lnTo>
                  <a:lnTo>
                    <a:pt x="48865" y="168817"/>
                  </a:lnTo>
                  <a:lnTo>
                    <a:pt x="65174" y="152523"/>
                  </a:lnTo>
                  <a:lnTo>
                    <a:pt x="81922" y="141737"/>
                  </a:lnTo>
                  <a:lnTo>
                    <a:pt x="98801" y="137078"/>
                  </a:lnTo>
                  <a:lnTo>
                    <a:pt x="104437" y="138305"/>
                  </a:lnTo>
                  <a:lnTo>
                    <a:pt x="132646" y="154362"/>
                  </a:lnTo>
                  <a:lnTo>
                    <a:pt x="165396" y="190902"/>
                  </a:lnTo>
                  <a:lnTo>
                    <a:pt x="173706" y="206313"/>
                  </a:lnTo>
                  <a:lnTo>
                    <a:pt x="179500" y="225867"/>
                  </a:lnTo>
                  <a:lnTo>
                    <a:pt x="183259" y="232835"/>
                  </a:lnTo>
                  <a:lnTo>
                    <a:pt x="185375" y="242987"/>
                  </a:lnTo>
                  <a:lnTo>
                    <a:pt x="185871" y="252360"/>
                  </a:lnTo>
                  <a:lnTo>
                    <a:pt x="183582" y="260289"/>
                  </a:lnTo>
                  <a:lnTo>
                    <a:pt x="180370" y="266949"/>
                  </a:lnTo>
                  <a:lnTo>
                    <a:pt x="177084" y="284623"/>
                  </a:lnTo>
                  <a:lnTo>
                    <a:pt x="173405" y="290308"/>
                  </a:lnTo>
                  <a:lnTo>
                    <a:pt x="168634" y="293460"/>
                  </a:lnTo>
                  <a:lnTo>
                    <a:pt x="163378" y="295802"/>
                  </a:lnTo>
                  <a:lnTo>
                    <a:pt x="143894" y="308552"/>
                  </a:lnTo>
                  <a:lnTo>
                    <a:pt x="133469" y="311622"/>
                  </a:lnTo>
                  <a:lnTo>
                    <a:pt x="115783" y="312802"/>
                  </a:lnTo>
                  <a:lnTo>
                    <a:pt x="88277" y="304287"/>
                  </a:lnTo>
                  <a:lnTo>
                    <a:pt x="67779" y="289850"/>
                  </a:lnTo>
                  <a:lnTo>
                    <a:pt x="64942" y="289071"/>
                  </a:lnTo>
                  <a:lnTo>
                    <a:pt x="63050" y="287612"/>
                  </a:lnTo>
                  <a:lnTo>
                    <a:pt x="53780" y="273165"/>
                  </a:lnTo>
                  <a:lnTo>
                    <a:pt x="51192" y="263757"/>
                  </a:lnTo>
                  <a:lnTo>
                    <a:pt x="50916" y="258108"/>
                  </a:lnTo>
                  <a:lnTo>
                    <a:pt x="53360" y="253122"/>
                  </a:lnTo>
                  <a:lnTo>
                    <a:pt x="59266" y="2451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SMARTInkShape-1962"/>
            <p:cNvSpPr/>
            <p:nvPr/>
          </p:nvSpPr>
          <p:spPr>
            <a:xfrm>
              <a:off x="2252133" y="5452534"/>
              <a:ext cx="110068" cy="177800"/>
            </a:xfrm>
            <a:custGeom>
              <a:avLst/>
              <a:gdLst/>
              <a:ahLst/>
              <a:cxnLst/>
              <a:rect l="0" t="0" r="0" b="0"/>
              <a:pathLst>
                <a:path w="110068" h="177800">
                  <a:moveTo>
                    <a:pt x="0" y="76199"/>
                  </a:moveTo>
                  <a:lnTo>
                    <a:pt x="42182" y="76199"/>
                  </a:lnTo>
                  <a:lnTo>
                    <a:pt x="53974" y="76199"/>
                  </a:lnTo>
                  <a:lnTo>
                    <a:pt x="55739" y="75259"/>
                  </a:lnTo>
                  <a:lnTo>
                    <a:pt x="56915" y="73691"/>
                  </a:lnTo>
                  <a:lnTo>
                    <a:pt x="57699" y="71705"/>
                  </a:lnTo>
                  <a:lnTo>
                    <a:pt x="59162" y="70380"/>
                  </a:lnTo>
                  <a:lnTo>
                    <a:pt x="67798" y="67025"/>
                  </a:lnTo>
                  <a:lnTo>
                    <a:pt x="74908" y="60474"/>
                  </a:lnTo>
                  <a:lnTo>
                    <a:pt x="80312" y="59624"/>
                  </a:lnTo>
                  <a:lnTo>
                    <a:pt x="81764" y="58564"/>
                  </a:lnTo>
                  <a:lnTo>
                    <a:pt x="82731" y="56916"/>
                  </a:lnTo>
                  <a:lnTo>
                    <a:pt x="83377" y="54877"/>
                  </a:lnTo>
                  <a:lnTo>
                    <a:pt x="84747" y="53519"/>
                  </a:lnTo>
                  <a:lnTo>
                    <a:pt x="88779" y="52006"/>
                  </a:lnTo>
                  <a:lnTo>
                    <a:pt x="90230" y="50664"/>
                  </a:lnTo>
                  <a:lnTo>
                    <a:pt x="92751" y="43616"/>
                  </a:lnTo>
                  <a:lnTo>
                    <a:pt x="93134" y="8849"/>
                  </a:lnTo>
                  <a:lnTo>
                    <a:pt x="85844" y="1209"/>
                  </a:lnTo>
                  <a:lnTo>
                    <a:pt x="77481" y="106"/>
                  </a:lnTo>
                  <a:lnTo>
                    <a:pt x="63352" y="0"/>
                  </a:lnTo>
                  <a:lnTo>
                    <a:pt x="61990" y="940"/>
                  </a:lnTo>
                  <a:lnTo>
                    <a:pt x="61083" y="2508"/>
                  </a:lnTo>
                  <a:lnTo>
                    <a:pt x="60477" y="4493"/>
                  </a:lnTo>
                  <a:lnTo>
                    <a:pt x="59133" y="5818"/>
                  </a:lnTo>
                  <a:lnTo>
                    <a:pt x="55131" y="7289"/>
                  </a:lnTo>
                  <a:lnTo>
                    <a:pt x="53687" y="8622"/>
                  </a:lnTo>
                  <a:lnTo>
                    <a:pt x="43623" y="23843"/>
                  </a:lnTo>
                  <a:lnTo>
                    <a:pt x="36770" y="31852"/>
                  </a:lnTo>
                  <a:lnTo>
                    <a:pt x="27362" y="53866"/>
                  </a:lnTo>
                  <a:lnTo>
                    <a:pt x="20442" y="64147"/>
                  </a:lnTo>
                  <a:lnTo>
                    <a:pt x="17973" y="73151"/>
                  </a:lnTo>
                  <a:lnTo>
                    <a:pt x="17396" y="78922"/>
                  </a:lnTo>
                  <a:lnTo>
                    <a:pt x="14630" y="84621"/>
                  </a:lnTo>
                  <a:lnTo>
                    <a:pt x="11206" y="90291"/>
                  </a:lnTo>
                  <a:lnTo>
                    <a:pt x="9008" y="101596"/>
                  </a:lnTo>
                  <a:lnTo>
                    <a:pt x="8476" y="129821"/>
                  </a:lnTo>
                  <a:lnTo>
                    <a:pt x="10980" y="135466"/>
                  </a:lnTo>
                  <a:lnTo>
                    <a:pt x="28615" y="155571"/>
                  </a:lnTo>
                  <a:lnTo>
                    <a:pt x="34041" y="158511"/>
                  </a:lnTo>
                  <a:lnTo>
                    <a:pt x="39589" y="160761"/>
                  </a:lnTo>
                  <a:lnTo>
                    <a:pt x="45190" y="164896"/>
                  </a:lnTo>
                  <a:lnTo>
                    <a:pt x="53324" y="167361"/>
                  </a:lnTo>
                  <a:lnTo>
                    <a:pt x="78187" y="171668"/>
                  </a:lnTo>
                  <a:lnTo>
                    <a:pt x="93722" y="175983"/>
                  </a:lnTo>
                  <a:lnTo>
                    <a:pt x="110067" y="1777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SMARTInkShape-1963"/>
            <p:cNvSpPr/>
            <p:nvPr/>
          </p:nvSpPr>
          <p:spPr>
            <a:xfrm>
              <a:off x="2421479" y="5452543"/>
              <a:ext cx="160855" cy="169218"/>
            </a:xfrm>
            <a:custGeom>
              <a:avLst/>
              <a:gdLst/>
              <a:ahLst/>
              <a:cxnLst/>
              <a:rect l="0" t="0" r="0" b="0"/>
              <a:pathLst>
                <a:path w="160855" h="169218">
                  <a:moveTo>
                    <a:pt x="59254" y="33857"/>
                  </a:moveTo>
                  <a:lnTo>
                    <a:pt x="66544" y="33857"/>
                  </a:lnTo>
                  <a:lnTo>
                    <a:pt x="74907" y="41146"/>
                  </a:lnTo>
                  <a:lnTo>
                    <a:pt x="75808" y="46470"/>
                  </a:lnTo>
                  <a:lnTo>
                    <a:pt x="76876" y="47910"/>
                  </a:lnTo>
                  <a:lnTo>
                    <a:pt x="80570" y="49510"/>
                  </a:lnTo>
                  <a:lnTo>
                    <a:pt x="81931" y="50878"/>
                  </a:lnTo>
                  <a:lnTo>
                    <a:pt x="84548" y="58874"/>
                  </a:lnTo>
                  <a:lnTo>
                    <a:pt x="84623" y="63639"/>
                  </a:lnTo>
                  <a:lnTo>
                    <a:pt x="85574" y="65000"/>
                  </a:lnTo>
                  <a:lnTo>
                    <a:pt x="87149" y="65909"/>
                  </a:lnTo>
                  <a:lnTo>
                    <a:pt x="93118" y="67723"/>
                  </a:lnTo>
                  <a:lnTo>
                    <a:pt x="93121" y="67724"/>
                  </a:lnTo>
                  <a:lnTo>
                    <a:pt x="93121" y="26704"/>
                  </a:lnTo>
                  <a:lnTo>
                    <a:pt x="85831" y="18216"/>
                  </a:lnTo>
                  <a:lnTo>
                    <a:pt x="84685" y="8840"/>
                  </a:lnTo>
                  <a:lnTo>
                    <a:pt x="80169" y="8570"/>
                  </a:lnTo>
                  <a:lnTo>
                    <a:pt x="78842" y="7592"/>
                  </a:lnTo>
                  <a:lnTo>
                    <a:pt x="76291" y="342"/>
                  </a:lnTo>
                  <a:lnTo>
                    <a:pt x="68072" y="0"/>
                  </a:lnTo>
                  <a:lnTo>
                    <a:pt x="52071" y="15644"/>
                  </a:lnTo>
                  <a:lnTo>
                    <a:pt x="50100" y="23430"/>
                  </a:lnTo>
                  <a:lnTo>
                    <a:pt x="43531" y="32299"/>
                  </a:lnTo>
                  <a:lnTo>
                    <a:pt x="41619" y="40309"/>
                  </a:lnTo>
                  <a:lnTo>
                    <a:pt x="27690" y="59305"/>
                  </a:lnTo>
                  <a:lnTo>
                    <a:pt x="25470" y="64923"/>
                  </a:lnTo>
                  <a:lnTo>
                    <a:pt x="19872" y="73374"/>
                  </a:lnTo>
                  <a:lnTo>
                    <a:pt x="16855" y="81837"/>
                  </a:lnTo>
                  <a:lnTo>
                    <a:pt x="2327" y="101590"/>
                  </a:lnTo>
                  <a:lnTo>
                    <a:pt x="296" y="115702"/>
                  </a:lnTo>
                  <a:lnTo>
                    <a:pt x="0" y="130989"/>
                  </a:lnTo>
                  <a:lnTo>
                    <a:pt x="2502" y="135980"/>
                  </a:lnTo>
                  <a:lnTo>
                    <a:pt x="4486" y="138629"/>
                  </a:lnTo>
                  <a:lnTo>
                    <a:pt x="9199" y="141570"/>
                  </a:lnTo>
                  <a:lnTo>
                    <a:pt x="14430" y="143818"/>
                  </a:lnTo>
                  <a:lnTo>
                    <a:pt x="22664" y="149433"/>
                  </a:lnTo>
                  <a:lnTo>
                    <a:pt x="31061" y="152456"/>
                  </a:lnTo>
                  <a:lnTo>
                    <a:pt x="40448" y="157950"/>
                  </a:lnTo>
                  <a:lnTo>
                    <a:pt x="79893" y="166600"/>
                  </a:lnTo>
                  <a:lnTo>
                    <a:pt x="119705" y="169217"/>
                  </a:lnTo>
                  <a:lnTo>
                    <a:pt x="160854" y="1608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SMARTInkShape-1964"/>
            <p:cNvSpPr/>
            <p:nvPr/>
          </p:nvSpPr>
          <p:spPr>
            <a:xfrm>
              <a:off x="2617077" y="5427585"/>
              <a:ext cx="151524" cy="177349"/>
            </a:xfrm>
            <a:custGeom>
              <a:avLst/>
              <a:gdLst/>
              <a:ahLst/>
              <a:cxnLst/>
              <a:rect l="0" t="0" r="0" b="0"/>
              <a:pathLst>
                <a:path w="151524" h="177349">
                  <a:moveTo>
                    <a:pt x="66856" y="16482"/>
                  </a:moveTo>
                  <a:lnTo>
                    <a:pt x="62362" y="11988"/>
                  </a:lnTo>
                  <a:lnTo>
                    <a:pt x="60155" y="7272"/>
                  </a:lnTo>
                  <a:lnTo>
                    <a:pt x="59567" y="4697"/>
                  </a:lnTo>
                  <a:lnTo>
                    <a:pt x="58234" y="2981"/>
                  </a:lnTo>
                  <a:lnTo>
                    <a:pt x="51203" y="0"/>
                  </a:lnTo>
                  <a:lnTo>
                    <a:pt x="37598" y="6398"/>
                  </a:lnTo>
                  <a:lnTo>
                    <a:pt x="30961" y="11373"/>
                  </a:lnTo>
                  <a:lnTo>
                    <a:pt x="27385" y="21737"/>
                  </a:lnTo>
                  <a:lnTo>
                    <a:pt x="15564" y="61040"/>
                  </a:lnTo>
                  <a:lnTo>
                    <a:pt x="5781" y="96408"/>
                  </a:lnTo>
                  <a:lnTo>
                    <a:pt x="0" y="122927"/>
                  </a:lnTo>
                  <a:lnTo>
                    <a:pt x="324" y="138436"/>
                  </a:lnTo>
                  <a:lnTo>
                    <a:pt x="6447" y="161644"/>
                  </a:lnTo>
                  <a:lnTo>
                    <a:pt x="9650" y="164056"/>
                  </a:lnTo>
                  <a:lnTo>
                    <a:pt x="20735" y="166736"/>
                  </a:lnTo>
                  <a:lnTo>
                    <a:pt x="26701" y="165570"/>
                  </a:lnTo>
                  <a:lnTo>
                    <a:pt x="38348" y="159257"/>
                  </a:lnTo>
                  <a:lnTo>
                    <a:pt x="65186" y="129023"/>
                  </a:lnTo>
                  <a:lnTo>
                    <a:pt x="70818" y="117927"/>
                  </a:lnTo>
                  <a:lnTo>
                    <a:pt x="84138" y="77500"/>
                  </a:lnTo>
                  <a:lnTo>
                    <a:pt x="100753" y="37843"/>
                  </a:lnTo>
                  <a:lnTo>
                    <a:pt x="105440" y="29739"/>
                  </a:lnTo>
                  <a:lnTo>
                    <a:pt x="109043" y="17054"/>
                  </a:lnTo>
                  <a:lnTo>
                    <a:pt x="104652" y="21146"/>
                  </a:lnTo>
                  <a:lnTo>
                    <a:pt x="97392" y="32812"/>
                  </a:lnTo>
                  <a:lnTo>
                    <a:pt x="93271" y="59427"/>
                  </a:lnTo>
                  <a:lnTo>
                    <a:pt x="92390" y="98558"/>
                  </a:lnTo>
                  <a:lnTo>
                    <a:pt x="92296" y="121286"/>
                  </a:lnTo>
                  <a:lnTo>
                    <a:pt x="101257" y="144430"/>
                  </a:lnTo>
                  <a:lnTo>
                    <a:pt x="111334" y="160174"/>
                  </a:lnTo>
                  <a:lnTo>
                    <a:pt x="151523" y="1773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18" name="SMARTInkShape-Group430"/>
          <p:cNvGrpSpPr/>
          <p:nvPr/>
        </p:nvGrpSpPr>
        <p:grpSpPr>
          <a:xfrm>
            <a:off x="4673600" y="5752458"/>
            <a:ext cx="516468" cy="563514"/>
            <a:chOff x="4673600" y="5752458"/>
            <a:chExt cx="516468" cy="563514"/>
          </a:xfrm>
        </p:grpSpPr>
        <p:sp>
          <p:nvSpPr>
            <p:cNvPr id="1012" name="SMARTInkShape-1965"/>
            <p:cNvSpPr/>
            <p:nvPr/>
          </p:nvSpPr>
          <p:spPr>
            <a:xfrm>
              <a:off x="5020733" y="6121400"/>
              <a:ext cx="118535" cy="25401"/>
            </a:xfrm>
            <a:custGeom>
              <a:avLst/>
              <a:gdLst/>
              <a:ahLst/>
              <a:cxnLst/>
              <a:rect l="0" t="0" r="0" b="0"/>
              <a:pathLst>
                <a:path w="118535" h="25401">
                  <a:moveTo>
                    <a:pt x="0" y="25400"/>
                  </a:moveTo>
                  <a:lnTo>
                    <a:pt x="0" y="17284"/>
                  </a:lnTo>
                  <a:lnTo>
                    <a:pt x="15382" y="16013"/>
                  </a:lnTo>
                  <a:lnTo>
                    <a:pt x="34675" y="10236"/>
                  </a:lnTo>
                  <a:lnTo>
                    <a:pt x="74506" y="8622"/>
                  </a:lnTo>
                  <a:lnTo>
                    <a:pt x="86736" y="7595"/>
                  </a:lnTo>
                  <a:lnTo>
                    <a:pt x="11853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SMARTInkShape-1966"/>
            <p:cNvSpPr/>
            <p:nvPr/>
          </p:nvSpPr>
          <p:spPr>
            <a:xfrm>
              <a:off x="4673600" y="6053667"/>
              <a:ext cx="127001" cy="8467"/>
            </a:xfrm>
            <a:custGeom>
              <a:avLst/>
              <a:gdLst/>
              <a:ahLst/>
              <a:cxnLst/>
              <a:rect l="0" t="0" r="0" b="0"/>
              <a:pathLst>
                <a:path w="127001" h="8467">
                  <a:moveTo>
                    <a:pt x="0" y="8466"/>
                  </a:moveTo>
                  <a:lnTo>
                    <a:pt x="39751" y="8466"/>
                  </a:lnTo>
                  <a:lnTo>
                    <a:pt x="79023" y="8466"/>
                  </a:lnTo>
                  <a:lnTo>
                    <a:pt x="84667" y="5958"/>
                  </a:lnTo>
                  <a:lnTo>
                    <a:pt x="90311" y="2647"/>
                  </a:lnTo>
                  <a:lnTo>
                    <a:pt x="101600" y="523"/>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SMARTInkShape-1967"/>
            <p:cNvSpPr/>
            <p:nvPr/>
          </p:nvSpPr>
          <p:spPr>
            <a:xfrm>
              <a:off x="4851592" y="6002879"/>
              <a:ext cx="142310" cy="227127"/>
            </a:xfrm>
            <a:custGeom>
              <a:avLst/>
              <a:gdLst/>
              <a:ahLst/>
              <a:cxnLst/>
              <a:rect l="0" t="0" r="0" b="0"/>
              <a:pathLst>
                <a:path w="142310" h="227127">
                  <a:moveTo>
                    <a:pt x="109875" y="33854"/>
                  </a:moveTo>
                  <a:lnTo>
                    <a:pt x="101757" y="33854"/>
                  </a:lnTo>
                  <a:lnTo>
                    <a:pt x="101417" y="21242"/>
                  </a:lnTo>
                  <a:lnTo>
                    <a:pt x="99533" y="19801"/>
                  </a:lnTo>
                  <a:lnTo>
                    <a:pt x="85498" y="14981"/>
                  </a:lnTo>
                  <a:lnTo>
                    <a:pt x="73388" y="5249"/>
                  </a:lnTo>
                  <a:lnTo>
                    <a:pt x="62614" y="2325"/>
                  </a:lnTo>
                  <a:lnTo>
                    <a:pt x="25519" y="193"/>
                  </a:lnTo>
                  <a:lnTo>
                    <a:pt x="1994" y="0"/>
                  </a:lnTo>
                  <a:lnTo>
                    <a:pt x="1266" y="936"/>
                  </a:lnTo>
                  <a:lnTo>
                    <a:pt x="240" y="6749"/>
                  </a:lnTo>
                  <a:lnTo>
                    <a:pt x="0" y="11772"/>
                  </a:lnTo>
                  <a:lnTo>
                    <a:pt x="2402" y="17142"/>
                  </a:lnTo>
                  <a:lnTo>
                    <a:pt x="5665" y="22662"/>
                  </a:lnTo>
                  <a:lnTo>
                    <a:pt x="19957" y="56932"/>
                  </a:lnTo>
                  <a:lnTo>
                    <a:pt x="48907" y="95972"/>
                  </a:lnTo>
                  <a:lnTo>
                    <a:pt x="69818" y="116018"/>
                  </a:lnTo>
                  <a:lnTo>
                    <a:pt x="71881" y="119676"/>
                  </a:lnTo>
                  <a:lnTo>
                    <a:pt x="88269" y="133810"/>
                  </a:lnTo>
                  <a:lnTo>
                    <a:pt x="105572" y="143805"/>
                  </a:lnTo>
                  <a:lnTo>
                    <a:pt x="130914" y="175603"/>
                  </a:lnTo>
                  <a:lnTo>
                    <a:pt x="141593" y="203739"/>
                  </a:lnTo>
                  <a:lnTo>
                    <a:pt x="142309" y="209200"/>
                  </a:lnTo>
                  <a:lnTo>
                    <a:pt x="141846" y="212840"/>
                  </a:lnTo>
                  <a:lnTo>
                    <a:pt x="140596" y="215267"/>
                  </a:lnTo>
                  <a:lnTo>
                    <a:pt x="131834" y="221191"/>
                  </a:lnTo>
                  <a:lnTo>
                    <a:pt x="127337" y="223657"/>
                  </a:lnTo>
                  <a:lnTo>
                    <a:pt x="107524" y="227126"/>
                  </a:lnTo>
                  <a:lnTo>
                    <a:pt x="88272" y="223660"/>
                  </a:lnTo>
                  <a:lnTo>
                    <a:pt x="66158" y="212180"/>
                  </a:lnTo>
                  <a:lnTo>
                    <a:pt x="57519" y="204675"/>
                  </a:lnTo>
                  <a:lnTo>
                    <a:pt x="47478" y="187699"/>
                  </a:lnTo>
                  <a:lnTo>
                    <a:pt x="43723" y="171735"/>
                  </a:lnTo>
                  <a:lnTo>
                    <a:pt x="45354" y="160672"/>
                  </a:lnTo>
                  <a:lnTo>
                    <a:pt x="51560" y="146376"/>
                  </a:lnTo>
                  <a:lnTo>
                    <a:pt x="59357" y="131165"/>
                  </a:lnTo>
                  <a:lnTo>
                    <a:pt x="76033" y="93488"/>
                  </a:lnTo>
                  <a:lnTo>
                    <a:pt x="92943" y="55094"/>
                  </a:lnTo>
                  <a:lnTo>
                    <a:pt x="97646" y="47057"/>
                  </a:lnTo>
                  <a:lnTo>
                    <a:pt x="101233" y="37244"/>
                  </a:lnTo>
                  <a:lnTo>
                    <a:pt x="109875" y="253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SMARTInkShape-1968"/>
            <p:cNvSpPr/>
            <p:nvPr/>
          </p:nvSpPr>
          <p:spPr>
            <a:xfrm>
              <a:off x="5037667" y="5943600"/>
              <a:ext cx="33867" cy="169334"/>
            </a:xfrm>
            <a:custGeom>
              <a:avLst/>
              <a:gdLst/>
              <a:ahLst/>
              <a:cxnLst/>
              <a:rect l="0" t="0" r="0" b="0"/>
              <a:pathLst>
                <a:path w="33867" h="169334">
                  <a:moveTo>
                    <a:pt x="0" y="0"/>
                  </a:moveTo>
                  <a:lnTo>
                    <a:pt x="2508" y="36816"/>
                  </a:lnTo>
                  <a:lnTo>
                    <a:pt x="10452" y="78224"/>
                  </a:lnTo>
                  <a:lnTo>
                    <a:pt x="16364" y="111266"/>
                  </a:lnTo>
                  <a:lnTo>
                    <a:pt x="19273" y="129864"/>
                  </a:lnTo>
                  <a:lnTo>
                    <a:pt x="33866" y="169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SMARTInkShape-1969"/>
            <p:cNvSpPr/>
            <p:nvPr/>
          </p:nvSpPr>
          <p:spPr>
            <a:xfrm>
              <a:off x="5054600" y="6197631"/>
              <a:ext cx="135468" cy="118341"/>
            </a:xfrm>
            <a:custGeom>
              <a:avLst/>
              <a:gdLst/>
              <a:ahLst/>
              <a:cxnLst/>
              <a:rect l="0" t="0" r="0" b="0"/>
              <a:pathLst>
                <a:path w="135468" h="118341">
                  <a:moveTo>
                    <a:pt x="0" y="8436"/>
                  </a:moveTo>
                  <a:lnTo>
                    <a:pt x="4494" y="8436"/>
                  </a:lnTo>
                  <a:lnTo>
                    <a:pt x="9210" y="5927"/>
                  </a:lnTo>
                  <a:lnTo>
                    <a:pt x="14441" y="2617"/>
                  </a:lnTo>
                  <a:lnTo>
                    <a:pt x="25465" y="492"/>
                  </a:lnTo>
                  <a:lnTo>
                    <a:pt x="52448" y="0"/>
                  </a:lnTo>
                  <a:lnTo>
                    <a:pt x="61254" y="5000"/>
                  </a:lnTo>
                  <a:lnTo>
                    <a:pt x="77743" y="19046"/>
                  </a:lnTo>
                  <a:lnTo>
                    <a:pt x="81589" y="30084"/>
                  </a:lnTo>
                  <a:lnTo>
                    <a:pt x="82359" y="42517"/>
                  </a:lnTo>
                  <a:lnTo>
                    <a:pt x="72702" y="70332"/>
                  </a:lnTo>
                  <a:lnTo>
                    <a:pt x="62416" y="83296"/>
                  </a:lnTo>
                  <a:lnTo>
                    <a:pt x="30694" y="109175"/>
                  </a:lnTo>
                  <a:lnTo>
                    <a:pt x="26446" y="116661"/>
                  </a:lnTo>
                  <a:lnTo>
                    <a:pt x="23356" y="117684"/>
                  </a:lnTo>
                  <a:lnTo>
                    <a:pt x="18202" y="118340"/>
                  </a:lnTo>
                  <a:lnTo>
                    <a:pt x="21804" y="113959"/>
                  </a:lnTo>
                  <a:lnTo>
                    <a:pt x="28829" y="106704"/>
                  </a:lnTo>
                  <a:lnTo>
                    <a:pt x="34137" y="103851"/>
                  </a:lnTo>
                  <a:lnTo>
                    <a:pt x="39631" y="101642"/>
                  </a:lnTo>
                  <a:lnTo>
                    <a:pt x="48013" y="96051"/>
                  </a:lnTo>
                  <a:lnTo>
                    <a:pt x="53638" y="94413"/>
                  </a:lnTo>
                  <a:lnTo>
                    <a:pt x="56455" y="94917"/>
                  </a:lnTo>
                  <a:lnTo>
                    <a:pt x="65855" y="99180"/>
                  </a:lnTo>
                  <a:lnTo>
                    <a:pt x="79197" y="101802"/>
                  </a:lnTo>
                  <a:lnTo>
                    <a:pt x="90467" y="107178"/>
                  </a:lnTo>
                  <a:lnTo>
                    <a:pt x="135467" y="1100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SMARTInkShape-1970"/>
            <p:cNvSpPr/>
            <p:nvPr/>
          </p:nvSpPr>
          <p:spPr>
            <a:xfrm>
              <a:off x="4910667" y="5752458"/>
              <a:ext cx="84561" cy="97627"/>
            </a:xfrm>
            <a:custGeom>
              <a:avLst/>
              <a:gdLst/>
              <a:ahLst/>
              <a:cxnLst/>
              <a:rect l="0" t="0" r="0" b="0"/>
              <a:pathLst>
                <a:path w="84561" h="97627">
                  <a:moveTo>
                    <a:pt x="16933" y="47209"/>
                  </a:moveTo>
                  <a:lnTo>
                    <a:pt x="16933" y="38772"/>
                  </a:lnTo>
                  <a:lnTo>
                    <a:pt x="16933" y="46035"/>
                  </a:lnTo>
                  <a:lnTo>
                    <a:pt x="17874" y="46426"/>
                  </a:lnTo>
                  <a:lnTo>
                    <a:pt x="25390" y="47208"/>
                  </a:lnTo>
                  <a:lnTo>
                    <a:pt x="25400" y="27306"/>
                  </a:lnTo>
                  <a:lnTo>
                    <a:pt x="27281" y="24533"/>
                  </a:lnTo>
                  <a:lnTo>
                    <a:pt x="34389" y="18943"/>
                  </a:lnTo>
                  <a:lnTo>
                    <a:pt x="55368" y="8792"/>
                  </a:lnTo>
                  <a:lnTo>
                    <a:pt x="56668" y="9367"/>
                  </a:lnTo>
                  <a:lnTo>
                    <a:pt x="57534" y="10693"/>
                  </a:lnTo>
                  <a:lnTo>
                    <a:pt x="59053" y="11576"/>
                  </a:lnTo>
                  <a:lnTo>
                    <a:pt x="66404" y="13108"/>
                  </a:lnTo>
                  <a:lnTo>
                    <a:pt x="66847" y="14128"/>
                  </a:lnTo>
                  <a:lnTo>
                    <a:pt x="67733" y="37207"/>
                  </a:lnTo>
                  <a:lnTo>
                    <a:pt x="60444" y="45897"/>
                  </a:lnTo>
                  <a:lnTo>
                    <a:pt x="59615" y="51314"/>
                  </a:lnTo>
                  <a:lnTo>
                    <a:pt x="58557" y="52768"/>
                  </a:lnTo>
                  <a:lnTo>
                    <a:pt x="56912" y="53738"/>
                  </a:lnTo>
                  <a:lnTo>
                    <a:pt x="52007" y="55292"/>
                  </a:lnTo>
                  <a:lnTo>
                    <a:pt x="44279" y="61419"/>
                  </a:lnTo>
                  <a:lnTo>
                    <a:pt x="36428" y="63335"/>
                  </a:lnTo>
                  <a:lnTo>
                    <a:pt x="12829" y="64139"/>
                  </a:lnTo>
                  <a:lnTo>
                    <a:pt x="11375" y="63198"/>
                  </a:lnTo>
                  <a:lnTo>
                    <a:pt x="10406" y="61632"/>
                  </a:lnTo>
                  <a:lnTo>
                    <a:pt x="9042" y="54932"/>
                  </a:lnTo>
                  <a:lnTo>
                    <a:pt x="8467" y="23449"/>
                  </a:lnTo>
                  <a:lnTo>
                    <a:pt x="14285" y="15374"/>
                  </a:lnTo>
                  <a:lnTo>
                    <a:pt x="15756" y="10168"/>
                  </a:lnTo>
                  <a:lnTo>
                    <a:pt x="17089" y="8404"/>
                  </a:lnTo>
                  <a:lnTo>
                    <a:pt x="24119" y="5339"/>
                  </a:lnTo>
                  <a:lnTo>
                    <a:pt x="25020" y="5012"/>
                  </a:lnTo>
                  <a:lnTo>
                    <a:pt x="32657" y="4888"/>
                  </a:lnTo>
                  <a:lnTo>
                    <a:pt x="38003" y="385"/>
                  </a:lnTo>
                  <a:lnTo>
                    <a:pt x="39446" y="0"/>
                  </a:lnTo>
                  <a:lnTo>
                    <a:pt x="40408" y="684"/>
                  </a:lnTo>
                  <a:lnTo>
                    <a:pt x="41049" y="2082"/>
                  </a:lnTo>
                  <a:lnTo>
                    <a:pt x="42418" y="3012"/>
                  </a:lnTo>
                  <a:lnTo>
                    <a:pt x="49510" y="4631"/>
                  </a:lnTo>
                  <a:lnTo>
                    <a:pt x="54912" y="4803"/>
                  </a:lnTo>
                  <a:lnTo>
                    <a:pt x="56363" y="5768"/>
                  </a:lnTo>
                  <a:lnTo>
                    <a:pt x="57331" y="7352"/>
                  </a:lnTo>
                  <a:lnTo>
                    <a:pt x="58884" y="12159"/>
                  </a:lnTo>
                  <a:lnTo>
                    <a:pt x="63648" y="17486"/>
                  </a:lnTo>
                  <a:lnTo>
                    <a:pt x="68426" y="19887"/>
                  </a:lnTo>
                  <a:lnTo>
                    <a:pt x="71018" y="20528"/>
                  </a:lnTo>
                  <a:lnTo>
                    <a:pt x="72745" y="21895"/>
                  </a:lnTo>
                  <a:lnTo>
                    <a:pt x="74664" y="25924"/>
                  </a:lnTo>
                  <a:lnTo>
                    <a:pt x="75745" y="33481"/>
                  </a:lnTo>
                  <a:lnTo>
                    <a:pt x="76837" y="35235"/>
                  </a:lnTo>
                  <a:lnTo>
                    <a:pt x="78506" y="36404"/>
                  </a:lnTo>
                  <a:lnTo>
                    <a:pt x="80559" y="37184"/>
                  </a:lnTo>
                  <a:lnTo>
                    <a:pt x="81929" y="38644"/>
                  </a:lnTo>
                  <a:lnTo>
                    <a:pt x="83449" y="42775"/>
                  </a:lnTo>
                  <a:lnTo>
                    <a:pt x="84560" y="58603"/>
                  </a:lnTo>
                  <a:lnTo>
                    <a:pt x="82109" y="64190"/>
                  </a:lnTo>
                  <a:lnTo>
                    <a:pt x="77368" y="70945"/>
                  </a:lnTo>
                  <a:lnTo>
                    <a:pt x="76545" y="76611"/>
                  </a:lnTo>
                  <a:lnTo>
                    <a:pt x="75489" y="78099"/>
                  </a:lnTo>
                  <a:lnTo>
                    <a:pt x="73845" y="79091"/>
                  </a:lnTo>
                  <a:lnTo>
                    <a:pt x="71807" y="79752"/>
                  </a:lnTo>
                  <a:lnTo>
                    <a:pt x="70449" y="81134"/>
                  </a:lnTo>
                  <a:lnTo>
                    <a:pt x="67031" y="89621"/>
                  </a:lnTo>
                  <a:lnTo>
                    <a:pt x="63345" y="93652"/>
                  </a:lnTo>
                  <a:lnTo>
                    <a:pt x="58570" y="96072"/>
                  </a:lnTo>
                  <a:lnTo>
                    <a:pt x="52334" y="97626"/>
                  </a:lnTo>
                  <a:lnTo>
                    <a:pt x="43645" y="90685"/>
                  </a:lnTo>
                  <a:lnTo>
                    <a:pt x="38227" y="85386"/>
                  </a:lnTo>
                  <a:lnTo>
                    <a:pt x="33296" y="82992"/>
                  </a:lnTo>
                  <a:lnTo>
                    <a:pt x="30664" y="82353"/>
                  </a:lnTo>
                  <a:lnTo>
                    <a:pt x="28909" y="80986"/>
                  </a:lnTo>
                  <a:lnTo>
                    <a:pt x="26959" y="76960"/>
                  </a:lnTo>
                  <a:lnTo>
                    <a:pt x="24767" y="66709"/>
                  </a:lnTo>
                  <a:lnTo>
                    <a:pt x="19673" y="58421"/>
                  </a:lnTo>
                  <a:lnTo>
                    <a:pt x="17474" y="47194"/>
                  </a:lnTo>
                  <a:lnTo>
                    <a:pt x="17040" y="40412"/>
                  </a:lnTo>
                  <a:lnTo>
                    <a:pt x="11135" y="32313"/>
                  </a:lnTo>
                  <a:lnTo>
                    <a:pt x="8818" y="23377"/>
                  </a:lnTo>
                  <a:lnTo>
                    <a:pt x="8467" y="6087"/>
                  </a:lnTo>
                  <a:lnTo>
                    <a:pt x="9407" y="5683"/>
                  </a:lnTo>
                  <a:lnTo>
                    <a:pt x="24193" y="4879"/>
                  </a:lnTo>
                  <a:lnTo>
                    <a:pt x="31920" y="10695"/>
                  </a:lnTo>
                  <a:lnTo>
                    <a:pt x="40776" y="12994"/>
                  </a:lnTo>
                  <a:lnTo>
                    <a:pt x="49486" y="20602"/>
                  </a:lnTo>
                  <a:lnTo>
                    <a:pt x="50216" y="23781"/>
                  </a:lnTo>
                  <a:lnTo>
                    <a:pt x="50765" y="37185"/>
                  </a:lnTo>
                  <a:lnTo>
                    <a:pt x="56612" y="45194"/>
                  </a:lnTo>
                  <a:lnTo>
                    <a:pt x="58480" y="53093"/>
                  </a:lnTo>
                  <a:lnTo>
                    <a:pt x="59266" y="72492"/>
                  </a:lnTo>
                  <a:lnTo>
                    <a:pt x="54771" y="72574"/>
                  </a:lnTo>
                  <a:lnTo>
                    <a:pt x="53447" y="73526"/>
                  </a:lnTo>
                  <a:lnTo>
                    <a:pt x="51149" y="79895"/>
                  </a:lnTo>
                  <a:lnTo>
                    <a:pt x="50903" y="76230"/>
                  </a:lnTo>
                  <a:lnTo>
                    <a:pt x="49928" y="75024"/>
                  </a:lnTo>
                  <a:lnTo>
                    <a:pt x="46335" y="73681"/>
                  </a:lnTo>
                  <a:lnTo>
                    <a:pt x="36363" y="71880"/>
                  </a:lnTo>
                  <a:lnTo>
                    <a:pt x="23616" y="62169"/>
                  </a:lnTo>
                  <a:lnTo>
                    <a:pt x="21387" y="60004"/>
                  </a:lnTo>
                  <a:lnTo>
                    <a:pt x="16404" y="57599"/>
                  </a:lnTo>
                  <a:lnTo>
                    <a:pt x="13758" y="56958"/>
                  </a:lnTo>
                  <a:lnTo>
                    <a:pt x="11994" y="55589"/>
                  </a:lnTo>
                  <a:lnTo>
                    <a:pt x="1217" y="40032"/>
                  </a:lnTo>
                  <a:lnTo>
                    <a:pt x="106" y="31565"/>
                  </a:lnTo>
                  <a:lnTo>
                    <a:pt x="0" y="218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19" name="SMARTInkShape-1971"/>
          <p:cNvSpPr/>
          <p:nvPr/>
        </p:nvSpPr>
        <p:spPr>
          <a:xfrm>
            <a:off x="5283200" y="6104467"/>
            <a:ext cx="127001" cy="1"/>
          </a:xfrm>
          <a:custGeom>
            <a:avLst/>
            <a:gdLst/>
            <a:ahLst/>
            <a:cxnLst/>
            <a:rect l="0" t="0" r="0" b="0"/>
            <a:pathLst>
              <a:path w="127001" h="1">
                <a:moveTo>
                  <a:pt x="0" y="0"/>
                </a:moveTo>
                <a:lnTo>
                  <a:pt x="41376" y="0"/>
                </a:lnTo>
                <a:lnTo>
                  <a:pt x="82817" y="0"/>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28" name="SMARTInkShape-Group432"/>
          <p:cNvGrpSpPr/>
          <p:nvPr/>
        </p:nvGrpSpPr>
        <p:grpSpPr>
          <a:xfrm>
            <a:off x="6392373" y="5774401"/>
            <a:ext cx="677295" cy="550200"/>
            <a:chOff x="6392373" y="5774401"/>
            <a:chExt cx="677295" cy="550200"/>
          </a:xfrm>
        </p:grpSpPr>
        <p:sp>
          <p:nvSpPr>
            <p:cNvPr id="1020" name="SMARTInkShape-1972"/>
            <p:cNvSpPr/>
            <p:nvPr/>
          </p:nvSpPr>
          <p:spPr>
            <a:xfrm>
              <a:off x="6392373" y="6121400"/>
              <a:ext cx="126961" cy="8468"/>
            </a:xfrm>
            <a:custGeom>
              <a:avLst/>
              <a:gdLst/>
              <a:ahLst/>
              <a:cxnLst/>
              <a:rect l="0" t="0" r="0" b="0"/>
              <a:pathLst>
                <a:path w="126961" h="8468">
                  <a:moveTo>
                    <a:pt x="16894" y="8467"/>
                  </a:moveTo>
                  <a:lnTo>
                    <a:pt x="5108" y="8467"/>
                  </a:lnTo>
                  <a:lnTo>
                    <a:pt x="3393" y="7526"/>
                  </a:lnTo>
                  <a:lnTo>
                    <a:pt x="2249" y="5958"/>
                  </a:lnTo>
                  <a:lnTo>
                    <a:pt x="1486" y="3973"/>
                  </a:lnTo>
                  <a:lnTo>
                    <a:pt x="978" y="3589"/>
                  </a:lnTo>
                  <a:lnTo>
                    <a:pt x="639" y="4274"/>
                  </a:lnTo>
                  <a:lnTo>
                    <a:pt x="0" y="8222"/>
                  </a:lnTo>
                  <a:lnTo>
                    <a:pt x="40637" y="8460"/>
                  </a:lnTo>
                  <a:lnTo>
                    <a:pt x="75833" y="7525"/>
                  </a:lnTo>
                  <a:lnTo>
                    <a:pt x="12696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SMARTInkShape-1973"/>
            <p:cNvSpPr/>
            <p:nvPr/>
          </p:nvSpPr>
          <p:spPr>
            <a:xfrm>
              <a:off x="6604112" y="6045200"/>
              <a:ext cx="152289" cy="126778"/>
            </a:xfrm>
            <a:custGeom>
              <a:avLst/>
              <a:gdLst/>
              <a:ahLst/>
              <a:cxnLst/>
              <a:rect l="0" t="0" r="0" b="0"/>
              <a:pathLst>
                <a:path w="152289" h="126778">
                  <a:moveTo>
                    <a:pt x="16821" y="0"/>
                  </a:moveTo>
                  <a:lnTo>
                    <a:pt x="16821" y="38867"/>
                  </a:lnTo>
                  <a:lnTo>
                    <a:pt x="15881" y="68566"/>
                  </a:lnTo>
                  <a:lnTo>
                    <a:pt x="8198" y="109126"/>
                  </a:lnTo>
                  <a:lnTo>
                    <a:pt x="0" y="126777"/>
                  </a:lnTo>
                  <a:lnTo>
                    <a:pt x="11682" y="107907"/>
                  </a:lnTo>
                  <a:lnTo>
                    <a:pt x="28154" y="90369"/>
                  </a:lnTo>
                  <a:lnTo>
                    <a:pt x="33774" y="87201"/>
                  </a:lnTo>
                  <a:lnTo>
                    <a:pt x="36590" y="86356"/>
                  </a:lnTo>
                  <a:lnTo>
                    <a:pt x="38468" y="86734"/>
                  </a:lnTo>
                  <a:lnTo>
                    <a:pt x="39719" y="87925"/>
                  </a:lnTo>
                  <a:lnTo>
                    <a:pt x="40553" y="89662"/>
                  </a:lnTo>
                  <a:lnTo>
                    <a:pt x="42050" y="90818"/>
                  </a:lnTo>
                  <a:lnTo>
                    <a:pt x="62383" y="99690"/>
                  </a:lnTo>
                  <a:lnTo>
                    <a:pt x="83087" y="113009"/>
                  </a:lnTo>
                  <a:lnTo>
                    <a:pt x="99067" y="116897"/>
                  </a:lnTo>
                  <a:lnTo>
                    <a:pt x="152288" y="110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1974"/>
            <p:cNvSpPr/>
            <p:nvPr/>
          </p:nvSpPr>
          <p:spPr>
            <a:xfrm>
              <a:off x="6571771" y="5774401"/>
              <a:ext cx="66097" cy="50489"/>
            </a:xfrm>
            <a:custGeom>
              <a:avLst/>
              <a:gdLst/>
              <a:ahLst/>
              <a:cxnLst/>
              <a:rect l="0" t="0" r="0" b="0"/>
              <a:pathLst>
                <a:path w="66097" h="50489">
                  <a:moveTo>
                    <a:pt x="32229" y="25266"/>
                  </a:moveTo>
                  <a:lnTo>
                    <a:pt x="24940" y="25266"/>
                  </a:lnTo>
                  <a:lnTo>
                    <a:pt x="17235" y="19448"/>
                  </a:lnTo>
                  <a:lnTo>
                    <a:pt x="9390" y="17584"/>
                  </a:lnTo>
                  <a:lnTo>
                    <a:pt x="0" y="16902"/>
                  </a:lnTo>
                  <a:lnTo>
                    <a:pt x="395" y="15927"/>
                  </a:lnTo>
                  <a:lnTo>
                    <a:pt x="10291" y="5024"/>
                  </a:lnTo>
                  <a:lnTo>
                    <a:pt x="18088" y="2158"/>
                  </a:lnTo>
                  <a:lnTo>
                    <a:pt x="43186" y="0"/>
                  </a:lnTo>
                  <a:lnTo>
                    <a:pt x="49015" y="2435"/>
                  </a:lnTo>
                  <a:lnTo>
                    <a:pt x="60422" y="11662"/>
                  </a:lnTo>
                  <a:lnTo>
                    <a:pt x="63574" y="17024"/>
                  </a:lnTo>
                  <a:lnTo>
                    <a:pt x="65349" y="27841"/>
                  </a:lnTo>
                  <a:lnTo>
                    <a:pt x="65598" y="32627"/>
                  </a:lnTo>
                  <a:lnTo>
                    <a:pt x="63366" y="40453"/>
                  </a:lnTo>
                  <a:lnTo>
                    <a:pt x="61453" y="43857"/>
                  </a:lnTo>
                  <a:lnTo>
                    <a:pt x="59237" y="46127"/>
                  </a:lnTo>
                  <a:lnTo>
                    <a:pt x="54268" y="48648"/>
                  </a:lnTo>
                  <a:lnTo>
                    <a:pt x="37826" y="50488"/>
                  </a:lnTo>
                  <a:lnTo>
                    <a:pt x="24898" y="46119"/>
                  </a:lnTo>
                  <a:lnTo>
                    <a:pt x="21697" y="43871"/>
                  </a:lnTo>
                  <a:lnTo>
                    <a:pt x="18141" y="38866"/>
                  </a:lnTo>
                  <a:lnTo>
                    <a:pt x="16139" y="30759"/>
                  </a:lnTo>
                  <a:lnTo>
                    <a:pt x="15546" y="22397"/>
                  </a:lnTo>
                  <a:lnTo>
                    <a:pt x="17915" y="16779"/>
                  </a:lnTo>
                  <a:lnTo>
                    <a:pt x="19865" y="13964"/>
                  </a:lnTo>
                  <a:lnTo>
                    <a:pt x="24539" y="10835"/>
                  </a:lnTo>
                  <a:lnTo>
                    <a:pt x="32458" y="9074"/>
                  </a:lnTo>
                  <a:lnTo>
                    <a:pt x="48057" y="8479"/>
                  </a:lnTo>
                  <a:lnTo>
                    <a:pt x="51248" y="9371"/>
                  </a:lnTo>
                  <a:lnTo>
                    <a:pt x="53375" y="10906"/>
                  </a:lnTo>
                  <a:lnTo>
                    <a:pt x="66096" y="337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1975"/>
            <p:cNvSpPr/>
            <p:nvPr/>
          </p:nvSpPr>
          <p:spPr>
            <a:xfrm>
              <a:off x="6565909" y="5784405"/>
              <a:ext cx="97359" cy="49129"/>
            </a:xfrm>
            <a:custGeom>
              <a:avLst/>
              <a:gdLst/>
              <a:ahLst/>
              <a:cxnLst/>
              <a:rect l="0" t="0" r="0" b="0"/>
              <a:pathLst>
                <a:path w="97359" h="49129">
                  <a:moveTo>
                    <a:pt x="80424" y="49128"/>
                  </a:moveTo>
                  <a:lnTo>
                    <a:pt x="42755" y="48188"/>
                  </a:lnTo>
                  <a:lnTo>
                    <a:pt x="15384" y="37344"/>
                  </a:lnTo>
                  <a:lnTo>
                    <a:pt x="9183" y="31975"/>
                  </a:lnTo>
                  <a:lnTo>
                    <a:pt x="709" y="20864"/>
                  </a:lnTo>
                  <a:lnTo>
                    <a:pt x="0" y="18055"/>
                  </a:lnTo>
                  <a:lnTo>
                    <a:pt x="467" y="15242"/>
                  </a:lnTo>
                  <a:lnTo>
                    <a:pt x="3495" y="9608"/>
                  </a:lnTo>
                  <a:lnTo>
                    <a:pt x="7977" y="3969"/>
                  </a:lnTo>
                  <a:lnTo>
                    <a:pt x="13105" y="836"/>
                  </a:lnTo>
                  <a:lnTo>
                    <a:pt x="15789" y="0"/>
                  </a:lnTo>
                  <a:lnTo>
                    <a:pt x="23789" y="1580"/>
                  </a:lnTo>
                  <a:lnTo>
                    <a:pt x="48786" y="12868"/>
                  </a:lnTo>
                  <a:lnTo>
                    <a:pt x="60597" y="20092"/>
                  </a:lnTo>
                  <a:lnTo>
                    <a:pt x="73714" y="23592"/>
                  </a:lnTo>
                  <a:lnTo>
                    <a:pt x="75950" y="25518"/>
                  </a:lnTo>
                  <a:lnTo>
                    <a:pt x="77441" y="27744"/>
                  </a:lnTo>
                  <a:lnTo>
                    <a:pt x="77496" y="29227"/>
                  </a:lnTo>
                  <a:lnTo>
                    <a:pt x="76590" y="30217"/>
                  </a:lnTo>
                  <a:lnTo>
                    <a:pt x="73076" y="31316"/>
                  </a:lnTo>
                  <a:lnTo>
                    <a:pt x="37555" y="32161"/>
                  </a:lnTo>
                  <a:lnTo>
                    <a:pt x="30641" y="29671"/>
                  </a:lnTo>
                  <a:lnTo>
                    <a:pt x="21713" y="24076"/>
                  </a:lnTo>
                  <a:lnTo>
                    <a:pt x="44775" y="11975"/>
                  </a:lnTo>
                  <a:lnTo>
                    <a:pt x="60977" y="8330"/>
                  </a:lnTo>
                  <a:lnTo>
                    <a:pt x="97358" y="237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SMARTInkShape-1976"/>
            <p:cNvSpPr/>
            <p:nvPr/>
          </p:nvSpPr>
          <p:spPr>
            <a:xfrm>
              <a:off x="6722533" y="5994400"/>
              <a:ext cx="42335" cy="270934"/>
            </a:xfrm>
            <a:custGeom>
              <a:avLst/>
              <a:gdLst/>
              <a:ahLst/>
              <a:cxnLst/>
              <a:rect l="0" t="0" r="0" b="0"/>
              <a:pathLst>
                <a:path w="42335" h="270934">
                  <a:moveTo>
                    <a:pt x="0" y="0"/>
                  </a:moveTo>
                  <a:lnTo>
                    <a:pt x="941" y="8640"/>
                  </a:lnTo>
                  <a:lnTo>
                    <a:pt x="8623" y="46680"/>
                  </a:lnTo>
                  <a:lnTo>
                    <a:pt x="15013" y="83575"/>
                  </a:lnTo>
                  <a:lnTo>
                    <a:pt x="17021" y="99233"/>
                  </a:lnTo>
                  <a:lnTo>
                    <a:pt x="23467" y="124477"/>
                  </a:lnTo>
                  <a:lnTo>
                    <a:pt x="24828" y="156670"/>
                  </a:lnTo>
                  <a:lnTo>
                    <a:pt x="27739" y="193490"/>
                  </a:lnTo>
                  <a:lnTo>
                    <a:pt x="42334"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SMARTInkShape-1977"/>
            <p:cNvSpPr/>
            <p:nvPr/>
          </p:nvSpPr>
          <p:spPr>
            <a:xfrm>
              <a:off x="6858000" y="5960533"/>
              <a:ext cx="25401" cy="135468"/>
            </a:xfrm>
            <a:custGeom>
              <a:avLst/>
              <a:gdLst/>
              <a:ahLst/>
              <a:cxnLst/>
              <a:rect l="0" t="0" r="0" b="0"/>
              <a:pathLst>
                <a:path w="25401" h="135468">
                  <a:moveTo>
                    <a:pt x="0" y="0"/>
                  </a:moveTo>
                  <a:lnTo>
                    <a:pt x="940" y="8641"/>
                  </a:lnTo>
                  <a:lnTo>
                    <a:pt x="7682" y="39921"/>
                  </a:lnTo>
                  <a:lnTo>
                    <a:pt x="9339" y="78439"/>
                  </a:lnTo>
                  <a:lnTo>
                    <a:pt x="25400" y="135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SMARTInkShape-1978"/>
            <p:cNvSpPr/>
            <p:nvPr/>
          </p:nvSpPr>
          <p:spPr>
            <a:xfrm>
              <a:off x="6841067" y="6159241"/>
              <a:ext cx="228601" cy="165360"/>
            </a:xfrm>
            <a:custGeom>
              <a:avLst/>
              <a:gdLst/>
              <a:ahLst/>
              <a:cxnLst/>
              <a:rect l="0" t="0" r="0" b="0"/>
              <a:pathLst>
                <a:path w="228601" h="165360">
                  <a:moveTo>
                    <a:pt x="0" y="12959"/>
                  </a:moveTo>
                  <a:lnTo>
                    <a:pt x="4494" y="8465"/>
                  </a:lnTo>
                  <a:lnTo>
                    <a:pt x="11718" y="6257"/>
                  </a:lnTo>
                  <a:lnTo>
                    <a:pt x="53736" y="4513"/>
                  </a:lnTo>
                  <a:lnTo>
                    <a:pt x="65049" y="3557"/>
                  </a:lnTo>
                  <a:lnTo>
                    <a:pt x="74693" y="0"/>
                  </a:lnTo>
                  <a:lnTo>
                    <a:pt x="85251" y="301"/>
                  </a:lnTo>
                  <a:lnTo>
                    <a:pt x="111084" y="4881"/>
                  </a:lnTo>
                  <a:lnTo>
                    <a:pt x="113567" y="6633"/>
                  </a:lnTo>
                  <a:lnTo>
                    <a:pt x="115222" y="8742"/>
                  </a:lnTo>
                  <a:lnTo>
                    <a:pt x="117552" y="20698"/>
                  </a:lnTo>
                  <a:lnTo>
                    <a:pt x="113747" y="36158"/>
                  </a:lnTo>
                  <a:lnTo>
                    <a:pt x="103093" y="58237"/>
                  </a:lnTo>
                  <a:lnTo>
                    <a:pt x="74192" y="97633"/>
                  </a:lnTo>
                  <a:lnTo>
                    <a:pt x="58068" y="118089"/>
                  </a:lnTo>
                  <a:lnTo>
                    <a:pt x="43401" y="139592"/>
                  </a:lnTo>
                  <a:lnTo>
                    <a:pt x="42375" y="148026"/>
                  </a:lnTo>
                  <a:lnTo>
                    <a:pt x="46840" y="143813"/>
                  </a:lnTo>
                  <a:lnTo>
                    <a:pt x="49040" y="139163"/>
                  </a:lnTo>
                  <a:lnTo>
                    <a:pt x="49626" y="136606"/>
                  </a:lnTo>
                  <a:lnTo>
                    <a:pt x="57986" y="124653"/>
                  </a:lnTo>
                  <a:lnTo>
                    <a:pt x="63382" y="119013"/>
                  </a:lnTo>
                  <a:lnTo>
                    <a:pt x="68308" y="116538"/>
                  </a:lnTo>
                  <a:lnTo>
                    <a:pt x="79136" y="114951"/>
                  </a:lnTo>
                  <a:lnTo>
                    <a:pt x="84717" y="117241"/>
                  </a:lnTo>
                  <a:lnTo>
                    <a:pt x="100460" y="126377"/>
                  </a:lnTo>
                  <a:lnTo>
                    <a:pt x="138387" y="137953"/>
                  </a:lnTo>
                  <a:lnTo>
                    <a:pt x="180315" y="156940"/>
                  </a:lnTo>
                  <a:lnTo>
                    <a:pt x="228600" y="1653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1979"/>
            <p:cNvSpPr/>
            <p:nvPr/>
          </p:nvSpPr>
          <p:spPr>
            <a:xfrm>
              <a:off x="6781800" y="6112933"/>
              <a:ext cx="279401" cy="24596"/>
            </a:xfrm>
            <a:custGeom>
              <a:avLst/>
              <a:gdLst/>
              <a:ahLst/>
              <a:cxnLst/>
              <a:rect l="0" t="0" r="0" b="0"/>
              <a:pathLst>
                <a:path w="279401" h="24596">
                  <a:moveTo>
                    <a:pt x="0" y="0"/>
                  </a:moveTo>
                  <a:lnTo>
                    <a:pt x="0" y="4495"/>
                  </a:lnTo>
                  <a:lnTo>
                    <a:pt x="940" y="5819"/>
                  </a:lnTo>
                  <a:lnTo>
                    <a:pt x="2508" y="6701"/>
                  </a:lnTo>
                  <a:lnTo>
                    <a:pt x="11718" y="7944"/>
                  </a:lnTo>
                  <a:lnTo>
                    <a:pt x="38426" y="10930"/>
                  </a:lnTo>
                  <a:lnTo>
                    <a:pt x="64139" y="15748"/>
                  </a:lnTo>
                  <a:lnTo>
                    <a:pt x="99914" y="17640"/>
                  </a:lnTo>
                  <a:lnTo>
                    <a:pt x="140615" y="24595"/>
                  </a:lnTo>
                  <a:lnTo>
                    <a:pt x="162392" y="24221"/>
                  </a:lnTo>
                  <a:lnTo>
                    <a:pt x="204312" y="14934"/>
                  </a:lnTo>
                  <a:lnTo>
                    <a:pt x="215924" y="11341"/>
                  </a:lnTo>
                  <a:lnTo>
                    <a:pt x="27940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1" name="SMARTInkShape-Group433"/>
          <p:cNvGrpSpPr/>
          <p:nvPr/>
        </p:nvGrpSpPr>
        <p:grpSpPr>
          <a:xfrm>
            <a:off x="4470400" y="5710526"/>
            <a:ext cx="2946401" cy="118733"/>
            <a:chOff x="4470400" y="5710526"/>
            <a:chExt cx="2946401" cy="118733"/>
          </a:xfrm>
        </p:grpSpPr>
        <p:sp>
          <p:nvSpPr>
            <p:cNvPr id="1029" name="SMARTInkShape-1980"/>
            <p:cNvSpPr/>
            <p:nvPr/>
          </p:nvSpPr>
          <p:spPr>
            <a:xfrm>
              <a:off x="4470400" y="5757333"/>
              <a:ext cx="2946401" cy="59164"/>
            </a:xfrm>
            <a:custGeom>
              <a:avLst/>
              <a:gdLst/>
              <a:ahLst/>
              <a:cxnLst/>
              <a:rect l="0" t="0" r="0" b="0"/>
              <a:pathLst>
                <a:path w="2946401" h="59164">
                  <a:moveTo>
                    <a:pt x="0" y="42334"/>
                  </a:moveTo>
                  <a:lnTo>
                    <a:pt x="41291" y="42334"/>
                  </a:lnTo>
                  <a:lnTo>
                    <a:pt x="79127" y="42334"/>
                  </a:lnTo>
                  <a:lnTo>
                    <a:pt x="121048" y="42334"/>
                  </a:lnTo>
                  <a:lnTo>
                    <a:pt x="135643" y="41393"/>
                  </a:lnTo>
                  <a:lnTo>
                    <a:pt x="175152" y="35044"/>
                  </a:lnTo>
                  <a:lnTo>
                    <a:pt x="215592" y="34022"/>
                  </a:lnTo>
                  <a:lnTo>
                    <a:pt x="253103" y="33897"/>
                  </a:lnTo>
                  <a:lnTo>
                    <a:pt x="279989" y="32932"/>
                  </a:lnTo>
                  <a:lnTo>
                    <a:pt x="316469" y="22083"/>
                  </a:lnTo>
                  <a:lnTo>
                    <a:pt x="355501" y="17951"/>
                  </a:lnTo>
                  <a:lnTo>
                    <a:pt x="387451" y="17235"/>
                  </a:lnTo>
                  <a:lnTo>
                    <a:pt x="420751" y="17023"/>
                  </a:lnTo>
                  <a:lnTo>
                    <a:pt x="454449" y="16019"/>
                  </a:lnTo>
                  <a:lnTo>
                    <a:pt x="489206" y="11123"/>
                  </a:lnTo>
                  <a:lnTo>
                    <a:pt x="528877" y="9254"/>
                  </a:lnTo>
                  <a:lnTo>
                    <a:pt x="569480" y="8701"/>
                  </a:lnTo>
                  <a:lnTo>
                    <a:pt x="604820" y="7597"/>
                  </a:lnTo>
                  <a:lnTo>
                    <a:pt x="631703" y="3610"/>
                  </a:lnTo>
                  <a:lnTo>
                    <a:pt x="667062" y="7641"/>
                  </a:lnTo>
                  <a:lnTo>
                    <a:pt x="702721" y="8222"/>
                  </a:lnTo>
                  <a:lnTo>
                    <a:pt x="744332" y="8419"/>
                  </a:lnTo>
                  <a:lnTo>
                    <a:pt x="782796" y="5948"/>
                  </a:lnTo>
                  <a:lnTo>
                    <a:pt x="818057" y="1175"/>
                  </a:lnTo>
                  <a:lnTo>
                    <a:pt x="852283" y="155"/>
                  </a:lnTo>
                  <a:lnTo>
                    <a:pt x="884706" y="46"/>
                  </a:lnTo>
                  <a:lnTo>
                    <a:pt x="921595" y="14"/>
                  </a:lnTo>
                  <a:lnTo>
                    <a:pt x="956357" y="4"/>
                  </a:lnTo>
                  <a:lnTo>
                    <a:pt x="995672" y="1"/>
                  </a:lnTo>
                  <a:lnTo>
                    <a:pt x="1034492" y="0"/>
                  </a:lnTo>
                  <a:lnTo>
                    <a:pt x="1069406" y="0"/>
                  </a:lnTo>
                  <a:lnTo>
                    <a:pt x="1102123" y="0"/>
                  </a:lnTo>
                  <a:lnTo>
                    <a:pt x="1138828" y="0"/>
                  </a:lnTo>
                  <a:lnTo>
                    <a:pt x="1173743" y="0"/>
                  </a:lnTo>
                  <a:lnTo>
                    <a:pt x="1214596" y="0"/>
                  </a:lnTo>
                  <a:lnTo>
                    <a:pt x="1256652" y="4494"/>
                  </a:lnTo>
                  <a:lnTo>
                    <a:pt x="1296522" y="7944"/>
                  </a:lnTo>
                  <a:lnTo>
                    <a:pt x="1333983" y="8364"/>
                  </a:lnTo>
                  <a:lnTo>
                    <a:pt x="1375381" y="10962"/>
                  </a:lnTo>
                  <a:lnTo>
                    <a:pt x="1417503" y="15755"/>
                  </a:lnTo>
                  <a:lnTo>
                    <a:pt x="1450422" y="16701"/>
                  </a:lnTo>
                  <a:lnTo>
                    <a:pt x="1491209" y="16888"/>
                  </a:lnTo>
                  <a:lnTo>
                    <a:pt x="1526513" y="16924"/>
                  </a:lnTo>
                  <a:lnTo>
                    <a:pt x="1565122" y="16932"/>
                  </a:lnTo>
                  <a:lnTo>
                    <a:pt x="1603966" y="16934"/>
                  </a:lnTo>
                  <a:lnTo>
                    <a:pt x="1639306" y="21429"/>
                  </a:lnTo>
                  <a:lnTo>
                    <a:pt x="1680249" y="27386"/>
                  </a:lnTo>
                  <a:lnTo>
                    <a:pt x="1722316" y="32587"/>
                  </a:lnTo>
                  <a:lnTo>
                    <a:pt x="1755223" y="33614"/>
                  </a:lnTo>
                  <a:lnTo>
                    <a:pt x="1796009" y="33817"/>
                  </a:lnTo>
                  <a:lnTo>
                    <a:pt x="1835807" y="33857"/>
                  </a:lnTo>
                  <a:lnTo>
                    <a:pt x="1877604" y="33865"/>
                  </a:lnTo>
                  <a:lnTo>
                    <a:pt x="1917079" y="33867"/>
                  </a:lnTo>
                  <a:lnTo>
                    <a:pt x="1939936" y="36375"/>
                  </a:lnTo>
                  <a:lnTo>
                    <a:pt x="1981376" y="41811"/>
                  </a:lnTo>
                  <a:lnTo>
                    <a:pt x="2017401" y="42230"/>
                  </a:lnTo>
                  <a:lnTo>
                    <a:pt x="2054272" y="42313"/>
                  </a:lnTo>
                  <a:lnTo>
                    <a:pt x="2086642" y="42330"/>
                  </a:lnTo>
                  <a:lnTo>
                    <a:pt x="2128714" y="42333"/>
                  </a:lnTo>
                  <a:lnTo>
                    <a:pt x="2161624" y="42334"/>
                  </a:lnTo>
                  <a:lnTo>
                    <a:pt x="2202409" y="42334"/>
                  </a:lnTo>
                  <a:lnTo>
                    <a:pt x="2237712" y="42334"/>
                  </a:lnTo>
                  <a:lnTo>
                    <a:pt x="2278204" y="41393"/>
                  </a:lnTo>
                  <a:lnTo>
                    <a:pt x="2306994" y="37839"/>
                  </a:lnTo>
                  <a:lnTo>
                    <a:pt x="2336096" y="35633"/>
                  </a:lnTo>
                  <a:lnTo>
                    <a:pt x="2373907" y="34390"/>
                  </a:lnTo>
                  <a:lnTo>
                    <a:pt x="2408003" y="34022"/>
                  </a:lnTo>
                  <a:lnTo>
                    <a:pt x="2443684" y="33897"/>
                  </a:lnTo>
                  <a:lnTo>
                    <a:pt x="2480070" y="33873"/>
                  </a:lnTo>
                  <a:lnTo>
                    <a:pt x="2521155" y="33867"/>
                  </a:lnTo>
                  <a:lnTo>
                    <a:pt x="2557462" y="34808"/>
                  </a:lnTo>
                  <a:lnTo>
                    <a:pt x="2593570" y="39685"/>
                  </a:lnTo>
                  <a:lnTo>
                    <a:pt x="2634517" y="41811"/>
                  </a:lnTo>
                  <a:lnTo>
                    <a:pt x="2669573" y="42230"/>
                  </a:lnTo>
                  <a:lnTo>
                    <a:pt x="2703256" y="43254"/>
                  </a:lnTo>
                  <a:lnTo>
                    <a:pt x="2738055" y="48146"/>
                  </a:lnTo>
                  <a:lnTo>
                    <a:pt x="2778559" y="50276"/>
                  </a:lnTo>
                  <a:lnTo>
                    <a:pt x="2811375" y="50645"/>
                  </a:lnTo>
                  <a:lnTo>
                    <a:pt x="2839913" y="53263"/>
                  </a:lnTo>
                  <a:lnTo>
                    <a:pt x="2872241" y="58915"/>
                  </a:lnTo>
                  <a:lnTo>
                    <a:pt x="2881257" y="59163"/>
                  </a:lnTo>
                  <a:lnTo>
                    <a:pt x="2921971" y="51968"/>
                  </a:lnTo>
                  <a:lnTo>
                    <a:pt x="2946400"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1981"/>
            <p:cNvSpPr/>
            <p:nvPr/>
          </p:nvSpPr>
          <p:spPr>
            <a:xfrm>
              <a:off x="5741170" y="5710526"/>
              <a:ext cx="90275" cy="118733"/>
            </a:xfrm>
            <a:custGeom>
              <a:avLst/>
              <a:gdLst/>
              <a:ahLst/>
              <a:cxnLst/>
              <a:rect l="0" t="0" r="0" b="0"/>
              <a:pathLst>
                <a:path w="90275" h="118733">
                  <a:moveTo>
                    <a:pt x="33097" y="55274"/>
                  </a:moveTo>
                  <a:lnTo>
                    <a:pt x="44881" y="55274"/>
                  </a:lnTo>
                  <a:lnTo>
                    <a:pt x="46596" y="56215"/>
                  </a:lnTo>
                  <a:lnTo>
                    <a:pt x="47741" y="57782"/>
                  </a:lnTo>
                  <a:lnTo>
                    <a:pt x="50019" y="63710"/>
                  </a:lnTo>
                  <a:lnTo>
                    <a:pt x="45532" y="68226"/>
                  </a:lnTo>
                  <a:lnTo>
                    <a:pt x="40819" y="70438"/>
                  </a:lnTo>
                  <a:lnTo>
                    <a:pt x="38245" y="71028"/>
                  </a:lnTo>
                  <a:lnTo>
                    <a:pt x="18970" y="64813"/>
                  </a:lnTo>
                  <a:lnTo>
                    <a:pt x="8005" y="59564"/>
                  </a:lnTo>
                  <a:lnTo>
                    <a:pt x="5080" y="56252"/>
                  </a:lnTo>
                  <a:lnTo>
                    <a:pt x="1830" y="47555"/>
                  </a:lnTo>
                  <a:lnTo>
                    <a:pt x="0" y="36576"/>
                  </a:lnTo>
                  <a:lnTo>
                    <a:pt x="3953" y="22871"/>
                  </a:lnTo>
                  <a:lnTo>
                    <a:pt x="11082" y="11389"/>
                  </a:lnTo>
                  <a:lnTo>
                    <a:pt x="16413" y="7547"/>
                  </a:lnTo>
                  <a:lnTo>
                    <a:pt x="21919" y="4900"/>
                  </a:lnTo>
                  <a:lnTo>
                    <a:pt x="27501" y="586"/>
                  </a:lnTo>
                  <a:lnTo>
                    <a:pt x="31248" y="0"/>
                  </a:lnTo>
                  <a:lnTo>
                    <a:pt x="40429" y="1859"/>
                  </a:lnTo>
                  <a:lnTo>
                    <a:pt x="51680" y="8194"/>
                  </a:lnTo>
                  <a:lnTo>
                    <a:pt x="65466" y="20524"/>
                  </a:lnTo>
                  <a:lnTo>
                    <a:pt x="76972" y="40587"/>
                  </a:lnTo>
                  <a:lnTo>
                    <a:pt x="82985" y="78461"/>
                  </a:lnTo>
                  <a:lnTo>
                    <a:pt x="82551" y="90980"/>
                  </a:lnTo>
                  <a:lnTo>
                    <a:pt x="79222" y="102814"/>
                  </a:lnTo>
                  <a:lnTo>
                    <a:pt x="77018" y="106723"/>
                  </a:lnTo>
                  <a:lnTo>
                    <a:pt x="74607" y="109328"/>
                  </a:lnTo>
                  <a:lnTo>
                    <a:pt x="63978" y="118006"/>
                  </a:lnTo>
                  <a:lnTo>
                    <a:pt x="60270" y="118732"/>
                  </a:lnTo>
                  <a:lnTo>
                    <a:pt x="51131" y="117031"/>
                  </a:lnTo>
                  <a:lnTo>
                    <a:pt x="18835" y="102975"/>
                  </a:lnTo>
                  <a:lnTo>
                    <a:pt x="15122" y="99304"/>
                  </a:lnTo>
                  <a:lnTo>
                    <a:pt x="10998" y="90209"/>
                  </a:lnTo>
                  <a:lnTo>
                    <a:pt x="8674" y="74510"/>
                  </a:lnTo>
                  <a:lnTo>
                    <a:pt x="10639" y="66019"/>
                  </a:lnTo>
                  <a:lnTo>
                    <a:pt x="12481" y="62438"/>
                  </a:lnTo>
                  <a:lnTo>
                    <a:pt x="19544" y="55950"/>
                  </a:lnTo>
                  <a:lnTo>
                    <a:pt x="24061" y="52902"/>
                  </a:lnTo>
                  <a:lnTo>
                    <a:pt x="43904" y="48613"/>
                  </a:lnTo>
                  <a:lnTo>
                    <a:pt x="58667" y="47344"/>
                  </a:lnTo>
                  <a:lnTo>
                    <a:pt x="73495" y="51461"/>
                  </a:lnTo>
                  <a:lnTo>
                    <a:pt x="85310" y="58639"/>
                  </a:lnTo>
                  <a:lnTo>
                    <a:pt x="87660" y="62221"/>
                  </a:lnTo>
                  <a:lnTo>
                    <a:pt x="90274" y="71218"/>
                  </a:lnTo>
                  <a:lnTo>
                    <a:pt x="88926" y="81488"/>
                  </a:lnTo>
                  <a:lnTo>
                    <a:pt x="85191" y="91384"/>
                  </a:lnTo>
                  <a:lnTo>
                    <a:pt x="80396" y="98918"/>
                  </a:lnTo>
                  <a:lnTo>
                    <a:pt x="76858" y="101303"/>
                  </a:lnTo>
                  <a:lnTo>
                    <a:pt x="63833" y="104661"/>
                  </a:lnTo>
                  <a:lnTo>
                    <a:pt x="56791" y="105446"/>
                  </a:lnTo>
                  <a:lnTo>
                    <a:pt x="43044" y="101394"/>
                  </a:lnTo>
                  <a:lnTo>
                    <a:pt x="27055" y="94234"/>
                  </a:lnTo>
                  <a:lnTo>
                    <a:pt x="23425" y="90655"/>
                  </a:lnTo>
                  <a:lnTo>
                    <a:pt x="12626" y="70513"/>
                  </a:lnTo>
                  <a:lnTo>
                    <a:pt x="11923" y="66374"/>
                  </a:lnTo>
                  <a:lnTo>
                    <a:pt x="13652" y="56758"/>
                  </a:lnTo>
                  <a:lnTo>
                    <a:pt x="30522" y="33103"/>
                  </a:lnTo>
                  <a:lnTo>
                    <a:pt x="34461" y="31308"/>
                  </a:lnTo>
                  <a:lnTo>
                    <a:pt x="49148" y="30158"/>
                  </a:lnTo>
                  <a:lnTo>
                    <a:pt x="52264" y="31004"/>
                  </a:lnTo>
                  <a:lnTo>
                    <a:pt x="54343" y="32509"/>
                  </a:lnTo>
                  <a:lnTo>
                    <a:pt x="62171" y="46178"/>
                  </a:lnTo>
                  <a:lnTo>
                    <a:pt x="65544" y="57074"/>
                  </a:lnTo>
                  <a:lnTo>
                    <a:pt x="66952" y="80415"/>
                  </a:lnTo>
                  <a:lnTo>
                    <a:pt x="62465" y="80598"/>
                  </a:lnTo>
                  <a:lnTo>
                    <a:pt x="33899" y="67261"/>
                  </a:lnTo>
                  <a:lnTo>
                    <a:pt x="27986" y="66088"/>
                  </a:lnTo>
                  <a:lnTo>
                    <a:pt x="10676" y="55446"/>
                  </a:lnTo>
                  <a:lnTo>
                    <a:pt x="4318" y="48138"/>
                  </a:lnTo>
                  <a:lnTo>
                    <a:pt x="1491" y="41754"/>
                  </a:lnTo>
                  <a:lnTo>
                    <a:pt x="236" y="35782"/>
                  </a:lnTo>
                  <a:lnTo>
                    <a:pt x="841" y="32871"/>
                  </a:lnTo>
                  <a:lnTo>
                    <a:pt x="4022" y="27130"/>
                  </a:lnTo>
                  <a:lnTo>
                    <a:pt x="20092" y="18608"/>
                  </a:lnTo>
                  <a:lnTo>
                    <a:pt x="38233" y="14620"/>
                  </a:lnTo>
                  <a:lnTo>
                    <a:pt x="60018" y="17932"/>
                  </a:lnTo>
                  <a:lnTo>
                    <a:pt x="75358" y="24873"/>
                  </a:lnTo>
                  <a:lnTo>
                    <a:pt x="85862" y="32887"/>
                  </a:lnTo>
                  <a:lnTo>
                    <a:pt x="87088" y="37527"/>
                  </a:lnTo>
                  <a:lnTo>
                    <a:pt x="85943" y="50209"/>
                  </a:lnTo>
                  <a:lnTo>
                    <a:pt x="79788" y="62744"/>
                  </a:lnTo>
                  <a:lnTo>
                    <a:pt x="70782" y="73646"/>
                  </a:lnTo>
                  <a:lnTo>
                    <a:pt x="45340" y="93475"/>
                  </a:lnTo>
                  <a:lnTo>
                    <a:pt x="39165" y="95771"/>
                  </a:lnTo>
                  <a:lnTo>
                    <a:pt x="36200" y="94501"/>
                  </a:lnTo>
                  <a:lnTo>
                    <a:pt x="30400" y="88074"/>
                  </a:lnTo>
                  <a:lnTo>
                    <a:pt x="21845" y="73876"/>
                  </a:lnTo>
                  <a:lnTo>
                    <a:pt x="16911" y="42464"/>
                  </a:lnTo>
                  <a:lnTo>
                    <a:pt x="16163" y="129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36" name="SMARTInkShape-Group434"/>
          <p:cNvGrpSpPr/>
          <p:nvPr/>
        </p:nvGrpSpPr>
        <p:grpSpPr>
          <a:xfrm>
            <a:off x="5528740" y="5885511"/>
            <a:ext cx="524928" cy="362890"/>
            <a:chOff x="5528740" y="5885511"/>
            <a:chExt cx="524928" cy="362890"/>
          </a:xfrm>
        </p:grpSpPr>
        <p:sp>
          <p:nvSpPr>
            <p:cNvPr id="1032" name="SMARTInkShape-1982"/>
            <p:cNvSpPr/>
            <p:nvPr/>
          </p:nvSpPr>
          <p:spPr>
            <a:xfrm>
              <a:off x="5528740" y="5977467"/>
              <a:ext cx="160708" cy="270934"/>
            </a:xfrm>
            <a:custGeom>
              <a:avLst/>
              <a:gdLst/>
              <a:ahLst/>
              <a:cxnLst/>
              <a:rect l="0" t="0" r="0" b="0"/>
              <a:pathLst>
                <a:path w="160708" h="270934">
                  <a:moveTo>
                    <a:pt x="8460" y="0"/>
                  </a:moveTo>
                  <a:lnTo>
                    <a:pt x="8460" y="12612"/>
                  </a:lnTo>
                  <a:lnTo>
                    <a:pt x="5953" y="17521"/>
                  </a:lnTo>
                  <a:lnTo>
                    <a:pt x="3966" y="20147"/>
                  </a:lnTo>
                  <a:lnTo>
                    <a:pt x="1758" y="28083"/>
                  </a:lnTo>
                  <a:lnTo>
                    <a:pt x="62" y="63919"/>
                  </a:lnTo>
                  <a:lnTo>
                    <a:pt x="0" y="104656"/>
                  </a:lnTo>
                  <a:lnTo>
                    <a:pt x="934" y="146849"/>
                  </a:lnTo>
                  <a:lnTo>
                    <a:pt x="11778" y="182155"/>
                  </a:lnTo>
                  <a:lnTo>
                    <a:pt x="35549" y="224488"/>
                  </a:lnTo>
                  <a:lnTo>
                    <a:pt x="53803" y="242329"/>
                  </a:lnTo>
                  <a:lnTo>
                    <a:pt x="77085" y="255036"/>
                  </a:lnTo>
                  <a:lnTo>
                    <a:pt x="97363" y="260265"/>
                  </a:lnTo>
                  <a:lnTo>
                    <a:pt x="119781" y="257319"/>
                  </a:lnTo>
                  <a:lnTo>
                    <a:pt x="135309" y="250489"/>
                  </a:lnTo>
                  <a:lnTo>
                    <a:pt x="154955" y="234184"/>
                  </a:lnTo>
                  <a:lnTo>
                    <a:pt x="158235" y="226063"/>
                  </a:lnTo>
                  <a:lnTo>
                    <a:pt x="160707" y="184445"/>
                  </a:lnTo>
                  <a:lnTo>
                    <a:pt x="159889" y="158799"/>
                  </a:lnTo>
                  <a:lnTo>
                    <a:pt x="154093" y="142275"/>
                  </a:lnTo>
                  <a:lnTo>
                    <a:pt x="140956" y="120207"/>
                  </a:lnTo>
                  <a:lnTo>
                    <a:pt x="137243" y="116827"/>
                  </a:lnTo>
                  <a:lnTo>
                    <a:pt x="128098" y="113071"/>
                  </a:lnTo>
                  <a:lnTo>
                    <a:pt x="100293" y="110330"/>
                  </a:lnTo>
                  <a:lnTo>
                    <a:pt x="86261" y="114639"/>
                  </a:lnTo>
                  <a:lnTo>
                    <a:pt x="78159" y="124328"/>
                  </a:lnTo>
                  <a:lnTo>
                    <a:pt x="72363" y="137101"/>
                  </a:lnTo>
                  <a:lnTo>
                    <a:pt x="63255" y="178810"/>
                  </a:lnTo>
                  <a:lnTo>
                    <a:pt x="66954" y="215772"/>
                  </a:lnTo>
                  <a:lnTo>
                    <a:pt x="93127"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SMARTInkShape-1983"/>
            <p:cNvSpPr/>
            <p:nvPr/>
          </p:nvSpPr>
          <p:spPr>
            <a:xfrm>
              <a:off x="5791200" y="5885511"/>
              <a:ext cx="25401" cy="159690"/>
            </a:xfrm>
            <a:custGeom>
              <a:avLst/>
              <a:gdLst/>
              <a:ahLst/>
              <a:cxnLst/>
              <a:rect l="0" t="0" r="0" b="0"/>
              <a:pathLst>
                <a:path w="25401" h="159690">
                  <a:moveTo>
                    <a:pt x="0" y="7289"/>
                  </a:moveTo>
                  <a:lnTo>
                    <a:pt x="0" y="0"/>
                  </a:lnTo>
                  <a:lnTo>
                    <a:pt x="0" y="40021"/>
                  </a:lnTo>
                  <a:lnTo>
                    <a:pt x="941" y="61244"/>
                  </a:lnTo>
                  <a:lnTo>
                    <a:pt x="8623" y="100626"/>
                  </a:lnTo>
                  <a:lnTo>
                    <a:pt x="25400" y="1596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SMARTInkShape-1984"/>
            <p:cNvSpPr/>
            <p:nvPr/>
          </p:nvSpPr>
          <p:spPr>
            <a:xfrm>
              <a:off x="5782733" y="6105674"/>
              <a:ext cx="203201" cy="142727"/>
            </a:xfrm>
            <a:custGeom>
              <a:avLst/>
              <a:gdLst/>
              <a:ahLst/>
              <a:cxnLst/>
              <a:rect l="0" t="0" r="0" b="0"/>
              <a:pathLst>
                <a:path w="203201" h="142727">
                  <a:moveTo>
                    <a:pt x="0" y="15726"/>
                  </a:moveTo>
                  <a:lnTo>
                    <a:pt x="0" y="11232"/>
                  </a:lnTo>
                  <a:lnTo>
                    <a:pt x="941" y="9908"/>
                  </a:lnTo>
                  <a:lnTo>
                    <a:pt x="2509" y="9024"/>
                  </a:lnTo>
                  <a:lnTo>
                    <a:pt x="35556" y="0"/>
                  </a:lnTo>
                  <a:lnTo>
                    <a:pt x="74672" y="6942"/>
                  </a:lnTo>
                  <a:lnTo>
                    <a:pt x="78004" y="7988"/>
                  </a:lnTo>
                  <a:lnTo>
                    <a:pt x="80225" y="9627"/>
                  </a:lnTo>
                  <a:lnTo>
                    <a:pt x="89902" y="21682"/>
                  </a:lnTo>
                  <a:lnTo>
                    <a:pt x="91697" y="27153"/>
                  </a:lnTo>
                  <a:lnTo>
                    <a:pt x="93009" y="55745"/>
                  </a:lnTo>
                  <a:lnTo>
                    <a:pt x="88602" y="72321"/>
                  </a:lnTo>
                  <a:lnTo>
                    <a:pt x="60567" y="112314"/>
                  </a:lnTo>
                  <a:lnTo>
                    <a:pt x="47632" y="121380"/>
                  </a:lnTo>
                  <a:lnTo>
                    <a:pt x="23562" y="130282"/>
                  </a:lnTo>
                  <a:lnTo>
                    <a:pt x="21352" y="129727"/>
                  </a:lnTo>
                  <a:lnTo>
                    <a:pt x="19880" y="128415"/>
                  </a:lnTo>
                  <a:lnTo>
                    <a:pt x="15734" y="126958"/>
                  </a:lnTo>
                  <a:lnTo>
                    <a:pt x="9903" y="126023"/>
                  </a:lnTo>
                  <a:lnTo>
                    <a:pt x="9424" y="125006"/>
                  </a:lnTo>
                  <a:lnTo>
                    <a:pt x="8893" y="121366"/>
                  </a:lnTo>
                  <a:lnTo>
                    <a:pt x="9691" y="120019"/>
                  </a:lnTo>
                  <a:lnTo>
                    <a:pt x="11165" y="119122"/>
                  </a:lnTo>
                  <a:lnTo>
                    <a:pt x="45591" y="109714"/>
                  </a:lnTo>
                  <a:lnTo>
                    <a:pt x="79061" y="109874"/>
                  </a:lnTo>
                  <a:lnTo>
                    <a:pt x="118415" y="121718"/>
                  </a:lnTo>
                  <a:lnTo>
                    <a:pt x="135079" y="131958"/>
                  </a:lnTo>
                  <a:lnTo>
                    <a:pt x="175502" y="142143"/>
                  </a:lnTo>
                  <a:lnTo>
                    <a:pt x="203200" y="1427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SMARTInkShape-1985"/>
            <p:cNvSpPr/>
            <p:nvPr/>
          </p:nvSpPr>
          <p:spPr>
            <a:xfrm>
              <a:off x="5698067" y="6087533"/>
              <a:ext cx="355601" cy="16925"/>
            </a:xfrm>
            <a:custGeom>
              <a:avLst/>
              <a:gdLst/>
              <a:ahLst/>
              <a:cxnLst/>
              <a:rect l="0" t="0" r="0" b="0"/>
              <a:pathLst>
                <a:path w="355601" h="16925">
                  <a:moveTo>
                    <a:pt x="0" y="8467"/>
                  </a:moveTo>
                  <a:lnTo>
                    <a:pt x="0" y="10"/>
                  </a:lnTo>
                  <a:lnTo>
                    <a:pt x="4495" y="4497"/>
                  </a:lnTo>
                  <a:lnTo>
                    <a:pt x="9209" y="6703"/>
                  </a:lnTo>
                  <a:lnTo>
                    <a:pt x="31900" y="9402"/>
                  </a:lnTo>
                  <a:lnTo>
                    <a:pt x="39764" y="14284"/>
                  </a:lnTo>
                  <a:lnTo>
                    <a:pt x="50849" y="16410"/>
                  </a:lnTo>
                  <a:lnTo>
                    <a:pt x="91635" y="16924"/>
                  </a:lnTo>
                  <a:lnTo>
                    <a:pt x="107332" y="15991"/>
                  </a:lnTo>
                  <a:lnTo>
                    <a:pt x="133028" y="9644"/>
                  </a:lnTo>
                  <a:lnTo>
                    <a:pt x="172178" y="8536"/>
                  </a:lnTo>
                  <a:lnTo>
                    <a:pt x="206023" y="7532"/>
                  </a:lnTo>
                  <a:lnTo>
                    <a:pt x="239888" y="785"/>
                  </a:lnTo>
                  <a:lnTo>
                    <a:pt x="279400" y="47"/>
                  </a:lnTo>
                  <a:lnTo>
                    <a:pt x="320437" y="1"/>
                  </a:lnTo>
                  <a:lnTo>
                    <a:pt x="3556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8" name="SMARTInkShape-Group435"/>
          <p:cNvGrpSpPr/>
          <p:nvPr/>
        </p:nvGrpSpPr>
        <p:grpSpPr>
          <a:xfrm>
            <a:off x="2127048" y="4217926"/>
            <a:ext cx="4349953" cy="421738"/>
            <a:chOff x="2127048" y="4217926"/>
            <a:chExt cx="4349953" cy="421738"/>
          </a:xfrm>
        </p:grpSpPr>
        <p:sp>
          <p:nvSpPr>
            <p:cNvPr id="1037" name="SMARTInkShape-1986"/>
            <p:cNvSpPr/>
            <p:nvPr/>
          </p:nvSpPr>
          <p:spPr>
            <a:xfrm>
              <a:off x="2127048" y="4301216"/>
              <a:ext cx="192820" cy="279252"/>
            </a:xfrm>
            <a:custGeom>
              <a:avLst/>
              <a:gdLst/>
              <a:ahLst/>
              <a:cxnLst/>
              <a:rect l="0" t="0" r="0" b="0"/>
              <a:pathLst>
                <a:path w="192820" h="279252">
                  <a:moveTo>
                    <a:pt x="175885" y="76051"/>
                  </a:moveTo>
                  <a:lnTo>
                    <a:pt x="171391" y="71556"/>
                  </a:lnTo>
                  <a:lnTo>
                    <a:pt x="169184" y="66841"/>
                  </a:lnTo>
                  <a:lnTo>
                    <a:pt x="167768" y="60643"/>
                  </a:lnTo>
                  <a:lnTo>
                    <a:pt x="161669" y="52659"/>
                  </a:lnTo>
                  <a:lnTo>
                    <a:pt x="154815" y="34760"/>
                  </a:lnTo>
                  <a:lnTo>
                    <a:pt x="147392" y="26968"/>
                  </a:lnTo>
                  <a:lnTo>
                    <a:pt x="139703" y="20370"/>
                  </a:lnTo>
                  <a:lnTo>
                    <a:pt x="129868" y="5596"/>
                  </a:lnTo>
                  <a:lnTo>
                    <a:pt x="122194" y="2404"/>
                  </a:lnTo>
                  <a:lnTo>
                    <a:pt x="89900" y="0"/>
                  </a:lnTo>
                  <a:lnTo>
                    <a:pt x="75881" y="4389"/>
                  </a:lnTo>
                  <a:lnTo>
                    <a:pt x="33565" y="36236"/>
                  </a:lnTo>
                  <a:lnTo>
                    <a:pt x="17483" y="53906"/>
                  </a:lnTo>
                  <a:lnTo>
                    <a:pt x="11410" y="66522"/>
                  </a:lnTo>
                  <a:lnTo>
                    <a:pt x="1373" y="102426"/>
                  </a:lnTo>
                  <a:lnTo>
                    <a:pt x="0" y="126199"/>
                  </a:lnTo>
                  <a:lnTo>
                    <a:pt x="3013" y="139418"/>
                  </a:lnTo>
                  <a:lnTo>
                    <a:pt x="9996" y="149056"/>
                  </a:lnTo>
                  <a:lnTo>
                    <a:pt x="40721" y="168904"/>
                  </a:lnTo>
                  <a:lnTo>
                    <a:pt x="51842" y="173763"/>
                  </a:lnTo>
                  <a:lnTo>
                    <a:pt x="63056" y="175923"/>
                  </a:lnTo>
                  <a:lnTo>
                    <a:pt x="74312" y="174374"/>
                  </a:lnTo>
                  <a:lnTo>
                    <a:pt x="88718" y="168214"/>
                  </a:lnTo>
                  <a:lnTo>
                    <a:pt x="106508" y="153209"/>
                  </a:lnTo>
                  <a:lnTo>
                    <a:pt x="112125" y="142955"/>
                  </a:lnTo>
                  <a:lnTo>
                    <a:pt x="120305" y="124096"/>
                  </a:lnTo>
                  <a:lnTo>
                    <a:pt x="127664" y="109634"/>
                  </a:lnTo>
                  <a:lnTo>
                    <a:pt x="139794" y="68573"/>
                  </a:lnTo>
                  <a:lnTo>
                    <a:pt x="157852" y="34848"/>
                  </a:lnTo>
                  <a:lnTo>
                    <a:pt x="158939" y="25378"/>
                  </a:lnTo>
                  <a:lnTo>
                    <a:pt x="159892" y="54141"/>
                  </a:lnTo>
                  <a:lnTo>
                    <a:pt x="166242" y="90772"/>
                  </a:lnTo>
                  <a:lnTo>
                    <a:pt x="167263" y="130834"/>
                  </a:lnTo>
                  <a:lnTo>
                    <a:pt x="167388" y="168298"/>
                  </a:lnTo>
                  <a:lnTo>
                    <a:pt x="167413" y="202876"/>
                  </a:lnTo>
                  <a:lnTo>
                    <a:pt x="169926" y="234374"/>
                  </a:lnTo>
                  <a:lnTo>
                    <a:pt x="192819" y="2792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1987"/>
            <p:cNvSpPr/>
            <p:nvPr/>
          </p:nvSpPr>
          <p:spPr>
            <a:xfrm>
              <a:off x="3048112" y="4301970"/>
              <a:ext cx="33756" cy="261564"/>
            </a:xfrm>
            <a:custGeom>
              <a:avLst/>
              <a:gdLst/>
              <a:ahLst/>
              <a:cxnLst/>
              <a:rect l="0" t="0" r="0" b="0"/>
              <a:pathLst>
                <a:path w="33756" h="261564">
                  <a:moveTo>
                    <a:pt x="16821" y="32963"/>
                  </a:moveTo>
                  <a:lnTo>
                    <a:pt x="12327" y="23974"/>
                  </a:lnTo>
                  <a:lnTo>
                    <a:pt x="12629" y="14543"/>
                  </a:lnTo>
                  <a:lnTo>
                    <a:pt x="16576" y="0"/>
                  </a:lnTo>
                  <a:lnTo>
                    <a:pt x="10954" y="12793"/>
                  </a:lnTo>
                  <a:lnTo>
                    <a:pt x="2764" y="50282"/>
                  </a:lnTo>
                  <a:lnTo>
                    <a:pt x="266" y="85115"/>
                  </a:lnTo>
                  <a:lnTo>
                    <a:pt x="0" y="118554"/>
                  </a:lnTo>
                  <a:lnTo>
                    <a:pt x="851" y="158474"/>
                  </a:lnTo>
                  <a:lnTo>
                    <a:pt x="8513" y="198995"/>
                  </a:lnTo>
                  <a:lnTo>
                    <a:pt x="16909" y="231565"/>
                  </a:lnTo>
                  <a:lnTo>
                    <a:pt x="33755" y="261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1988"/>
            <p:cNvSpPr/>
            <p:nvPr/>
          </p:nvSpPr>
          <p:spPr>
            <a:xfrm>
              <a:off x="3124200" y="4421272"/>
              <a:ext cx="160868" cy="154052"/>
            </a:xfrm>
            <a:custGeom>
              <a:avLst/>
              <a:gdLst/>
              <a:ahLst/>
              <a:cxnLst/>
              <a:rect l="0" t="0" r="0" b="0"/>
              <a:pathLst>
                <a:path w="160868" h="154052">
                  <a:moveTo>
                    <a:pt x="0" y="32195"/>
                  </a:moveTo>
                  <a:lnTo>
                    <a:pt x="0" y="36689"/>
                  </a:lnTo>
                  <a:lnTo>
                    <a:pt x="4495" y="48474"/>
                  </a:lnTo>
                  <a:lnTo>
                    <a:pt x="11784" y="59387"/>
                  </a:lnTo>
                  <a:lnTo>
                    <a:pt x="24397" y="68578"/>
                  </a:lnTo>
                  <a:lnTo>
                    <a:pt x="40050" y="72765"/>
                  </a:lnTo>
                  <a:lnTo>
                    <a:pt x="51040" y="71236"/>
                  </a:lnTo>
                  <a:lnTo>
                    <a:pt x="90325" y="61869"/>
                  </a:lnTo>
                  <a:lnTo>
                    <a:pt x="102754" y="54366"/>
                  </a:lnTo>
                  <a:lnTo>
                    <a:pt x="106817" y="48948"/>
                  </a:lnTo>
                  <a:lnTo>
                    <a:pt x="109104" y="40608"/>
                  </a:lnTo>
                  <a:lnTo>
                    <a:pt x="109876" y="29362"/>
                  </a:lnTo>
                  <a:lnTo>
                    <a:pt x="107473" y="23724"/>
                  </a:lnTo>
                  <a:lnTo>
                    <a:pt x="104210" y="18082"/>
                  </a:lnTo>
                  <a:lnTo>
                    <a:pt x="102760" y="12438"/>
                  </a:lnTo>
                  <a:lnTo>
                    <a:pt x="97098" y="6795"/>
                  </a:lnTo>
                  <a:lnTo>
                    <a:pt x="87122" y="0"/>
                  </a:lnTo>
                  <a:lnTo>
                    <a:pt x="85363" y="383"/>
                  </a:lnTo>
                  <a:lnTo>
                    <a:pt x="75780" y="7758"/>
                  </a:lnTo>
                  <a:lnTo>
                    <a:pt x="70369" y="13808"/>
                  </a:lnTo>
                  <a:lnTo>
                    <a:pt x="60914" y="29402"/>
                  </a:lnTo>
                  <a:lnTo>
                    <a:pt x="52122" y="70098"/>
                  </a:lnTo>
                  <a:lnTo>
                    <a:pt x="52002" y="100725"/>
                  </a:lnTo>
                  <a:lnTo>
                    <a:pt x="57637" y="123683"/>
                  </a:lnTo>
                  <a:lnTo>
                    <a:pt x="62619" y="133377"/>
                  </a:lnTo>
                  <a:lnTo>
                    <a:pt x="72986" y="140820"/>
                  </a:lnTo>
                  <a:lnTo>
                    <a:pt x="102637" y="153266"/>
                  </a:lnTo>
                  <a:lnTo>
                    <a:pt x="118994" y="154051"/>
                  </a:lnTo>
                  <a:lnTo>
                    <a:pt x="160867" y="1507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1989"/>
            <p:cNvSpPr/>
            <p:nvPr/>
          </p:nvSpPr>
          <p:spPr>
            <a:xfrm>
              <a:off x="3268133" y="4436533"/>
              <a:ext cx="169335" cy="134713"/>
            </a:xfrm>
            <a:custGeom>
              <a:avLst/>
              <a:gdLst/>
              <a:ahLst/>
              <a:cxnLst/>
              <a:rect l="0" t="0" r="0" b="0"/>
              <a:pathLst>
                <a:path w="169335" h="134713">
                  <a:moveTo>
                    <a:pt x="0" y="0"/>
                  </a:moveTo>
                  <a:lnTo>
                    <a:pt x="4495" y="0"/>
                  </a:lnTo>
                  <a:lnTo>
                    <a:pt x="9210" y="5018"/>
                  </a:lnTo>
                  <a:lnTo>
                    <a:pt x="19903" y="28064"/>
                  </a:lnTo>
                  <a:lnTo>
                    <a:pt x="29412" y="69144"/>
                  </a:lnTo>
                  <a:lnTo>
                    <a:pt x="39982" y="103552"/>
                  </a:lnTo>
                  <a:lnTo>
                    <a:pt x="42229" y="117519"/>
                  </a:lnTo>
                  <a:lnTo>
                    <a:pt x="49486" y="132918"/>
                  </a:lnTo>
                  <a:lnTo>
                    <a:pt x="50865" y="133768"/>
                  </a:lnTo>
                  <a:lnTo>
                    <a:pt x="54906" y="134712"/>
                  </a:lnTo>
                  <a:lnTo>
                    <a:pt x="56359" y="133081"/>
                  </a:lnTo>
                  <a:lnTo>
                    <a:pt x="57975" y="126254"/>
                  </a:lnTo>
                  <a:lnTo>
                    <a:pt x="61606" y="91920"/>
                  </a:lnTo>
                  <a:lnTo>
                    <a:pt x="71018" y="54534"/>
                  </a:lnTo>
                  <a:lnTo>
                    <a:pt x="84728" y="18168"/>
                  </a:lnTo>
                  <a:lnTo>
                    <a:pt x="87530" y="12112"/>
                  </a:lnTo>
                  <a:lnTo>
                    <a:pt x="91279" y="8075"/>
                  </a:lnTo>
                  <a:lnTo>
                    <a:pt x="100463" y="3589"/>
                  </a:lnTo>
                  <a:lnTo>
                    <a:pt x="128298" y="316"/>
                  </a:lnTo>
                  <a:lnTo>
                    <a:pt x="169334" y="16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1990"/>
            <p:cNvSpPr/>
            <p:nvPr/>
          </p:nvSpPr>
          <p:spPr>
            <a:xfrm>
              <a:off x="3445933" y="4428446"/>
              <a:ext cx="169204" cy="167118"/>
            </a:xfrm>
            <a:custGeom>
              <a:avLst/>
              <a:gdLst/>
              <a:ahLst/>
              <a:cxnLst/>
              <a:rect l="0" t="0" r="0" b="0"/>
              <a:pathLst>
                <a:path w="169204" h="167118">
                  <a:moveTo>
                    <a:pt x="135467" y="16554"/>
                  </a:moveTo>
                  <a:lnTo>
                    <a:pt x="135467" y="12060"/>
                  </a:lnTo>
                  <a:lnTo>
                    <a:pt x="134526" y="10736"/>
                  </a:lnTo>
                  <a:lnTo>
                    <a:pt x="132958" y="9852"/>
                  </a:lnTo>
                  <a:lnTo>
                    <a:pt x="130972" y="9265"/>
                  </a:lnTo>
                  <a:lnTo>
                    <a:pt x="120085" y="2501"/>
                  </a:lnTo>
                  <a:lnTo>
                    <a:pt x="95417" y="0"/>
                  </a:lnTo>
                  <a:lnTo>
                    <a:pt x="74368" y="4228"/>
                  </a:lnTo>
                  <a:lnTo>
                    <a:pt x="39819" y="24028"/>
                  </a:lnTo>
                  <a:lnTo>
                    <a:pt x="25178" y="35179"/>
                  </a:lnTo>
                  <a:lnTo>
                    <a:pt x="20598" y="43960"/>
                  </a:lnTo>
                  <a:lnTo>
                    <a:pt x="17658" y="60433"/>
                  </a:lnTo>
                  <a:lnTo>
                    <a:pt x="19298" y="63681"/>
                  </a:lnTo>
                  <a:lnTo>
                    <a:pt x="26138" y="69798"/>
                  </a:lnTo>
                  <a:lnTo>
                    <a:pt x="67181" y="84237"/>
                  </a:lnTo>
                  <a:lnTo>
                    <a:pt x="101491" y="95566"/>
                  </a:lnTo>
                  <a:lnTo>
                    <a:pt x="135445" y="107804"/>
                  </a:lnTo>
                  <a:lnTo>
                    <a:pt x="164313" y="123771"/>
                  </a:lnTo>
                  <a:lnTo>
                    <a:pt x="165987" y="125662"/>
                  </a:lnTo>
                  <a:lnTo>
                    <a:pt x="168892" y="133660"/>
                  </a:lnTo>
                  <a:lnTo>
                    <a:pt x="169203" y="143654"/>
                  </a:lnTo>
                  <a:lnTo>
                    <a:pt x="167365" y="147384"/>
                  </a:lnTo>
                  <a:lnTo>
                    <a:pt x="160306" y="154037"/>
                  </a:lnTo>
                  <a:lnTo>
                    <a:pt x="148388" y="157620"/>
                  </a:lnTo>
                  <a:lnTo>
                    <a:pt x="108598" y="165928"/>
                  </a:lnTo>
                  <a:lnTo>
                    <a:pt x="78692" y="167117"/>
                  </a:lnTo>
                  <a:lnTo>
                    <a:pt x="40317" y="159567"/>
                  </a:lnTo>
                  <a:lnTo>
                    <a:pt x="0" y="1520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1991"/>
            <p:cNvSpPr/>
            <p:nvPr/>
          </p:nvSpPr>
          <p:spPr>
            <a:xfrm>
              <a:off x="3869800" y="4411250"/>
              <a:ext cx="219601" cy="173412"/>
            </a:xfrm>
            <a:custGeom>
              <a:avLst/>
              <a:gdLst/>
              <a:ahLst/>
              <a:cxnLst/>
              <a:rect l="0" t="0" r="0" b="0"/>
              <a:pathLst>
                <a:path w="219601" h="173412">
                  <a:moveTo>
                    <a:pt x="92600" y="33750"/>
                  </a:moveTo>
                  <a:lnTo>
                    <a:pt x="92600" y="13849"/>
                  </a:lnTo>
                  <a:lnTo>
                    <a:pt x="91659" y="12015"/>
                  </a:lnTo>
                  <a:lnTo>
                    <a:pt x="90092" y="10793"/>
                  </a:lnTo>
                  <a:lnTo>
                    <a:pt x="85841" y="8495"/>
                  </a:lnTo>
                  <a:lnTo>
                    <a:pt x="78159" y="2853"/>
                  </a:lnTo>
                  <a:lnTo>
                    <a:pt x="72698" y="1204"/>
                  </a:lnTo>
                  <a:lnTo>
                    <a:pt x="53103" y="0"/>
                  </a:lnTo>
                  <a:lnTo>
                    <a:pt x="42118" y="4412"/>
                  </a:lnTo>
                  <a:lnTo>
                    <a:pt x="26947" y="20667"/>
                  </a:lnTo>
                  <a:lnTo>
                    <a:pt x="8579" y="57149"/>
                  </a:lnTo>
                  <a:lnTo>
                    <a:pt x="3517" y="70490"/>
                  </a:lnTo>
                  <a:lnTo>
                    <a:pt x="0" y="105834"/>
                  </a:lnTo>
                  <a:lnTo>
                    <a:pt x="6803" y="140881"/>
                  </a:lnTo>
                  <a:lnTo>
                    <a:pt x="9061" y="145622"/>
                  </a:lnTo>
                  <a:lnTo>
                    <a:pt x="16588" y="153399"/>
                  </a:lnTo>
                  <a:lnTo>
                    <a:pt x="23696" y="157483"/>
                  </a:lnTo>
                  <a:lnTo>
                    <a:pt x="26908" y="158572"/>
                  </a:lnTo>
                  <a:lnTo>
                    <a:pt x="54639" y="153269"/>
                  </a:lnTo>
                  <a:lnTo>
                    <a:pt x="71443" y="144778"/>
                  </a:lnTo>
                  <a:lnTo>
                    <a:pt x="110739" y="108617"/>
                  </a:lnTo>
                  <a:lnTo>
                    <a:pt x="120343" y="99103"/>
                  </a:lnTo>
                  <a:lnTo>
                    <a:pt x="131076" y="75822"/>
                  </a:lnTo>
                  <a:lnTo>
                    <a:pt x="134425" y="52541"/>
                  </a:lnTo>
                  <a:lnTo>
                    <a:pt x="132199" y="44297"/>
                  </a:lnTo>
                  <a:lnTo>
                    <a:pt x="119513" y="27078"/>
                  </a:lnTo>
                  <a:lnTo>
                    <a:pt x="118068" y="27421"/>
                  </a:lnTo>
                  <a:lnTo>
                    <a:pt x="113953" y="30310"/>
                  </a:lnTo>
                  <a:lnTo>
                    <a:pt x="111498" y="37239"/>
                  </a:lnTo>
                  <a:lnTo>
                    <a:pt x="109921" y="52522"/>
                  </a:lnTo>
                  <a:lnTo>
                    <a:pt x="118794" y="90100"/>
                  </a:lnTo>
                  <a:lnTo>
                    <a:pt x="132216" y="126673"/>
                  </a:lnTo>
                  <a:lnTo>
                    <a:pt x="141549" y="145740"/>
                  </a:lnTo>
                  <a:lnTo>
                    <a:pt x="154872" y="161424"/>
                  </a:lnTo>
                  <a:lnTo>
                    <a:pt x="171275" y="172685"/>
                  </a:lnTo>
                  <a:lnTo>
                    <a:pt x="176094" y="173411"/>
                  </a:lnTo>
                  <a:lnTo>
                    <a:pt x="219600" y="1692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SMARTInkShape-1992"/>
            <p:cNvSpPr/>
            <p:nvPr/>
          </p:nvSpPr>
          <p:spPr>
            <a:xfrm>
              <a:off x="4082362" y="4218725"/>
              <a:ext cx="242708" cy="384486"/>
            </a:xfrm>
            <a:custGeom>
              <a:avLst/>
              <a:gdLst/>
              <a:ahLst/>
              <a:cxnLst/>
              <a:rect l="0" t="0" r="0" b="0"/>
              <a:pathLst>
                <a:path w="242708" h="384486">
                  <a:moveTo>
                    <a:pt x="57838" y="99275"/>
                  </a:moveTo>
                  <a:lnTo>
                    <a:pt x="48849" y="90285"/>
                  </a:lnTo>
                  <a:lnTo>
                    <a:pt x="32741" y="49056"/>
                  </a:lnTo>
                  <a:lnTo>
                    <a:pt x="25988" y="32741"/>
                  </a:lnTo>
                  <a:lnTo>
                    <a:pt x="8008" y="2906"/>
                  </a:lnTo>
                  <a:lnTo>
                    <a:pt x="3393" y="0"/>
                  </a:lnTo>
                  <a:lnTo>
                    <a:pt x="1786" y="1106"/>
                  </a:lnTo>
                  <a:lnTo>
                    <a:pt x="0" y="7353"/>
                  </a:lnTo>
                  <a:lnTo>
                    <a:pt x="1715" y="16401"/>
                  </a:lnTo>
                  <a:lnTo>
                    <a:pt x="10481" y="51024"/>
                  </a:lnTo>
                  <a:lnTo>
                    <a:pt x="14016" y="85083"/>
                  </a:lnTo>
                  <a:lnTo>
                    <a:pt x="24053" y="119007"/>
                  </a:lnTo>
                  <a:lnTo>
                    <a:pt x="31723" y="159304"/>
                  </a:lnTo>
                  <a:lnTo>
                    <a:pt x="37766" y="194306"/>
                  </a:lnTo>
                  <a:lnTo>
                    <a:pt x="42793" y="231946"/>
                  </a:lnTo>
                  <a:lnTo>
                    <a:pt x="47422" y="270288"/>
                  </a:lnTo>
                  <a:lnTo>
                    <a:pt x="53481" y="311900"/>
                  </a:lnTo>
                  <a:lnTo>
                    <a:pt x="59773" y="353401"/>
                  </a:lnTo>
                  <a:lnTo>
                    <a:pt x="66878" y="373695"/>
                  </a:lnTo>
                  <a:lnTo>
                    <a:pt x="72204" y="381166"/>
                  </a:lnTo>
                  <a:lnTo>
                    <a:pt x="77707" y="384485"/>
                  </a:lnTo>
                  <a:lnTo>
                    <a:pt x="79551" y="383490"/>
                  </a:lnTo>
                  <a:lnTo>
                    <a:pt x="80780" y="380943"/>
                  </a:lnTo>
                  <a:lnTo>
                    <a:pt x="94741" y="341012"/>
                  </a:lnTo>
                  <a:lnTo>
                    <a:pt x="109927" y="299355"/>
                  </a:lnTo>
                  <a:lnTo>
                    <a:pt x="127797" y="261612"/>
                  </a:lnTo>
                  <a:lnTo>
                    <a:pt x="131264" y="252015"/>
                  </a:lnTo>
                  <a:lnTo>
                    <a:pt x="137823" y="244614"/>
                  </a:lnTo>
                  <a:lnTo>
                    <a:pt x="162758" y="224404"/>
                  </a:lnTo>
                  <a:lnTo>
                    <a:pt x="181559" y="218677"/>
                  </a:lnTo>
                  <a:lnTo>
                    <a:pt x="201845" y="222560"/>
                  </a:lnTo>
                  <a:lnTo>
                    <a:pt x="222698" y="234164"/>
                  </a:lnTo>
                  <a:lnTo>
                    <a:pt x="236299" y="249517"/>
                  </a:lnTo>
                  <a:lnTo>
                    <a:pt x="241792" y="274972"/>
                  </a:lnTo>
                  <a:lnTo>
                    <a:pt x="242707" y="310526"/>
                  </a:lnTo>
                  <a:lnTo>
                    <a:pt x="239407" y="327691"/>
                  </a:lnTo>
                  <a:lnTo>
                    <a:pt x="227765" y="348726"/>
                  </a:lnTo>
                  <a:lnTo>
                    <a:pt x="215206" y="358465"/>
                  </a:lnTo>
                  <a:lnTo>
                    <a:pt x="193136" y="367888"/>
                  </a:lnTo>
                  <a:lnTo>
                    <a:pt x="154562" y="369750"/>
                  </a:lnTo>
                  <a:lnTo>
                    <a:pt x="115305" y="367609"/>
                  </a:lnTo>
                  <a:lnTo>
                    <a:pt x="90231" y="360972"/>
                  </a:lnTo>
                  <a:lnTo>
                    <a:pt x="68836" y="350300"/>
                  </a:lnTo>
                  <a:lnTo>
                    <a:pt x="65170" y="346589"/>
                  </a:lnTo>
                  <a:lnTo>
                    <a:pt x="57838" y="327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SMARTInkShape-1993"/>
            <p:cNvSpPr/>
            <p:nvPr/>
          </p:nvSpPr>
          <p:spPr>
            <a:xfrm>
              <a:off x="5901286" y="4217926"/>
              <a:ext cx="50782" cy="413342"/>
            </a:xfrm>
            <a:custGeom>
              <a:avLst/>
              <a:gdLst/>
              <a:ahLst/>
              <a:cxnLst/>
              <a:rect l="0" t="0" r="0" b="0"/>
              <a:pathLst>
                <a:path w="50782" h="413342">
                  <a:moveTo>
                    <a:pt x="50781" y="15407"/>
                  </a:moveTo>
                  <a:lnTo>
                    <a:pt x="46286" y="10913"/>
                  </a:lnTo>
                  <a:lnTo>
                    <a:pt x="44080" y="6198"/>
                  </a:lnTo>
                  <a:lnTo>
                    <a:pt x="42663" y="0"/>
                  </a:lnTo>
                  <a:lnTo>
                    <a:pt x="42469" y="1661"/>
                  </a:lnTo>
                  <a:lnTo>
                    <a:pt x="42323" y="39190"/>
                  </a:lnTo>
                  <a:lnTo>
                    <a:pt x="33328" y="70223"/>
                  </a:lnTo>
                  <a:lnTo>
                    <a:pt x="23241" y="107744"/>
                  </a:lnTo>
                  <a:lnTo>
                    <a:pt x="11404" y="146048"/>
                  </a:lnTo>
                  <a:lnTo>
                    <a:pt x="3784" y="186447"/>
                  </a:lnTo>
                  <a:lnTo>
                    <a:pt x="1108" y="222144"/>
                  </a:lnTo>
                  <a:lnTo>
                    <a:pt x="315" y="252895"/>
                  </a:lnTo>
                  <a:lnTo>
                    <a:pt x="79" y="288137"/>
                  </a:lnTo>
                  <a:lnTo>
                    <a:pt x="0" y="323350"/>
                  </a:lnTo>
                  <a:lnTo>
                    <a:pt x="4479" y="361489"/>
                  </a:lnTo>
                  <a:lnTo>
                    <a:pt x="8447" y="4133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1994"/>
            <p:cNvSpPr/>
            <p:nvPr/>
          </p:nvSpPr>
          <p:spPr>
            <a:xfrm>
              <a:off x="5985933" y="4453995"/>
              <a:ext cx="100721" cy="160339"/>
            </a:xfrm>
            <a:custGeom>
              <a:avLst/>
              <a:gdLst/>
              <a:ahLst/>
              <a:cxnLst/>
              <a:rect l="0" t="0" r="0" b="0"/>
              <a:pathLst>
                <a:path w="100721" h="160339">
                  <a:moveTo>
                    <a:pt x="0" y="33338"/>
                  </a:moveTo>
                  <a:lnTo>
                    <a:pt x="0" y="45123"/>
                  </a:lnTo>
                  <a:lnTo>
                    <a:pt x="4494" y="57735"/>
                  </a:lnTo>
                  <a:lnTo>
                    <a:pt x="11785" y="68894"/>
                  </a:lnTo>
                  <a:lnTo>
                    <a:pt x="17154" y="72659"/>
                  </a:lnTo>
                  <a:lnTo>
                    <a:pt x="24557" y="74333"/>
                  </a:lnTo>
                  <a:lnTo>
                    <a:pt x="51282" y="75496"/>
                  </a:lnTo>
                  <a:lnTo>
                    <a:pt x="65891" y="71125"/>
                  </a:lnTo>
                  <a:lnTo>
                    <a:pt x="77640" y="63872"/>
                  </a:lnTo>
                  <a:lnTo>
                    <a:pt x="94916" y="47174"/>
                  </a:lnTo>
                  <a:lnTo>
                    <a:pt x="98630" y="40115"/>
                  </a:lnTo>
                  <a:lnTo>
                    <a:pt x="100720" y="26357"/>
                  </a:lnTo>
                  <a:lnTo>
                    <a:pt x="98701" y="18319"/>
                  </a:lnTo>
                  <a:lnTo>
                    <a:pt x="89739" y="5494"/>
                  </a:lnTo>
                  <a:lnTo>
                    <a:pt x="81903" y="2149"/>
                  </a:lnTo>
                  <a:lnTo>
                    <a:pt x="61543" y="0"/>
                  </a:lnTo>
                  <a:lnTo>
                    <a:pt x="50556" y="4724"/>
                  </a:lnTo>
                  <a:lnTo>
                    <a:pt x="23487" y="22567"/>
                  </a:lnTo>
                  <a:lnTo>
                    <a:pt x="6137" y="47890"/>
                  </a:lnTo>
                  <a:lnTo>
                    <a:pt x="1818" y="69008"/>
                  </a:lnTo>
                  <a:lnTo>
                    <a:pt x="6940" y="107267"/>
                  </a:lnTo>
                  <a:lnTo>
                    <a:pt x="10524" y="125799"/>
                  </a:lnTo>
                  <a:lnTo>
                    <a:pt x="17544" y="140697"/>
                  </a:lnTo>
                  <a:lnTo>
                    <a:pt x="20162" y="144422"/>
                  </a:lnTo>
                  <a:lnTo>
                    <a:pt x="37332" y="154159"/>
                  </a:lnTo>
                  <a:lnTo>
                    <a:pt x="76200" y="1603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SMARTInkShape-1995"/>
            <p:cNvSpPr/>
            <p:nvPr/>
          </p:nvSpPr>
          <p:spPr>
            <a:xfrm>
              <a:off x="6121400" y="4428067"/>
              <a:ext cx="110068" cy="206671"/>
            </a:xfrm>
            <a:custGeom>
              <a:avLst/>
              <a:gdLst/>
              <a:ahLst/>
              <a:cxnLst/>
              <a:rect l="0" t="0" r="0" b="0"/>
              <a:pathLst>
                <a:path w="110068" h="206671">
                  <a:moveTo>
                    <a:pt x="0" y="59266"/>
                  </a:moveTo>
                  <a:lnTo>
                    <a:pt x="0" y="63761"/>
                  </a:lnTo>
                  <a:lnTo>
                    <a:pt x="17154" y="104393"/>
                  </a:lnTo>
                  <a:lnTo>
                    <a:pt x="33886" y="145944"/>
                  </a:lnTo>
                  <a:lnTo>
                    <a:pt x="48921" y="179772"/>
                  </a:lnTo>
                  <a:lnTo>
                    <a:pt x="62264" y="195422"/>
                  </a:lnTo>
                  <a:lnTo>
                    <a:pt x="78674" y="206670"/>
                  </a:lnTo>
                  <a:lnTo>
                    <a:pt x="80671" y="206454"/>
                  </a:lnTo>
                  <a:lnTo>
                    <a:pt x="82003" y="204429"/>
                  </a:lnTo>
                  <a:lnTo>
                    <a:pt x="90381" y="162273"/>
                  </a:lnTo>
                  <a:lnTo>
                    <a:pt x="92771" y="121389"/>
                  </a:lnTo>
                  <a:lnTo>
                    <a:pt x="95594" y="89979"/>
                  </a:lnTo>
                  <a:lnTo>
                    <a:pt x="106628" y="52266"/>
                  </a:lnTo>
                  <a:lnTo>
                    <a:pt x="1100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SMARTInkShape-1996"/>
            <p:cNvSpPr/>
            <p:nvPr/>
          </p:nvSpPr>
          <p:spPr>
            <a:xfrm>
              <a:off x="6282267" y="4462463"/>
              <a:ext cx="152401" cy="164801"/>
            </a:xfrm>
            <a:custGeom>
              <a:avLst/>
              <a:gdLst/>
              <a:ahLst/>
              <a:cxnLst/>
              <a:rect l="0" t="0" r="0" b="0"/>
              <a:pathLst>
                <a:path w="152401" h="164801">
                  <a:moveTo>
                    <a:pt x="0" y="67204"/>
                  </a:moveTo>
                  <a:lnTo>
                    <a:pt x="7289" y="74493"/>
                  </a:lnTo>
                  <a:lnTo>
                    <a:pt x="8117" y="79816"/>
                  </a:lnTo>
                  <a:lnTo>
                    <a:pt x="10115" y="81257"/>
                  </a:lnTo>
                  <a:lnTo>
                    <a:pt x="21916" y="83284"/>
                  </a:lnTo>
                  <a:lnTo>
                    <a:pt x="43767" y="84025"/>
                  </a:lnTo>
                  <a:lnTo>
                    <a:pt x="52692" y="79069"/>
                  </a:lnTo>
                  <a:lnTo>
                    <a:pt x="61048" y="71537"/>
                  </a:lnTo>
                  <a:lnTo>
                    <a:pt x="72965" y="47406"/>
                  </a:lnTo>
                  <a:lnTo>
                    <a:pt x="75561" y="31378"/>
                  </a:lnTo>
                  <a:lnTo>
                    <a:pt x="76074" y="14867"/>
                  </a:lnTo>
                  <a:lnTo>
                    <a:pt x="73635" y="8509"/>
                  </a:lnTo>
                  <a:lnTo>
                    <a:pt x="71669" y="5496"/>
                  </a:lnTo>
                  <a:lnTo>
                    <a:pt x="69415" y="3486"/>
                  </a:lnTo>
                  <a:lnTo>
                    <a:pt x="64404" y="1256"/>
                  </a:lnTo>
                  <a:lnTo>
                    <a:pt x="56293" y="0"/>
                  </a:lnTo>
                  <a:lnTo>
                    <a:pt x="43438" y="4122"/>
                  </a:lnTo>
                  <a:lnTo>
                    <a:pt x="40247" y="6334"/>
                  </a:lnTo>
                  <a:lnTo>
                    <a:pt x="22789" y="27973"/>
                  </a:lnTo>
                  <a:lnTo>
                    <a:pt x="18668" y="38229"/>
                  </a:lnTo>
                  <a:lnTo>
                    <a:pt x="11267" y="74245"/>
                  </a:lnTo>
                  <a:lnTo>
                    <a:pt x="8835" y="110650"/>
                  </a:lnTo>
                  <a:lnTo>
                    <a:pt x="8575" y="126277"/>
                  </a:lnTo>
                  <a:lnTo>
                    <a:pt x="13533" y="136106"/>
                  </a:lnTo>
                  <a:lnTo>
                    <a:pt x="27551" y="153251"/>
                  </a:lnTo>
                  <a:lnTo>
                    <a:pt x="38586" y="157188"/>
                  </a:lnTo>
                  <a:lnTo>
                    <a:pt x="76822" y="164800"/>
                  </a:lnTo>
                  <a:lnTo>
                    <a:pt x="116358" y="159912"/>
                  </a:lnTo>
                  <a:lnTo>
                    <a:pt x="152400" y="151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SMARTInkShape-1997"/>
            <p:cNvSpPr/>
            <p:nvPr/>
          </p:nvSpPr>
          <p:spPr>
            <a:xfrm>
              <a:off x="5283200" y="4495803"/>
              <a:ext cx="194734" cy="143861"/>
            </a:xfrm>
            <a:custGeom>
              <a:avLst/>
              <a:gdLst/>
              <a:ahLst/>
              <a:cxnLst/>
              <a:rect l="0" t="0" r="0" b="0"/>
              <a:pathLst>
                <a:path w="194734" h="143861">
                  <a:moveTo>
                    <a:pt x="8467" y="67730"/>
                  </a:moveTo>
                  <a:lnTo>
                    <a:pt x="12961" y="67730"/>
                  </a:lnTo>
                  <a:lnTo>
                    <a:pt x="17676" y="65222"/>
                  </a:lnTo>
                  <a:lnTo>
                    <a:pt x="23873" y="60441"/>
                  </a:lnTo>
                  <a:lnTo>
                    <a:pt x="31858" y="59496"/>
                  </a:lnTo>
                  <a:lnTo>
                    <a:pt x="45264" y="59294"/>
                  </a:lnTo>
                  <a:lnTo>
                    <a:pt x="47108" y="58343"/>
                  </a:lnTo>
                  <a:lnTo>
                    <a:pt x="48339" y="56769"/>
                  </a:lnTo>
                  <a:lnTo>
                    <a:pt x="49161" y="54778"/>
                  </a:lnTo>
                  <a:lnTo>
                    <a:pt x="50647" y="53451"/>
                  </a:lnTo>
                  <a:lnTo>
                    <a:pt x="54809" y="51977"/>
                  </a:lnTo>
                  <a:lnTo>
                    <a:pt x="65145" y="50089"/>
                  </a:lnTo>
                  <a:lnTo>
                    <a:pt x="75714" y="42689"/>
                  </a:lnTo>
                  <a:lnTo>
                    <a:pt x="84305" y="34222"/>
                  </a:lnTo>
                  <a:lnTo>
                    <a:pt x="84663" y="18213"/>
                  </a:lnTo>
                  <a:lnTo>
                    <a:pt x="83724" y="17785"/>
                  </a:lnTo>
                  <a:lnTo>
                    <a:pt x="80171" y="17311"/>
                  </a:lnTo>
                  <a:lnTo>
                    <a:pt x="78847" y="16243"/>
                  </a:lnTo>
                  <a:lnTo>
                    <a:pt x="77377" y="12548"/>
                  </a:lnTo>
                  <a:lnTo>
                    <a:pt x="76043" y="11187"/>
                  </a:lnTo>
                  <a:lnTo>
                    <a:pt x="72053" y="9674"/>
                  </a:lnTo>
                  <a:lnTo>
                    <a:pt x="64519" y="8822"/>
                  </a:lnTo>
                  <a:lnTo>
                    <a:pt x="62768" y="7762"/>
                  </a:lnTo>
                  <a:lnTo>
                    <a:pt x="61601" y="6114"/>
                  </a:lnTo>
                  <a:lnTo>
                    <a:pt x="60823" y="4075"/>
                  </a:lnTo>
                  <a:lnTo>
                    <a:pt x="59363" y="2716"/>
                  </a:lnTo>
                  <a:lnTo>
                    <a:pt x="55233" y="1206"/>
                  </a:lnTo>
                  <a:lnTo>
                    <a:pt x="26721" y="0"/>
                  </a:lnTo>
                  <a:lnTo>
                    <a:pt x="18901" y="5816"/>
                  </a:lnTo>
                  <a:lnTo>
                    <a:pt x="10027" y="8115"/>
                  </a:lnTo>
                  <a:lnTo>
                    <a:pt x="9506" y="9172"/>
                  </a:lnTo>
                  <a:lnTo>
                    <a:pt x="8929" y="12855"/>
                  </a:lnTo>
                  <a:lnTo>
                    <a:pt x="6164" y="17627"/>
                  </a:lnTo>
                  <a:lnTo>
                    <a:pt x="1217" y="23863"/>
                  </a:lnTo>
                  <a:lnTo>
                    <a:pt x="240" y="31853"/>
                  </a:lnTo>
                  <a:lnTo>
                    <a:pt x="1" y="73377"/>
                  </a:lnTo>
                  <a:lnTo>
                    <a:pt x="0" y="91458"/>
                  </a:lnTo>
                  <a:lnTo>
                    <a:pt x="5818" y="99560"/>
                  </a:lnTo>
                  <a:lnTo>
                    <a:pt x="8624" y="107474"/>
                  </a:lnTo>
                  <a:lnTo>
                    <a:pt x="12613" y="112990"/>
                  </a:lnTo>
                  <a:lnTo>
                    <a:pt x="17520" y="116067"/>
                  </a:lnTo>
                  <a:lnTo>
                    <a:pt x="22839" y="118376"/>
                  </a:lnTo>
                  <a:lnTo>
                    <a:pt x="28338" y="122538"/>
                  </a:lnTo>
                  <a:lnTo>
                    <a:pt x="36427" y="125015"/>
                  </a:lnTo>
                  <a:lnTo>
                    <a:pt x="45353" y="127057"/>
                  </a:lnTo>
                  <a:lnTo>
                    <a:pt x="56609" y="132555"/>
                  </a:lnTo>
                  <a:lnTo>
                    <a:pt x="96818" y="141207"/>
                  </a:lnTo>
                  <a:lnTo>
                    <a:pt x="139097" y="143860"/>
                  </a:lnTo>
                  <a:lnTo>
                    <a:pt x="154522" y="142968"/>
                  </a:lnTo>
                  <a:lnTo>
                    <a:pt x="171691" y="136638"/>
                  </a:lnTo>
                  <a:lnTo>
                    <a:pt x="194733" y="1354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SMARTInkShape-1998"/>
            <p:cNvSpPr/>
            <p:nvPr/>
          </p:nvSpPr>
          <p:spPr>
            <a:xfrm>
              <a:off x="5486400" y="4495800"/>
              <a:ext cx="228601" cy="135109"/>
            </a:xfrm>
            <a:custGeom>
              <a:avLst/>
              <a:gdLst/>
              <a:ahLst/>
              <a:cxnLst/>
              <a:rect l="0" t="0" r="0" b="0"/>
              <a:pathLst>
                <a:path w="228601" h="135109">
                  <a:moveTo>
                    <a:pt x="101600" y="42333"/>
                  </a:moveTo>
                  <a:lnTo>
                    <a:pt x="101600" y="29381"/>
                  </a:lnTo>
                  <a:lnTo>
                    <a:pt x="100659" y="28054"/>
                  </a:lnTo>
                  <a:lnTo>
                    <a:pt x="99092" y="27169"/>
                  </a:lnTo>
                  <a:lnTo>
                    <a:pt x="94311" y="25749"/>
                  </a:lnTo>
                  <a:lnTo>
                    <a:pt x="93656" y="23045"/>
                  </a:lnTo>
                  <a:lnTo>
                    <a:pt x="93483" y="21008"/>
                  </a:lnTo>
                  <a:lnTo>
                    <a:pt x="92424" y="19650"/>
                  </a:lnTo>
                  <a:lnTo>
                    <a:pt x="88742" y="18141"/>
                  </a:lnTo>
                  <a:lnTo>
                    <a:pt x="87383" y="16798"/>
                  </a:lnTo>
                  <a:lnTo>
                    <a:pt x="85024" y="9750"/>
                  </a:lnTo>
                  <a:lnTo>
                    <a:pt x="82317" y="9037"/>
                  </a:lnTo>
                  <a:lnTo>
                    <a:pt x="72913" y="8579"/>
                  </a:lnTo>
                  <a:lnTo>
                    <a:pt x="71188" y="7601"/>
                  </a:lnTo>
                  <a:lnTo>
                    <a:pt x="70035" y="6009"/>
                  </a:lnTo>
                  <a:lnTo>
                    <a:pt x="69268" y="4006"/>
                  </a:lnTo>
                  <a:lnTo>
                    <a:pt x="67816" y="2670"/>
                  </a:lnTo>
                  <a:lnTo>
                    <a:pt x="60579" y="352"/>
                  </a:lnTo>
                  <a:lnTo>
                    <a:pt x="29507" y="0"/>
                  </a:lnTo>
                  <a:lnTo>
                    <a:pt x="28139" y="941"/>
                  </a:lnTo>
                  <a:lnTo>
                    <a:pt x="27226" y="2508"/>
                  </a:lnTo>
                  <a:lnTo>
                    <a:pt x="26617" y="4494"/>
                  </a:lnTo>
                  <a:lnTo>
                    <a:pt x="25271" y="5818"/>
                  </a:lnTo>
                  <a:lnTo>
                    <a:pt x="21266" y="7289"/>
                  </a:lnTo>
                  <a:lnTo>
                    <a:pt x="19822" y="8623"/>
                  </a:lnTo>
                  <a:lnTo>
                    <a:pt x="18217" y="12613"/>
                  </a:lnTo>
                  <a:lnTo>
                    <a:pt x="16849" y="14053"/>
                  </a:lnTo>
                  <a:lnTo>
                    <a:pt x="12819" y="15653"/>
                  </a:lnTo>
                  <a:lnTo>
                    <a:pt x="11368" y="17021"/>
                  </a:lnTo>
                  <a:lnTo>
                    <a:pt x="9756" y="21049"/>
                  </a:lnTo>
                  <a:lnTo>
                    <a:pt x="7781" y="31300"/>
                  </a:lnTo>
                  <a:lnTo>
                    <a:pt x="2723" y="39587"/>
                  </a:lnTo>
                  <a:lnTo>
                    <a:pt x="538" y="50815"/>
                  </a:lnTo>
                  <a:lnTo>
                    <a:pt x="1" y="93133"/>
                  </a:lnTo>
                  <a:lnTo>
                    <a:pt x="0" y="122532"/>
                  </a:lnTo>
                  <a:lnTo>
                    <a:pt x="941" y="124022"/>
                  </a:lnTo>
                  <a:lnTo>
                    <a:pt x="2508" y="125014"/>
                  </a:lnTo>
                  <a:lnTo>
                    <a:pt x="9210" y="126412"/>
                  </a:lnTo>
                  <a:lnTo>
                    <a:pt x="11784" y="126608"/>
                  </a:lnTo>
                  <a:lnTo>
                    <a:pt x="17154" y="129334"/>
                  </a:lnTo>
                  <a:lnTo>
                    <a:pt x="23771" y="134255"/>
                  </a:lnTo>
                  <a:lnTo>
                    <a:pt x="29412" y="135108"/>
                  </a:lnTo>
                  <a:lnTo>
                    <a:pt x="34396" y="132798"/>
                  </a:lnTo>
                  <a:lnTo>
                    <a:pt x="39746" y="129577"/>
                  </a:lnTo>
                  <a:lnTo>
                    <a:pt x="50847" y="127509"/>
                  </a:lnTo>
                  <a:lnTo>
                    <a:pt x="62098" y="127100"/>
                  </a:lnTo>
                  <a:lnTo>
                    <a:pt x="67737" y="124536"/>
                  </a:lnTo>
                  <a:lnTo>
                    <a:pt x="96305" y="98416"/>
                  </a:lnTo>
                  <a:lnTo>
                    <a:pt x="99245" y="92973"/>
                  </a:lnTo>
                  <a:lnTo>
                    <a:pt x="101495" y="87418"/>
                  </a:lnTo>
                  <a:lnTo>
                    <a:pt x="107109" y="79001"/>
                  </a:lnTo>
                  <a:lnTo>
                    <a:pt x="117672" y="38258"/>
                  </a:lnTo>
                  <a:lnTo>
                    <a:pt x="118523" y="18275"/>
                  </a:lnTo>
                  <a:lnTo>
                    <a:pt x="117585" y="17828"/>
                  </a:lnTo>
                  <a:lnTo>
                    <a:pt x="114035" y="17331"/>
                  </a:lnTo>
                  <a:lnTo>
                    <a:pt x="112713" y="16258"/>
                  </a:lnTo>
                  <a:lnTo>
                    <a:pt x="110069" y="8476"/>
                  </a:lnTo>
                  <a:lnTo>
                    <a:pt x="110067" y="12964"/>
                  </a:lnTo>
                  <a:lnTo>
                    <a:pt x="109126" y="14288"/>
                  </a:lnTo>
                  <a:lnTo>
                    <a:pt x="107558" y="15170"/>
                  </a:lnTo>
                  <a:lnTo>
                    <a:pt x="105573" y="15757"/>
                  </a:lnTo>
                  <a:lnTo>
                    <a:pt x="104248" y="17090"/>
                  </a:lnTo>
                  <a:lnTo>
                    <a:pt x="101949" y="24120"/>
                  </a:lnTo>
                  <a:lnTo>
                    <a:pt x="101631" y="37072"/>
                  </a:lnTo>
                  <a:lnTo>
                    <a:pt x="104122" y="42504"/>
                  </a:lnTo>
                  <a:lnTo>
                    <a:pt x="107425" y="48054"/>
                  </a:lnTo>
                  <a:lnTo>
                    <a:pt x="109545" y="59282"/>
                  </a:lnTo>
                  <a:lnTo>
                    <a:pt x="109964" y="70558"/>
                  </a:lnTo>
                  <a:lnTo>
                    <a:pt x="112531" y="76201"/>
                  </a:lnTo>
                  <a:lnTo>
                    <a:pt x="114531" y="79023"/>
                  </a:lnTo>
                  <a:lnTo>
                    <a:pt x="119263" y="82158"/>
                  </a:lnTo>
                  <a:lnTo>
                    <a:pt x="121842" y="82995"/>
                  </a:lnTo>
                  <a:lnTo>
                    <a:pt x="123561" y="84493"/>
                  </a:lnTo>
                  <a:lnTo>
                    <a:pt x="135534" y="101495"/>
                  </a:lnTo>
                  <a:lnTo>
                    <a:pt x="139572" y="105630"/>
                  </a:lnTo>
                  <a:lnTo>
                    <a:pt x="144504" y="108095"/>
                  </a:lnTo>
                  <a:lnTo>
                    <a:pt x="147136" y="108752"/>
                  </a:lnTo>
                  <a:lnTo>
                    <a:pt x="148891" y="110131"/>
                  </a:lnTo>
                  <a:lnTo>
                    <a:pt x="150839" y="114172"/>
                  </a:lnTo>
                  <a:lnTo>
                    <a:pt x="152301" y="115626"/>
                  </a:lnTo>
                  <a:lnTo>
                    <a:pt x="156432" y="117241"/>
                  </a:lnTo>
                  <a:lnTo>
                    <a:pt x="197558" y="118531"/>
                  </a:lnTo>
                  <a:lnTo>
                    <a:pt x="228600" y="118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SMARTInkShape-1999"/>
            <p:cNvSpPr/>
            <p:nvPr/>
          </p:nvSpPr>
          <p:spPr>
            <a:xfrm>
              <a:off x="6443394" y="4271486"/>
              <a:ext cx="33607" cy="359782"/>
            </a:xfrm>
            <a:custGeom>
              <a:avLst/>
              <a:gdLst/>
              <a:ahLst/>
              <a:cxnLst/>
              <a:rect l="0" t="0" r="0" b="0"/>
              <a:pathLst>
                <a:path w="33607" h="359782">
                  <a:moveTo>
                    <a:pt x="33606" y="29581"/>
                  </a:moveTo>
                  <a:lnTo>
                    <a:pt x="33606" y="0"/>
                  </a:lnTo>
                  <a:lnTo>
                    <a:pt x="33606" y="1695"/>
                  </a:lnTo>
                  <a:lnTo>
                    <a:pt x="21822" y="43811"/>
                  </a:lnTo>
                  <a:lnTo>
                    <a:pt x="10649" y="85983"/>
                  </a:lnTo>
                  <a:lnTo>
                    <a:pt x="4194" y="124343"/>
                  </a:lnTo>
                  <a:lnTo>
                    <a:pt x="620" y="158819"/>
                  </a:lnTo>
                  <a:lnTo>
                    <a:pt x="0" y="190065"/>
                  </a:lnTo>
                  <a:lnTo>
                    <a:pt x="758" y="225872"/>
                  </a:lnTo>
                  <a:lnTo>
                    <a:pt x="8964" y="263784"/>
                  </a:lnTo>
                  <a:lnTo>
                    <a:pt x="15150" y="302248"/>
                  </a:lnTo>
                  <a:lnTo>
                    <a:pt x="18253" y="328905"/>
                  </a:lnTo>
                  <a:lnTo>
                    <a:pt x="33606" y="359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SMARTInkShape-2000"/>
            <p:cNvSpPr/>
            <p:nvPr/>
          </p:nvSpPr>
          <p:spPr>
            <a:xfrm>
              <a:off x="5081946" y="4448678"/>
              <a:ext cx="151141" cy="190761"/>
            </a:xfrm>
            <a:custGeom>
              <a:avLst/>
              <a:gdLst/>
              <a:ahLst/>
              <a:cxnLst/>
              <a:rect l="0" t="0" r="0" b="0"/>
              <a:pathLst>
                <a:path w="151141" h="190761">
                  <a:moveTo>
                    <a:pt x="108121" y="21722"/>
                  </a:moveTo>
                  <a:lnTo>
                    <a:pt x="108121" y="9938"/>
                  </a:lnTo>
                  <a:lnTo>
                    <a:pt x="109061" y="8222"/>
                  </a:lnTo>
                  <a:lnTo>
                    <a:pt x="110629" y="7078"/>
                  </a:lnTo>
                  <a:lnTo>
                    <a:pt x="115410" y="5241"/>
                  </a:lnTo>
                  <a:lnTo>
                    <a:pt x="116064" y="2481"/>
                  </a:lnTo>
                  <a:lnTo>
                    <a:pt x="116238" y="428"/>
                  </a:lnTo>
                  <a:lnTo>
                    <a:pt x="115413" y="0"/>
                  </a:lnTo>
                  <a:lnTo>
                    <a:pt x="107331" y="3563"/>
                  </a:lnTo>
                  <a:lnTo>
                    <a:pt x="87686" y="9041"/>
                  </a:lnTo>
                  <a:lnTo>
                    <a:pt x="47080" y="28391"/>
                  </a:lnTo>
                  <a:lnTo>
                    <a:pt x="7903" y="48369"/>
                  </a:lnTo>
                  <a:lnTo>
                    <a:pt x="4620" y="50776"/>
                  </a:lnTo>
                  <a:lnTo>
                    <a:pt x="972" y="55959"/>
                  </a:lnTo>
                  <a:lnTo>
                    <a:pt x="0" y="58657"/>
                  </a:lnTo>
                  <a:lnTo>
                    <a:pt x="1232" y="61397"/>
                  </a:lnTo>
                  <a:lnTo>
                    <a:pt x="7620" y="66950"/>
                  </a:lnTo>
                  <a:lnTo>
                    <a:pt x="16730" y="70046"/>
                  </a:lnTo>
                  <a:lnTo>
                    <a:pt x="56018" y="78955"/>
                  </a:lnTo>
                  <a:lnTo>
                    <a:pt x="90929" y="89611"/>
                  </a:lnTo>
                  <a:lnTo>
                    <a:pt x="111494" y="97969"/>
                  </a:lnTo>
                  <a:lnTo>
                    <a:pt x="136787" y="113921"/>
                  </a:lnTo>
                  <a:lnTo>
                    <a:pt x="147829" y="126669"/>
                  </a:lnTo>
                  <a:lnTo>
                    <a:pt x="150585" y="133080"/>
                  </a:lnTo>
                  <a:lnTo>
                    <a:pt x="151140" y="145220"/>
                  </a:lnTo>
                  <a:lnTo>
                    <a:pt x="145742" y="156886"/>
                  </a:lnTo>
                  <a:lnTo>
                    <a:pt x="136130" y="168343"/>
                  </a:lnTo>
                  <a:lnTo>
                    <a:pt x="115793" y="183489"/>
                  </a:lnTo>
                  <a:lnTo>
                    <a:pt x="103378" y="187693"/>
                  </a:lnTo>
                  <a:lnTo>
                    <a:pt x="68439" y="190391"/>
                  </a:lnTo>
                  <a:lnTo>
                    <a:pt x="54109" y="190760"/>
                  </a:lnTo>
                  <a:lnTo>
                    <a:pt x="41468" y="185907"/>
                  </a:lnTo>
                  <a:lnTo>
                    <a:pt x="26283" y="177614"/>
                  </a:lnTo>
                  <a:lnTo>
                    <a:pt x="22518" y="176450"/>
                  </a:lnTo>
                  <a:lnTo>
                    <a:pt x="6521" y="1487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SMARTInkShape-2001"/>
            <p:cNvSpPr/>
            <p:nvPr/>
          </p:nvSpPr>
          <p:spPr>
            <a:xfrm>
              <a:off x="4682067" y="4437094"/>
              <a:ext cx="186267" cy="176407"/>
            </a:xfrm>
            <a:custGeom>
              <a:avLst/>
              <a:gdLst/>
              <a:ahLst/>
              <a:cxnLst/>
              <a:rect l="0" t="0" r="0" b="0"/>
              <a:pathLst>
                <a:path w="186267" h="176407">
                  <a:moveTo>
                    <a:pt x="0" y="109506"/>
                  </a:moveTo>
                  <a:lnTo>
                    <a:pt x="0" y="105012"/>
                  </a:lnTo>
                  <a:lnTo>
                    <a:pt x="940" y="103688"/>
                  </a:lnTo>
                  <a:lnTo>
                    <a:pt x="2508" y="102804"/>
                  </a:lnTo>
                  <a:lnTo>
                    <a:pt x="11718" y="101562"/>
                  </a:lnTo>
                  <a:lnTo>
                    <a:pt x="21201" y="100331"/>
                  </a:lnTo>
                  <a:lnTo>
                    <a:pt x="36176" y="94349"/>
                  </a:lnTo>
                  <a:lnTo>
                    <a:pt x="57677" y="76651"/>
                  </a:lnTo>
                  <a:lnTo>
                    <a:pt x="63264" y="66368"/>
                  </a:lnTo>
                  <a:lnTo>
                    <a:pt x="66850" y="48930"/>
                  </a:lnTo>
                  <a:lnTo>
                    <a:pt x="62977" y="30410"/>
                  </a:lnTo>
                  <a:lnTo>
                    <a:pt x="55871" y="16037"/>
                  </a:lnTo>
                  <a:lnTo>
                    <a:pt x="43313" y="5820"/>
                  </a:lnTo>
                  <a:lnTo>
                    <a:pt x="27406" y="0"/>
                  </a:lnTo>
                  <a:lnTo>
                    <a:pt x="23783" y="2197"/>
                  </a:lnTo>
                  <a:lnTo>
                    <a:pt x="21500" y="4100"/>
                  </a:lnTo>
                  <a:lnTo>
                    <a:pt x="13792" y="20262"/>
                  </a:lnTo>
                  <a:lnTo>
                    <a:pt x="9518" y="46130"/>
                  </a:lnTo>
                  <a:lnTo>
                    <a:pt x="8675" y="85524"/>
                  </a:lnTo>
                  <a:lnTo>
                    <a:pt x="10440" y="106373"/>
                  </a:lnTo>
                  <a:lnTo>
                    <a:pt x="27553" y="146932"/>
                  </a:lnTo>
                  <a:lnTo>
                    <a:pt x="38586" y="156871"/>
                  </a:lnTo>
                  <a:lnTo>
                    <a:pt x="74940" y="173023"/>
                  </a:lnTo>
                  <a:lnTo>
                    <a:pt x="99295" y="176406"/>
                  </a:lnTo>
                  <a:lnTo>
                    <a:pt x="126317" y="174484"/>
                  </a:lnTo>
                  <a:lnTo>
                    <a:pt x="186266" y="160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SMARTInkShape-2002"/>
            <p:cNvSpPr/>
            <p:nvPr/>
          </p:nvSpPr>
          <p:spPr>
            <a:xfrm>
              <a:off x="4521200" y="4453467"/>
              <a:ext cx="84668" cy="168651"/>
            </a:xfrm>
            <a:custGeom>
              <a:avLst/>
              <a:gdLst/>
              <a:ahLst/>
              <a:cxnLst/>
              <a:rect l="0" t="0" r="0" b="0"/>
              <a:pathLst>
                <a:path w="84668" h="168651">
                  <a:moveTo>
                    <a:pt x="0" y="33866"/>
                  </a:moveTo>
                  <a:lnTo>
                    <a:pt x="0" y="20754"/>
                  </a:lnTo>
                  <a:lnTo>
                    <a:pt x="0" y="29097"/>
                  </a:lnTo>
                  <a:lnTo>
                    <a:pt x="8623" y="68288"/>
                  </a:lnTo>
                  <a:lnTo>
                    <a:pt x="20148" y="102974"/>
                  </a:lnTo>
                  <a:lnTo>
                    <a:pt x="37881" y="134797"/>
                  </a:lnTo>
                  <a:lnTo>
                    <a:pt x="60573" y="161556"/>
                  </a:lnTo>
                  <a:lnTo>
                    <a:pt x="67060" y="165876"/>
                  </a:lnTo>
                  <a:lnTo>
                    <a:pt x="74395" y="168650"/>
                  </a:lnTo>
                  <a:lnTo>
                    <a:pt x="80159" y="160141"/>
                  </a:lnTo>
                  <a:lnTo>
                    <a:pt x="83331" y="145705"/>
                  </a:lnTo>
                  <a:lnTo>
                    <a:pt x="84403" y="111392"/>
                  </a:lnTo>
                  <a:lnTo>
                    <a:pt x="84615" y="73953"/>
                  </a:lnTo>
                  <a:lnTo>
                    <a:pt x="846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SMARTInkShape-2003"/>
            <p:cNvSpPr/>
            <p:nvPr/>
          </p:nvSpPr>
          <p:spPr>
            <a:xfrm>
              <a:off x="4335738" y="4478867"/>
              <a:ext cx="115309" cy="143021"/>
            </a:xfrm>
            <a:custGeom>
              <a:avLst/>
              <a:gdLst/>
              <a:ahLst/>
              <a:cxnLst/>
              <a:rect l="0" t="0" r="0" b="0"/>
              <a:pathLst>
                <a:path w="115309" h="143021">
                  <a:moveTo>
                    <a:pt x="16129" y="0"/>
                  </a:moveTo>
                  <a:lnTo>
                    <a:pt x="16129" y="4494"/>
                  </a:lnTo>
                  <a:lnTo>
                    <a:pt x="15188" y="5819"/>
                  </a:lnTo>
                  <a:lnTo>
                    <a:pt x="13620" y="6701"/>
                  </a:lnTo>
                  <a:lnTo>
                    <a:pt x="11634" y="7289"/>
                  </a:lnTo>
                  <a:lnTo>
                    <a:pt x="9428" y="17978"/>
                  </a:lnTo>
                  <a:lnTo>
                    <a:pt x="6954" y="53585"/>
                  </a:lnTo>
                  <a:lnTo>
                    <a:pt x="0" y="90207"/>
                  </a:lnTo>
                  <a:lnTo>
                    <a:pt x="374" y="109826"/>
                  </a:lnTo>
                  <a:lnTo>
                    <a:pt x="3796" y="118740"/>
                  </a:lnTo>
                  <a:lnTo>
                    <a:pt x="20001" y="133542"/>
                  </a:lnTo>
                  <a:lnTo>
                    <a:pt x="33687" y="140854"/>
                  </a:lnTo>
                  <a:lnTo>
                    <a:pt x="57184" y="143020"/>
                  </a:lnTo>
                  <a:lnTo>
                    <a:pt x="78988" y="139169"/>
                  </a:lnTo>
                  <a:lnTo>
                    <a:pt x="97365" y="127574"/>
                  </a:lnTo>
                  <a:lnTo>
                    <a:pt x="106483" y="115025"/>
                  </a:lnTo>
                  <a:lnTo>
                    <a:pt x="114397" y="94603"/>
                  </a:lnTo>
                  <a:lnTo>
                    <a:pt x="115308" y="81557"/>
                  </a:lnTo>
                  <a:lnTo>
                    <a:pt x="112576" y="66351"/>
                  </a:lnTo>
                  <a:lnTo>
                    <a:pt x="101255" y="46418"/>
                  </a:lnTo>
                  <a:lnTo>
                    <a:pt x="88770" y="36936"/>
                  </a:lnTo>
                  <a:lnTo>
                    <a:pt x="56287" y="21100"/>
                  </a:lnTo>
                  <a:lnTo>
                    <a:pt x="44638" y="18785"/>
                  </a:lnTo>
                  <a:lnTo>
                    <a:pt x="40779" y="19108"/>
                  </a:lnTo>
                  <a:lnTo>
                    <a:pt x="41529" y="42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SMARTInkShape-2004"/>
            <p:cNvSpPr/>
            <p:nvPr/>
          </p:nvSpPr>
          <p:spPr>
            <a:xfrm>
              <a:off x="2582333" y="4424749"/>
              <a:ext cx="203201" cy="138785"/>
            </a:xfrm>
            <a:custGeom>
              <a:avLst/>
              <a:gdLst/>
              <a:ahLst/>
              <a:cxnLst/>
              <a:rect l="0" t="0" r="0" b="0"/>
              <a:pathLst>
                <a:path w="203201" h="138785">
                  <a:moveTo>
                    <a:pt x="0" y="37184"/>
                  </a:moveTo>
                  <a:lnTo>
                    <a:pt x="0" y="21777"/>
                  </a:lnTo>
                  <a:lnTo>
                    <a:pt x="0" y="25198"/>
                  </a:lnTo>
                  <a:lnTo>
                    <a:pt x="2509" y="29662"/>
                  </a:lnTo>
                  <a:lnTo>
                    <a:pt x="11785" y="40193"/>
                  </a:lnTo>
                  <a:lnTo>
                    <a:pt x="14645" y="50751"/>
                  </a:lnTo>
                  <a:lnTo>
                    <a:pt x="19242" y="87689"/>
                  </a:lnTo>
                  <a:lnTo>
                    <a:pt x="23576" y="104830"/>
                  </a:lnTo>
                  <a:lnTo>
                    <a:pt x="27368" y="121825"/>
                  </a:lnTo>
                  <a:lnTo>
                    <a:pt x="33754" y="138490"/>
                  </a:lnTo>
                  <a:lnTo>
                    <a:pt x="33865" y="100721"/>
                  </a:lnTo>
                  <a:lnTo>
                    <a:pt x="34807" y="79215"/>
                  </a:lnTo>
                  <a:lnTo>
                    <a:pt x="40626" y="61449"/>
                  </a:lnTo>
                  <a:lnTo>
                    <a:pt x="45651" y="53300"/>
                  </a:lnTo>
                  <a:lnTo>
                    <a:pt x="69422" y="34538"/>
                  </a:lnTo>
                  <a:lnTo>
                    <a:pt x="72622" y="33539"/>
                  </a:lnTo>
                  <a:lnTo>
                    <a:pt x="75696" y="33813"/>
                  </a:lnTo>
                  <a:lnTo>
                    <a:pt x="81621" y="36627"/>
                  </a:lnTo>
                  <a:lnTo>
                    <a:pt x="87390" y="41013"/>
                  </a:lnTo>
                  <a:lnTo>
                    <a:pt x="104414" y="68814"/>
                  </a:lnTo>
                  <a:lnTo>
                    <a:pt x="108950" y="96741"/>
                  </a:lnTo>
                  <a:lnTo>
                    <a:pt x="110677" y="114515"/>
                  </a:lnTo>
                  <a:lnTo>
                    <a:pt x="117720" y="133684"/>
                  </a:lnTo>
                  <a:lnTo>
                    <a:pt x="117991" y="133503"/>
                  </a:lnTo>
                  <a:lnTo>
                    <a:pt x="125272" y="93859"/>
                  </a:lnTo>
                  <a:lnTo>
                    <a:pt x="135683" y="55557"/>
                  </a:lnTo>
                  <a:lnTo>
                    <a:pt x="149607" y="19674"/>
                  </a:lnTo>
                  <a:lnTo>
                    <a:pt x="163693" y="1163"/>
                  </a:lnTo>
                  <a:lnTo>
                    <a:pt x="166514" y="0"/>
                  </a:lnTo>
                  <a:lnTo>
                    <a:pt x="169335" y="165"/>
                  </a:lnTo>
                  <a:lnTo>
                    <a:pt x="172157" y="1216"/>
                  </a:lnTo>
                  <a:lnTo>
                    <a:pt x="174038" y="2857"/>
                  </a:lnTo>
                  <a:lnTo>
                    <a:pt x="176128" y="7190"/>
                  </a:lnTo>
                  <a:lnTo>
                    <a:pt x="184282" y="43002"/>
                  </a:lnTo>
                  <a:lnTo>
                    <a:pt x="191824" y="85162"/>
                  </a:lnTo>
                  <a:lnTo>
                    <a:pt x="203200" y="1387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SMARTInkShape-2005"/>
            <p:cNvSpPr/>
            <p:nvPr/>
          </p:nvSpPr>
          <p:spPr>
            <a:xfrm>
              <a:off x="2836762" y="4428696"/>
              <a:ext cx="177372" cy="145998"/>
            </a:xfrm>
            <a:custGeom>
              <a:avLst/>
              <a:gdLst/>
              <a:ahLst/>
              <a:cxnLst/>
              <a:rect l="0" t="0" r="0" b="0"/>
              <a:pathLst>
                <a:path w="177372" h="145998">
                  <a:moveTo>
                    <a:pt x="16505" y="41704"/>
                  </a:moveTo>
                  <a:lnTo>
                    <a:pt x="16505" y="46198"/>
                  </a:lnTo>
                  <a:lnTo>
                    <a:pt x="19013" y="50914"/>
                  </a:lnTo>
                  <a:lnTo>
                    <a:pt x="28289" y="61605"/>
                  </a:lnTo>
                  <a:lnTo>
                    <a:pt x="36167" y="64661"/>
                  </a:lnTo>
                  <a:lnTo>
                    <a:pt x="52060" y="66621"/>
                  </a:lnTo>
                  <a:lnTo>
                    <a:pt x="58334" y="64381"/>
                  </a:lnTo>
                  <a:lnTo>
                    <a:pt x="64259" y="61190"/>
                  </a:lnTo>
                  <a:lnTo>
                    <a:pt x="72883" y="58453"/>
                  </a:lnTo>
                  <a:lnTo>
                    <a:pt x="78564" y="54480"/>
                  </a:lnTo>
                  <a:lnTo>
                    <a:pt x="81716" y="49578"/>
                  </a:lnTo>
                  <a:lnTo>
                    <a:pt x="91380" y="18596"/>
                  </a:lnTo>
                  <a:lnTo>
                    <a:pt x="89607" y="10110"/>
                  </a:lnTo>
                  <a:lnTo>
                    <a:pt x="87818" y="6531"/>
                  </a:lnTo>
                  <a:lnTo>
                    <a:pt x="85684" y="4144"/>
                  </a:lnTo>
                  <a:lnTo>
                    <a:pt x="80804" y="1492"/>
                  </a:lnTo>
                  <a:lnTo>
                    <a:pt x="68273" y="0"/>
                  </a:lnTo>
                  <a:lnTo>
                    <a:pt x="48150" y="4052"/>
                  </a:lnTo>
                  <a:lnTo>
                    <a:pt x="37468" y="11171"/>
                  </a:lnTo>
                  <a:lnTo>
                    <a:pt x="12666" y="39488"/>
                  </a:lnTo>
                  <a:lnTo>
                    <a:pt x="2828" y="63224"/>
                  </a:lnTo>
                  <a:lnTo>
                    <a:pt x="0" y="97080"/>
                  </a:lnTo>
                  <a:lnTo>
                    <a:pt x="2680" y="103080"/>
                  </a:lnTo>
                  <a:lnTo>
                    <a:pt x="13182" y="114766"/>
                  </a:lnTo>
                  <a:lnTo>
                    <a:pt x="48740" y="136656"/>
                  </a:lnTo>
                  <a:lnTo>
                    <a:pt x="66579" y="144426"/>
                  </a:lnTo>
                  <a:lnTo>
                    <a:pt x="86424" y="145997"/>
                  </a:lnTo>
                  <a:lnTo>
                    <a:pt x="125331" y="139341"/>
                  </a:lnTo>
                  <a:lnTo>
                    <a:pt x="177371" y="1179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SMARTInkShape-2006"/>
            <p:cNvSpPr/>
            <p:nvPr/>
          </p:nvSpPr>
          <p:spPr>
            <a:xfrm>
              <a:off x="2988733" y="4445000"/>
              <a:ext cx="143935" cy="16934"/>
            </a:xfrm>
            <a:custGeom>
              <a:avLst/>
              <a:gdLst/>
              <a:ahLst/>
              <a:cxnLst/>
              <a:rect l="0" t="0" r="0" b="0"/>
              <a:pathLst>
                <a:path w="143935" h="16934">
                  <a:moveTo>
                    <a:pt x="0" y="0"/>
                  </a:moveTo>
                  <a:lnTo>
                    <a:pt x="4495" y="4494"/>
                  </a:lnTo>
                  <a:lnTo>
                    <a:pt x="11719" y="6702"/>
                  </a:lnTo>
                  <a:lnTo>
                    <a:pt x="47637" y="8312"/>
                  </a:lnTo>
                  <a:lnTo>
                    <a:pt x="84042" y="12931"/>
                  </a:lnTo>
                  <a:lnTo>
                    <a:pt x="143934" y="16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2" name="SMARTInkShape-Group436"/>
          <p:cNvGrpSpPr/>
          <p:nvPr/>
        </p:nvGrpSpPr>
        <p:grpSpPr>
          <a:xfrm>
            <a:off x="9999133" y="762000"/>
            <a:ext cx="389468" cy="218904"/>
            <a:chOff x="9999133" y="762000"/>
            <a:chExt cx="389468" cy="218904"/>
          </a:xfrm>
        </p:grpSpPr>
        <p:sp>
          <p:nvSpPr>
            <p:cNvPr id="1059" name="SMARTInkShape-2007"/>
            <p:cNvSpPr/>
            <p:nvPr/>
          </p:nvSpPr>
          <p:spPr>
            <a:xfrm>
              <a:off x="9999133" y="872225"/>
              <a:ext cx="135468" cy="108679"/>
            </a:xfrm>
            <a:custGeom>
              <a:avLst/>
              <a:gdLst/>
              <a:ahLst/>
              <a:cxnLst/>
              <a:rect l="0" t="0" r="0" b="0"/>
              <a:pathLst>
                <a:path w="135468" h="108679">
                  <a:moveTo>
                    <a:pt x="0" y="16775"/>
                  </a:moveTo>
                  <a:lnTo>
                    <a:pt x="0" y="56825"/>
                  </a:lnTo>
                  <a:lnTo>
                    <a:pt x="0" y="98351"/>
                  </a:lnTo>
                  <a:lnTo>
                    <a:pt x="0" y="100831"/>
                  </a:lnTo>
                  <a:lnTo>
                    <a:pt x="4495" y="105755"/>
                  </a:lnTo>
                  <a:lnTo>
                    <a:pt x="11720" y="108063"/>
                  </a:lnTo>
                  <a:lnTo>
                    <a:pt x="16278" y="108678"/>
                  </a:lnTo>
                  <a:lnTo>
                    <a:pt x="23855" y="106853"/>
                  </a:lnTo>
                  <a:lnTo>
                    <a:pt x="64140" y="82684"/>
                  </a:lnTo>
                  <a:lnTo>
                    <a:pt x="94216" y="57551"/>
                  </a:lnTo>
                  <a:lnTo>
                    <a:pt x="103907" y="43699"/>
                  </a:lnTo>
                  <a:lnTo>
                    <a:pt x="108242" y="27679"/>
                  </a:lnTo>
                  <a:lnTo>
                    <a:pt x="110063" y="0"/>
                  </a:lnTo>
                  <a:lnTo>
                    <a:pt x="105571" y="4383"/>
                  </a:lnTo>
                  <a:lnTo>
                    <a:pt x="103366" y="9073"/>
                  </a:lnTo>
                  <a:lnTo>
                    <a:pt x="101704" y="35398"/>
                  </a:lnTo>
                  <a:lnTo>
                    <a:pt x="108380" y="59233"/>
                  </a:lnTo>
                  <a:lnTo>
                    <a:pt x="118758" y="74951"/>
                  </a:lnTo>
                  <a:lnTo>
                    <a:pt x="135467" y="1014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SMARTInkShape-2008"/>
            <p:cNvSpPr/>
            <p:nvPr/>
          </p:nvSpPr>
          <p:spPr>
            <a:xfrm>
              <a:off x="10320867" y="770467"/>
              <a:ext cx="67734" cy="203201"/>
            </a:xfrm>
            <a:custGeom>
              <a:avLst/>
              <a:gdLst/>
              <a:ahLst/>
              <a:cxnLst/>
              <a:rect l="0" t="0" r="0" b="0"/>
              <a:pathLst>
                <a:path w="67734" h="203201">
                  <a:moveTo>
                    <a:pt x="67733" y="0"/>
                  </a:moveTo>
                  <a:lnTo>
                    <a:pt x="63237" y="0"/>
                  </a:lnTo>
                  <a:lnTo>
                    <a:pt x="61914" y="1881"/>
                  </a:lnTo>
                  <a:lnTo>
                    <a:pt x="59109" y="12578"/>
                  </a:lnTo>
                  <a:lnTo>
                    <a:pt x="42159" y="49688"/>
                  </a:lnTo>
                  <a:lnTo>
                    <a:pt x="27893" y="88761"/>
                  </a:lnTo>
                  <a:lnTo>
                    <a:pt x="16408" y="128103"/>
                  </a:lnTo>
                  <a:lnTo>
                    <a:pt x="2958" y="166852"/>
                  </a:lnTo>
                  <a:lnTo>
                    <a:pt x="0"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SMARTInkShape-2009"/>
            <p:cNvSpPr/>
            <p:nvPr/>
          </p:nvSpPr>
          <p:spPr>
            <a:xfrm>
              <a:off x="10210800" y="762000"/>
              <a:ext cx="42334" cy="186268"/>
            </a:xfrm>
            <a:custGeom>
              <a:avLst/>
              <a:gdLst/>
              <a:ahLst/>
              <a:cxnLst/>
              <a:rect l="0" t="0" r="0" b="0"/>
              <a:pathLst>
                <a:path w="42334" h="186268">
                  <a:moveTo>
                    <a:pt x="42333" y="0"/>
                  </a:moveTo>
                  <a:lnTo>
                    <a:pt x="42333" y="11784"/>
                  </a:lnTo>
                  <a:lnTo>
                    <a:pt x="31880" y="53548"/>
                  </a:lnTo>
                  <a:lnTo>
                    <a:pt x="23461" y="95140"/>
                  </a:lnTo>
                  <a:lnTo>
                    <a:pt x="12821" y="133443"/>
                  </a:lnTo>
                  <a:lnTo>
                    <a:pt x="0" y="186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8" name="SMARTInkShape-Group437"/>
          <p:cNvGrpSpPr/>
          <p:nvPr/>
        </p:nvGrpSpPr>
        <p:grpSpPr>
          <a:xfrm>
            <a:off x="8908686" y="846667"/>
            <a:ext cx="997315" cy="244958"/>
            <a:chOff x="8908686" y="846667"/>
            <a:chExt cx="997315" cy="244958"/>
          </a:xfrm>
        </p:grpSpPr>
        <p:sp>
          <p:nvSpPr>
            <p:cNvPr id="1063" name="SMARTInkShape-2010"/>
            <p:cNvSpPr/>
            <p:nvPr/>
          </p:nvSpPr>
          <p:spPr>
            <a:xfrm>
              <a:off x="9580825" y="880671"/>
              <a:ext cx="155843" cy="118397"/>
            </a:xfrm>
            <a:custGeom>
              <a:avLst/>
              <a:gdLst/>
              <a:ahLst/>
              <a:cxnLst/>
              <a:rect l="0" t="0" r="0" b="0"/>
              <a:pathLst>
                <a:path w="155843" h="118397">
                  <a:moveTo>
                    <a:pt x="113508" y="33729"/>
                  </a:moveTo>
                  <a:lnTo>
                    <a:pt x="109014" y="29234"/>
                  </a:lnTo>
                  <a:lnTo>
                    <a:pt x="106807" y="24519"/>
                  </a:lnTo>
                  <a:lnTo>
                    <a:pt x="106218" y="21945"/>
                  </a:lnTo>
                  <a:lnTo>
                    <a:pt x="104885" y="20228"/>
                  </a:lnTo>
                  <a:lnTo>
                    <a:pt x="80126" y="326"/>
                  </a:lnTo>
                  <a:lnTo>
                    <a:pt x="75290" y="0"/>
                  </a:lnTo>
                  <a:lnTo>
                    <a:pt x="70495" y="2432"/>
                  </a:lnTo>
                  <a:lnTo>
                    <a:pt x="28603" y="30347"/>
                  </a:lnTo>
                  <a:lnTo>
                    <a:pt x="4165" y="67299"/>
                  </a:lnTo>
                  <a:lnTo>
                    <a:pt x="1102" y="73042"/>
                  </a:lnTo>
                  <a:lnTo>
                    <a:pt x="0" y="77812"/>
                  </a:lnTo>
                  <a:lnTo>
                    <a:pt x="206" y="81932"/>
                  </a:lnTo>
                  <a:lnTo>
                    <a:pt x="2946" y="89019"/>
                  </a:lnTo>
                  <a:lnTo>
                    <a:pt x="7299" y="95305"/>
                  </a:lnTo>
                  <a:lnTo>
                    <a:pt x="14877" y="98726"/>
                  </a:lnTo>
                  <a:lnTo>
                    <a:pt x="35074" y="100922"/>
                  </a:lnTo>
                  <a:lnTo>
                    <a:pt x="51594" y="96808"/>
                  </a:lnTo>
                  <a:lnTo>
                    <a:pt x="60276" y="89673"/>
                  </a:lnTo>
                  <a:lnTo>
                    <a:pt x="82322" y="65074"/>
                  </a:lnTo>
                  <a:lnTo>
                    <a:pt x="85537" y="54245"/>
                  </a:lnTo>
                  <a:lnTo>
                    <a:pt x="87906" y="41907"/>
                  </a:lnTo>
                  <a:lnTo>
                    <a:pt x="94529" y="29671"/>
                  </a:lnTo>
                  <a:lnTo>
                    <a:pt x="99741" y="23145"/>
                  </a:lnTo>
                  <a:lnTo>
                    <a:pt x="105195" y="19618"/>
                  </a:lnTo>
                  <a:lnTo>
                    <a:pt x="111866" y="17353"/>
                  </a:lnTo>
                  <a:lnTo>
                    <a:pt x="112415" y="18108"/>
                  </a:lnTo>
                  <a:lnTo>
                    <a:pt x="113365" y="28629"/>
                  </a:lnTo>
                  <a:lnTo>
                    <a:pt x="113466" y="41207"/>
                  </a:lnTo>
                  <a:lnTo>
                    <a:pt x="110980" y="48969"/>
                  </a:lnTo>
                  <a:lnTo>
                    <a:pt x="109001" y="52355"/>
                  </a:lnTo>
                  <a:lnTo>
                    <a:pt x="106215" y="70606"/>
                  </a:lnTo>
                  <a:lnTo>
                    <a:pt x="110580" y="83358"/>
                  </a:lnTo>
                  <a:lnTo>
                    <a:pt x="118791" y="94357"/>
                  </a:lnTo>
                  <a:lnTo>
                    <a:pt x="155842" y="1183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SMARTInkShape-2011"/>
            <p:cNvSpPr/>
            <p:nvPr/>
          </p:nvSpPr>
          <p:spPr>
            <a:xfrm>
              <a:off x="9745133" y="880564"/>
              <a:ext cx="160868" cy="211061"/>
            </a:xfrm>
            <a:custGeom>
              <a:avLst/>
              <a:gdLst/>
              <a:ahLst/>
              <a:cxnLst/>
              <a:rect l="0" t="0" r="0" b="0"/>
              <a:pathLst>
                <a:path w="160868" h="211061">
                  <a:moveTo>
                    <a:pt x="160867" y="8436"/>
                  </a:moveTo>
                  <a:lnTo>
                    <a:pt x="156372" y="3941"/>
                  </a:lnTo>
                  <a:lnTo>
                    <a:pt x="151656" y="1735"/>
                  </a:lnTo>
                  <a:lnTo>
                    <a:pt x="121371" y="0"/>
                  </a:lnTo>
                  <a:lnTo>
                    <a:pt x="100697" y="6735"/>
                  </a:lnTo>
                  <a:lnTo>
                    <a:pt x="83095" y="19633"/>
                  </a:lnTo>
                  <a:lnTo>
                    <a:pt x="62997" y="39666"/>
                  </a:lnTo>
                  <a:lnTo>
                    <a:pt x="46176" y="69848"/>
                  </a:lnTo>
                  <a:lnTo>
                    <a:pt x="44041" y="77437"/>
                  </a:lnTo>
                  <a:lnTo>
                    <a:pt x="44413" y="80777"/>
                  </a:lnTo>
                  <a:lnTo>
                    <a:pt x="47334" y="86997"/>
                  </a:lnTo>
                  <a:lnTo>
                    <a:pt x="49430" y="89033"/>
                  </a:lnTo>
                  <a:lnTo>
                    <a:pt x="54268" y="91294"/>
                  </a:lnTo>
                  <a:lnTo>
                    <a:pt x="86239" y="83654"/>
                  </a:lnTo>
                  <a:lnTo>
                    <a:pt x="125326" y="69455"/>
                  </a:lnTo>
                  <a:lnTo>
                    <a:pt x="142489" y="55018"/>
                  </a:lnTo>
                  <a:lnTo>
                    <a:pt x="151971" y="49519"/>
                  </a:lnTo>
                  <a:lnTo>
                    <a:pt x="160346" y="42725"/>
                  </a:lnTo>
                  <a:lnTo>
                    <a:pt x="160852" y="78495"/>
                  </a:lnTo>
                  <a:lnTo>
                    <a:pt x="160864" y="111436"/>
                  </a:lnTo>
                  <a:lnTo>
                    <a:pt x="160867" y="148186"/>
                  </a:lnTo>
                  <a:lnTo>
                    <a:pt x="160867" y="190061"/>
                  </a:lnTo>
                  <a:lnTo>
                    <a:pt x="160867" y="194431"/>
                  </a:lnTo>
                  <a:lnTo>
                    <a:pt x="158986" y="198284"/>
                  </a:lnTo>
                  <a:lnTo>
                    <a:pt x="151878" y="205075"/>
                  </a:lnTo>
                  <a:lnTo>
                    <a:pt x="142447" y="208720"/>
                  </a:lnTo>
                  <a:lnTo>
                    <a:pt x="116568" y="211060"/>
                  </a:lnTo>
                  <a:lnTo>
                    <a:pt x="78450" y="204859"/>
                  </a:lnTo>
                  <a:lnTo>
                    <a:pt x="49572" y="199008"/>
                  </a:lnTo>
                  <a:lnTo>
                    <a:pt x="0" y="1693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SMARTInkShape-2012"/>
            <p:cNvSpPr/>
            <p:nvPr/>
          </p:nvSpPr>
          <p:spPr>
            <a:xfrm>
              <a:off x="9186338" y="846667"/>
              <a:ext cx="177784" cy="152400"/>
            </a:xfrm>
            <a:custGeom>
              <a:avLst/>
              <a:gdLst/>
              <a:ahLst/>
              <a:cxnLst/>
              <a:rect l="0" t="0" r="0" b="0"/>
              <a:pathLst>
                <a:path w="177784" h="152400">
                  <a:moveTo>
                    <a:pt x="110062" y="0"/>
                  </a:moveTo>
                  <a:lnTo>
                    <a:pt x="85973" y="0"/>
                  </a:lnTo>
                  <a:lnTo>
                    <a:pt x="78161" y="5818"/>
                  </a:lnTo>
                  <a:lnTo>
                    <a:pt x="70298" y="8623"/>
                  </a:lnTo>
                  <a:lnTo>
                    <a:pt x="50781" y="23065"/>
                  </a:lnTo>
                  <a:lnTo>
                    <a:pt x="45144" y="25303"/>
                  </a:lnTo>
                  <a:lnTo>
                    <a:pt x="36683" y="30911"/>
                  </a:lnTo>
                  <a:lnTo>
                    <a:pt x="28218" y="33931"/>
                  </a:lnTo>
                  <a:lnTo>
                    <a:pt x="10267" y="48076"/>
                  </a:lnTo>
                  <a:lnTo>
                    <a:pt x="5188" y="49589"/>
                  </a:lnTo>
                  <a:lnTo>
                    <a:pt x="3457" y="50933"/>
                  </a:lnTo>
                  <a:lnTo>
                    <a:pt x="130" y="58886"/>
                  </a:lnTo>
                  <a:lnTo>
                    <a:pt x="0" y="67374"/>
                  </a:lnTo>
                  <a:lnTo>
                    <a:pt x="4491" y="67627"/>
                  </a:lnTo>
                  <a:lnTo>
                    <a:pt x="5814" y="68603"/>
                  </a:lnTo>
                  <a:lnTo>
                    <a:pt x="7286" y="72196"/>
                  </a:lnTo>
                  <a:lnTo>
                    <a:pt x="8619" y="73531"/>
                  </a:lnTo>
                  <a:lnTo>
                    <a:pt x="12608" y="75013"/>
                  </a:lnTo>
                  <a:lnTo>
                    <a:pt x="14989" y="74468"/>
                  </a:lnTo>
                  <a:lnTo>
                    <a:pt x="25570" y="69342"/>
                  </a:lnTo>
                  <a:lnTo>
                    <a:pt x="66233" y="67761"/>
                  </a:lnTo>
                  <a:lnTo>
                    <a:pt x="98677" y="68675"/>
                  </a:lnTo>
                  <a:lnTo>
                    <a:pt x="120037" y="75023"/>
                  </a:lnTo>
                  <a:lnTo>
                    <a:pt x="148712" y="77072"/>
                  </a:lnTo>
                  <a:lnTo>
                    <a:pt x="160692" y="82888"/>
                  </a:lnTo>
                  <a:lnTo>
                    <a:pt x="172117" y="84315"/>
                  </a:lnTo>
                  <a:lnTo>
                    <a:pt x="174009" y="85373"/>
                  </a:lnTo>
                  <a:lnTo>
                    <a:pt x="175271" y="87019"/>
                  </a:lnTo>
                  <a:lnTo>
                    <a:pt x="177297" y="91925"/>
                  </a:lnTo>
                  <a:lnTo>
                    <a:pt x="177783" y="105714"/>
                  </a:lnTo>
                  <a:lnTo>
                    <a:pt x="176846" y="107165"/>
                  </a:lnTo>
                  <a:lnTo>
                    <a:pt x="175280" y="108132"/>
                  </a:lnTo>
                  <a:lnTo>
                    <a:pt x="173296" y="108777"/>
                  </a:lnTo>
                  <a:lnTo>
                    <a:pt x="152330" y="124661"/>
                  </a:lnTo>
                  <a:lnTo>
                    <a:pt x="146721" y="126901"/>
                  </a:lnTo>
                  <a:lnTo>
                    <a:pt x="137337" y="132510"/>
                  </a:lnTo>
                  <a:lnTo>
                    <a:pt x="96967" y="144012"/>
                  </a:lnTo>
                  <a:lnTo>
                    <a:pt x="86844" y="149496"/>
                  </a:lnTo>
                  <a:lnTo>
                    <a:pt x="45222" y="152377"/>
                  </a:lnTo>
                  <a:lnTo>
                    <a:pt x="29865" y="152399"/>
                  </a:lnTo>
                  <a:lnTo>
                    <a:pt x="28375" y="151458"/>
                  </a:lnTo>
                  <a:lnTo>
                    <a:pt x="27382" y="149891"/>
                  </a:lnTo>
                  <a:lnTo>
                    <a:pt x="25395"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SMARTInkShape-2013"/>
            <p:cNvSpPr/>
            <p:nvPr/>
          </p:nvSpPr>
          <p:spPr>
            <a:xfrm>
              <a:off x="9391486" y="872856"/>
              <a:ext cx="167382" cy="133867"/>
            </a:xfrm>
            <a:custGeom>
              <a:avLst/>
              <a:gdLst/>
              <a:ahLst/>
              <a:cxnLst/>
              <a:rect l="0" t="0" r="0" b="0"/>
              <a:pathLst>
                <a:path w="167382" h="133867">
                  <a:moveTo>
                    <a:pt x="40381" y="66944"/>
                  </a:moveTo>
                  <a:lnTo>
                    <a:pt x="70756" y="66003"/>
                  </a:lnTo>
                  <a:lnTo>
                    <a:pt x="90773" y="60185"/>
                  </a:lnTo>
                  <a:lnTo>
                    <a:pt x="123924" y="44268"/>
                  </a:lnTo>
                  <a:lnTo>
                    <a:pt x="129251" y="38678"/>
                  </a:lnTo>
                  <a:lnTo>
                    <a:pt x="131620" y="30549"/>
                  </a:lnTo>
                  <a:lnTo>
                    <a:pt x="132251" y="25748"/>
                  </a:lnTo>
                  <a:lnTo>
                    <a:pt x="130791" y="21606"/>
                  </a:lnTo>
                  <a:lnTo>
                    <a:pt x="114330" y="5203"/>
                  </a:lnTo>
                  <a:lnTo>
                    <a:pt x="108366" y="1874"/>
                  </a:lnTo>
                  <a:lnTo>
                    <a:pt x="97213" y="0"/>
                  </a:lnTo>
                  <a:lnTo>
                    <a:pt x="87277" y="502"/>
                  </a:lnTo>
                  <a:lnTo>
                    <a:pt x="70165" y="7015"/>
                  </a:lnTo>
                  <a:lnTo>
                    <a:pt x="31377" y="35406"/>
                  </a:lnTo>
                  <a:lnTo>
                    <a:pt x="15344" y="50178"/>
                  </a:lnTo>
                  <a:lnTo>
                    <a:pt x="4636" y="69502"/>
                  </a:lnTo>
                  <a:lnTo>
                    <a:pt x="0" y="88607"/>
                  </a:lnTo>
                  <a:lnTo>
                    <a:pt x="1424" y="100404"/>
                  </a:lnTo>
                  <a:lnTo>
                    <a:pt x="3120" y="106184"/>
                  </a:lnTo>
                  <a:lnTo>
                    <a:pt x="7074" y="110978"/>
                  </a:lnTo>
                  <a:lnTo>
                    <a:pt x="26122" y="122220"/>
                  </a:lnTo>
                  <a:lnTo>
                    <a:pt x="49639" y="130568"/>
                  </a:lnTo>
                  <a:lnTo>
                    <a:pt x="87888" y="133866"/>
                  </a:lnTo>
                  <a:lnTo>
                    <a:pt x="167381" y="1262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SMARTInkShape-2014"/>
            <p:cNvSpPr/>
            <p:nvPr/>
          </p:nvSpPr>
          <p:spPr>
            <a:xfrm>
              <a:off x="8908686" y="933152"/>
              <a:ext cx="131221" cy="82818"/>
            </a:xfrm>
            <a:custGeom>
              <a:avLst/>
              <a:gdLst/>
              <a:ahLst/>
              <a:cxnLst/>
              <a:rect l="0" t="0" r="0" b="0"/>
              <a:pathLst>
                <a:path w="131221" h="82818">
                  <a:moveTo>
                    <a:pt x="6714" y="48981"/>
                  </a:moveTo>
                  <a:lnTo>
                    <a:pt x="11209" y="44487"/>
                  </a:lnTo>
                  <a:lnTo>
                    <a:pt x="15925" y="42280"/>
                  </a:lnTo>
                  <a:lnTo>
                    <a:pt x="18499" y="41692"/>
                  </a:lnTo>
                  <a:lnTo>
                    <a:pt x="31968" y="32901"/>
                  </a:lnTo>
                  <a:lnTo>
                    <a:pt x="43756" y="32160"/>
                  </a:lnTo>
                  <a:lnTo>
                    <a:pt x="49204" y="34606"/>
                  </a:lnTo>
                  <a:lnTo>
                    <a:pt x="61523" y="44664"/>
                  </a:lnTo>
                  <a:lnTo>
                    <a:pt x="64000" y="49571"/>
                  </a:lnTo>
                  <a:lnTo>
                    <a:pt x="65864" y="71567"/>
                  </a:lnTo>
                  <a:lnTo>
                    <a:pt x="63421" y="75639"/>
                  </a:lnTo>
                  <a:lnTo>
                    <a:pt x="61452" y="78042"/>
                  </a:lnTo>
                  <a:lnTo>
                    <a:pt x="56755" y="80712"/>
                  </a:lnTo>
                  <a:lnTo>
                    <a:pt x="54186" y="81424"/>
                  </a:lnTo>
                  <a:lnTo>
                    <a:pt x="46315" y="79707"/>
                  </a:lnTo>
                  <a:lnTo>
                    <a:pt x="16528" y="68323"/>
                  </a:lnTo>
                  <a:lnTo>
                    <a:pt x="11076" y="62909"/>
                  </a:lnTo>
                  <a:lnTo>
                    <a:pt x="8653" y="57366"/>
                  </a:lnTo>
                  <a:lnTo>
                    <a:pt x="7096" y="46143"/>
                  </a:lnTo>
                  <a:lnTo>
                    <a:pt x="11901" y="37999"/>
                  </a:lnTo>
                  <a:lnTo>
                    <a:pt x="19367" y="29989"/>
                  </a:lnTo>
                  <a:lnTo>
                    <a:pt x="59625" y="12047"/>
                  </a:lnTo>
                  <a:lnTo>
                    <a:pt x="95722" y="1145"/>
                  </a:lnTo>
                  <a:lnTo>
                    <a:pt x="116186" y="0"/>
                  </a:lnTo>
                  <a:lnTo>
                    <a:pt x="125296" y="3066"/>
                  </a:lnTo>
                  <a:lnTo>
                    <a:pt x="128102" y="5201"/>
                  </a:lnTo>
                  <a:lnTo>
                    <a:pt x="131220" y="10082"/>
                  </a:lnTo>
                  <a:lnTo>
                    <a:pt x="130096" y="17895"/>
                  </a:lnTo>
                  <a:lnTo>
                    <a:pt x="128480" y="22613"/>
                  </a:lnTo>
                  <a:lnTo>
                    <a:pt x="119158" y="30363"/>
                  </a:lnTo>
                  <a:lnTo>
                    <a:pt x="94672" y="47499"/>
                  </a:lnTo>
                  <a:lnTo>
                    <a:pt x="76596" y="62242"/>
                  </a:lnTo>
                  <a:lnTo>
                    <a:pt x="39748" y="77091"/>
                  </a:lnTo>
                  <a:lnTo>
                    <a:pt x="13277" y="82343"/>
                  </a:lnTo>
                  <a:lnTo>
                    <a:pt x="10149" y="80630"/>
                  </a:lnTo>
                  <a:lnTo>
                    <a:pt x="4163" y="73709"/>
                  </a:lnTo>
                  <a:lnTo>
                    <a:pt x="876" y="66870"/>
                  </a:lnTo>
                  <a:lnTo>
                    <a:pt x="0" y="63729"/>
                  </a:lnTo>
                  <a:lnTo>
                    <a:pt x="357" y="60695"/>
                  </a:lnTo>
                  <a:lnTo>
                    <a:pt x="5691" y="46215"/>
                  </a:lnTo>
                  <a:lnTo>
                    <a:pt x="11277" y="40539"/>
                  </a:lnTo>
                  <a:lnTo>
                    <a:pt x="20031" y="35822"/>
                  </a:lnTo>
                  <a:lnTo>
                    <a:pt x="58744" y="24905"/>
                  </a:lnTo>
                  <a:lnTo>
                    <a:pt x="62097" y="25405"/>
                  </a:lnTo>
                  <a:lnTo>
                    <a:pt x="68331" y="28468"/>
                  </a:lnTo>
                  <a:lnTo>
                    <a:pt x="70370" y="30602"/>
                  </a:lnTo>
                  <a:lnTo>
                    <a:pt x="72636" y="35482"/>
                  </a:lnTo>
                  <a:lnTo>
                    <a:pt x="73910" y="43518"/>
                  </a:lnTo>
                  <a:lnTo>
                    <a:pt x="72208" y="46280"/>
                  </a:lnTo>
                  <a:lnTo>
                    <a:pt x="52293" y="62162"/>
                  </a:lnTo>
                  <a:lnTo>
                    <a:pt x="43528" y="64803"/>
                  </a:lnTo>
                  <a:lnTo>
                    <a:pt x="37814" y="65420"/>
                  </a:lnTo>
                  <a:lnTo>
                    <a:pt x="35915" y="64644"/>
                  </a:lnTo>
                  <a:lnTo>
                    <a:pt x="34648" y="63186"/>
                  </a:lnTo>
                  <a:lnTo>
                    <a:pt x="33240" y="59058"/>
                  </a:lnTo>
                  <a:lnTo>
                    <a:pt x="32614" y="54087"/>
                  </a:lnTo>
                  <a:lnTo>
                    <a:pt x="34845" y="48742"/>
                  </a:lnTo>
                  <a:lnTo>
                    <a:pt x="43943" y="37645"/>
                  </a:lnTo>
                  <a:lnTo>
                    <a:pt x="84372" y="18875"/>
                  </a:lnTo>
                  <a:lnTo>
                    <a:pt x="92342" y="16786"/>
                  </a:lnTo>
                  <a:lnTo>
                    <a:pt x="95785" y="17169"/>
                  </a:lnTo>
                  <a:lnTo>
                    <a:pt x="102118" y="20104"/>
                  </a:lnTo>
                  <a:lnTo>
                    <a:pt x="104184" y="22204"/>
                  </a:lnTo>
                  <a:lnTo>
                    <a:pt x="107771" y="30566"/>
                  </a:lnTo>
                  <a:lnTo>
                    <a:pt x="108153" y="36103"/>
                  </a:lnTo>
                  <a:lnTo>
                    <a:pt x="105734" y="41063"/>
                  </a:lnTo>
                  <a:lnTo>
                    <a:pt x="95698" y="53013"/>
                  </a:lnTo>
                  <a:lnTo>
                    <a:pt x="90790" y="55477"/>
                  </a:lnTo>
                  <a:lnTo>
                    <a:pt x="88166" y="56134"/>
                  </a:lnTo>
                  <a:lnTo>
                    <a:pt x="76086" y="64622"/>
                  </a:lnTo>
                  <a:lnTo>
                    <a:pt x="68012" y="71478"/>
                  </a:lnTo>
                  <a:lnTo>
                    <a:pt x="60102" y="73521"/>
                  </a:lnTo>
                  <a:lnTo>
                    <a:pt x="54588" y="73999"/>
                  </a:lnTo>
                  <a:lnTo>
                    <a:pt x="52741" y="75067"/>
                  </a:lnTo>
                  <a:lnTo>
                    <a:pt x="51509" y="76720"/>
                  </a:lnTo>
                  <a:lnTo>
                    <a:pt x="50689" y="78763"/>
                  </a:lnTo>
                  <a:lnTo>
                    <a:pt x="49201" y="80125"/>
                  </a:lnTo>
                  <a:lnTo>
                    <a:pt x="40972" y="82742"/>
                  </a:lnTo>
                  <a:lnTo>
                    <a:pt x="36203" y="82817"/>
                  </a:lnTo>
                  <a:lnTo>
                    <a:pt x="34839" y="81886"/>
                  </a:lnTo>
                  <a:lnTo>
                    <a:pt x="33931" y="80325"/>
                  </a:lnTo>
                  <a:lnTo>
                    <a:pt x="32354" y="74223"/>
                  </a:lnTo>
                  <a:lnTo>
                    <a:pt x="32115" y="50540"/>
                  </a:lnTo>
                  <a:lnTo>
                    <a:pt x="40581" y="320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9" name="SMARTInkShape-Group438"/>
          <p:cNvGrpSpPr/>
          <p:nvPr/>
        </p:nvGrpSpPr>
        <p:grpSpPr>
          <a:xfrm>
            <a:off x="2895600" y="3302555"/>
            <a:ext cx="4267201" cy="287313"/>
            <a:chOff x="2895600" y="3302555"/>
            <a:chExt cx="4267201" cy="287313"/>
          </a:xfrm>
        </p:grpSpPr>
        <p:sp>
          <p:nvSpPr>
            <p:cNvPr id="1069" name="SMARTInkShape-2015"/>
            <p:cNvSpPr/>
            <p:nvPr/>
          </p:nvSpPr>
          <p:spPr>
            <a:xfrm>
              <a:off x="3683010" y="3446519"/>
              <a:ext cx="110058" cy="99300"/>
            </a:xfrm>
            <a:custGeom>
              <a:avLst/>
              <a:gdLst/>
              <a:ahLst/>
              <a:cxnLst/>
              <a:rect l="0" t="0" r="0" b="0"/>
              <a:pathLst>
                <a:path w="110058" h="99300">
                  <a:moveTo>
                    <a:pt x="16923" y="33281"/>
                  </a:moveTo>
                  <a:lnTo>
                    <a:pt x="12428" y="28786"/>
                  </a:lnTo>
                  <a:lnTo>
                    <a:pt x="10222" y="21563"/>
                  </a:lnTo>
                  <a:lnTo>
                    <a:pt x="8301" y="13021"/>
                  </a:lnTo>
                  <a:lnTo>
                    <a:pt x="369" y="0"/>
                  </a:lnTo>
                  <a:lnTo>
                    <a:pt x="0" y="31116"/>
                  </a:lnTo>
                  <a:lnTo>
                    <a:pt x="7934" y="73131"/>
                  </a:lnTo>
                  <a:lnTo>
                    <a:pt x="8108" y="76781"/>
                  </a:lnTo>
                  <a:lnTo>
                    <a:pt x="10810" y="83345"/>
                  </a:lnTo>
                  <a:lnTo>
                    <a:pt x="23855" y="99299"/>
                  </a:lnTo>
                  <a:lnTo>
                    <a:pt x="25307" y="97989"/>
                  </a:lnTo>
                  <a:lnTo>
                    <a:pt x="31846" y="86216"/>
                  </a:lnTo>
                  <a:lnTo>
                    <a:pt x="39975" y="59939"/>
                  </a:lnTo>
                  <a:lnTo>
                    <a:pt x="44136" y="42120"/>
                  </a:lnTo>
                  <a:lnTo>
                    <a:pt x="53970" y="19243"/>
                  </a:lnTo>
                  <a:lnTo>
                    <a:pt x="61924" y="10422"/>
                  </a:lnTo>
                  <a:lnTo>
                    <a:pt x="70791" y="4307"/>
                  </a:lnTo>
                  <a:lnTo>
                    <a:pt x="77867" y="1589"/>
                  </a:lnTo>
                  <a:lnTo>
                    <a:pt x="110057" y="7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SMARTInkShape-2016"/>
            <p:cNvSpPr/>
            <p:nvPr/>
          </p:nvSpPr>
          <p:spPr>
            <a:xfrm>
              <a:off x="4319526" y="3310815"/>
              <a:ext cx="187393" cy="270536"/>
            </a:xfrm>
            <a:custGeom>
              <a:avLst/>
              <a:gdLst/>
              <a:ahLst/>
              <a:cxnLst/>
              <a:rect l="0" t="0" r="0" b="0"/>
              <a:pathLst>
                <a:path w="187393" h="270536">
                  <a:moveTo>
                    <a:pt x="15407" y="8118"/>
                  </a:moveTo>
                  <a:lnTo>
                    <a:pt x="10913" y="3623"/>
                  </a:lnTo>
                  <a:lnTo>
                    <a:pt x="6198" y="1417"/>
                  </a:lnTo>
                  <a:lnTo>
                    <a:pt x="0" y="0"/>
                  </a:lnTo>
                  <a:lnTo>
                    <a:pt x="7186" y="37178"/>
                  </a:lnTo>
                  <a:lnTo>
                    <a:pt x="14562" y="73943"/>
                  </a:lnTo>
                  <a:lnTo>
                    <a:pt x="15240" y="111571"/>
                  </a:lnTo>
                  <a:lnTo>
                    <a:pt x="17866" y="139117"/>
                  </a:lnTo>
                  <a:lnTo>
                    <a:pt x="22687" y="174270"/>
                  </a:lnTo>
                  <a:lnTo>
                    <a:pt x="30419" y="214349"/>
                  </a:lnTo>
                  <a:lnTo>
                    <a:pt x="39518" y="253802"/>
                  </a:lnTo>
                  <a:lnTo>
                    <a:pt x="40805" y="270535"/>
                  </a:lnTo>
                  <a:lnTo>
                    <a:pt x="49430" y="233076"/>
                  </a:lnTo>
                  <a:lnTo>
                    <a:pt x="63646" y="191417"/>
                  </a:lnTo>
                  <a:lnTo>
                    <a:pt x="69146" y="176133"/>
                  </a:lnTo>
                  <a:lnTo>
                    <a:pt x="72870" y="170928"/>
                  </a:lnTo>
                  <a:lnTo>
                    <a:pt x="89857" y="157557"/>
                  </a:lnTo>
                  <a:lnTo>
                    <a:pt x="93263" y="152900"/>
                  </a:lnTo>
                  <a:lnTo>
                    <a:pt x="111540" y="141851"/>
                  </a:lnTo>
                  <a:lnTo>
                    <a:pt x="126807" y="140619"/>
                  </a:lnTo>
                  <a:lnTo>
                    <a:pt x="155109" y="142999"/>
                  </a:lnTo>
                  <a:lnTo>
                    <a:pt x="167181" y="150851"/>
                  </a:lnTo>
                  <a:lnTo>
                    <a:pt x="185767" y="174392"/>
                  </a:lnTo>
                  <a:lnTo>
                    <a:pt x="187392" y="188321"/>
                  </a:lnTo>
                  <a:lnTo>
                    <a:pt x="184979" y="202038"/>
                  </a:lnTo>
                  <a:lnTo>
                    <a:pt x="169462" y="236500"/>
                  </a:lnTo>
                  <a:lnTo>
                    <a:pt x="160390" y="245402"/>
                  </a:lnTo>
                  <a:lnTo>
                    <a:pt x="125345" y="264712"/>
                  </a:lnTo>
                  <a:lnTo>
                    <a:pt x="66207" y="2621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SMARTInkShape-2017"/>
            <p:cNvSpPr/>
            <p:nvPr/>
          </p:nvSpPr>
          <p:spPr>
            <a:xfrm>
              <a:off x="3837842" y="3438644"/>
              <a:ext cx="138076" cy="117357"/>
            </a:xfrm>
            <a:custGeom>
              <a:avLst/>
              <a:gdLst/>
              <a:ahLst/>
              <a:cxnLst/>
              <a:rect l="0" t="0" r="0" b="0"/>
              <a:pathLst>
                <a:path w="138076" h="117357">
                  <a:moveTo>
                    <a:pt x="107625" y="7289"/>
                  </a:moveTo>
                  <a:lnTo>
                    <a:pt x="107625" y="0"/>
                  </a:lnTo>
                  <a:lnTo>
                    <a:pt x="99925" y="4874"/>
                  </a:lnTo>
                  <a:lnTo>
                    <a:pt x="62497" y="16358"/>
                  </a:lnTo>
                  <a:lnTo>
                    <a:pt x="20441" y="28257"/>
                  </a:lnTo>
                  <a:lnTo>
                    <a:pt x="5801" y="35871"/>
                  </a:lnTo>
                  <a:lnTo>
                    <a:pt x="1222" y="41315"/>
                  </a:lnTo>
                  <a:lnTo>
                    <a:pt x="0" y="44085"/>
                  </a:lnTo>
                  <a:lnTo>
                    <a:pt x="127" y="45931"/>
                  </a:lnTo>
                  <a:lnTo>
                    <a:pt x="1152" y="47161"/>
                  </a:lnTo>
                  <a:lnTo>
                    <a:pt x="18546" y="53631"/>
                  </a:lnTo>
                  <a:lnTo>
                    <a:pt x="59867" y="57502"/>
                  </a:lnTo>
                  <a:lnTo>
                    <a:pt x="86575" y="60424"/>
                  </a:lnTo>
                  <a:lnTo>
                    <a:pt x="124196" y="68526"/>
                  </a:lnTo>
                  <a:lnTo>
                    <a:pt x="133804" y="73076"/>
                  </a:lnTo>
                  <a:lnTo>
                    <a:pt x="138075" y="78234"/>
                  </a:lnTo>
                  <a:lnTo>
                    <a:pt x="137332" y="81867"/>
                  </a:lnTo>
                  <a:lnTo>
                    <a:pt x="122117" y="102102"/>
                  </a:lnTo>
                  <a:lnTo>
                    <a:pt x="104393" y="111373"/>
                  </a:lnTo>
                  <a:lnTo>
                    <a:pt x="64866" y="116568"/>
                  </a:lnTo>
                  <a:lnTo>
                    <a:pt x="14491" y="1173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SMARTInkShape-2018"/>
            <p:cNvSpPr/>
            <p:nvPr/>
          </p:nvSpPr>
          <p:spPr>
            <a:xfrm>
              <a:off x="4555764" y="3446120"/>
              <a:ext cx="134770" cy="126814"/>
            </a:xfrm>
            <a:custGeom>
              <a:avLst/>
              <a:gdLst/>
              <a:ahLst/>
              <a:cxnLst/>
              <a:rect l="0" t="0" r="0" b="0"/>
              <a:pathLst>
                <a:path w="134770" h="126814">
                  <a:moveTo>
                    <a:pt x="16236" y="50613"/>
                  </a:moveTo>
                  <a:lnTo>
                    <a:pt x="1657" y="57903"/>
                  </a:lnTo>
                  <a:lnTo>
                    <a:pt x="871" y="59236"/>
                  </a:lnTo>
                  <a:lnTo>
                    <a:pt x="0" y="63226"/>
                  </a:lnTo>
                  <a:lnTo>
                    <a:pt x="1649" y="64666"/>
                  </a:lnTo>
                  <a:lnTo>
                    <a:pt x="12018" y="66693"/>
                  </a:lnTo>
                  <a:lnTo>
                    <a:pt x="31836" y="67434"/>
                  </a:lnTo>
                  <a:lnTo>
                    <a:pt x="36044" y="65590"/>
                  </a:lnTo>
                  <a:lnTo>
                    <a:pt x="65778" y="35029"/>
                  </a:lnTo>
                  <a:lnTo>
                    <a:pt x="71180" y="24558"/>
                  </a:lnTo>
                  <a:lnTo>
                    <a:pt x="72621" y="19132"/>
                  </a:lnTo>
                  <a:lnTo>
                    <a:pt x="72641" y="14574"/>
                  </a:lnTo>
                  <a:lnTo>
                    <a:pt x="70154" y="7001"/>
                  </a:lnTo>
                  <a:lnTo>
                    <a:pt x="68174" y="4605"/>
                  </a:lnTo>
                  <a:lnTo>
                    <a:pt x="63465" y="1943"/>
                  </a:lnTo>
                  <a:lnTo>
                    <a:pt x="51837" y="234"/>
                  </a:lnTo>
                  <a:lnTo>
                    <a:pt x="42720" y="0"/>
                  </a:lnTo>
                  <a:lnTo>
                    <a:pt x="34906" y="2405"/>
                  </a:lnTo>
                  <a:lnTo>
                    <a:pt x="22223" y="11614"/>
                  </a:lnTo>
                  <a:lnTo>
                    <a:pt x="13515" y="28710"/>
                  </a:lnTo>
                  <a:lnTo>
                    <a:pt x="9472" y="47155"/>
                  </a:lnTo>
                  <a:lnTo>
                    <a:pt x="11035" y="58797"/>
                  </a:lnTo>
                  <a:lnTo>
                    <a:pt x="18287" y="95430"/>
                  </a:lnTo>
                  <a:lnTo>
                    <a:pt x="20426" y="103069"/>
                  </a:lnTo>
                  <a:lnTo>
                    <a:pt x="27819" y="114065"/>
                  </a:lnTo>
                  <a:lnTo>
                    <a:pt x="32425" y="118315"/>
                  </a:lnTo>
                  <a:lnTo>
                    <a:pt x="47577" y="123036"/>
                  </a:lnTo>
                  <a:lnTo>
                    <a:pt x="88166" y="126316"/>
                  </a:lnTo>
                  <a:lnTo>
                    <a:pt x="134769" y="126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SMARTInkShape-2019"/>
            <p:cNvSpPr/>
            <p:nvPr/>
          </p:nvSpPr>
          <p:spPr>
            <a:xfrm>
              <a:off x="5522818" y="3437467"/>
              <a:ext cx="215373" cy="126465"/>
            </a:xfrm>
            <a:custGeom>
              <a:avLst/>
              <a:gdLst/>
              <a:ahLst/>
              <a:cxnLst/>
              <a:rect l="0" t="0" r="0" b="0"/>
              <a:pathLst>
                <a:path w="215373" h="126465">
                  <a:moveTo>
                    <a:pt x="115982" y="0"/>
                  </a:moveTo>
                  <a:lnTo>
                    <a:pt x="79235" y="941"/>
                  </a:lnTo>
                  <a:lnTo>
                    <a:pt x="43898" y="11784"/>
                  </a:lnTo>
                  <a:lnTo>
                    <a:pt x="3187" y="24314"/>
                  </a:lnTo>
                  <a:lnTo>
                    <a:pt x="0" y="24917"/>
                  </a:lnTo>
                  <a:lnTo>
                    <a:pt x="1030" y="26019"/>
                  </a:lnTo>
                  <a:lnTo>
                    <a:pt x="7193" y="29751"/>
                  </a:lnTo>
                  <a:lnTo>
                    <a:pt x="34181" y="33053"/>
                  </a:lnTo>
                  <a:lnTo>
                    <a:pt x="74772" y="33706"/>
                  </a:lnTo>
                  <a:lnTo>
                    <a:pt x="102831" y="36328"/>
                  </a:lnTo>
                  <a:lnTo>
                    <a:pt x="141880" y="48302"/>
                  </a:lnTo>
                  <a:lnTo>
                    <a:pt x="179286" y="62131"/>
                  </a:lnTo>
                  <a:lnTo>
                    <a:pt x="197350" y="70568"/>
                  </a:lnTo>
                  <a:lnTo>
                    <a:pt x="206395" y="78714"/>
                  </a:lnTo>
                  <a:lnTo>
                    <a:pt x="212610" y="88606"/>
                  </a:lnTo>
                  <a:lnTo>
                    <a:pt x="215372" y="99274"/>
                  </a:lnTo>
                  <a:lnTo>
                    <a:pt x="214227" y="103812"/>
                  </a:lnTo>
                  <a:lnTo>
                    <a:pt x="198314" y="120903"/>
                  </a:lnTo>
                  <a:lnTo>
                    <a:pt x="184873" y="124290"/>
                  </a:lnTo>
                  <a:lnTo>
                    <a:pt x="150078" y="126464"/>
                  </a:lnTo>
                  <a:lnTo>
                    <a:pt x="116968" y="120134"/>
                  </a:lnTo>
                  <a:lnTo>
                    <a:pt x="56715" y="101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SMARTInkShape-2020"/>
            <p:cNvSpPr/>
            <p:nvPr/>
          </p:nvSpPr>
          <p:spPr>
            <a:xfrm>
              <a:off x="5979172" y="3437855"/>
              <a:ext cx="201496" cy="126613"/>
            </a:xfrm>
            <a:custGeom>
              <a:avLst/>
              <a:gdLst/>
              <a:ahLst/>
              <a:cxnLst/>
              <a:rect l="0" t="0" r="0" b="0"/>
              <a:pathLst>
                <a:path w="201496" h="126613">
                  <a:moveTo>
                    <a:pt x="108361" y="25012"/>
                  </a:moveTo>
                  <a:lnTo>
                    <a:pt x="93920" y="11511"/>
                  </a:lnTo>
                  <a:lnTo>
                    <a:pt x="82896" y="6248"/>
                  </a:lnTo>
                  <a:lnTo>
                    <a:pt x="77288" y="2561"/>
                  </a:lnTo>
                  <a:lnTo>
                    <a:pt x="67901" y="486"/>
                  </a:lnTo>
                  <a:lnTo>
                    <a:pt x="58707" y="0"/>
                  </a:lnTo>
                  <a:lnTo>
                    <a:pt x="50858" y="2293"/>
                  </a:lnTo>
                  <a:lnTo>
                    <a:pt x="15797" y="25081"/>
                  </a:lnTo>
                  <a:lnTo>
                    <a:pt x="12786" y="27880"/>
                  </a:lnTo>
                  <a:lnTo>
                    <a:pt x="2133" y="50769"/>
                  </a:lnTo>
                  <a:lnTo>
                    <a:pt x="0" y="59351"/>
                  </a:lnTo>
                  <a:lnTo>
                    <a:pt x="3295" y="78460"/>
                  </a:lnTo>
                  <a:lnTo>
                    <a:pt x="12836" y="102501"/>
                  </a:lnTo>
                  <a:lnTo>
                    <a:pt x="18241" y="110565"/>
                  </a:lnTo>
                  <a:lnTo>
                    <a:pt x="23779" y="114776"/>
                  </a:lnTo>
                  <a:lnTo>
                    <a:pt x="26573" y="115899"/>
                  </a:lnTo>
                  <a:lnTo>
                    <a:pt x="29376" y="115707"/>
                  </a:lnTo>
                  <a:lnTo>
                    <a:pt x="43144" y="111148"/>
                  </a:lnTo>
                  <a:lnTo>
                    <a:pt x="47950" y="110658"/>
                  </a:lnTo>
                  <a:lnTo>
                    <a:pt x="52095" y="108450"/>
                  </a:lnTo>
                  <a:lnTo>
                    <a:pt x="59208" y="100979"/>
                  </a:lnTo>
                  <a:lnTo>
                    <a:pt x="82915" y="58759"/>
                  </a:lnTo>
                  <a:lnTo>
                    <a:pt x="88906" y="44418"/>
                  </a:lnTo>
                  <a:lnTo>
                    <a:pt x="91386" y="25550"/>
                  </a:lnTo>
                  <a:lnTo>
                    <a:pt x="91427" y="61207"/>
                  </a:lnTo>
                  <a:lnTo>
                    <a:pt x="93309" y="67016"/>
                  </a:lnTo>
                  <a:lnTo>
                    <a:pt x="131233" y="107119"/>
                  </a:lnTo>
                  <a:lnTo>
                    <a:pt x="201495" y="126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SMARTInkShape-2021"/>
            <p:cNvSpPr/>
            <p:nvPr/>
          </p:nvSpPr>
          <p:spPr>
            <a:xfrm>
              <a:off x="5046133" y="3445933"/>
              <a:ext cx="202839" cy="123405"/>
            </a:xfrm>
            <a:custGeom>
              <a:avLst/>
              <a:gdLst/>
              <a:ahLst/>
              <a:cxnLst/>
              <a:rect l="0" t="0" r="0" b="0"/>
              <a:pathLst>
                <a:path w="202839" h="123405">
                  <a:moveTo>
                    <a:pt x="16934" y="25400"/>
                  </a:moveTo>
                  <a:lnTo>
                    <a:pt x="12440" y="25400"/>
                  </a:lnTo>
                  <a:lnTo>
                    <a:pt x="11115" y="24459"/>
                  </a:lnTo>
                  <a:lnTo>
                    <a:pt x="10233" y="22892"/>
                  </a:lnTo>
                  <a:lnTo>
                    <a:pt x="8468" y="16937"/>
                  </a:lnTo>
                  <a:lnTo>
                    <a:pt x="8467" y="21429"/>
                  </a:lnTo>
                  <a:lnTo>
                    <a:pt x="7526" y="22753"/>
                  </a:lnTo>
                  <a:lnTo>
                    <a:pt x="5959" y="23635"/>
                  </a:lnTo>
                  <a:lnTo>
                    <a:pt x="1178" y="25052"/>
                  </a:lnTo>
                  <a:lnTo>
                    <a:pt x="523" y="27754"/>
                  </a:lnTo>
                  <a:lnTo>
                    <a:pt x="0" y="68259"/>
                  </a:lnTo>
                  <a:lnTo>
                    <a:pt x="0" y="95965"/>
                  </a:lnTo>
                  <a:lnTo>
                    <a:pt x="941" y="97843"/>
                  </a:lnTo>
                  <a:lnTo>
                    <a:pt x="2509" y="99096"/>
                  </a:lnTo>
                  <a:lnTo>
                    <a:pt x="7290" y="101106"/>
                  </a:lnTo>
                  <a:lnTo>
                    <a:pt x="7944" y="103889"/>
                  </a:lnTo>
                  <a:lnTo>
                    <a:pt x="8118" y="105948"/>
                  </a:lnTo>
                  <a:lnTo>
                    <a:pt x="9175" y="107321"/>
                  </a:lnTo>
                  <a:lnTo>
                    <a:pt x="16575" y="109960"/>
                  </a:lnTo>
                  <a:lnTo>
                    <a:pt x="37907" y="110067"/>
                  </a:lnTo>
                  <a:lnTo>
                    <a:pt x="39382" y="109126"/>
                  </a:lnTo>
                  <a:lnTo>
                    <a:pt x="40366" y="107558"/>
                  </a:lnTo>
                  <a:lnTo>
                    <a:pt x="41022" y="105572"/>
                  </a:lnTo>
                  <a:lnTo>
                    <a:pt x="42400" y="104248"/>
                  </a:lnTo>
                  <a:lnTo>
                    <a:pt x="51371" y="99615"/>
                  </a:lnTo>
                  <a:lnTo>
                    <a:pt x="54003" y="97455"/>
                  </a:lnTo>
                  <a:lnTo>
                    <a:pt x="56927" y="92545"/>
                  </a:lnTo>
                  <a:lnTo>
                    <a:pt x="58804" y="86223"/>
                  </a:lnTo>
                  <a:lnTo>
                    <a:pt x="64995" y="78215"/>
                  </a:lnTo>
                  <a:lnTo>
                    <a:pt x="66922" y="70317"/>
                  </a:lnTo>
                  <a:lnTo>
                    <a:pt x="67734" y="33973"/>
                  </a:lnTo>
                  <a:lnTo>
                    <a:pt x="67734" y="73618"/>
                  </a:lnTo>
                  <a:lnTo>
                    <a:pt x="67734" y="79129"/>
                  </a:lnTo>
                  <a:lnTo>
                    <a:pt x="68674" y="80975"/>
                  </a:lnTo>
                  <a:lnTo>
                    <a:pt x="70242" y="82206"/>
                  </a:lnTo>
                  <a:lnTo>
                    <a:pt x="74493" y="84514"/>
                  </a:lnTo>
                  <a:lnTo>
                    <a:pt x="79518" y="88676"/>
                  </a:lnTo>
                  <a:lnTo>
                    <a:pt x="82378" y="93661"/>
                  </a:lnTo>
                  <a:lnTo>
                    <a:pt x="83141" y="96307"/>
                  </a:lnTo>
                  <a:lnTo>
                    <a:pt x="84590" y="98072"/>
                  </a:lnTo>
                  <a:lnTo>
                    <a:pt x="88709" y="100032"/>
                  </a:lnTo>
                  <a:lnTo>
                    <a:pt x="90184" y="101496"/>
                  </a:lnTo>
                  <a:lnTo>
                    <a:pt x="91823" y="105630"/>
                  </a:lnTo>
                  <a:lnTo>
                    <a:pt x="97570" y="110604"/>
                  </a:lnTo>
                  <a:lnTo>
                    <a:pt x="107599" y="116967"/>
                  </a:lnTo>
                  <a:lnTo>
                    <a:pt x="140934" y="119447"/>
                  </a:lnTo>
                  <a:lnTo>
                    <a:pt x="146678" y="123016"/>
                  </a:lnTo>
                  <a:lnTo>
                    <a:pt x="149526" y="123404"/>
                  </a:lnTo>
                  <a:lnTo>
                    <a:pt x="174977" y="117756"/>
                  </a:lnTo>
                  <a:lnTo>
                    <a:pt x="186267" y="111864"/>
                  </a:lnTo>
                  <a:lnTo>
                    <a:pt x="193062" y="110422"/>
                  </a:lnTo>
                  <a:lnTo>
                    <a:pt x="193620" y="109363"/>
                  </a:lnTo>
                  <a:lnTo>
                    <a:pt x="194237" y="105678"/>
                  </a:lnTo>
                  <a:lnTo>
                    <a:pt x="201370" y="92927"/>
                  </a:lnTo>
                  <a:lnTo>
                    <a:pt x="202838" y="81804"/>
                  </a:lnTo>
                  <a:lnTo>
                    <a:pt x="200531" y="76183"/>
                  </a:lnTo>
                  <a:lnTo>
                    <a:pt x="197310" y="70548"/>
                  </a:lnTo>
                  <a:lnTo>
                    <a:pt x="195242" y="59265"/>
                  </a:lnTo>
                  <a:lnTo>
                    <a:pt x="195073" y="56444"/>
                  </a:lnTo>
                  <a:lnTo>
                    <a:pt x="192376" y="50800"/>
                  </a:lnTo>
                  <a:lnTo>
                    <a:pt x="174840" y="31045"/>
                  </a:lnTo>
                  <a:lnTo>
                    <a:pt x="169273" y="27909"/>
                  </a:lnTo>
                  <a:lnTo>
                    <a:pt x="163662" y="25574"/>
                  </a:lnTo>
                  <a:lnTo>
                    <a:pt x="158033" y="21401"/>
                  </a:lnTo>
                  <a:lnTo>
                    <a:pt x="154903" y="16410"/>
                  </a:lnTo>
                  <a:lnTo>
                    <a:pt x="154069" y="13762"/>
                  </a:lnTo>
                  <a:lnTo>
                    <a:pt x="152572" y="11997"/>
                  </a:lnTo>
                  <a:lnTo>
                    <a:pt x="135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SMARTInkShape-2022"/>
            <p:cNvSpPr/>
            <p:nvPr/>
          </p:nvSpPr>
          <p:spPr>
            <a:xfrm>
              <a:off x="6510867" y="3459417"/>
              <a:ext cx="118534" cy="130451"/>
            </a:xfrm>
            <a:custGeom>
              <a:avLst/>
              <a:gdLst/>
              <a:ahLst/>
              <a:cxnLst/>
              <a:rect l="0" t="0" r="0" b="0"/>
              <a:pathLst>
                <a:path w="118534" h="130451">
                  <a:moveTo>
                    <a:pt x="0" y="45783"/>
                  </a:moveTo>
                  <a:lnTo>
                    <a:pt x="4494" y="54772"/>
                  </a:lnTo>
                  <a:lnTo>
                    <a:pt x="7699" y="57421"/>
                  </a:lnTo>
                  <a:lnTo>
                    <a:pt x="37117" y="68070"/>
                  </a:lnTo>
                  <a:lnTo>
                    <a:pt x="48168" y="69799"/>
                  </a:lnTo>
                  <a:lnTo>
                    <a:pt x="64967" y="66278"/>
                  </a:lnTo>
                  <a:lnTo>
                    <a:pt x="90632" y="53976"/>
                  </a:lnTo>
                  <a:lnTo>
                    <a:pt x="103928" y="42907"/>
                  </a:lnTo>
                  <a:lnTo>
                    <a:pt x="107338" y="37292"/>
                  </a:lnTo>
                  <a:lnTo>
                    <a:pt x="109527" y="26023"/>
                  </a:lnTo>
                  <a:lnTo>
                    <a:pt x="109907" y="17559"/>
                  </a:lnTo>
                  <a:lnTo>
                    <a:pt x="107487" y="11916"/>
                  </a:lnTo>
                  <a:lnTo>
                    <a:pt x="105524" y="9094"/>
                  </a:lnTo>
                  <a:lnTo>
                    <a:pt x="93774" y="627"/>
                  </a:lnTo>
                  <a:lnTo>
                    <a:pt x="81188" y="0"/>
                  </a:lnTo>
                  <a:lnTo>
                    <a:pt x="73881" y="1150"/>
                  </a:lnTo>
                  <a:lnTo>
                    <a:pt x="63253" y="7445"/>
                  </a:lnTo>
                  <a:lnTo>
                    <a:pt x="35249" y="40399"/>
                  </a:lnTo>
                  <a:lnTo>
                    <a:pt x="29777" y="53112"/>
                  </a:lnTo>
                  <a:lnTo>
                    <a:pt x="26264" y="76602"/>
                  </a:lnTo>
                  <a:lnTo>
                    <a:pt x="30150" y="93694"/>
                  </a:lnTo>
                  <a:lnTo>
                    <a:pt x="41755" y="110674"/>
                  </a:lnTo>
                  <a:lnTo>
                    <a:pt x="54306" y="116957"/>
                  </a:lnTo>
                  <a:lnTo>
                    <a:pt x="94348" y="125485"/>
                  </a:lnTo>
                  <a:lnTo>
                    <a:pt x="118533" y="130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SMARTInkShape-2023"/>
            <p:cNvSpPr/>
            <p:nvPr/>
          </p:nvSpPr>
          <p:spPr>
            <a:xfrm>
              <a:off x="4859867" y="3445933"/>
              <a:ext cx="109954" cy="93132"/>
            </a:xfrm>
            <a:custGeom>
              <a:avLst/>
              <a:gdLst/>
              <a:ahLst/>
              <a:cxnLst/>
              <a:rect l="0" t="0" r="0" b="0"/>
              <a:pathLst>
                <a:path w="109954" h="93132">
                  <a:moveTo>
                    <a:pt x="8466" y="16934"/>
                  </a:moveTo>
                  <a:lnTo>
                    <a:pt x="8466" y="8570"/>
                  </a:lnTo>
                  <a:lnTo>
                    <a:pt x="8466" y="16588"/>
                  </a:lnTo>
                  <a:lnTo>
                    <a:pt x="1177" y="24193"/>
                  </a:lnTo>
                  <a:lnTo>
                    <a:pt x="348" y="29537"/>
                  </a:lnTo>
                  <a:lnTo>
                    <a:pt x="0" y="70914"/>
                  </a:lnTo>
                  <a:lnTo>
                    <a:pt x="0" y="74634"/>
                  </a:lnTo>
                  <a:lnTo>
                    <a:pt x="15652" y="91841"/>
                  </a:lnTo>
                  <a:lnTo>
                    <a:pt x="21049" y="92751"/>
                  </a:lnTo>
                  <a:lnTo>
                    <a:pt x="46342" y="93131"/>
                  </a:lnTo>
                  <a:lnTo>
                    <a:pt x="51327" y="90624"/>
                  </a:lnTo>
                  <a:lnTo>
                    <a:pt x="56678" y="87315"/>
                  </a:lnTo>
                  <a:lnTo>
                    <a:pt x="66091" y="85015"/>
                  </a:lnTo>
                  <a:lnTo>
                    <a:pt x="84822" y="70036"/>
                  </a:lnTo>
                  <a:lnTo>
                    <a:pt x="87593" y="69268"/>
                  </a:lnTo>
                  <a:lnTo>
                    <a:pt x="89440" y="67816"/>
                  </a:lnTo>
                  <a:lnTo>
                    <a:pt x="108774" y="43648"/>
                  </a:lnTo>
                  <a:lnTo>
                    <a:pt x="109683" y="38228"/>
                  </a:lnTo>
                  <a:lnTo>
                    <a:pt x="109953" y="30665"/>
                  </a:lnTo>
                  <a:lnTo>
                    <a:pt x="109050" y="28910"/>
                  </a:lnTo>
                  <a:lnTo>
                    <a:pt x="107506" y="27740"/>
                  </a:lnTo>
                  <a:lnTo>
                    <a:pt x="105538" y="26960"/>
                  </a:lnTo>
                  <a:lnTo>
                    <a:pt x="104225" y="25500"/>
                  </a:lnTo>
                  <a:lnTo>
                    <a:pt x="99609" y="16396"/>
                  </a:lnTo>
                  <a:lnTo>
                    <a:pt x="89017" y="4437"/>
                  </a:lnTo>
                  <a:lnTo>
                    <a:pt x="84091" y="1972"/>
                  </a:lnTo>
                  <a:lnTo>
                    <a:pt x="67885" y="77"/>
                  </a:lnTo>
                  <a:lnTo>
                    <a:pt x="35529" y="0"/>
                  </a:lnTo>
                  <a:lnTo>
                    <a:pt x="2540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SMARTInkShape-2024"/>
            <p:cNvSpPr/>
            <p:nvPr/>
          </p:nvSpPr>
          <p:spPr>
            <a:xfrm>
              <a:off x="4766837" y="3327503"/>
              <a:ext cx="16831" cy="228498"/>
            </a:xfrm>
            <a:custGeom>
              <a:avLst/>
              <a:gdLst/>
              <a:ahLst/>
              <a:cxnLst/>
              <a:rect l="0" t="0" r="0" b="0"/>
              <a:pathLst>
                <a:path w="16831" h="228498">
                  <a:moveTo>
                    <a:pt x="8363" y="8364"/>
                  </a:moveTo>
                  <a:lnTo>
                    <a:pt x="8363" y="0"/>
                  </a:lnTo>
                  <a:lnTo>
                    <a:pt x="8363" y="36486"/>
                  </a:lnTo>
                  <a:lnTo>
                    <a:pt x="5855" y="74684"/>
                  </a:lnTo>
                  <a:lnTo>
                    <a:pt x="1661" y="106096"/>
                  </a:lnTo>
                  <a:lnTo>
                    <a:pt x="419" y="142684"/>
                  </a:lnTo>
                  <a:lnTo>
                    <a:pt x="0" y="184265"/>
                  </a:lnTo>
                  <a:lnTo>
                    <a:pt x="4959" y="202253"/>
                  </a:lnTo>
                  <a:lnTo>
                    <a:pt x="16830" y="2284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SMARTInkShape-2025"/>
            <p:cNvSpPr/>
            <p:nvPr/>
          </p:nvSpPr>
          <p:spPr>
            <a:xfrm>
              <a:off x="2895600" y="3455071"/>
              <a:ext cx="228601" cy="117674"/>
            </a:xfrm>
            <a:custGeom>
              <a:avLst/>
              <a:gdLst/>
              <a:ahLst/>
              <a:cxnLst/>
              <a:rect l="0" t="0" r="0" b="0"/>
              <a:pathLst>
                <a:path w="228601" h="117674">
                  <a:moveTo>
                    <a:pt x="0" y="16262"/>
                  </a:moveTo>
                  <a:lnTo>
                    <a:pt x="0" y="25252"/>
                  </a:lnTo>
                  <a:lnTo>
                    <a:pt x="2509" y="32174"/>
                  </a:lnTo>
                  <a:lnTo>
                    <a:pt x="4495" y="35336"/>
                  </a:lnTo>
                  <a:lnTo>
                    <a:pt x="7290" y="48778"/>
                  </a:lnTo>
                  <a:lnTo>
                    <a:pt x="10820" y="75723"/>
                  </a:lnTo>
                  <a:lnTo>
                    <a:pt x="15122" y="92520"/>
                  </a:lnTo>
                  <a:lnTo>
                    <a:pt x="16902" y="117221"/>
                  </a:lnTo>
                  <a:lnTo>
                    <a:pt x="21418" y="117673"/>
                  </a:lnTo>
                  <a:lnTo>
                    <a:pt x="22746" y="115854"/>
                  </a:lnTo>
                  <a:lnTo>
                    <a:pt x="24613" y="104306"/>
                  </a:lnTo>
                  <a:lnTo>
                    <a:pt x="26272" y="66689"/>
                  </a:lnTo>
                  <a:lnTo>
                    <a:pt x="39835" y="25711"/>
                  </a:lnTo>
                  <a:lnTo>
                    <a:pt x="53666" y="5846"/>
                  </a:lnTo>
                  <a:lnTo>
                    <a:pt x="59286" y="2225"/>
                  </a:lnTo>
                  <a:lnTo>
                    <a:pt x="62102" y="1260"/>
                  </a:lnTo>
                  <a:lnTo>
                    <a:pt x="64920" y="1557"/>
                  </a:lnTo>
                  <a:lnTo>
                    <a:pt x="70559" y="4396"/>
                  </a:lnTo>
                  <a:lnTo>
                    <a:pt x="87664" y="20643"/>
                  </a:lnTo>
                  <a:lnTo>
                    <a:pt x="109912" y="58687"/>
                  </a:lnTo>
                  <a:lnTo>
                    <a:pt x="126502" y="91473"/>
                  </a:lnTo>
                  <a:lnTo>
                    <a:pt x="129287" y="89514"/>
                  </a:lnTo>
                  <a:lnTo>
                    <a:pt x="131347" y="87674"/>
                  </a:lnTo>
                  <a:lnTo>
                    <a:pt x="133636" y="80613"/>
                  </a:lnTo>
                  <a:lnTo>
                    <a:pt x="137433" y="66060"/>
                  </a:lnTo>
                  <a:lnTo>
                    <a:pt x="152573" y="26406"/>
                  </a:lnTo>
                  <a:lnTo>
                    <a:pt x="163723" y="6977"/>
                  </a:lnTo>
                  <a:lnTo>
                    <a:pt x="169349" y="2728"/>
                  </a:lnTo>
                  <a:lnTo>
                    <a:pt x="176130" y="0"/>
                  </a:lnTo>
                  <a:lnTo>
                    <a:pt x="179567" y="2136"/>
                  </a:lnTo>
                  <a:lnTo>
                    <a:pt x="181800" y="4023"/>
                  </a:lnTo>
                  <a:lnTo>
                    <a:pt x="184281" y="8628"/>
                  </a:lnTo>
                  <a:lnTo>
                    <a:pt x="192764" y="33654"/>
                  </a:lnTo>
                  <a:lnTo>
                    <a:pt x="206135" y="61257"/>
                  </a:lnTo>
                  <a:lnTo>
                    <a:pt x="211181" y="93350"/>
                  </a:lnTo>
                  <a:lnTo>
                    <a:pt x="213224" y="96817"/>
                  </a:lnTo>
                  <a:lnTo>
                    <a:pt x="228600" y="1093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SMARTInkShape-2026"/>
            <p:cNvSpPr/>
            <p:nvPr/>
          </p:nvSpPr>
          <p:spPr>
            <a:xfrm>
              <a:off x="3168680" y="3439170"/>
              <a:ext cx="167188" cy="125298"/>
            </a:xfrm>
            <a:custGeom>
              <a:avLst/>
              <a:gdLst/>
              <a:ahLst/>
              <a:cxnLst/>
              <a:rect l="0" t="0" r="0" b="0"/>
              <a:pathLst>
                <a:path w="167188" h="125298">
                  <a:moveTo>
                    <a:pt x="6320" y="57563"/>
                  </a:moveTo>
                  <a:lnTo>
                    <a:pt x="6320" y="62058"/>
                  </a:lnTo>
                  <a:lnTo>
                    <a:pt x="7261" y="63382"/>
                  </a:lnTo>
                  <a:lnTo>
                    <a:pt x="8829" y="64264"/>
                  </a:lnTo>
                  <a:lnTo>
                    <a:pt x="10815" y="64853"/>
                  </a:lnTo>
                  <a:lnTo>
                    <a:pt x="21702" y="71616"/>
                  </a:lnTo>
                  <a:lnTo>
                    <a:pt x="46645" y="74384"/>
                  </a:lnTo>
                  <a:lnTo>
                    <a:pt x="60835" y="67715"/>
                  </a:lnTo>
                  <a:lnTo>
                    <a:pt x="84406" y="51819"/>
                  </a:lnTo>
                  <a:lnTo>
                    <a:pt x="88062" y="46230"/>
                  </a:lnTo>
                  <a:lnTo>
                    <a:pt x="90730" y="22047"/>
                  </a:lnTo>
                  <a:lnTo>
                    <a:pt x="88934" y="18834"/>
                  </a:lnTo>
                  <a:lnTo>
                    <a:pt x="77417" y="9818"/>
                  </a:lnTo>
                  <a:lnTo>
                    <a:pt x="59178" y="851"/>
                  </a:lnTo>
                  <a:lnTo>
                    <a:pt x="55670" y="0"/>
                  </a:lnTo>
                  <a:lnTo>
                    <a:pt x="46755" y="1562"/>
                  </a:lnTo>
                  <a:lnTo>
                    <a:pt x="25701" y="10231"/>
                  </a:lnTo>
                  <a:lnTo>
                    <a:pt x="17129" y="18026"/>
                  </a:lnTo>
                  <a:lnTo>
                    <a:pt x="7014" y="35500"/>
                  </a:lnTo>
                  <a:lnTo>
                    <a:pt x="567" y="56043"/>
                  </a:lnTo>
                  <a:lnTo>
                    <a:pt x="0" y="68177"/>
                  </a:lnTo>
                  <a:lnTo>
                    <a:pt x="2884" y="79841"/>
                  </a:lnTo>
                  <a:lnTo>
                    <a:pt x="14291" y="96986"/>
                  </a:lnTo>
                  <a:lnTo>
                    <a:pt x="34082" y="109487"/>
                  </a:lnTo>
                  <a:lnTo>
                    <a:pt x="66994" y="121198"/>
                  </a:lnTo>
                  <a:lnTo>
                    <a:pt x="106282" y="124757"/>
                  </a:lnTo>
                  <a:lnTo>
                    <a:pt x="167187" y="125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SMARTInkShape-2027"/>
            <p:cNvSpPr/>
            <p:nvPr/>
          </p:nvSpPr>
          <p:spPr>
            <a:xfrm>
              <a:off x="5782733" y="3430060"/>
              <a:ext cx="127001" cy="125941"/>
            </a:xfrm>
            <a:custGeom>
              <a:avLst/>
              <a:gdLst/>
              <a:ahLst/>
              <a:cxnLst/>
              <a:rect l="0" t="0" r="0" b="0"/>
              <a:pathLst>
                <a:path w="127001" h="125941">
                  <a:moveTo>
                    <a:pt x="0" y="58207"/>
                  </a:moveTo>
                  <a:lnTo>
                    <a:pt x="8990" y="62701"/>
                  </a:lnTo>
                  <a:lnTo>
                    <a:pt x="11638" y="64966"/>
                  </a:lnTo>
                  <a:lnTo>
                    <a:pt x="14580" y="69991"/>
                  </a:lnTo>
                  <a:lnTo>
                    <a:pt x="18187" y="71707"/>
                  </a:lnTo>
                  <a:lnTo>
                    <a:pt x="43090" y="74688"/>
                  </a:lnTo>
                  <a:lnTo>
                    <a:pt x="74906" y="65870"/>
                  </a:lnTo>
                  <a:lnTo>
                    <a:pt x="86915" y="59731"/>
                  </a:lnTo>
                  <a:lnTo>
                    <a:pt x="102370" y="46637"/>
                  </a:lnTo>
                  <a:lnTo>
                    <a:pt x="113549" y="30319"/>
                  </a:lnTo>
                  <a:lnTo>
                    <a:pt x="114269" y="26445"/>
                  </a:lnTo>
                  <a:lnTo>
                    <a:pt x="112562" y="17122"/>
                  </a:lnTo>
                  <a:lnTo>
                    <a:pt x="106311" y="5791"/>
                  </a:lnTo>
                  <a:lnTo>
                    <a:pt x="102860" y="3508"/>
                  </a:lnTo>
                  <a:lnTo>
                    <a:pt x="89012" y="293"/>
                  </a:lnTo>
                  <a:lnTo>
                    <a:pt x="50512" y="0"/>
                  </a:lnTo>
                  <a:lnTo>
                    <a:pt x="37816" y="3487"/>
                  </a:lnTo>
                  <a:lnTo>
                    <a:pt x="25900" y="13191"/>
                  </a:lnTo>
                  <a:lnTo>
                    <a:pt x="7416" y="37921"/>
                  </a:lnTo>
                  <a:lnTo>
                    <a:pt x="5885" y="43742"/>
                  </a:lnTo>
                  <a:lnTo>
                    <a:pt x="6692" y="55227"/>
                  </a:lnTo>
                  <a:lnTo>
                    <a:pt x="12437" y="76766"/>
                  </a:lnTo>
                  <a:lnTo>
                    <a:pt x="16757" y="82809"/>
                  </a:lnTo>
                  <a:lnTo>
                    <a:pt x="56500" y="112823"/>
                  </a:lnTo>
                  <a:lnTo>
                    <a:pt x="87474" y="122680"/>
                  </a:lnTo>
                  <a:lnTo>
                    <a:pt x="127000" y="1259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SMARTInkShape-2028"/>
            <p:cNvSpPr/>
            <p:nvPr/>
          </p:nvSpPr>
          <p:spPr>
            <a:xfrm>
              <a:off x="6434667" y="3302555"/>
              <a:ext cx="25401" cy="287313"/>
            </a:xfrm>
            <a:custGeom>
              <a:avLst/>
              <a:gdLst/>
              <a:ahLst/>
              <a:cxnLst/>
              <a:rect l="0" t="0" r="0" b="0"/>
              <a:pathLst>
                <a:path w="25401" h="287313">
                  <a:moveTo>
                    <a:pt x="25400" y="24845"/>
                  </a:moveTo>
                  <a:lnTo>
                    <a:pt x="8919" y="0"/>
                  </a:lnTo>
                  <a:lnTo>
                    <a:pt x="8484" y="35040"/>
                  </a:lnTo>
                  <a:lnTo>
                    <a:pt x="5963" y="59224"/>
                  </a:lnTo>
                  <a:lnTo>
                    <a:pt x="1767" y="89281"/>
                  </a:lnTo>
                  <a:lnTo>
                    <a:pt x="523" y="125468"/>
                  </a:lnTo>
                  <a:lnTo>
                    <a:pt x="155" y="162531"/>
                  </a:lnTo>
                  <a:lnTo>
                    <a:pt x="46" y="198285"/>
                  </a:lnTo>
                  <a:lnTo>
                    <a:pt x="9" y="240145"/>
                  </a:lnTo>
                  <a:lnTo>
                    <a:pt x="0" y="287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SMARTInkShape-2029"/>
            <p:cNvSpPr/>
            <p:nvPr/>
          </p:nvSpPr>
          <p:spPr>
            <a:xfrm>
              <a:off x="6705950" y="3445933"/>
              <a:ext cx="126651" cy="141737"/>
            </a:xfrm>
            <a:custGeom>
              <a:avLst/>
              <a:gdLst/>
              <a:ahLst/>
              <a:cxnLst/>
              <a:rect l="0" t="0" r="0" b="0"/>
              <a:pathLst>
                <a:path w="126651" h="141737">
                  <a:moveTo>
                    <a:pt x="8117" y="33867"/>
                  </a:moveTo>
                  <a:lnTo>
                    <a:pt x="3623" y="29372"/>
                  </a:lnTo>
                  <a:lnTo>
                    <a:pt x="1416" y="24657"/>
                  </a:lnTo>
                  <a:lnTo>
                    <a:pt x="0" y="18459"/>
                  </a:lnTo>
                  <a:lnTo>
                    <a:pt x="824" y="17951"/>
                  </a:lnTo>
                  <a:lnTo>
                    <a:pt x="4248" y="17385"/>
                  </a:lnTo>
                  <a:lnTo>
                    <a:pt x="5538" y="19116"/>
                  </a:lnTo>
                  <a:lnTo>
                    <a:pt x="8293" y="29601"/>
                  </a:lnTo>
                  <a:lnTo>
                    <a:pt x="21550" y="54611"/>
                  </a:lnTo>
                  <a:lnTo>
                    <a:pt x="31502" y="93395"/>
                  </a:lnTo>
                  <a:lnTo>
                    <a:pt x="40341" y="112131"/>
                  </a:lnTo>
                  <a:lnTo>
                    <a:pt x="60594" y="136517"/>
                  </a:lnTo>
                  <a:lnTo>
                    <a:pt x="66875" y="140638"/>
                  </a:lnTo>
                  <a:lnTo>
                    <a:pt x="69867" y="141736"/>
                  </a:lnTo>
                  <a:lnTo>
                    <a:pt x="72801" y="141528"/>
                  </a:lnTo>
                  <a:lnTo>
                    <a:pt x="78572" y="138788"/>
                  </a:lnTo>
                  <a:lnTo>
                    <a:pt x="87109" y="131956"/>
                  </a:lnTo>
                  <a:lnTo>
                    <a:pt x="104070" y="96577"/>
                  </a:lnTo>
                  <a:lnTo>
                    <a:pt x="111481" y="58605"/>
                  </a:lnTo>
                  <a:lnTo>
                    <a:pt x="1266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4" name="SMARTInkShape-2030"/>
            <p:cNvSpPr/>
            <p:nvPr/>
          </p:nvSpPr>
          <p:spPr>
            <a:xfrm>
              <a:off x="6874933" y="3437624"/>
              <a:ext cx="186268" cy="135310"/>
            </a:xfrm>
            <a:custGeom>
              <a:avLst/>
              <a:gdLst/>
              <a:ahLst/>
              <a:cxnLst/>
              <a:rect l="0" t="0" r="0" b="0"/>
              <a:pathLst>
                <a:path w="186268" h="135310">
                  <a:moveTo>
                    <a:pt x="0" y="50643"/>
                  </a:moveTo>
                  <a:lnTo>
                    <a:pt x="4494" y="55137"/>
                  </a:lnTo>
                  <a:lnTo>
                    <a:pt x="11719" y="57344"/>
                  </a:lnTo>
                  <a:lnTo>
                    <a:pt x="20261" y="59265"/>
                  </a:lnTo>
                  <a:lnTo>
                    <a:pt x="33409" y="65656"/>
                  </a:lnTo>
                  <a:lnTo>
                    <a:pt x="62082" y="67543"/>
                  </a:lnTo>
                  <a:lnTo>
                    <a:pt x="67731" y="65053"/>
                  </a:lnTo>
                  <a:lnTo>
                    <a:pt x="94779" y="40383"/>
                  </a:lnTo>
                  <a:lnTo>
                    <a:pt x="98568" y="31658"/>
                  </a:lnTo>
                  <a:lnTo>
                    <a:pt x="101002" y="15221"/>
                  </a:lnTo>
                  <a:lnTo>
                    <a:pt x="98825" y="8873"/>
                  </a:lnTo>
                  <a:lnTo>
                    <a:pt x="96928" y="5862"/>
                  </a:lnTo>
                  <a:lnTo>
                    <a:pt x="94723" y="3856"/>
                  </a:lnTo>
                  <a:lnTo>
                    <a:pt x="89764" y="1626"/>
                  </a:lnTo>
                  <a:lnTo>
                    <a:pt x="66040" y="0"/>
                  </a:lnTo>
                  <a:lnTo>
                    <a:pt x="59769" y="2421"/>
                  </a:lnTo>
                  <a:lnTo>
                    <a:pt x="56780" y="4384"/>
                  </a:lnTo>
                  <a:lnTo>
                    <a:pt x="48078" y="20630"/>
                  </a:lnTo>
                  <a:lnTo>
                    <a:pt x="44035" y="34328"/>
                  </a:lnTo>
                  <a:lnTo>
                    <a:pt x="43611" y="60904"/>
                  </a:lnTo>
                  <a:lnTo>
                    <a:pt x="49668" y="97184"/>
                  </a:lnTo>
                  <a:lnTo>
                    <a:pt x="55315" y="109271"/>
                  </a:lnTo>
                  <a:lnTo>
                    <a:pt x="59455" y="115128"/>
                  </a:lnTo>
                  <a:lnTo>
                    <a:pt x="65036" y="119033"/>
                  </a:lnTo>
                  <a:lnTo>
                    <a:pt x="102360" y="130309"/>
                  </a:lnTo>
                  <a:lnTo>
                    <a:pt x="186267" y="1353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5" name="SMARTInkShape-2031"/>
            <p:cNvSpPr/>
            <p:nvPr/>
          </p:nvSpPr>
          <p:spPr>
            <a:xfrm>
              <a:off x="3330989" y="3471488"/>
              <a:ext cx="165745" cy="8313"/>
            </a:xfrm>
            <a:custGeom>
              <a:avLst/>
              <a:gdLst/>
              <a:ahLst/>
              <a:cxnLst/>
              <a:rect l="0" t="0" r="0" b="0"/>
              <a:pathLst>
                <a:path w="165745" h="8313">
                  <a:moveTo>
                    <a:pt x="4878" y="8312"/>
                  </a:moveTo>
                  <a:lnTo>
                    <a:pt x="383" y="8312"/>
                  </a:lnTo>
                  <a:lnTo>
                    <a:pt x="0" y="7371"/>
                  </a:lnTo>
                  <a:lnTo>
                    <a:pt x="2082" y="3817"/>
                  </a:lnTo>
                  <a:lnTo>
                    <a:pt x="3955" y="2493"/>
                  </a:lnTo>
                  <a:lnTo>
                    <a:pt x="8544" y="1023"/>
                  </a:lnTo>
                  <a:lnTo>
                    <a:pt x="47043" y="0"/>
                  </a:lnTo>
                  <a:lnTo>
                    <a:pt x="72561" y="2400"/>
                  </a:lnTo>
                  <a:lnTo>
                    <a:pt x="165744" y="8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SMARTInkShape-2032"/>
            <p:cNvSpPr/>
            <p:nvPr/>
          </p:nvSpPr>
          <p:spPr>
            <a:xfrm>
              <a:off x="7112000" y="3303177"/>
              <a:ext cx="50801" cy="286691"/>
            </a:xfrm>
            <a:custGeom>
              <a:avLst/>
              <a:gdLst/>
              <a:ahLst/>
              <a:cxnLst/>
              <a:rect l="0" t="0" r="0" b="0"/>
              <a:pathLst>
                <a:path w="50801" h="286691">
                  <a:moveTo>
                    <a:pt x="0" y="7290"/>
                  </a:moveTo>
                  <a:lnTo>
                    <a:pt x="0" y="0"/>
                  </a:lnTo>
                  <a:lnTo>
                    <a:pt x="0" y="35685"/>
                  </a:lnTo>
                  <a:lnTo>
                    <a:pt x="0" y="71643"/>
                  </a:lnTo>
                  <a:lnTo>
                    <a:pt x="5818" y="112159"/>
                  </a:lnTo>
                  <a:lnTo>
                    <a:pt x="12612" y="149168"/>
                  </a:lnTo>
                  <a:lnTo>
                    <a:pt x="17021" y="189561"/>
                  </a:lnTo>
                  <a:lnTo>
                    <a:pt x="25975" y="222627"/>
                  </a:lnTo>
                  <a:lnTo>
                    <a:pt x="50800" y="2866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7" name="SMARTInkShape-2033"/>
            <p:cNvSpPr/>
            <p:nvPr/>
          </p:nvSpPr>
          <p:spPr>
            <a:xfrm>
              <a:off x="3412076" y="3338220"/>
              <a:ext cx="16925" cy="226248"/>
            </a:xfrm>
            <a:custGeom>
              <a:avLst/>
              <a:gdLst/>
              <a:ahLst/>
              <a:cxnLst/>
              <a:rect l="0" t="0" r="0" b="0"/>
              <a:pathLst>
                <a:path w="16925" h="226248">
                  <a:moveTo>
                    <a:pt x="16924" y="14580"/>
                  </a:moveTo>
                  <a:lnTo>
                    <a:pt x="9634" y="0"/>
                  </a:lnTo>
                  <a:lnTo>
                    <a:pt x="9242" y="156"/>
                  </a:lnTo>
                  <a:lnTo>
                    <a:pt x="1198" y="38384"/>
                  </a:lnTo>
                  <a:lnTo>
                    <a:pt x="149" y="80419"/>
                  </a:lnTo>
                  <a:lnTo>
                    <a:pt x="38" y="115619"/>
                  </a:lnTo>
                  <a:lnTo>
                    <a:pt x="0" y="156730"/>
                  </a:lnTo>
                  <a:lnTo>
                    <a:pt x="16924" y="2262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8" name="SMARTInkShape-2034"/>
            <p:cNvSpPr/>
            <p:nvPr/>
          </p:nvSpPr>
          <p:spPr>
            <a:xfrm>
              <a:off x="3506377" y="3438894"/>
              <a:ext cx="142757" cy="108640"/>
            </a:xfrm>
            <a:custGeom>
              <a:avLst/>
              <a:gdLst/>
              <a:ahLst/>
              <a:cxnLst/>
              <a:rect l="0" t="0" r="0" b="0"/>
              <a:pathLst>
                <a:path w="142757" h="108640">
                  <a:moveTo>
                    <a:pt x="7290" y="40906"/>
                  </a:moveTo>
                  <a:lnTo>
                    <a:pt x="2795" y="45401"/>
                  </a:lnTo>
                  <a:lnTo>
                    <a:pt x="588" y="50116"/>
                  </a:lnTo>
                  <a:lnTo>
                    <a:pt x="0" y="52690"/>
                  </a:lnTo>
                  <a:lnTo>
                    <a:pt x="1489" y="54407"/>
                  </a:lnTo>
                  <a:lnTo>
                    <a:pt x="33176" y="64339"/>
                  </a:lnTo>
                  <a:lnTo>
                    <a:pt x="38658" y="64995"/>
                  </a:lnTo>
                  <a:lnTo>
                    <a:pt x="47258" y="63215"/>
                  </a:lnTo>
                  <a:lnTo>
                    <a:pt x="55157" y="60229"/>
                  </a:lnTo>
                  <a:lnTo>
                    <a:pt x="69242" y="57607"/>
                  </a:lnTo>
                  <a:lnTo>
                    <a:pt x="79791" y="51289"/>
                  </a:lnTo>
                  <a:lnTo>
                    <a:pt x="94663" y="37965"/>
                  </a:lnTo>
                  <a:lnTo>
                    <a:pt x="97863" y="32387"/>
                  </a:lnTo>
                  <a:lnTo>
                    <a:pt x="98717" y="29582"/>
                  </a:lnTo>
                  <a:lnTo>
                    <a:pt x="97156" y="21448"/>
                  </a:lnTo>
                  <a:lnTo>
                    <a:pt x="95423" y="16645"/>
                  </a:lnTo>
                  <a:lnTo>
                    <a:pt x="93327" y="13443"/>
                  </a:lnTo>
                  <a:lnTo>
                    <a:pt x="77718" y="1783"/>
                  </a:lnTo>
                  <a:lnTo>
                    <a:pt x="72144" y="0"/>
                  </a:lnTo>
                  <a:lnTo>
                    <a:pt x="64023" y="1716"/>
                  </a:lnTo>
                  <a:lnTo>
                    <a:pt x="59223" y="3490"/>
                  </a:lnTo>
                  <a:lnTo>
                    <a:pt x="56023" y="5614"/>
                  </a:lnTo>
                  <a:lnTo>
                    <a:pt x="52467" y="10483"/>
                  </a:lnTo>
                  <a:lnTo>
                    <a:pt x="44366" y="28032"/>
                  </a:lnTo>
                  <a:lnTo>
                    <a:pt x="41579" y="55180"/>
                  </a:lnTo>
                  <a:lnTo>
                    <a:pt x="48483" y="88898"/>
                  </a:lnTo>
                  <a:lnTo>
                    <a:pt x="50745" y="93597"/>
                  </a:lnTo>
                  <a:lnTo>
                    <a:pt x="58275" y="101327"/>
                  </a:lnTo>
                  <a:lnTo>
                    <a:pt x="67893" y="105389"/>
                  </a:lnTo>
                  <a:lnTo>
                    <a:pt x="102655" y="108212"/>
                  </a:lnTo>
                  <a:lnTo>
                    <a:pt x="142756" y="1086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8" name="SMARTInkShape-Group439"/>
          <p:cNvGrpSpPr/>
          <p:nvPr/>
        </p:nvGrpSpPr>
        <p:grpSpPr>
          <a:xfrm>
            <a:off x="1176867" y="3336047"/>
            <a:ext cx="1447801" cy="287687"/>
            <a:chOff x="1176867" y="3336047"/>
            <a:chExt cx="1447801" cy="287687"/>
          </a:xfrm>
        </p:grpSpPr>
        <p:sp>
          <p:nvSpPr>
            <p:cNvPr id="1090" name="SMARTInkShape-2035"/>
            <p:cNvSpPr/>
            <p:nvPr/>
          </p:nvSpPr>
          <p:spPr>
            <a:xfrm>
              <a:off x="2433144" y="3336047"/>
              <a:ext cx="191524" cy="253821"/>
            </a:xfrm>
            <a:custGeom>
              <a:avLst/>
              <a:gdLst/>
              <a:ahLst/>
              <a:cxnLst/>
              <a:rect l="0" t="0" r="0" b="0"/>
              <a:pathLst>
                <a:path w="191524" h="253821">
                  <a:moveTo>
                    <a:pt x="174589" y="101420"/>
                  </a:moveTo>
                  <a:lnTo>
                    <a:pt x="174589" y="60832"/>
                  </a:lnTo>
                  <a:lnTo>
                    <a:pt x="173649" y="53277"/>
                  </a:lnTo>
                  <a:lnTo>
                    <a:pt x="159596" y="14009"/>
                  </a:lnTo>
                  <a:lnTo>
                    <a:pt x="154442" y="6753"/>
                  </a:lnTo>
                  <a:lnTo>
                    <a:pt x="146507" y="2901"/>
                  </a:lnTo>
                  <a:lnTo>
                    <a:pt x="109521" y="0"/>
                  </a:lnTo>
                  <a:lnTo>
                    <a:pt x="98320" y="4917"/>
                  </a:lnTo>
                  <a:lnTo>
                    <a:pt x="58874" y="32339"/>
                  </a:lnTo>
                  <a:lnTo>
                    <a:pt x="28367" y="71885"/>
                  </a:lnTo>
                  <a:lnTo>
                    <a:pt x="4014" y="104638"/>
                  </a:lnTo>
                  <a:lnTo>
                    <a:pt x="0" y="119784"/>
                  </a:lnTo>
                  <a:lnTo>
                    <a:pt x="725" y="133414"/>
                  </a:lnTo>
                  <a:lnTo>
                    <a:pt x="2235" y="139682"/>
                  </a:lnTo>
                  <a:lnTo>
                    <a:pt x="6064" y="144802"/>
                  </a:lnTo>
                  <a:lnTo>
                    <a:pt x="17845" y="153000"/>
                  </a:lnTo>
                  <a:lnTo>
                    <a:pt x="40344" y="158409"/>
                  </a:lnTo>
                  <a:lnTo>
                    <a:pt x="79049" y="159296"/>
                  </a:lnTo>
                  <a:lnTo>
                    <a:pt x="97320" y="155992"/>
                  </a:lnTo>
                  <a:lnTo>
                    <a:pt x="132816" y="137972"/>
                  </a:lnTo>
                  <a:lnTo>
                    <a:pt x="139717" y="131463"/>
                  </a:lnTo>
                  <a:lnTo>
                    <a:pt x="160419" y="95552"/>
                  </a:lnTo>
                  <a:lnTo>
                    <a:pt x="164996" y="79912"/>
                  </a:lnTo>
                  <a:lnTo>
                    <a:pt x="166024" y="63884"/>
                  </a:lnTo>
                  <a:lnTo>
                    <a:pt x="166121" y="103676"/>
                  </a:lnTo>
                  <a:lnTo>
                    <a:pt x="166123" y="139858"/>
                  </a:lnTo>
                  <a:lnTo>
                    <a:pt x="166123" y="176850"/>
                  </a:lnTo>
                  <a:lnTo>
                    <a:pt x="172882" y="211335"/>
                  </a:lnTo>
                  <a:lnTo>
                    <a:pt x="191523" y="253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SMARTInkShape-2036"/>
            <p:cNvSpPr/>
            <p:nvPr/>
          </p:nvSpPr>
          <p:spPr>
            <a:xfrm>
              <a:off x="1193800" y="3395133"/>
              <a:ext cx="42334" cy="228601"/>
            </a:xfrm>
            <a:custGeom>
              <a:avLst/>
              <a:gdLst/>
              <a:ahLst/>
              <a:cxnLst/>
              <a:rect l="0" t="0" r="0" b="0"/>
              <a:pathLst>
                <a:path w="42334" h="228601">
                  <a:moveTo>
                    <a:pt x="0" y="0"/>
                  </a:moveTo>
                  <a:lnTo>
                    <a:pt x="4495" y="0"/>
                  </a:lnTo>
                  <a:lnTo>
                    <a:pt x="5819" y="941"/>
                  </a:lnTo>
                  <a:lnTo>
                    <a:pt x="6701" y="2509"/>
                  </a:lnTo>
                  <a:lnTo>
                    <a:pt x="8234" y="8623"/>
                  </a:lnTo>
                  <a:lnTo>
                    <a:pt x="8464" y="32230"/>
                  </a:lnTo>
                  <a:lnTo>
                    <a:pt x="14285" y="40303"/>
                  </a:lnTo>
                  <a:lnTo>
                    <a:pt x="16149" y="48212"/>
                  </a:lnTo>
                  <a:lnTo>
                    <a:pt x="16924" y="87143"/>
                  </a:lnTo>
                  <a:lnTo>
                    <a:pt x="25051" y="125493"/>
                  </a:lnTo>
                  <a:lnTo>
                    <a:pt x="25391" y="167723"/>
                  </a:lnTo>
                  <a:lnTo>
                    <a:pt x="26341" y="206120"/>
                  </a:lnTo>
                  <a:lnTo>
                    <a:pt x="32159" y="216504"/>
                  </a:lnTo>
                  <a:lnTo>
                    <a:pt x="42333"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SMARTInkShape-2037"/>
            <p:cNvSpPr/>
            <p:nvPr/>
          </p:nvSpPr>
          <p:spPr>
            <a:xfrm>
              <a:off x="1176867" y="3471333"/>
              <a:ext cx="160867" cy="16935"/>
            </a:xfrm>
            <a:custGeom>
              <a:avLst/>
              <a:gdLst/>
              <a:ahLst/>
              <a:cxnLst/>
              <a:rect l="0" t="0" r="0" b="0"/>
              <a:pathLst>
                <a:path w="160867" h="16935">
                  <a:moveTo>
                    <a:pt x="0" y="16934"/>
                  </a:moveTo>
                  <a:lnTo>
                    <a:pt x="4494" y="12439"/>
                  </a:lnTo>
                  <a:lnTo>
                    <a:pt x="9210" y="10233"/>
                  </a:lnTo>
                  <a:lnTo>
                    <a:pt x="39519" y="7547"/>
                  </a:lnTo>
                  <a:lnTo>
                    <a:pt x="48921" y="2655"/>
                  </a:lnTo>
                  <a:lnTo>
                    <a:pt x="89294" y="69"/>
                  </a:lnTo>
                  <a:lnTo>
                    <a:pt x="129461" y="1"/>
                  </a:lnTo>
                  <a:lnTo>
                    <a:pt x="1608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SMARTInkShape-2038"/>
            <p:cNvSpPr/>
            <p:nvPr/>
          </p:nvSpPr>
          <p:spPr>
            <a:xfrm>
              <a:off x="1193800" y="3378200"/>
              <a:ext cx="194734" cy="24224"/>
            </a:xfrm>
            <a:custGeom>
              <a:avLst/>
              <a:gdLst/>
              <a:ahLst/>
              <a:cxnLst/>
              <a:rect l="0" t="0" r="0" b="0"/>
              <a:pathLst>
                <a:path w="194734" h="24224">
                  <a:moveTo>
                    <a:pt x="0" y="16933"/>
                  </a:moveTo>
                  <a:lnTo>
                    <a:pt x="4495" y="16933"/>
                  </a:lnTo>
                  <a:lnTo>
                    <a:pt x="5819" y="17874"/>
                  </a:lnTo>
                  <a:lnTo>
                    <a:pt x="6701" y="19442"/>
                  </a:lnTo>
                  <a:lnTo>
                    <a:pt x="8118" y="24223"/>
                  </a:lnTo>
                  <a:lnTo>
                    <a:pt x="29358" y="17411"/>
                  </a:lnTo>
                  <a:lnTo>
                    <a:pt x="69602" y="16946"/>
                  </a:lnTo>
                  <a:lnTo>
                    <a:pt x="79852" y="15998"/>
                  </a:lnTo>
                  <a:lnTo>
                    <a:pt x="107143" y="9252"/>
                  </a:lnTo>
                  <a:lnTo>
                    <a:pt x="122162" y="7759"/>
                  </a:lnTo>
                  <a:lnTo>
                    <a:pt x="154352" y="805"/>
                  </a:lnTo>
                  <a:lnTo>
                    <a:pt x="1947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SMARTInkShape-2039"/>
            <p:cNvSpPr/>
            <p:nvPr/>
          </p:nvSpPr>
          <p:spPr>
            <a:xfrm>
              <a:off x="1746747" y="3488404"/>
              <a:ext cx="192121" cy="101464"/>
            </a:xfrm>
            <a:custGeom>
              <a:avLst/>
              <a:gdLst/>
              <a:ahLst/>
              <a:cxnLst/>
              <a:rect l="0" t="0" r="0" b="0"/>
              <a:pathLst>
                <a:path w="192121" h="101464">
                  <a:moveTo>
                    <a:pt x="90520" y="33729"/>
                  </a:moveTo>
                  <a:lnTo>
                    <a:pt x="95014" y="29235"/>
                  </a:lnTo>
                  <a:lnTo>
                    <a:pt x="97221" y="24520"/>
                  </a:lnTo>
                  <a:lnTo>
                    <a:pt x="98883" y="12753"/>
                  </a:lnTo>
                  <a:lnTo>
                    <a:pt x="96432" y="7787"/>
                  </a:lnTo>
                  <a:lnTo>
                    <a:pt x="94461" y="5146"/>
                  </a:lnTo>
                  <a:lnTo>
                    <a:pt x="89763" y="2211"/>
                  </a:lnTo>
                  <a:lnTo>
                    <a:pt x="79320" y="559"/>
                  </a:lnTo>
                  <a:lnTo>
                    <a:pt x="63430" y="0"/>
                  </a:lnTo>
                  <a:lnTo>
                    <a:pt x="49671" y="4398"/>
                  </a:lnTo>
                  <a:lnTo>
                    <a:pt x="24314" y="19769"/>
                  </a:lnTo>
                  <a:lnTo>
                    <a:pt x="20983" y="23482"/>
                  </a:lnTo>
                  <a:lnTo>
                    <a:pt x="3267" y="55706"/>
                  </a:lnTo>
                  <a:lnTo>
                    <a:pt x="0" y="73914"/>
                  </a:lnTo>
                  <a:lnTo>
                    <a:pt x="1057" y="87024"/>
                  </a:lnTo>
                  <a:lnTo>
                    <a:pt x="2655" y="91837"/>
                  </a:lnTo>
                  <a:lnTo>
                    <a:pt x="5603" y="95046"/>
                  </a:lnTo>
                  <a:lnTo>
                    <a:pt x="13895" y="98611"/>
                  </a:lnTo>
                  <a:lnTo>
                    <a:pt x="17799" y="98621"/>
                  </a:lnTo>
                  <a:lnTo>
                    <a:pt x="49285" y="91732"/>
                  </a:lnTo>
                  <a:lnTo>
                    <a:pt x="74509" y="74003"/>
                  </a:lnTo>
                  <a:lnTo>
                    <a:pt x="93175" y="49084"/>
                  </a:lnTo>
                  <a:lnTo>
                    <a:pt x="96404" y="40240"/>
                  </a:lnTo>
                  <a:lnTo>
                    <a:pt x="98982" y="16849"/>
                  </a:lnTo>
                  <a:lnTo>
                    <a:pt x="99927" y="53914"/>
                  </a:lnTo>
                  <a:lnTo>
                    <a:pt x="103481" y="64965"/>
                  </a:lnTo>
                  <a:lnTo>
                    <a:pt x="115266" y="81764"/>
                  </a:lnTo>
                  <a:lnTo>
                    <a:pt x="125350" y="88004"/>
                  </a:lnTo>
                  <a:lnTo>
                    <a:pt x="144114" y="91517"/>
                  </a:lnTo>
                  <a:lnTo>
                    <a:pt x="192120" y="1014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SMARTInkShape-2040"/>
            <p:cNvSpPr/>
            <p:nvPr/>
          </p:nvSpPr>
          <p:spPr>
            <a:xfrm>
              <a:off x="1176867" y="3607324"/>
              <a:ext cx="194734" cy="16410"/>
            </a:xfrm>
            <a:custGeom>
              <a:avLst/>
              <a:gdLst/>
              <a:ahLst/>
              <a:cxnLst/>
              <a:rect l="0" t="0" r="0" b="0"/>
              <a:pathLst>
                <a:path w="194734" h="16410">
                  <a:moveTo>
                    <a:pt x="0" y="16409"/>
                  </a:moveTo>
                  <a:lnTo>
                    <a:pt x="42230" y="16409"/>
                  </a:lnTo>
                  <a:lnTo>
                    <a:pt x="45086" y="16409"/>
                  </a:lnTo>
                  <a:lnTo>
                    <a:pt x="85961" y="8291"/>
                  </a:lnTo>
                  <a:lnTo>
                    <a:pt x="121596" y="7022"/>
                  </a:lnTo>
                  <a:lnTo>
                    <a:pt x="154179" y="0"/>
                  </a:lnTo>
                  <a:lnTo>
                    <a:pt x="163539" y="650"/>
                  </a:lnTo>
                  <a:lnTo>
                    <a:pt x="194733" y="79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6" name="SMARTInkShape-2041"/>
            <p:cNvSpPr/>
            <p:nvPr/>
          </p:nvSpPr>
          <p:spPr>
            <a:xfrm>
              <a:off x="1981905" y="3347922"/>
              <a:ext cx="41629" cy="233479"/>
            </a:xfrm>
            <a:custGeom>
              <a:avLst/>
              <a:gdLst/>
              <a:ahLst/>
              <a:cxnLst/>
              <a:rect l="0" t="0" r="0" b="0"/>
              <a:pathLst>
                <a:path w="41629" h="233479">
                  <a:moveTo>
                    <a:pt x="33162" y="4878"/>
                  </a:moveTo>
                  <a:lnTo>
                    <a:pt x="24172" y="383"/>
                  </a:lnTo>
                  <a:lnTo>
                    <a:pt x="21524" y="0"/>
                  </a:lnTo>
                  <a:lnTo>
                    <a:pt x="19759" y="685"/>
                  </a:lnTo>
                  <a:lnTo>
                    <a:pt x="12431" y="13039"/>
                  </a:lnTo>
                  <a:lnTo>
                    <a:pt x="2865" y="40357"/>
                  </a:lnTo>
                  <a:lnTo>
                    <a:pt x="0" y="75438"/>
                  </a:lnTo>
                  <a:lnTo>
                    <a:pt x="2013" y="104807"/>
                  </a:lnTo>
                  <a:lnTo>
                    <a:pt x="11121" y="144509"/>
                  </a:lnTo>
                  <a:lnTo>
                    <a:pt x="17101" y="186706"/>
                  </a:lnTo>
                  <a:lnTo>
                    <a:pt x="41628" y="2334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7" name="SMARTInkShape-2042"/>
            <p:cNvSpPr/>
            <p:nvPr/>
          </p:nvSpPr>
          <p:spPr>
            <a:xfrm>
              <a:off x="1879600" y="3505200"/>
              <a:ext cx="203201" cy="5043"/>
            </a:xfrm>
            <a:custGeom>
              <a:avLst/>
              <a:gdLst/>
              <a:ahLst/>
              <a:cxnLst/>
              <a:rect l="0" t="0" r="0" b="0"/>
              <a:pathLst>
                <a:path w="203201" h="5043">
                  <a:moveTo>
                    <a:pt x="0" y="0"/>
                  </a:moveTo>
                  <a:lnTo>
                    <a:pt x="0" y="4495"/>
                  </a:lnTo>
                  <a:lnTo>
                    <a:pt x="941" y="4878"/>
                  </a:lnTo>
                  <a:lnTo>
                    <a:pt x="4494" y="2795"/>
                  </a:lnTo>
                  <a:lnTo>
                    <a:pt x="25268" y="828"/>
                  </a:lnTo>
                  <a:lnTo>
                    <a:pt x="60181" y="5042"/>
                  </a:lnTo>
                  <a:lnTo>
                    <a:pt x="97321" y="1275"/>
                  </a:lnTo>
                  <a:lnTo>
                    <a:pt x="132322" y="252"/>
                  </a:lnTo>
                  <a:lnTo>
                    <a:pt x="2032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06" name="SMARTInkShape-Group440"/>
          <p:cNvGrpSpPr/>
          <p:nvPr/>
        </p:nvGrpSpPr>
        <p:grpSpPr>
          <a:xfrm>
            <a:off x="5656911" y="2260604"/>
            <a:ext cx="1370423" cy="694254"/>
            <a:chOff x="5656911" y="2260604"/>
            <a:chExt cx="1370423" cy="694254"/>
          </a:xfrm>
        </p:grpSpPr>
        <p:sp>
          <p:nvSpPr>
            <p:cNvPr id="1099" name="SMARTInkShape-2043"/>
            <p:cNvSpPr/>
            <p:nvPr/>
          </p:nvSpPr>
          <p:spPr>
            <a:xfrm>
              <a:off x="5656911" y="2633133"/>
              <a:ext cx="193557" cy="8468"/>
            </a:xfrm>
            <a:custGeom>
              <a:avLst/>
              <a:gdLst/>
              <a:ahLst/>
              <a:cxnLst/>
              <a:rect l="0" t="0" r="0" b="0"/>
              <a:pathLst>
                <a:path w="193557" h="8468">
                  <a:moveTo>
                    <a:pt x="7289" y="0"/>
                  </a:moveTo>
                  <a:lnTo>
                    <a:pt x="0" y="7290"/>
                  </a:lnTo>
                  <a:lnTo>
                    <a:pt x="548" y="7683"/>
                  </a:lnTo>
                  <a:lnTo>
                    <a:pt x="36900" y="8446"/>
                  </a:lnTo>
                  <a:lnTo>
                    <a:pt x="72406" y="8463"/>
                  </a:lnTo>
                  <a:lnTo>
                    <a:pt x="105604" y="8466"/>
                  </a:lnTo>
                  <a:lnTo>
                    <a:pt x="193556"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0" name="SMARTInkShape-2044"/>
            <p:cNvSpPr/>
            <p:nvPr/>
          </p:nvSpPr>
          <p:spPr>
            <a:xfrm>
              <a:off x="5664200" y="2556933"/>
              <a:ext cx="177801" cy="8459"/>
            </a:xfrm>
            <a:custGeom>
              <a:avLst/>
              <a:gdLst/>
              <a:ahLst/>
              <a:cxnLst/>
              <a:rect l="0" t="0" r="0" b="0"/>
              <a:pathLst>
                <a:path w="177801" h="8459">
                  <a:moveTo>
                    <a:pt x="0" y="0"/>
                  </a:moveTo>
                  <a:lnTo>
                    <a:pt x="0" y="7290"/>
                  </a:lnTo>
                  <a:lnTo>
                    <a:pt x="35132" y="8421"/>
                  </a:lnTo>
                  <a:lnTo>
                    <a:pt x="74778" y="8458"/>
                  </a:lnTo>
                  <a:lnTo>
                    <a:pt x="116545" y="2647"/>
                  </a:lnTo>
                  <a:lnTo>
                    <a:pt x="1778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1" name="SMARTInkShape-2045"/>
            <p:cNvSpPr/>
            <p:nvPr/>
          </p:nvSpPr>
          <p:spPr>
            <a:xfrm>
              <a:off x="6240291" y="2463800"/>
              <a:ext cx="192922" cy="262468"/>
            </a:xfrm>
            <a:custGeom>
              <a:avLst/>
              <a:gdLst/>
              <a:ahLst/>
              <a:cxnLst/>
              <a:rect l="0" t="0" r="0" b="0"/>
              <a:pathLst>
                <a:path w="192922" h="262468">
                  <a:moveTo>
                    <a:pt x="16576" y="0"/>
                  </a:moveTo>
                  <a:lnTo>
                    <a:pt x="16576" y="19903"/>
                  </a:lnTo>
                  <a:lnTo>
                    <a:pt x="8632" y="55300"/>
                  </a:lnTo>
                  <a:lnTo>
                    <a:pt x="7401" y="68793"/>
                  </a:lnTo>
                  <a:lnTo>
                    <a:pt x="850" y="103040"/>
                  </a:lnTo>
                  <a:lnTo>
                    <a:pt x="0" y="136416"/>
                  </a:lnTo>
                  <a:lnTo>
                    <a:pt x="2198" y="178575"/>
                  </a:lnTo>
                  <a:lnTo>
                    <a:pt x="8271" y="206717"/>
                  </a:lnTo>
                  <a:lnTo>
                    <a:pt x="15579" y="217621"/>
                  </a:lnTo>
                  <a:lnTo>
                    <a:pt x="46146" y="247690"/>
                  </a:lnTo>
                  <a:lnTo>
                    <a:pt x="67670" y="257670"/>
                  </a:lnTo>
                  <a:lnTo>
                    <a:pt x="80364" y="260335"/>
                  </a:lnTo>
                  <a:lnTo>
                    <a:pt x="118050" y="254990"/>
                  </a:lnTo>
                  <a:lnTo>
                    <a:pt x="137581" y="249798"/>
                  </a:lnTo>
                  <a:lnTo>
                    <a:pt x="145615" y="244921"/>
                  </a:lnTo>
                  <a:lnTo>
                    <a:pt x="151067" y="239617"/>
                  </a:lnTo>
                  <a:lnTo>
                    <a:pt x="175235" y="221248"/>
                  </a:lnTo>
                  <a:lnTo>
                    <a:pt x="181165" y="213416"/>
                  </a:lnTo>
                  <a:lnTo>
                    <a:pt x="187012" y="203718"/>
                  </a:lnTo>
                  <a:lnTo>
                    <a:pt x="189467" y="200723"/>
                  </a:lnTo>
                  <a:lnTo>
                    <a:pt x="192921" y="183024"/>
                  </a:lnTo>
                  <a:lnTo>
                    <a:pt x="191220" y="172910"/>
                  </a:lnTo>
                  <a:lnTo>
                    <a:pt x="186608" y="161512"/>
                  </a:lnTo>
                  <a:lnTo>
                    <a:pt x="186220" y="157077"/>
                  </a:lnTo>
                  <a:lnTo>
                    <a:pt x="185176" y="155518"/>
                  </a:lnTo>
                  <a:lnTo>
                    <a:pt x="183539" y="154478"/>
                  </a:lnTo>
                  <a:lnTo>
                    <a:pt x="151435" y="145232"/>
                  </a:lnTo>
                  <a:lnTo>
                    <a:pt x="139543" y="149528"/>
                  </a:lnTo>
                  <a:lnTo>
                    <a:pt x="113407" y="167616"/>
                  </a:lnTo>
                  <a:lnTo>
                    <a:pt x="100353" y="179277"/>
                  </a:lnTo>
                  <a:lnTo>
                    <a:pt x="96143" y="188178"/>
                  </a:lnTo>
                  <a:lnTo>
                    <a:pt x="85684" y="225890"/>
                  </a:lnTo>
                  <a:lnTo>
                    <a:pt x="109709" y="262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2" name="SMARTInkShape-2046"/>
            <p:cNvSpPr/>
            <p:nvPr/>
          </p:nvSpPr>
          <p:spPr>
            <a:xfrm>
              <a:off x="6637867" y="2328333"/>
              <a:ext cx="1" cy="135468"/>
            </a:xfrm>
            <a:custGeom>
              <a:avLst/>
              <a:gdLst/>
              <a:ahLst/>
              <a:cxnLst/>
              <a:rect l="0" t="0" r="0" b="0"/>
              <a:pathLst>
                <a:path w="1" h="135468">
                  <a:moveTo>
                    <a:pt x="0" y="0"/>
                  </a:moveTo>
                  <a:lnTo>
                    <a:pt x="0" y="37184"/>
                  </a:lnTo>
                  <a:lnTo>
                    <a:pt x="0" y="78257"/>
                  </a:lnTo>
                  <a:lnTo>
                    <a:pt x="0" y="135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3" name="SMARTInkShape-2047"/>
            <p:cNvSpPr/>
            <p:nvPr/>
          </p:nvSpPr>
          <p:spPr>
            <a:xfrm>
              <a:off x="6536267" y="2523113"/>
              <a:ext cx="211667" cy="8421"/>
            </a:xfrm>
            <a:custGeom>
              <a:avLst/>
              <a:gdLst/>
              <a:ahLst/>
              <a:cxnLst/>
              <a:rect l="0" t="0" r="0" b="0"/>
              <a:pathLst>
                <a:path w="211667" h="8421">
                  <a:moveTo>
                    <a:pt x="0" y="8420"/>
                  </a:moveTo>
                  <a:lnTo>
                    <a:pt x="33568" y="7480"/>
                  </a:lnTo>
                  <a:lnTo>
                    <a:pt x="65241" y="2602"/>
                  </a:lnTo>
                  <a:lnTo>
                    <a:pt x="105114" y="477"/>
                  </a:lnTo>
                  <a:lnTo>
                    <a:pt x="141815" y="0"/>
                  </a:lnTo>
                  <a:lnTo>
                    <a:pt x="168705" y="2476"/>
                  </a:lnTo>
                  <a:lnTo>
                    <a:pt x="211666" y="84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SMARTInkShape-2048"/>
            <p:cNvSpPr/>
            <p:nvPr/>
          </p:nvSpPr>
          <p:spPr>
            <a:xfrm>
              <a:off x="6561667" y="2592111"/>
              <a:ext cx="211667" cy="159541"/>
            </a:xfrm>
            <a:custGeom>
              <a:avLst/>
              <a:gdLst/>
              <a:ahLst/>
              <a:cxnLst/>
              <a:rect l="0" t="0" r="0" b="0"/>
              <a:pathLst>
                <a:path w="211667" h="159541">
                  <a:moveTo>
                    <a:pt x="0" y="24089"/>
                  </a:moveTo>
                  <a:lnTo>
                    <a:pt x="4494" y="19594"/>
                  </a:lnTo>
                  <a:lnTo>
                    <a:pt x="20773" y="12305"/>
                  </a:lnTo>
                  <a:lnTo>
                    <a:pt x="62281" y="5325"/>
                  </a:lnTo>
                  <a:lnTo>
                    <a:pt x="96027" y="0"/>
                  </a:lnTo>
                  <a:lnTo>
                    <a:pt x="133339" y="5563"/>
                  </a:lnTo>
                  <a:lnTo>
                    <a:pt x="139692" y="6094"/>
                  </a:lnTo>
                  <a:lnTo>
                    <a:pt x="144869" y="8329"/>
                  </a:lnTo>
                  <a:lnTo>
                    <a:pt x="153129" y="15830"/>
                  </a:lnTo>
                  <a:lnTo>
                    <a:pt x="157428" y="25436"/>
                  </a:lnTo>
                  <a:lnTo>
                    <a:pt x="158574" y="30631"/>
                  </a:lnTo>
                  <a:lnTo>
                    <a:pt x="154830" y="43930"/>
                  </a:lnTo>
                  <a:lnTo>
                    <a:pt x="136727" y="82798"/>
                  </a:lnTo>
                  <a:lnTo>
                    <a:pt x="109640" y="109460"/>
                  </a:lnTo>
                  <a:lnTo>
                    <a:pt x="71447" y="128325"/>
                  </a:lnTo>
                  <a:lnTo>
                    <a:pt x="32272" y="152718"/>
                  </a:lnTo>
                  <a:lnTo>
                    <a:pt x="13204" y="158205"/>
                  </a:lnTo>
                  <a:lnTo>
                    <a:pt x="1924" y="159378"/>
                  </a:lnTo>
                  <a:lnTo>
                    <a:pt x="11953" y="159540"/>
                  </a:lnTo>
                  <a:lnTo>
                    <a:pt x="17228" y="157040"/>
                  </a:lnTo>
                  <a:lnTo>
                    <a:pt x="28280" y="147770"/>
                  </a:lnTo>
                  <a:lnTo>
                    <a:pt x="38910" y="144910"/>
                  </a:lnTo>
                  <a:lnTo>
                    <a:pt x="80092" y="136122"/>
                  </a:lnTo>
                  <a:lnTo>
                    <a:pt x="99546" y="134544"/>
                  </a:lnTo>
                  <a:lnTo>
                    <a:pt x="137995" y="140908"/>
                  </a:lnTo>
                  <a:lnTo>
                    <a:pt x="171721" y="143337"/>
                  </a:lnTo>
                  <a:lnTo>
                    <a:pt x="211666" y="1510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SMARTInkShape-2049"/>
            <p:cNvSpPr/>
            <p:nvPr/>
          </p:nvSpPr>
          <p:spPr>
            <a:xfrm>
              <a:off x="6028267" y="2260604"/>
              <a:ext cx="999067" cy="694254"/>
            </a:xfrm>
            <a:custGeom>
              <a:avLst/>
              <a:gdLst/>
              <a:ahLst/>
              <a:cxnLst/>
              <a:rect l="0" t="0" r="0" b="0"/>
              <a:pathLst>
                <a:path w="999067" h="694254">
                  <a:moveTo>
                    <a:pt x="50800" y="25396"/>
                  </a:moveTo>
                  <a:lnTo>
                    <a:pt x="72942" y="24455"/>
                  </a:lnTo>
                  <a:lnTo>
                    <a:pt x="110752" y="18106"/>
                  </a:lnTo>
                  <a:lnTo>
                    <a:pt x="148945" y="17162"/>
                  </a:lnTo>
                  <a:lnTo>
                    <a:pt x="179069" y="14467"/>
                  </a:lnTo>
                  <a:lnTo>
                    <a:pt x="220907" y="9649"/>
                  </a:lnTo>
                  <a:lnTo>
                    <a:pt x="263219" y="8619"/>
                  </a:lnTo>
                  <a:lnTo>
                    <a:pt x="304899" y="8483"/>
                  </a:lnTo>
                  <a:lnTo>
                    <a:pt x="347147" y="8465"/>
                  </a:lnTo>
                  <a:lnTo>
                    <a:pt x="389468" y="8463"/>
                  </a:lnTo>
                  <a:lnTo>
                    <a:pt x="423333" y="8463"/>
                  </a:lnTo>
                  <a:lnTo>
                    <a:pt x="463019" y="2644"/>
                  </a:lnTo>
                  <a:lnTo>
                    <a:pt x="499010" y="519"/>
                  </a:lnTo>
                  <a:lnTo>
                    <a:pt x="537791" y="100"/>
                  </a:lnTo>
                  <a:lnTo>
                    <a:pt x="574928" y="16"/>
                  </a:lnTo>
                  <a:lnTo>
                    <a:pt x="609440" y="0"/>
                  </a:lnTo>
                  <a:lnTo>
                    <a:pt x="647930" y="4492"/>
                  </a:lnTo>
                  <a:lnTo>
                    <a:pt x="687038" y="7940"/>
                  </a:lnTo>
                  <a:lnTo>
                    <a:pt x="727356" y="8394"/>
                  </a:lnTo>
                  <a:lnTo>
                    <a:pt x="764506" y="8457"/>
                  </a:lnTo>
                  <a:lnTo>
                    <a:pt x="805470" y="8463"/>
                  </a:lnTo>
                  <a:lnTo>
                    <a:pt x="846492" y="8463"/>
                  </a:lnTo>
                  <a:lnTo>
                    <a:pt x="887431" y="8463"/>
                  </a:lnTo>
                  <a:lnTo>
                    <a:pt x="896152" y="8463"/>
                  </a:lnTo>
                  <a:lnTo>
                    <a:pt x="904641" y="15752"/>
                  </a:lnTo>
                  <a:lnTo>
                    <a:pt x="914017" y="16899"/>
                  </a:lnTo>
                  <a:lnTo>
                    <a:pt x="927329" y="29860"/>
                  </a:lnTo>
                  <a:lnTo>
                    <a:pt x="929554" y="34592"/>
                  </a:lnTo>
                  <a:lnTo>
                    <a:pt x="931319" y="59423"/>
                  </a:lnTo>
                  <a:lnTo>
                    <a:pt x="931333" y="99715"/>
                  </a:lnTo>
                  <a:lnTo>
                    <a:pt x="931333" y="139167"/>
                  </a:lnTo>
                  <a:lnTo>
                    <a:pt x="930393" y="154539"/>
                  </a:lnTo>
                  <a:lnTo>
                    <a:pt x="925515" y="167351"/>
                  </a:lnTo>
                  <a:lnTo>
                    <a:pt x="923099" y="205473"/>
                  </a:lnTo>
                  <a:lnTo>
                    <a:pt x="923827" y="240778"/>
                  </a:lnTo>
                  <a:lnTo>
                    <a:pt x="930551" y="282370"/>
                  </a:lnTo>
                  <a:lnTo>
                    <a:pt x="933687" y="311341"/>
                  </a:lnTo>
                  <a:lnTo>
                    <a:pt x="937988" y="332135"/>
                  </a:lnTo>
                  <a:lnTo>
                    <a:pt x="939640" y="374465"/>
                  </a:lnTo>
                  <a:lnTo>
                    <a:pt x="942262" y="398503"/>
                  </a:lnTo>
                  <a:lnTo>
                    <a:pt x="948416" y="434519"/>
                  </a:lnTo>
                  <a:lnTo>
                    <a:pt x="955452" y="474488"/>
                  </a:lnTo>
                  <a:lnTo>
                    <a:pt x="959073" y="509808"/>
                  </a:lnTo>
                  <a:lnTo>
                    <a:pt x="964662" y="549745"/>
                  </a:lnTo>
                  <a:lnTo>
                    <a:pt x="965901" y="561359"/>
                  </a:lnTo>
                  <a:lnTo>
                    <a:pt x="973129" y="598605"/>
                  </a:lnTo>
                  <a:lnTo>
                    <a:pt x="974537" y="621668"/>
                  </a:lnTo>
                  <a:lnTo>
                    <a:pt x="981606" y="651232"/>
                  </a:lnTo>
                  <a:lnTo>
                    <a:pt x="982103" y="664354"/>
                  </a:lnTo>
                  <a:lnTo>
                    <a:pt x="984628" y="669368"/>
                  </a:lnTo>
                  <a:lnTo>
                    <a:pt x="987946" y="674732"/>
                  </a:lnTo>
                  <a:lnTo>
                    <a:pt x="989420" y="680251"/>
                  </a:lnTo>
                  <a:lnTo>
                    <a:pt x="990754" y="682100"/>
                  </a:lnTo>
                  <a:lnTo>
                    <a:pt x="992584" y="683332"/>
                  </a:lnTo>
                  <a:lnTo>
                    <a:pt x="998954" y="685753"/>
                  </a:lnTo>
                  <a:lnTo>
                    <a:pt x="999066" y="694232"/>
                  </a:lnTo>
                  <a:lnTo>
                    <a:pt x="994572" y="694253"/>
                  </a:lnTo>
                  <a:lnTo>
                    <a:pt x="989857" y="691750"/>
                  </a:lnTo>
                  <a:lnTo>
                    <a:pt x="984625" y="688442"/>
                  </a:lnTo>
                  <a:lnTo>
                    <a:pt x="973601" y="686319"/>
                  </a:lnTo>
                  <a:lnTo>
                    <a:pt x="933659" y="685805"/>
                  </a:lnTo>
                  <a:lnTo>
                    <a:pt x="894415" y="685797"/>
                  </a:lnTo>
                  <a:lnTo>
                    <a:pt x="880118" y="684855"/>
                  </a:lnTo>
                  <a:lnTo>
                    <a:pt x="843115" y="678114"/>
                  </a:lnTo>
                  <a:lnTo>
                    <a:pt x="801373" y="677398"/>
                  </a:lnTo>
                  <a:lnTo>
                    <a:pt x="761610" y="677339"/>
                  </a:lnTo>
                  <a:lnTo>
                    <a:pt x="719615" y="679839"/>
                  </a:lnTo>
                  <a:lnTo>
                    <a:pt x="685790" y="684620"/>
                  </a:lnTo>
                  <a:lnTo>
                    <a:pt x="646112" y="685564"/>
                  </a:lnTo>
                  <a:lnTo>
                    <a:pt x="610122" y="683242"/>
                  </a:lnTo>
                  <a:lnTo>
                    <a:pt x="571342" y="678497"/>
                  </a:lnTo>
                  <a:lnTo>
                    <a:pt x="533264" y="677560"/>
                  </a:lnTo>
                  <a:lnTo>
                    <a:pt x="492991" y="677375"/>
                  </a:lnTo>
                  <a:lnTo>
                    <a:pt x="453085" y="677339"/>
                  </a:lnTo>
                  <a:lnTo>
                    <a:pt x="420128" y="677332"/>
                  </a:lnTo>
                  <a:lnTo>
                    <a:pt x="386531" y="677330"/>
                  </a:lnTo>
                  <a:lnTo>
                    <a:pt x="347285" y="677329"/>
                  </a:lnTo>
                  <a:lnTo>
                    <a:pt x="306781" y="677329"/>
                  </a:lnTo>
                  <a:lnTo>
                    <a:pt x="266829" y="672835"/>
                  </a:lnTo>
                  <a:lnTo>
                    <a:pt x="229462" y="669647"/>
                  </a:lnTo>
                  <a:lnTo>
                    <a:pt x="194905" y="669018"/>
                  </a:lnTo>
                  <a:lnTo>
                    <a:pt x="169384" y="666400"/>
                  </a:lnTo>
                  <a:lnTo>
                    <a:pt x="132825" y="661187"/>
                  </a:lnTo>
                  <a:lnTo>
                    <a:pt x="91194" y="660465"/>
                  </a:lnTo>
                  <a:lnTo>
                    <a:pt x="49684" y="660399"/>
                  </a:lnTo>
                  <a:lnTo>
                    <a:pt x="8594" y="660396"/>
                  </a:lnTo>
                  <a:lnTo>
                    <a:pt x="0" y="660396"/>
                  </a:lnTo>
                  <a:lnTo>
                    <a:pt x="0" y="644670"/>
                  </a:lnTo>
                  <a:lnTo>
                    <a:pt x="5819" y="636942"/>
                  </a:lnTo>
                  <a:lnTo>
                    <a:pt x="8622" y="629092"/>
                  </a:lnTo>
                  <a:lnTo>
                    <a:pt x="14053" y="620808"/>
                  </a:lnTo>
                  <a:lnTo>
                    <a:pt x="17020" y="612395"/>
                  </a:lnTo>
                  <a:lnTo>
                    <a:pt x="22499" y="603945"/>
                  </a:lnTo>
                  <a:lnTo>
                    <a:pt x="25481" y="595483"/>
                  </a:lnTo>
                  <a:lnTo>
                    <a:pt x="30964" y="586077"/>
                  </a:lnTo>
                  <a:lnTo>
                    <a:pt x="33791" y="546625"/>
                  </a:lnTo>
                  <a:lnTo>
                    <a:pt x="33862" y="507944"/>
                  </a:lnTo>
                  <a:lnTo>
                    <a:pt x="34805" y="496684"/>
                  </a:lnTo>
                  <a:lnTo>
                    <a:pt x="41548" y="457020"/>
                  </a:lnTo>
                  <a:lnTo>
                    <a:pt x="42264" y="419799"/>
                  </a:lnTo>
                  <a:lnTo>
                    <a:pt x="42328" y="378038"/>
                  </a:lnTo>
                  <a:lnTo>
                    <a:pt x="44840" y="346545"/>
                  </a:lnTo>
                  <a:lnTo>
                    <a:pt x="50015" y="310538"/>
                  </a:lnTo>
                  <a:lnTo>
                    <a:pt x="50696" y="270571"/>
                  </a:lnTo>
                  <a:lnTo>
                    <a:pt x="50786" y="235250"/>
                  </a:lnTo>
                  <a:lnTo>
                    <a:pt x="50798" y="200309"/>
                  </a:lnTo>
                  <a:lnTo>
                    <a:pt x="50800" y="158902"/>
                  </a:lnTo>
                  <a:lnTo>
                    <a:pt x="49859" y="118431"/>
                  </a:lnTo>
                  <a:lnTo>
                    <a:pt x="42682" y="77948"/>
                  </a:lnTo>
                  <a:lnTo>
                    <a:pt x="39978" y="69762"/>
                  </a:lnTo>
                  <a:lnTo>
                    <a:pt x="36583" y="62048"/>
                  </a:lnTo>
                  <a:lnTo>
                    <a:pt x="34224" y="40803"/>
                  </a:lnTo>
                  <a:lnTo>
                    <a:pt x="35045" y="38490"/>
                  </a:lnTo>
                  <a:lnTo>
                    <a:pt x="36534" y="36947"/>
                  </a:lnTo>
                  <a:lnTo>
                    <a:pt x="38468" y="35919"/>
                  </a:lnTo>
                  <a:lnTo>
                    <a:pt x="39755" y="34293"/>
                  </a:lnTo>
                  <a:lnTo>
                    <a:pt x="42333" y="253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6" name="SMARTInkShape-Group441"/>
          <p:cNvGrpSpPr/>
          <p:nvPr/>
        </p:nvGrpSpPr>
        <p:grpSpPr>
          <a:xfrm>
            <a:off x="4140582" y="2336800"/>
            <a:ext cx="1227255" cy="567268"/>
            <a:chOff x="4140582" y="2336800"/>
            <a:chExt cx="1227255" cy="567268"/>
          </a:xfrm>
        </p:grpSpPr>
        <p:sp>
          <p:nvSpPr>
            <p:cNvPr id="1107" name="SMARTInkShape-2050"/>
            <p:cNvSpPr/>
            <p:nvPr/>
          </p:nvSpPr>
          <p:spPr>
            <a:xfrm>
              <a:off x="5088467" y="2675467"/>
              <a:ext cx="169334" cy="118534"/>
            </a:xfrm>
            <a:custGeom>
              <a:avLst/>
              <a:gdLst/>
              <a:ahLst/>
              <a:cxnLst/>
              <a:rect l="0" t="0" r="0" b="0"/>
              <a:pathLst>
                <a:path w="169334" h="118534">
                  <a:moveTo>
                    <a:pt x="0" y="8466"/>
                  </a:moveTo>
                  <a:lnTo>
                    <a:pt x="4495" y="8466"/>
                  </a:lnTo>
                  <a:lnTo>
                    <a:pt x="9209" y="5958"/>
                  </a:lnTo>
                  <a:lnTo>
                    <a:pt x="15407" y="1177"/>
                  </a:lnTo>
                  <a:lnTo>
                    <a:pt x="23390" y="232"/>
                  </a:lnTo>
                  <a:lnTo>
                    <a:pt x="65144" y="0"/>
                  </a:lnTo>
                  <a:lnTo>
                    <a:pt x="106536" y="0"/>
                  </a:lnTo>
                  <a:lnTo>
                    <a:pt x="108498" y="0"/>
                  </a:lnTo>
                  <a:lnTo>
                    <a:pt x="117220" y="7289"/>
                  </a:lnTo>
                  <a:lnTo>
                    <a:pt x="122638" y="8117"/>
                  </a:lnTo>
                  <a:lnTo>
                    <a:pt x="124091" y="9175"/>
                  </a:lnTo>
                  <a:lnTo>
                    <a:pt x="125062" y="10820"/>
                  </a:lnTo>
                  <a:lnTo>
                    <a:pt x="126617" y="15726"/>
                  </a:lnTo>
                  <a:lnTo>
                    <a:pt x="132743" y="23454"/>
                  </a:lnTo>
                  <a:lnTo>
                    <a:pt x="134256" y="28611"/>
                  </a:lnTo>
                  <a:lnTo>
                    <a:pt x="133719" y="30363"/>
                  </a:lnTo>
                  <a:lnTo>
                    <a:pt x="132420" y="31531"/>
                  </a:lnTo>
                  <a:lnTo>
                    <a:pt x="130613" y="32310"/>
                  </a:lnTo>
                  <a:lnTo>
                    <a:pt x="129409" y="33769"/>
                  </a:lnTo>
                  <a:lnTo>
                    <a:pt x="128070" y="37900"/>
                  </a:lnTo>
                  <a:lnTo>
                    <a:pt x="127094" y="53728"/>
                  </a:lnTo>
                  <a:lnTo>
                    <a:pt x="126122" y="55575"/>
                  </a:lnTo>
                  <a:lnTo>
                    <a:pt x="124534" y="56805"/>
                  </a:lnTo>
                  <a:lnTo>
                    <a:pt x="122534" y="57626"/>
                  </a:lnTo>
                  <a:lnTo>
                    <a:pt x="121200" y="59113"/>
                  </a:lnTo>
                  <a:lnTo>
                    <a:pt x="116551" y="68260"/>
                  </a:lnTo>
                  <a:lnTo>
                    <a:pt x="106853" y="79126"/>
                  </a:lnTo>
                  <a:lnTo>
                    <a:pt x="101426" y="82204"/>
                  </a:lnTo>
                  <a:lnTo>
                    <a:pt x="98660" y="83025"/>
                  </a:lnTo>
                  <a:lnTo>
                    <a:pt x="96818" y="84513"/>
                  </a:lnTo>
                  <a:lnTo>
                    <a:pt x="89124" y="96307"/>
                  </a:lnTo>
                  <a:lnTo>
                    <a:pt x="84139" y="99247"/>
                  </a:lnTo>
                  <a:lnTo>
                    <a:pt x="78788" y="101495"/>
                  </a:lnTo>
                  <a:lnTo>
                    <a:pt x="70485" y="107108"/>
                  </a:lnTo>
                  <a:lnTo>
                    <a:pt x="62067" y="110131"/>
                  </a:lnTo>
                  <a:lnTo>
                    <a:pt x="53616" y="115625"/>
                  </a:lnTo>
                  <a:lnTo>
                    <a:pt x="44005" y="118150"/>
                  </a:lnTo>
                  <a:lnTo>
                    <a:pt x="25759" y="118533"/>
                  </a:lnTo>
                  <a:lnTo>
                    <a:pt x="33766" y="118533"/>
                  </a:lnTo>
                  <a:lnTo>
                    <a:pt x="41981" y="110415"/>
                  </a:lnTo>
                  <a:lnTo>
                    <a:pt x="54936" y="110076"/>
                  </a:lnTo>
                  <a:lnTo>
                    <a:pt x="56380" y="109131"/>
                  </a:lnTo>
                  <a:lnTo>
                    <a:pt x="57342" y="107562"/>
                  </a:lnTo>
                  <a:lnTo>
                    <a:pt x="58886" y="102777"/>
                  </a:lnTo>
                  <a:lnTo>
                    <a:pt x="61606" y="102123"/>
                  </a:lnTo>
                  <a:lnTo>
                    <a:pt x="102127" y="101600"/>
                  </a:lnTo>
                  <a:lnTo>
                    <a:pt x="142172" y="101600"/>
                  </a:lnTo>
                  <a:lnTo>
                    <a:pt x="169333" y="101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SMARTInkShape-2051"/>
            <p:cNvSpPr/>
            <p:nvPr/>
          </p:nvSpPr>
          <p:spPr>
            <a:xfrm>
              <a:off x="5300133" y="2362200"/>
              <a:ext cx="67704" cy="508001"/>
            </a:xfrm>
            <a:custGeom>
              <a:avLst/>
              <a:gdLst/>
              <a:ahLst/>
              <a:cxnLst/>
              <a:rect l="0" t="0" r="0" b="0"/>
              <a:pathLst>
                <a:path w="67704" h="508001">
                  <a:moveTo>
                    <a:pt x="59267" y="0"/>
                  </a:moveTo>
                  <a:lnTo>
                    <a:pt x="59267" y="15408"/>
                  </a:lnTo>
                  <a:lnTo>
                    <a:pt x="65085" y="23391"/>
                  </a:lnTo>
                  <a:lnTo>
                    <a:pt x="66949" y="31285"/>
                  </a:lnTo>
                  <a:lnTo>
                    <a:pt x="67703" y="60922"/>
                  </a:lnTo>
                  <a:lnTo>
                    <a:pt x="65212" y="67215"/>
                  </a:lnTo>
                  <a:lnTo>
                    <a:pt x="63231" y="70209"/>
                  </a:lnTo>
                  <a:lnTo>
                    <a:pt x="60441" y="83414"/>
                  </a:lnTo>
                  <a:lnTo>
                    <a:pt x="56804" y="119118"/>
                  </a:lnTo>
                  <a:lnTo>
                    <a:pt x="52580" y="135640"/>
                  </a:lnTo>
                  <a:lnTo>
                    <a:pt x="48448" y="169349"/>
                  </a:lnTo>
                  <a:lnTo>
                    <a:pt x="44145" y="186271"/>
                  </a:lnTo>
                  <a:lnTo>
                    <a:pt x="42493" y="222642"/>
                  </a:lnTo>
                  <a:lnTo>
                    <a:pt x="41414" y="256038"/>
                  </a:lnTo>
                  <a:lnTo>
                    <a:pt x="33712" y="297380"/>
                  </a:lnTo>
                  <a:lnTo>
                    <a:pt x="26680" y="334310"/>
                  </a:lnTo>
                  <a:lnTo>
                    <a:pt x="23060" y="363865"/>
                  </a:lnTo>
                  <a:lnTo>
                    <a:pt x="10770" y="404617"/>
                  </a:lnTo>
                  <a:lnTo>
                    <a:pt x="8602" y="445807"/>
                  </a:lnTo>
                  <a:lnTo>
                    <a:pt x="7534" y="485416"/>
                  </a:lnTo>
                  <a:lnTo>
                    <a:pt x="0" y="508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SMARTInkShape-2052"/>
            <p:cNvSpPr/>
            <p:nvPr/>
          </p:nvSpPr>
          <p:spPr>
            <a:xfrm>
              <a:off x="4318000" y="2591977"/>
              <a:ext cx="135468" cy="91428"/>
            </a:xfrm>
            <a:custGeom>
              <a:avLst/>
              <a:gdLst/>
              <a:ahLst/>
              <a:cxnLst/>
              <a:rect l="0" t="0" r="0" b="0"/>
              <a:pathLst>
                <a:path w="135468" h="91428">
                  <a:moveTo>
                    <a:pt x="0" y="7290"/>
                  </a:moveTo>
                  <a:lnTo>
                    <a:pt x="0" y="0"/>
                  </a:lnTo>
                  <a:lnTo>
                    <a:pt x="0" y="3666"/>
                  </a:lnTo>
                  <a:lnTo>
                    <a:pt x="941" y="4874"/>
                  </a:lnTo>
                  <a:lnTo>
                    <a:pt x="4495" y="6216"/>
                  </a:lnTo>
                  <a:lnTo>
                    <a:pt x="5819" y="8456"/>
                  </a:lnTo>
                  <a:lnTo>
                    <a:pt x="15122" y="47756"/>
                  </a:lnTo>
                  <a:lnTo>
                    <a:pt x="18905" y="60045"/>
                  </a:lnTo>
                  <a:lnTo>
                    <a:pt x="23476" y="73093"/>
                  </a:lnTo>
                  <a:lnTo>
                    <a:pt x="25485" y="79810"/>
                  </a:lnTo>
                  <a:lnTo>
                    <a:pt x="33484" y="91427"/>
                  </a:lnTo>
                  <a:lnTo>
                    <a:pt x="33753" y="87305"/>
                  </a:lnTo>
                  <a:lnTo>
                    <a:pt x="31308" y="82677"/>
                  </a:lnTo>
                  <a:lnTo>
                    <a:pt x="29338" y="80126"/>
                  </a:lnTo>
                  <a:lnTo>
                    <a:pt x="27150" y="72273"/>
                  </a:lnTo>
                  <a:lnTo>
                    <a:pt x="26567" y="67545"/>
                  </a:lnTo>
                  <a:lnTo>
                    <a:pt x="28427" y="59784"/>
                  </a:lnTo>
                  <a:lnTo>
                    <a:pt x="49828" y="26649"/>
                  </a:lnTo>
                  <a:lnTo>
                    <a:pt x="57580" y="20598"/>
                  </a:lnTo>
                  <a:lnTo>
                    <a:pt x="67233" y="14682"/>
                  </a:lnTo>
                  <a:lnTo>
                    <a:pt x="75037" y="9635"/>
                  </a:lnTo>
                  <a:lnTo>
                    <a:pt x="100535" y="1238"/>
                  </a:lnTo>
                  <a:lnTo>
                    <a:pt x="112415" y="837"/>
                  </a:lnTo>
                  <a:lnTo>
                    <a:pt x="135467" y="72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SMARTInkShape-2053"/>
            <p:cNvSpPr/>
            <p:nvPr/>
          </p:nvSpPr>
          <p:spPr>
            <a:xfrm>
              <a:off x="4140582" y="2582333"/>
              <a:ext cx="134436" cy="118354"/>
            </a:xfrm>
            <a:custGeom>
              <a:avLst/>
              <a:gdLst/>
              <a:ahLst/>
              <a:cxnLst/>
              <a:rect l="0" t="0" r="0" b="0"/>
              <a:pathLst>
                <a:path w="134436" h="118354">
                  <a:moveTo>
                    <a:pt x="33485" y="0"/>
                  </a:moveTo>
                  <a:lnTo>
                    <a:pt x="20872" y="12613"/>
                  </a:lnTo>
                  <a:lnTo>
                    <a:pt x="18472" y="17522"/>
                  </a:lnTo>
                  <a:lnTo>
                    <a:pt x="6149" y="56994"/>
                  </a:lnTo>
                  <a:lnTo>
                    <a:pt x="2521" y="64842"/>
                  </a:lnTo>
                  <a:lnTo>
                    <a:pt x="0" y="86179"/>
                  </a:lnTo>
                  <a:lnTo>
                    <a:pt x="6942" y="111598"/>
                  </a:lnTo>
                  <a:lnTo>
                    <a:pt x="10145" y="113910"/>
                  </a:lnTo>
                  <a:lnTo>
                    <a:pt x="28137" y="117163"/>
                  </a:lnTo>
                  <a:lnTo>
                    <a:pt x="58773" y="118353"/>
                  </a:lnTo>
                  <a:lnTo>
                    <a:pt x="97457" y="99444"/>
                  </a:lnTo>
                  <a:lnTo>
                    <a:pt x="127686" y="74613"/>
                  </a:lnTo>
                  <a:lnTo>
                    <a:pt x="131796" y="65774"/>
                  </a:lnTo>
                  <a:lnTo>
                    <a:pt x="134435" y="49264"/>
                  </a:lnTo>
                  <a:lnTo>
                    <a:pt x="127270" y="40396"/>
                  </a:lnTo>
                  <a:lnTo>
                    <a:pt x="104169" y="23868"/>
                  </a:lnTo>
                  <a:lnTo>
                    <a:pt x="41951"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SMARTInkShape-2054"/>
            <p:cNvSpPr/>
            <p:nvPr/>
          </p:nvSpPr>
          <p:spPr>
            <a:xfrm>
              <a:off x="5080000" y="2607733"/>
              <a:ext cx="127001" cy="8468"/>
            </a:xfrm>
            <a:custGeom>
              <a:avLst/>
              <a:gdLst/>
              <a:ahLst/>
              <a:cxnLst/>
              <a:rect l="0" t="0" r="0" b="0"/>
              <a:pathLst>
                <a:path w="127001" h="8468">
                  <a:moveTo>
                    <a:pt x="0" y="8467"/>
                  </a:moveTo>
                  <a:lnTo>
                    <a:pt x="4494" y="8467"/>
                  </a:lnTo>
                  <a:lnTo>
                    <a:pt x="9210" y="5958"/>
                  </a:lnTo>
                  <a:lnTo>
                    <a:pt x="11784" y="3972"/>
                  </a:lnTo>
                  <a:lnTo>
                    <a:pt x="19662" y="1766"/>
                  </a:lnTo>
                  <a:lnTo>
                    <a:pt x="57741" y="155"/>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2" name="SMARTInkShape-2055"/>
            <p:cNvSpPr/>
            <p:nvPr/>
          </p:nvSpPr>
          <p:spPr>
            <a:xfrm>
              <a:off x="4598966" y="2336800"/>
              <a:ext cx="40768" cy="567268"/>
            </a:xfrm>
            <a:custGeom>
              <a:avLst/>
              <a:gdLst/>
              <a:ahLst/>
              <a:cxnLst/>
              <a:rect l="0" t="0" r="0" b="0"/>
              <a:pathLst>
                <a:path w="40768" h="567268">
                  <a:moveTo>
                    <a:pt x="40767" y="0"/>
                  </a:moveTo>
                  <a:lnTo>
                    <a:pt x="40767" y="38999"/>
                  </a:lnTo>
                  <a:lnTo>
                    <a:pt x="40767" y="75263"/>
                  </a:lnTo>
                  <a:lnTo>
                    <a:pt x="40767" y="108848"/>
                  </a:lnTo>
                  <a:lnTo>
                    <a:pt x="40767" y="149530"/>
                  </a:lnTo>
                  <a:lnTo>
                    <a:pt x="40767" y="187925"/>
                  </a:lnTo>
                  <a:lnTo>
                    <a:pt x="38259" y="221565"/>
                  </a:lnTo>
                  <a:lnTo>
                    <a:pt x="33478" y="263272"/>
                  </a:lnTo>
                  <a:lnTo>
                    <a:pt x="32649" y="294063"/>
                  </a:lnTo>
                  <a:lnTo>
                    <a:pt x="27909" y="334545"/>
                  </a:lnTo>
                  <a:lnTo>
                    <a:pt x="20547" y="368803"/>
                  </a:lnTo>
                  <a:lnTo>
                    <a:pt x="16901" y="405818"/>
                  </a:lnTo>
                  <a:lnTo>
                    <a:pt x="11328" y="446575"/>
                  </a:lnTo>
                  <a:lnTo>
                    <a:pt x="3719" y="483946"/>
                  </a:lnTo>
                  <a:lnTo>
                    <a:pt x="0" y="509862"/>
                  </a:lnTo>
                  <a:lnTo>
                    <a:pt x="6901" y="5672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3" name="SMARTInkShape-2056"/>
            <p:cNvSpPr/>
            <p:nvPr/>
          </p:nvSpPr>
          <p:spPr>
            <a:xfrm>
              <a:off x="4893774" y="2523416"/>
              <a:ext cx="158624" cy="256005"/>
            </a:xfrm>
            <a:custGeom>
              <a:avLst/>
              <a:gdLst/>
              <a:ahLst/>
              <a:cxnLst/>
              <a:rect l="0" t="0" r="0" b="0"/>
              <a:pathLst>
                <a:path w="158624" h="256005">
                  <a:moveTo>
                    <a:pt x="25359" y="8117"/>
                  </a:moveTo>
                  <a:lnTo>
                    <a:pt x="25359" y="0"/>
                  </a:lnTo>
                  <a:lnTo>
                    <a:pt x="24419" y="20872"/>
                  </a:lnTo>
                  <a:lnTo>
                    <a:pt x="18659" y="47291"/>
                  </a:lnTo>
                  <a:lnTo>
                    <a:pt x="14907" y="72406"/>
                  </a:lnTo>
                  <a:lnTo>
                    <a:pt x="3461" y="109438"/>
                  </a:lnTo>
                  <a:lnTo>
                    <a:pt x="266" y="148956"/>
                  </a:lnTo>
                  <a:lnTo>
                    <a:pt x="20" y="189034"/>
                  </a:lnTo>
                  <a:lnTo>
                    <a:pt x="0" y="196462"/>
                  </a:lnTo>
                  <a:lnTo>
                    <a:pt x="8961" y="220399"/>
                  </a:lnTo>
                  <a:lnTo>
                    <a:pt x="35270" y="254359"/>
                  </a:lnTo>
                  <a:lnTo>
                    <a:pt x="41374" y="256004"/>
                  </a:lnTo>
                  <a:lnTo>
                    <a:pt x="79825" y="254146"/>
                  </a:lnTo>
                  <a:lnTo>
                    <a:pt x="116467" y="237805"/>
                  </a:lnTo>
                  <a:lnTo>
                    <a:pt x="128881" y="229675"/>
                  </a:lnTo>
                  <a:lnTo>
                    <a:pt x="153390" y="202446"/>
                  </a:lnTo>
                  <a:lnTo>
                    <a:pt x="157521" y="192949"/>
                  </a:lnTo>
                  <a:lnTo>
                    <a:pt x="158623" y="187784"/>
                  </a:lnTo>
                  <a:lnTo>
                    <a:pt x="157339" y="177026"/>
                  </a:lnTo>
                  <a:lnTo>
                    <a:pt x="153631" y="166914"/>
                  </a:lnTo>
                  <a:lnTo>
                    <a:pt x="148848" y="159284"/>
                  </a:lnTo>
                  <a:lnTo>
                    <a:pt x="136373" y="149699"/>
                  </a:lnTo>
                  <a:lnTo>
                    <a:pt x="125253" y="145396"/>
                  </a:lnTo>
                  <a:lnTo>
                    <a:pt x="111507" y="144121"/>
                  </a:lnTo>
                  <a:lnTo>
                    <a:pt x="95517" y="148237"/>
                  </a:lnTo>
                  <a:lnTo>
                    <a:pt x="66508" y="178080"/>
                  </a:lnTo>
                  <a:lnTo>
                    <a:pt x="56889" y="197079"/>
                  </a:lnTo>
                  <a:lnTo>
                    <a:pt x="52576" y="216088"/>
                  </a:lnTo>
                  <a:lnTo>
                    <a:pt x="67693" y="2536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SMARTInkShape-2057"/>
            <p:cNvSpPr/>
            <p:nvPr/>
          </p:nvSpPr>
          <p:spPr>
            <a:xfrm>
              <a:off x="4707467" y="2616200"/>
              <a:ext cx="110067" cy="8468"/>
            </a:xfrm>
            <a:custGeom>
              <a:avLst/>
              <a:gdLst/>
              <a:ahLst/>
              <a:cxnLst/>
              <a:rect l="0" t="0" r="0" b="0"/>
              <a:pathLst>
                <a:path w="110067" h="8468">
                  <a:moveTo>
                    <a:pt x="0" y="0"/>
                  </a:moveTo>
                  <a:lnTo>
                    <a:pt x="38976" y="0"/>
                  </a:lnTo>
                  <a:lnTo>
                    <a:pt x="110066"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5" name="SMARTInkShape-2058"/>
            <p:cNvSpPr/>
            <p:nvPr/>
          </p:nvSpPr>
          <p:spPr>
            <a:xfrm>
              <a:off x="5148912" y="2429933"/>
              <a:ext cx="7289" cy="118535"/>
            </a:xfrm>
            <a:custGeom>
              <a:avLst/>
              <a:gdLst/>
              <a:ahLst/>
              <a:cxnLst/>
              <a:rect l="0" t="0" r="0" b="0"/>
              <a:pathLst>
                <a:path w="7289" h="118535">
                  <a:moveTo>
                    <a:pt x="7288" y="0"/>
                  </a:moveTo>
                  <a:lnTo>
                    <a:pt x="6347" y="21201"/>
                  </a:lnTo>
                  <a:lnTo>
                    <a:pt x="0" y="52663"/>
                  </a:lnTo>
                  <a:lnTo>
                    <a:pt x="7288"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3" name="SMARTInkShape-Group442"/>
          <p:cNvGrpSpPr/>
          <p:nvPr/>
        </p:nvGrpSpPr>
        <p:grpSpPr>
          <a:xfrm>
            <a:off x="3217333" y="2345267"/>
            <a:ext cx="702735" cy="575734"/>
            <a:chOff x="3217333" y="2345267"/>
            <a:chExt cx="702735" cy="575734"/>
          </a:xfrm>
        </p:grpSpPr>
        <p:sp>
          <p:nvSpPr>
            <p:cNvPr id="1117" name="SMARTInkShape-2059"/>
            <p:cNvSpPr/>
            <p:nvPr/>
          </p:nvSpPr>
          <p:spPr>
            <a:xfrm>
              <a:off x="3691467" y="2399655"/>
              <a:ext cx="8467" cy="148813"/>
            </a:xfrm>
            <a:custGeom>
              <a:avLst/>
              <a:gdLst/>
              <a:ahLst/>
              <a:cxnLst/>
              <a:rect l="0" t="0" r="0" b="0"/>
              <a:pathLst>
                <a:path w="8467" h="148813">
                  <a:moveTo>
                    <a:pt x="8466" y="4878"/>
                  </a:moveTo>
                  <a:lnTo>
                    <a:pt x="3971" y="384"/>
                  </a:lnTo>
                  <a:lnTo>
                    <a:pt x="2647" y="0"/>
                  </a:lnTo>
                  <a:lnTo>
                    <a:pt x="1765" y="686"/>
                  </a:lnTo>
                  <a:lnTo>
                    <a:pt x="784" y="3956"/>
                  </a:lnTo>
                  <a:lnTo>
                    <a:pt x="13" y="43272"/>
                  </a:lnTo>
                  <a:lnTo>
                    <a:pt x="0" y="83697"/>
                  </a:lnTo>
                  <a:lnTo>
                    <a:pt x="8466" y="148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SMARTInkShape-2060"/>
            <p:cNvSpPr/>
            <p:nvPr/>
          </p:nvSpPr>
          <p:spPr>
            <a:xfrm>
              <a:off x="3572933" y="2607733"/>
              <a:ext cx="186268" cy="8468"/>
            </a:xfrm>
            <a:custGeom>
              <a:avLst/>
              <a:gdLst/>
              <a:ahLst/>
              <a:cxnLst/>
              <a:rect l="0" t="0" r="0" b="0"/>
              <a:pathLst>
                <a:path w="186268" h="8468">
                  <a:moveTo>
                    <a:pt x="0" y="0"/>
                  </a:moveTo>
                  <a:lnTo>
                    <a:pt x="22142" y="941"/>
                  </a:lnTo>
                  <a:lnTo>
                    <a:pt x="63313" y="7683"/>
                  </a:lnTo>
                  <a:lnTo>
                    <a:pt x="104805" y="8363"/>
                  </a:lnTo>
                  <a:lnTo>
                    <a:pt x="186267"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SMARTInkShape-2061"/>
            <p:cNvSpPr/>
            <p:nvPr/>
          </p:nvSpPr>
          <p:spPr>
            <a:xfrm>
              <a:off x="3869267" y="2345267"/>
              <a:ext cx="50801" cy="550334"/>
            </a:xfrm>
            <a:custGeom>
              <a:avLst/>
              <a:gdLst/>
              <a:ahLst/>
              <a:cxnLst/>
              <a:rect l="0" t="0" r="0" b="0"/>
              <a:pathLst>
                <a:path w="50801" h="550334">
                  <a:moveTo>
                    <a:pt x="50800" y="0"/>
                  </a:moveTo>
                  <a:lnTo>
                    <a:pt x="43510" y="0"/>
                  </a:lnTo>
                  <a:lnTo>
                    <a:pt x="43118" y="940"/>
                  </a:lnTo>
                  <a:lnTo>
                    <a:pt x="42682" y="4494"/>
                  </a:lnTo>
                  <a:lnTo>
                    <a:pt x="47280" y="21201"/>
                  </a:lnTo>
                  <a:lnTo>
                    <a:pt x="43170" y="57157"/>
                  </a:lnTo>
                  <a:lnTo>
                    <a:pt x="42498" y="94598"/>
                  </a:lnTo>
                  <a:lnTo>
                    <a:pt x="42382" y="131928"/>
                  </a:lnTo>
                  <a:lnTo>
                    <a:pt x="41407" y="169957"/>
                  </a:lnTo>
                  <a:lnTo>
                    <a:pt x="35635" y="206110"/>
                  </a:lnTo>
                  <a:lnTo>
                    <a:pt x="29721" y="244435"/>
                  </a:lnTo>
                  <a:lnTo>
                    <a:pt x="25312" y="285001"/>
                  </a:lnTo>
                  <a:lnTo>
                    <a:pt x="18222" y="325328"/>
                  </a:lnTo>
                  <a:lnTo>
                    <a:pt x="16247" y="367006"/>
                  </a:lnTo>
                  <a:lnTo>
                    <a:pt x="10282" y="403810"/>
                  </a:lnTo>
                  <a:lnTo>
                    <a:pt x="6496" y="439499"/>
                  </a:lnTo>
                  <a:lnTo>
                    <a:pt x="1283" y="476281"/>
                  </a:lnTo>
                  <a:lnTo>
                    <a:pt x="253" y="509364"/>
                  </a:lnTo>
                  <a:lnTo>
                    <a:pt x="0" y="550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0" name="SMARTInkShape-2062"/>
            <p:cNvSpPr/>
            <p:nvPr/>
          </p:nvSpPr>
          <p:spPr>
            <a:xfrm>
              <a:off x="3598947" y="2685245"/>
              <a:ext cx="168721" cy="149480"/>
            </a:xfrm>
            <a:custGeom>
              <a:avLst/>
              <a:gdLst/>
              <a:ahLst/>
              <a:cxnLst/>
              <a:rect l="0" t="0" r="0" b="0"/>
              <a:pathLst>
                <a:path w="168721" h="149480">
                  <a:moveTo>
                    <a:pt x="24786" y="32555"/>
                  </a:moveTo>
                  <a:lnTo>
                    <a:pt x="24786" y="28060"/>
                  </a:lnTo>
                  <a:lnTo>
                    <a:pt x="25727" y="26736"/>
                  </a:lnTo>
                  <a:lnTo>
                    <a:pt x="27295" y="25854"/>
                  </a:lnTo>
                  <a:lnTo>
                    <a:pt x="68533" y="8690"/>
                  </a:lnTo>
                  <a:lnTo>
                    <a:pt x="94041" y="0"/>
                  </a:lnTo>
                  <a:lnTo>
                    <a:pt x="102917" y="1780"/>
                  </a:lnTo>
                  <a:lnTo>
                    <a:pt x="125813" y="9192"/>
                  </a:lnTo>
                  <a:lnTo>
                    <a:pt x="137562" y="18846"/>
                  </a:lnTo>
                  <a:lnTo>
                    <a:pt x="138540" y="22475"/>
                  </a:lnTo>
                  <a:lnTo>
                    <a:pt x="135423" y="37512"/>
                  </a:lnTo>
                  <a:lnTo>
                    <a:pt x="127601" y="58483"/>
                  </a:lnTo>
                  <a:lnTo>
                    <a:pt x="118773" y="71046"/>
                  </a:lnTo>
                  <a:lnTo>
                    <a:pt x="106069" y="80393"/>
                  </a:lnTo>
                  <a:lnTo>
                    <a:pt x="64568" y="107432"/>
                  </a:lnTo>
                  <a:lnTo>
                    <a:pt x="36169" y="129335"/>
                  </a:lnTo>
                  <a:lnTo>
                    <a:pt x="9874" y="142941"/>
                  </a:lnTo>
                  <a:lnTo>
                    <a:pt x="1458" y="149479"/>
                  </a:lnTo>
                  <a:lnTo>
                    <a:pt x="767" y="149075"/>
                  </a:lnTo>
                  <a:lnTo>
                    <a:pt x="0" y="146117"/>
                  </a:lnTo>
                  <a:lnTo>
                    <a:pt x="1677" y="144011"/>
                  </a:lnTo>
                  <a:lnTo>
                    <a:pt x="12086" y="137493"/>
                  </a:lnTo>
                  <a:lnTo>
                    <a:pt x="46573" y="125141"/>
                  </a:lnTo>
                  <a:lnTo>
                    <a:pt x="50600" y="122501"/>
                  </a:lnTo>
                  <a:lnTo>
                    <a:pt x="75459" y="118264"/>
                  </a:lnTo>
                  <a:lnTo>
                    <a:pt x="89869" y="118471"/>
                  </a:lnTo>
                  <a:lnTo>
                    <a:pt x="127749" y="127692"/>
                  </a:lnTo>
                  <a:lnTo>
                    <a:pt x="144739" y="132878"/>
                  </a:lnTo>
                  <a:lnTo>
                    <a:pt x="158457" y="134043"/>
                  </a:lnTo>
                  <a:lnTo>
                    <a:pt x="168720" y="1426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1" name="SMARTInkShape-2063"/>
            <p:cNvSpPr/>
            <p:nvPr/>
          </p:nvSpPr>
          <p:spPr>
            <a:xfrm>
              <a:off x="3217333" y="2370667"/>
              <a:ext cx="8468" cy="550334"/>
            </a:xfrm>
            <a:custGeom>
              <a:avLst/>
              <a:gdLst/>
              <a:ahLst/>
              <a:cxnLst/>
              <a:rect l="0" t="0" r="0" b="0"/>
              <a:pathLst>
                <a:path w="8468" h="550334">
                  <a:moveTo>
                    <a:pt x="8467" y="0"/>
                  </a:moveTo>
                  <a:lnTo>
                    <a:pt x="8467" y="4494"/>
                  </a:lnTo>
                  <a:lnTo>
                    <a:pt x="5958" y="9210"/>
                  </a:lnTo>
                  <a:lnTo>
                    <a:pt x="2648" y="14441"/>
                  </a:lnTo>
                  <a:lnTo>
                    <a:pt x="785" y="23616"/>
                  </a:lnTo>
                  <a:lnTo>
                    <a:pt x="70" y="56783"/>
                  </a:lnTo>
                  <a:lnTo>
                    <a:pt x="20" y="89993"/>
                  </a:lnTo>
                  <a:lnTo>
                    <a:pt x="6" y="124083"/>
                  </a:lnTo>
                  <a:lnTo>
                    <a:pt x="2" y="158016"/>
                  </a:lnTo>
                  <a:lnTo>
                    <a:pt x="1" y="198177"/>
                  </a:lnTo>
                  <a:lnTo>
                    <a:pt x="0" y="238269"/>
                  </a:lnTo>
                  <a:lnTo>
                    <a:pt x="0" y="277770"/>
                  </a:lnTo>
                  <a:lnTo>
                    <a:pt x="0" y="313920"/>
                  </a:lnTo>
                  <a:lnTo>
                    <a:pt x="0" y="351191"/>
                  </a:lnTo>
                  <a:lnTo>
                    <a:pt x="0" y="387492"/>
                  </a:lnTo>
                  <a:lnTo>
                    <a:pt x="0" y="428862"/>
                  </a:lnTo>
                  <a:lnTo>
                    <a:pt x="0" y="467541"/>
                  </a:lnTo>
                  <a:lnTo>
                    <a:pt x="0" y="505526"/>
                  </a:lnTo>
                  <a:lnTo>
                    <a:pt x="0" y="550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SMARTInkShape-2064"/>
            <p:cNvSpPr/>
            <p:nvPr/>
          </p:nvSpPr>
          <p:spPr>
            <a:xfrm>
              <a:off x="3344364" y="2514600"/>
              <a:ext cx="160730" cy="296334"/>
            </a:xfrm>
            <a:custGeom>
              <a:avLst/>
              <a:gdLst/>
              <a:ahLst/>
              <a:cxnLst/>
              <a:rect l="0" t="0" r="0" b="0"/>
              <a:pathLst>
                <a:path w="160730" h="296334">
                  <a:moveTo>
                    <a:pt x="42303" y="0"/>
                  </a:moveTo>
                  <a:lnTo>
                    <a:pt x="33845" y="0"/>
                  </a:lnTo>
                  <a:lnTo>
                    <a:pt x="33836" y="29515"/>
                  </a:lnTo>
                  <a:lnTo>
                    <a:pt x="31327" y="34441"/>
                  </a:lnTo>
                  <a:lnTo>
                    <a:pt x="28017" y="39767"/>
                  </a:lnTo>
                  <a:lnTo>
                    <a:pt x="25213" y="48053"/>
                  </a:lnTo>
                  <a:lnTo>
                    <a:pt x="19783" y="56467"/>
                  </a:lnTo>
                  <a:lnTo>
                    <a:pt x="17756" y="64918"/>
                  </a:lnTo>
                  <a:lnTo>
                    <a:pt x="15984" y="91252"/>
                  </a:lnTo>
                  <a:lnTo>
                    <a:pt x="9615" y="111712"/>
                  </a:lnTo>
                  <a:lnTo>
                    <a:pt x="7564" y="141199"/>
                  </a:lnTo>
                  <a:lnTo>
                    <a:pt x="1155" y="162400"/>
                  </a:lnTo>
                  <a:lnTo>
                    <a:pt x="0" y="201668"/>
                  </a:lnTo>
                  <a:lnTo>
                    <a:pt x="916" y="217392"/>
                  </a:lnTo>
                  <a:lnTo>
                    <a:pt x="7652" y="241851"/>
                  </a:lnTo>
                  <a:lnTo>
                    <a:pt x="8333" y="256709"/>
                  </a:lnTo>
                  <a:lnTo>
                    <a:pt x="9308" y="258628"/>
                  </a:lnTo>
                  <a:lnTo>
                    <a:pt x="10899" y="259908"/>
                  </a:lnTo>
                  <a:lnTo>
                    <a:pt x="12900" y="260761"/>
                  </a:lnTo>
                  <a:lnTo>
                    <a:pt x="14234" y="262270"/>
                  </a:lnTo>
                  <a:lnTo>
                    <a:pt x="18884" y="271452"/>
                  </a:lnTo>
                  <a:lnTo>
                    <a:pt x="28583" y="282325"/>
                  </a:lnTo>
                  <a:lnTo>
                    <a:pt x="34010" y="285404"/>
                  </a:lnTo>
                  <a:lnTo>
                    <a:pt x="47970" y="288483"/>
                  </a:lnTo>
                  <a:lnTo>
                    <a:pt x="59240" y="294504"/>
                  </a:lnTo>
                  <a:lnTo>
                    <a:pt x="87458" y="296302"/>
                  </a:lnTo>
                  <a:lnTo>
                    <a:pt x="93103" y="293811"/>
                  </a:lnTo>
                  <a:lnTo>
                    <a:pt x="98747" y="290508"/>
                  </a:lnTo>
                  <a:lnTo>
                    <a:pt x="107214" y="287709"/>
                  </a:lnTo>
                  <a:lnTo>
                    <a:pt x="115680" y="282280"/>
                  </a:lnTo>
                  <a:lnTo>
                    <a:pt x="121325" y="280680"/>
                  </a:lnTo>
                  <a:lnTo>
                    <a:pt x="123206" y="279313"/>
                  </a:lnTo>
                  <a:lnTo>
                    <a:pt x="124461" y="277460"/>
                  </a:lnTo>
                  <a:lnTo>
                    <a:pt x="125297" y="275285"/>
                  </a:lnTo>
                  <a:lnTo>
                    <a:pt x="149227" y="256015"/>
                  </a:lnTo>
                  <a:lnTo>
                    <a:pt x="151439" y="248116"/>
                  </a:lnTo>
                  <a:lnTo>
                    <a:pt x="151956" y="242605"/>
                  </a:lnTo>
                  <a:lnTo>
                    <a:pt x="154694" y="237019"/>
                  </a:lnTo>
                  <a:lnTo>
                    <a:pt x="158106" y="231401"/>
                  </a:lnTo>
                  <a:lnTo>
                    <a:pt x="160297" y="220129"/>
                  </a:lnTo>
                  <a:lnTo>
                    <a:pt x="160729" y="208844"/>
                  </a:lnTo>
                  <a:lnTo>
                    <a:pt x="158280" y="203199"/>
                  </a:lnTo>
                  <a:lnTo>
                    <a:pt x="154996" y="197555"/>
                  </a:lnTo>
                  <a:lnTo>
                    <a:pt x="152715" y="187939"/>
                  </a:lnTo>
                  <a:lnTo>
                    <a:pt x="146619" y="179838"/>
                  </a:lnTo>
                  <a:lnTo>
                    <a:pt x="145110" y="174629"/>
                  </a:lnTo>
                  <a:lnTo>
                    <a:pt x="143767" y="172864"/>
                  </a:lnTo>
                  <a:lnTo>
                    <a:pt x="139766" y="170902"/>
                  </a:lnTo>
                  <a:lnTo>
                    <a:pt x="132224" y="169798"/>
                  </a:lnTo>
                  <a:lnTo>
                    <a:pt x="130473" y="168702"/>
                  </a:lnTo>
                  <a:lnTo>
                    <a:pt x="129305" y="167031"/>
                  </a:lnTo>
                  <a:lnTo>
                    <a:pt x="128526" y="164976"/>
                  </a:lnTo>
                  <a:lnTo>
                    <a:pt x="127066" y="163606"/>
                  </a:lnTo>
                  <a:lnTo>
                    <a:pt x="122936" y="162084"/>
                  </a:lnTo>
                  <a:lnTo>
                    <a:pt x="106006" y="160898"/>
                  </a:lnTo>
                  <a:lnTo>
                    <a:pt x="101032" y="163389"/>
                  </a:lnTo>
                  <a:lnTo>
                    <a:pt x="89072" y="173480"/>
                  </a:lnTo>
                  <a:lnTo>
                    <a:pt x="86608" y="178389"/>
                  </a:lnTo>
                  <a:lnTo>
                    <a:pt x="85950" y="181015"/>
                  </a:lnTo>
                  <a:lnTo>
                    <a:pt x="84571" y="182765"/>
                  </a:lnTo>
                  <a:lnTo>
                    <a:pt x="72967" y="190300"/>
                  </a:lnTo>
                  <a:lnTo>
                    <a:pt x="70042" y="195272"/>
                  </a:lnTo>
                  <a:lnTo>
                    <a:pt x="68396" y="205868"/>
                  </a:lnTo>
                  <a:lnTo>
                    <a:pt x="67070" y="214734"/>
                  </a:lnTo>
                  <a:lnTo>
                    <a:pt x="61062" y="228091"/>
                  </a:lnTo>
                  <a:lnTo>
                    <a:pt x="59267" y="256813"/>
                  </a:lnTo>
                  <a:lnTo>
                    <a:pt x="61759" y="262463"/>
                  </a:lnTo>
                  <a:lnTo>
                    <a:pt x="65061" y="268109"/>
                  </a:lnTo>
                  <a:lnTo>
                    <a:pt x="67355" y="277727"/>
                  </a:lnTo>
                  <a:lnTo>
                    <a:pt x="67600" y="283399"/>
                  </a:lnTo>
                  <a:lnTo>
                    <a:pt x="70166" y="288390"/>
                  </a:lnTo>
                  <a:lnTo>
                    <a:pt x="76169" y="296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31" name="SMARTInkShape-Group443"/>
          <p:cNvGrpSpPr/>
          <p:nvPr/>
        </p:nvGrpSpPr>
        <p:grpSpPr>
          <a:xfrm>
            <a:off x="1298989" y="2446867"/>
            <a:ext cx="1113287" cy="457201"/>
            <a:chOff x="1298989" y="2446867"/>
            <a:chExt cx="1113287" cy="457201"/>
          </a:xfrm>
        </p:grpSpPr>
        <p:sp>
          <p:nvSpPr>
            <p:cNvPr id="1124" name="SMARTInkShape-2065"/>
            <p:cNvSpPr/>
            <p:nvPr/>
          </p:nvSpPr>
          <p:spPr>
            <a:xfrm>
              <a:off x="2077922" y="2565400"/>
              <a:ext cx="334354" cy="245024"/>
            </a:xfrm>
            <a:custGeom>
              <a:avLst/>
              <a:gdLst/>
              <a:ahLst/>
              <a:cxnLst/>
              <a:rect l="0" t="0" r="0" b="0"/>
              <a:pathLst>
                <a:path w="334354" h="245024">
                  <a:moveTo>
                    <a:pt x="4878" y="0"/>
                  </a:moveTo>
                  <a:lnTo>
                    <a:pt x="0" y="0"/>
                  </a:lnTo>
                  <a:lnTo>
                    <a:pt x="42238" y="0"/>
                  </a:lnTo>
                  <a:lnTo>
                    <a:pt x="78141" y="0"/>
                  </a:lnTo>
                  <a:lnTo>
                    <a:pt x="117628" y="941"/>
                  </a:lnTo>
                  <a:lnTo>
                    <a:pt x="151697" y="5819"/>
                  </a:lnTo>
                  <a:lnTo>
                    <a:pt x="191711" y="12612"/>
                  </a:lnTo>
                  <a:lnTo>
                    <a:pt x="219304" y="17962"/>
                  </a:lnTo>
                  <a:lnTo>
                    <a:pt x="254747" y="35895"/>
                  </a:lnTo>
                  <a:lnTo>
                    <a:pt x="292603" y="60843"/>
                  </a:lnTo>
                  <a:lnTo>
                    <a:pt x="317908" y="80832"/>
                  </a:lnTo>
                  <a:lnTo>
                    <a:pt x="329572" y="101091"/>
                  </a:lnTo>
                  <a:lnTo>
                    <a:pt x="333447" y="115769"/>
                  </a:lnTo>
                  <a:lnTo>
                    <a:pt x="334353" y="129534"/>
                  </a:lnTo>
                  <a:lnTo>
                    <a:pt x="329738" y="145060"/>
                  </a:lnTo>
                  <a:lnTo>
                    <a:pt x="311637" y="181429"/>
                  </a:lnTo>
                  <a:lnTo>
                    <a:pt x="275983" y="217200"/>
                  </a:lnTo>
                  <a:lnTo>
                    <a:pt x="248773" y="230843"/>
                  </a:lnTo>
                  <a:lnTo>
                    <a:pt x="210402" y="241656"/>
                  </a:lnTo>
                  <a:lnTo>
                    <a:pt x="170545" y="245023"/>
                  </a:lnTo>
                  <a:lnTo>
                    <a:pt x="136573" y="238198"/>
                  </a:lnTo>
                  <a:lnTo>
                    <a:pt x="135008" y="236880"/>
                  </a:lnTo>
                  <a:lnTo>
                    <a:pt x="131878"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5" name="SMARTInkShape-2066"/>
            <p:cNvSpPr/>
            <p:nvPr/>
          </p:nvSpPr>
          <p:spPr>
            <a:xfrm>
              <a:off x="2192867" y="2558213"/>
              <a:ext cx="16934" cy="227321"/>
            </a:xfrm>
            <a:custGeom>
              <a:avLst/>
              <a:gdLst/>
              <a:ahLst/>
              <a:cxnLst/>
              <a:rect l="0" t="0" r="0" b="0"/>
              <a:pathLst>
                <a:path w="16934" h="227321">
                  <a:moveTo>
                    <a:pt x="0" y="15654"/>
                  </a:moveTo>
                  <a:lnTo>
                    <a:pt x="0" y="3041"/>
                  </a:lnTo>
                  <a:lnTo>
                    <a:pt x="940" y="1601"/>
                  </a:lnTo>
                  <a:lnTo>
                    <a:pt x="2508" y="641"/>
                  </a:lnTo>
                  <a:lnTo>
                    <a:pt x="4494" y="0"/>
                  </a:lnTo>
                  <a:lnTo>
                    <a:pt x="5818" y="515"/>
                  </a:lnTo>
                  <a:lnTo>
                    <a:pt x="6701" y="1798"/>
                  </a:lnTo>
                  <a:lnTo>
                    <a:pt x="7943" y="8099"/>
                  </a:lnTo>
                  <a:lnTo>
                    <a:pt x="8453" y="48080"/>
                  </a:lnTo>
                  <a:lnTo>
                    <a:pt x="8464" y="83103"/>
                  </a:lnTo>
                  <a:lnTo>
                    <a:pt x="8466" y="123016"/>
                  </a:lnTo>
                  <a:lnTo>
                    <a:pt x="8466" y="161561"/>
                  </a:lnTo>
                  <a:lnTo>
                    <a:pt x="16933" y="2273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SMARTInkShape-2067"/>
            <p:cNvSpPr/>
            <p:nvPr/>
          </p:nvSpPr>
          <p:spPr>
            <a:xfrm>
              <a:off x="1298989" y="2751667"/>
              <a:ext cx="182679" cy="8312"/>
            </a:xfrm>
            <a:custGeom>
              <a:avLst/>
              <a:gdLst/>
              <a:ahLst/>
              <a:cxnLst/>
              <a:rect l="0" t="0" r="0" b="0"/>
              <a:pathLst>
                <a:path w="182679" h="8312">
                  <a:moveTo>
                    <a:pt x="4878" y="0"/>
                  </a:moveTo>
                  <a:lnTo>
                    <a:pt x="0" y="0"/>
                  </a:lnTo>
                  <a:lnTo>
                    <a:pt x="2082" y="0"/>
                  </a:lnTo>
                  <a:lnTo>
                    <a:pt x="23707" y="7289"/>
                  </a:lnTo>
                  <a:lnTo>
                    <a:pt x="61235" y="8311"/>
                  </a:lnTo>
                  <a:lnTo>
                    <a:pt x="82724" y="5912"/>
                  </a:lnTo>
                  <a:lnTo>
                    <a:pt x="123628" y="778"/>
                  </a:lnTo>
                  <a:lnTo>
                    <a:pt x="1826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7" name="SMARTInkShape-2068"/>
            <p:cNvSpPr/>
            <p:nvPr/>
          </p:nvSpPr>
          <p:spPr>
            <a:xfrm>
              <a:off x="1329267" y="2567571"/>
              <a:ext cx="135467" cy="277230"/>
            </a:xfrm>
            <a:custGeom>
              <a:avLst/>
              <a:gdLst/>
              <a:ahLst/>
              <a:cxnLst/>
              <a:rect l="0" t="0" r="0" b="0"/>
              <a:pathLst>
                <a:path w="135467" h="277230">
                  <a:moveTo>
                    <a:pt x="0" y="260296"/>
                  </a:moveTo>
                  <a:lnTo>
                    <a:pt x="940" y="243973"/>
                  </a:lnTo>
                  <a:lnTo>
                    <a:pt x="8623" y="206158"/>
                  </a:lnTo>
                  <a:lnTo>
                    <a:pt x="17961" y="170040"/>
                  </a:lnTo>
                  <a:lnTo>
                    <a:pt x="35895" y="132560"/>
                  </a:lnTo>
                  <a:lnTo>
                    <a:pt x="46503" y="97567"/>
                  </a:lnTo>
                  <a:lnTo>
                    <a:pt x="71548" y="57676"/>
                  </a:lnTo>
                  <a:lnTo>
                    <a:pt x="76014" y="46064"/>
                  </a:lnTo>
                  <a:lnTo>
                    <a:pt x="104139" y="5156"/>
                  </a:lnTo>
                  <a:lnTo>
                    <a:pt x="108310" y="0"/>
                  </a:lnTo>
                  <a:lnTo>
                    <a:pt x="109836" y="217"/>
                  </a:lnTo>
                  <a:lnTo>
                    <a:pt x="114041" y="2967"/>
                  </a:lnTo>
                  <a:lnTo>
                    <a:pt x="116536" y="9833"/>
                  </a:lnTo>
                  <a:lnTo>
                    <a:pt x="119211" y="48502"/>
                  </a:lnTo>
                  <a:lnTo>
                    <a:pt x="124274" y="80472"/>
                  </a:lnTo>
                  <a:lnTo>
                    <a:pt x="126192" y="114717"/>
                  </a:lnTo>
                  <a:lnTo>
                    <a:pt x="126760" y="152355"/>
                  </a:lnTo>
                  <a:lnTo>
                    <a:pt x="124444" y="191310"/>
                  </a:lnTo>
                  <a:lnTo>
                    <a:pt x="119701" y="217192"/>
                  </a:lnTo>
                  <a:lnTo>
                    <a:pt x="135466" y="2772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8" name="SMARTInkShape-2069"/>
            <p:cNvSpPr/>
            <p:nvPr/>
          </p:nvSpPr>
          <p:spPr>
            <a:xfrm>
              <a:off x="1828831" y="2810933"/>
              <a:ext cx="16903" cy="93135"/>
            </a:xfrm>
            <a:custGeom>
              <a:avLst/>
              <a:gdLst/>
              <a:ahLst/>
              <a:cxnLst/>
              <a:rect l="0" t="0" r="0" b="0"/>
              <a:pathLst>
                <a:path w="16903" h="93135">
                  <a:moveTo>
                    <a:pt x="8436" y="0"/>
                  </a:moveTo>
                  <a:lnTo>
                    <a:pt x="1146" y="0"/>
                  </a:lnTo>
                  <a:lnTo>
                    <a:pt x="754" y="941"/>
                  </a:lnTo>
                  <a:lnTo>
                    <a:pt x="0" y="12613"/>
                  </a:lnTo>
                  <a:lnTo>
                    <a:pt x="930" y="14053"/>
                  </a:lnTo>
                  <a:lnTo>
                    <a:pt x="2491" y="15013"/>
                  </a:lnTo>
                  <a:lnTo>
                    <a:pt x="4473" y="15654"/>
                  </a:lnTo>
                  <a:lnTo>
                    <a:pt x="5794" y="17021"/>
                  </a:lnTo>
                  <a:lnTo>
                    <a:pt x="7262" y="21049"/>
                  </a:lnTo>
                  <a:lnTo>
                    <a:pt x="8436" y="63300"/>
                  </a:lnTo>
                  <a:lnTo>
                    <a:pt x="8436" y="74634"/>
                  </a:lnTo>
                  <a:lnTo>
                    <a:pt x="16902" y="931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SMARTInkShape-2070"/>
            <p:cNvSpPr/>
            <p:nvPr/>
          </p:nvSpPr>
          <p:spPr>
            <a:xfrm>
              <a:off x="1828800" y="2446867"/>
              <a:ext cx="8468" cy="118534"/>
            </a:xfrm>
            <a:custGeom>
              <a:avLst/>
              <a:gdLst/>
              <a:ahLst/>
              <a:cxnLst/>
              <a:rect l="0" t="0" r="0" b="0"/>
              <a:pathLst>
                <a:path w="8468" h="118534">
                  <a:moveTo>
                    <a:pt x="0" y="0"/>
                  </a:moveTo>
                  <a:lnTo>
                    <a:pt x="0" y="42230"/>
                  </a:lnTo>
                  <a:lnTo>
                    <a:pt x="0" y="82649"/>
                  </a:lnTo>
                  <a:lnTo>
                    <a:pt x="0" y="96061"/>
                  </a:lnTo>
                  <a:lnTo>
                    <a:pt x="941" y="97907"/>
                  </a:lnTo>
                  <a:lnTo>
                    <a:pt x="2509" y="99138"/>
                  </a:lnTo>
                  <a:lnTo>
                    <a:pt x="4494" y="99959"/>
                  </a:lnTo>
                  <a:lnTo>
                    <a:pt x="5819" y="102387"/>
                  </a:lnTo>
                  <a:lnTo>
                    <a:pt x="8467"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SMARTInkShape-2071"/>
            <p:cNvSpPr/>
            <p:nvPr/>
          </p:nvSpPr>
          <p:spPr>
            <a:xfrm>
              <a:off x="1727549" y="2624667"/>
              <a:ext cx="177091" cy="118534"/>
            </a:xfrm>
            <a:custGeom>
              <a:avLst/>
              <a:gdLst/>
              <a:ahLst/>
              <a:cxnLst/>
              <a:rect l="0" t="0" r="0" b="0"/>
              <a:pathLst>
                <a:path w="177091" h="118534">
                  <a:moveTo>
                    <a:pt x="8118" y="16933"/>
                  </a:moveTo>
                  <a:lnTo>
                    <a:pt x="0" y="16933"/>
                  </a:lnTo>
                  <a:lnTo>
                    <a:pt x="7778" y="8815"/>
                  </a:lnTo>
                  <a:lnTo>
                    <a:pt x="37529" y="8467"/>
                  </a:lnTo>
                  <a:lnTo>
                    <a:pt x="42513" y="5958"/>
                  </a:lnTo>
                  <a:lnTo>
                    <a:pt x="47864" y="2648"/>
                  </a:lnTo>
                  <a:lnTo>
                    <a:pt x="58964" y="523"/>
                  </a:lnTo>
                  <a:lnTo>
                    <a:pt x="101251" y="1"/>
                  </a:lnTo>
                  <a:lnTo>
                    <a:pt x="139117" y="0"/>
                  </a:lnTo>
                  <a:lnTo>
                    <a:pt x="140606" y="940"/>
                  </a:lnTo>
                  <a:lnTo>
                    <a:pt x="141599" y="2508"/>
                  </a:lnTo>
                  <a:lnTo>
                    <a:pt x="143192" y="7289"/>
                  </a:lnTo>
                  <a:lnTo>
                    <a:pt x="145919" y="7943"/>
                  </a:lnTo>
                  <a:lnTo>
                    <a:pt x="147963" y="8117"/>
                  </a:lnTo>
                  <a:lnTo>
                    <a:pt x="149326" y="9175"/>
                  </a:lnTo>
                  <a:lnTo>
                    <a:pt x="151692" y="15726"/>
                  </a:lnTo>
                  <a:lnTo>
                    <a:pt x="150871" y="16128"/>
                  </a:lnTo>
                  <a:lnTo>
                    <a:pt x="147450" y="16575"/>
                  </a:lnTo>
                  <a:lnTo>
                    <a:pt x="146162" y="17635"/>
                  </a:lnTo>
                  <a:lnTo>
                    <a:pt x="142870" y="25535"/>
                  </a:lnTo>
                  <a:lnTo>
                    <a:pt x="139190" y="29536"/>
                  </a:lnTo>
                  <a:lnTo>
                    <a:pt x="134419" y="31942"/>
                  </a:lnTo>
                  <a:lnTo>
                    <a:pt x="131830" y="32583"/>
                  </a:lnTo>
                  <a:lnTo>
                    <a:pt x="119974" y="39432"/>
                  </a:lnTo>
                  <a:lnTo>
                    <a:pt x="107635" y="42414"/>
                  </a:lnTo>
                  <a:lnTo>
                    <a:pt x="105507" y="44269"/>
                  </a:lnTo>
                  <a:lnTo>
                    <a:pt x="104088" y="46445"/>
                  </a:lnTo>
                  <a:lnTo>
                    <a:pt x="102202" y="47897"/>
                  </a:lnTo>
                  <a:lnTo>
                    <a:pt x="97597" y="49510"/>
                  </a:lnTo>
                  <a:lnTo>
                    <a:pt x="58921" y="50800"/>
                  </a:lnTo>
                  <a:lnTo>
                    <a:pt x="79894" y="50800"/>
                  </a:lnTo>
                  <a:lnTo>
                    <a:pt x="84860" y="48291"/>
                  </a:lnTo>
                  <a:lnTo>
                    <a:pt x="90203" y="44981"/>
                  </a:lnTo>
                  <a:lnTo>
                    <a:pt x="101299" y="42856"/>
                  </a:lnTo>
                  <a:lnTo>
                    <a:pt x="112549" y="42436"/>
                  </a:lnTo>
                  <a:lnTo>
                    <a:pt x="118189" y="44887"/>
                  </a:lnTo>
                  <a:lnTo>
                    <a:pt x="121009" y="46858"/>
                  </a:lnTo>
                  <a:lnTo>
                    <a:pt x="123831" y="47231"/>
                  </a:lnTo>
                  <a:lnTo>
                    <a:pt x="129474" y="45137"/>
                  </a:lnTo>
                  <a:lnTo>
                    <a:pt x="132296" y="45143"/>
                  </a:lnTo>
                  <a:lnTo>
                    <a:pt x="145350" y="50386"/>
                  </a:lnTo>
                  <a:lnTo>
                    <a:pt x="147583" y="50524"/>
                  </a:lnTo>
                  <a:lnTo>
                    <a:pt x="149073" y="51557"/>
                  </a:lnTo>
                  <a:lnTo>
                    <a:pt x="150065" y="53186"/>
                  </a:lnTo>
                  <a:lnTo>
                    <a:pt x="150727" y="55212"/>
                  </a:lnTo>
                  <a:lnTo>
                    <a:pt x="152109" y="56564"/>
                  </a:lnTo>
                  <a:lnTo>
                    <a:pt x="156153" y="58065"/>
                  </a:lnTo>
                  <a:lnTo>
                    <a:pt x="163719" y="58910"/>
                  </a:lnTo>
                  <a:lnTo>
                    <a:pt x="165474" y="59970"/>
                  </a:lnTo>
                  <a:lnTo>
                    <a:pt x="166644" y="61617"/>
                  </a:lnTo>
                  <a:lnTo>
                    <a:pt x="168522" y="66525"/>
                  </a:lnTo>
                  <a:lnTo>
                    <a:pt x="177090" y="75819"/>
                  </a:lnTo>
                  <a:lnTo>
                    <a:pt x="164829" y="88802"/>
                  </a:lnTo>
                  <a:lnTo>
                    <a:pt x="159925" y="91208"/>
                  </a:lnTo>
                  <a:lnTo>
                    <a:pt x="145599" y="93999"/>
                  </a:lnTo>
                  <a:lnTo>
                    <a:pt x="137701" y="98929"/>
                  </a:lnTo>
                  <a:lnTo>
                    <a:pt x="128462" y="100808"/>
                  </a:lnTo>
                  <a:lnTo>
                    <a:pt x="115167" y="102306"/>
                  </a:lnTo>
                  <a:lnTo>
                    <a:pt x="98775" y="108859"/>
                  </a:lnTo>
                  <a:lnTo>
                    <a:pt x="58919" y="110062"/>
                  </a:lnTo>
                  <a:lnTo>
                    <a:pt x="56096" y="110064"/>
                  </a:lnTo>
                  <a:lnTo>
                    <a:pt x="54214" y="111005"/>
                  </a:lnTo>
                  <a:lnTo>
                    <a:pt x="52960" y="112574"/>
                  </a:lnTo>
                  <a:lnTo>
                    <a:pt x="50451"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2" name="SMARTInkShape-Group444"/>
          <p:cNvGrpSpPr/>
          <p:nvPr/>
        </p:nvGrpSpPr>
        <p:grpSpPr>
          <a:xfrm>
            <a:off x="2048933" y="1439333"/>
            <a:ext cx="4394201" cy="381001"/>
            <a:chOff x="2048933" y="1439333"/>
            <a:chExt cx="4394201" cy="381001"/>
          </a:xfrm>
        </p:grpSpPr>
        <p:sp>
          <p:nvSpPr>
            <p:cNvPr id="1132" name="SMARTInkShape-2072"/>
            <p:cNvSpPr/>
            <p:nvPr/>
          </p:nvSpPr>
          <p:spPr>
            <a:xfrm>
              <a:off x="5697492" y="1474377"/>
              <a:ext cx="25842" cy="269757"/>
            </a:xfrm>
            <a:custGeom>
              <a:avLst/>
              <a:gdLst/>
              <a:ahLst/>
              <a:cxnLst/>
              <a:rect l="0" t="0" r="0" b="0"/>
              <a:pathLst>
                <a:path w="25842" h="269757">
                  <a:moveTo>
                    <a:pt x="9041" y="7290"/>
                  </a:moveTo>
                  <a:lnTo>
                    <a:pt x="9041" y="0"/>
                  </a:lnTo>
                  <a:lnTo>
                    <a:pt x="13536" y="3666"/>
                  </a:lnTo>
                  <a:lnTo>
                    <a:pt x="20827" y="10711"/>
                  </a:lnTo>
                  <a:lnTo>
                    <a:pt x="23686" y="18531"/>
                  </a:lnTo>
                  <a:lnTo>
                    <a:pt x="25841" y="57129"/>
                  </a:lnTo>
                  <a:lnTo>
                    <a:pt x="20130" y="97585"/>
                  </a:lnTo>
                  <a:lnTo>
                    <a:pt x="15517" y="136238"/>
                  </a:lnTo>
                  <a:lnTo>
                    <a:pt x="8952" y="172594"/>
                  </a:lnTo>
                  <a:lnTo>
                    <a:pt x="0" y="205408"/>
                  </a:lnTo>
                  <a:lnTo>
                    <a:pt x="575" y="269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SMARTInkShape-2073"/>
            <p:cNvSpPr/>
            <p:nvPr/>
          </p:nvSpPr>
          <p:spPr>
            <a:xfrm>
              <a:off x="4761602" y="1617133"/>
              <a:ext cx="164935" cy="152355"/>
            </a:xfrm>
            <a:custGeom>
              <a:avLst/>
              <a:gdLst/>
              <a:ahLst/>
              <a:cxnLst/>
              <a:rect l="0" t="0" r="0" b="0"/>
              <a:pathLst>
                <a:path w="164935" h="152355">
                  <a:moveTo>
                    <a:pt x="149065" y="0"/>
                  </a:moveTo>
                  <a:lnTo>
                    <a:pt x="140424" y="941"/>
                  </a:lnTo>
                  <a:lnTo>
                    <a:pt x="105594" y="11785"/>
                  </a:lnTo>
                  <a:lnTo>
                    <a:pt x="71699" y="23617"/>
                  </a:lnTo>
                  <a:lnTo>
                    <a:pt x="34761" y="38079"/>
                  </a:lnTo>
                  <a:lnTo>
                    <a:pt x="8789" y="45988"/>
                  </a:lnTo>
                  <a:lnTo>
                    <a:pt x="2053" y="51170"/>
                  </a:lnTo>
                  <a:lnTo>
                    <a:pt x="257" y="53869"/>
                  </a:lnTo>
                  <a:lnTo>
                    <a:pt x="0" y="56609"/>
                  </a:lnTo>
                  <a:lnTo>
                    <a:pt x="2224" y="62162"/>
                  </a:lnTo>
                  <a:lnTo>
                    <a:pt x="6015" y="64019"/>
                  </a:lnTo>
                  <a:lnTo>
                    <a:pt x="42467" y="67407"/>
                  </a:lnTo>
                  <a:lnTo>
                    <a:pt x="73550" y="70178"/>
                  </a:lnTo>
                  <a:lnTo>
                    <a:pt x="111361" y="79505"/>
                  </a:lnTo>
                  <a:lnTo>
                    <a:pt x="147816" y="93197"/>
                  </a:lnTo>
                  <a:lnTo>
                    <a:pt x="157917" y="98806"/>
                  </a:lnTo>
                  <a:lnTo>
                    <a:pt x="162406" y="104435"/>
                  </a:lnTo>
                  <a:lnTo>
                    <a:pt x="164934" y="112893"/>
                  </a:lnTo>
                  <a:lnTo>
                    <a:pt x="160507" y="121044"/>
                  </a:lnTo>
                  <a:lnTo>
                    <a:pt x="152269" y="129998"/>
                  </a:lnTo>
                  <a:lnTo>
                    <a:pt x="136113" y="140327"/>
                  </a:lnTo>
                  <a:lnTo>
                    <a:pt x="106663" y="150625"/>
                  </a:lnTo>
                  <a:lnTo>
                    <a:pt x="71741" y="152167"/>
                  </a:lnTo>
                  <a:lnTo>
                    <a:pt x="47765" y="152354"/>
                  </a:lnTo>
                  <a:lnTo>
                    <a:pt x="30531" y="143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4" name="SMARTInkShape-2074"/>
            <p:cNvSpPr/>
            <p:nvPr/>
          </p:nvSpPr>
          <p:spPr>
            <a:xfrm>
              <a:off x="2812110" y="1667933"/>
              <a:ext cx="125824" cy="133646"/>
            </a:xfrm>
            <a:custGeom>
              <a:avLst/>
              <a:gdLst/>
              <a:ahLst/>
              <a:cxnLst/>
              <a:rect l="0" t="0" r="0" b="0"/>
              <a:pathLst>
                <a:path w="125824" h="133646">
                  <a:moveTo>
                    <a:pt x="7290" y="8467"/>
                  </a:moveTo>
                  <a:lnTo>
                    <a:pt x="2795" y="8467"/>
                  </a:lnTo>
                  <a:lnTo>
                    <a:pt x="1471" y="10348"/>
                  </a:lnTo>
                  <a:lnTo>
                    <a:pt x="0" y="17456"/>
                  </a:lnTo>
                  <a:lnTo>
                    <a:pt x="7515" y="59637"/>
                  </a:lnTo>
                  <a:lnTo>
                    <a:pt x="24402" y="101457"/>
                  </a:lnTo>
                  <a:lnTo>
                    <a:pt x="30234" y="115982"/>
                  </a:lnTo>
                  <a:lnTo>
                    <a:pt x="32546" y="133645"/>
                  </a:lnTo>
                  <a:lnTo>
                    <a:pt x="33602" y="121588"/>
                  </a:lnTo>
                  <a:lnTo>
                    <a:pt x="47129" y="84265"/>
                  </a:lnTo>
                  <a:lnTo>
                    <a:pt x="63763" y="43313"/>
                  </a:lnTo>
                  <a:lnTo>
                    <a:pt x="69392" y="33989"/>
                  </a:lnTo>
                  <a:lnTo>
                    <a:pt x="82344" y="23450"/>
                  </a:lnTo>
                  <a:lnTo>
                    <a:pt x="12582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5" name="SMARTInkShape-2075"/>
            <p:cNvSpPr/>
            <p:nvPr/>
          </p:nvSpPr>
          <p:spPr>
            <a:xfrm>
              <a:off x="3733843" y="1667936"/>
              <a:ext cx="160825" cy="126983"/>
            </a:xfrm>
            <a:custGeom>
              <a:avLst/>
              <a:gdLst/>
              <a:ahLst/>
              <a:cxnLst/>
              <a:rect l="0" t="0" r="0" b="0"/>
              <a:pathLst>
                <a:path w="160825" h="126983">
                  <a:moveTo>
                    <a:pt x="25357" y="67731"/>
                  </a:moveTo>
                  <a:lnTo>
                    <a:pt x="57934" y="67731"/>
                  </a:lnTo>
                  <a:lnTo>
                    <a:pt x="74867" y="52077"/>
                  </a:lnTo>
                  <a:lnTo>
                    <a:pt x="80270" y="51177"/>
                  </a:lnTo>
                  <a:lnTo>
                    <a:pt x="81721" y="50109"/>
                  </a:lnTo>
                  <a:lnTo>
                    <a:pt x="91801" y="35399"/>
                  </a:lnTo>
                  <a:lnTo>
                    <a:pt x="93776" y="27408"/>
                  </a:lnTo>
                  <a:lnTo>
                    <a:pt x="101198" y="17394"/>
                  </a:lnTo>
                  <a:lnTo>
                    <a:pt x="101526" y="9682"/>
                  </a:lnTo>
                  <a:lnTo>
                    <a:pt x="93438" y="378"/>
                  </a:lnTo>
                  <a:lnTo>
                    <a:pt x="64827" y="0"/>
                  </a:lnTo>
                  <a:lnTo>
                    <a:pt x="62959" y="940"/>
                  </a:lnTo>
                  <a:lnTo>
                    <a:pt x="61714" y="2507"/>
                  </a:lnTo>
                  <a:lnTo>
                    <a:pt x="60884" y="4493"/>
                  </a:lnTo>
                  <a:lnTo>
                    <a:pt x="59390" y="5816"/>
                  </a:lnTo>
                  <a:lnTo>
                    <a:pt x="50232" y="10450"/>
                  </a:lnTo>
                  <a:lnTo>
                    <a:pt x="44879" y="14050"/>
                  </a:lnTo>
                  <a:lnTo>
                    <a:pt x="39365" y="15651"/>
                  </a:lnTo>
                  <a:lnTo>
                    <a:pt x="37517" y="17018"/>
                  </a:lnTo>
                  <a:lnTo>
                    <a:pt x="36286" y="18871"/>
                  </a:lnTo>
                  <a:lnTo>
                    <a:pt x="33977" y="23437"/>
                  </a:lnTo>
                  <a:lnTo>
                    <a:pt x="3700" y="56448"/>
                  </a:lnTo>
                  <a:lnTo>
                    <a:pt x="1066" y="64910"/>
                  </a:lnTo>
                  <a:lnTo>
                    <a:pt x="0" y="87487"/>
                  </a:lnTo>
                  <a:lnTo>
                    <a:pt x="2485" y="93131"/>
                  </a:lnTo>
                  <a:lnTo>
                    <a:pt x="20105" y="113235"/>
                  </a:lnTo>
                  <a:lnTo>
                    <a:pt x="25532" y="116177"/>
                  </a:lnTo>
                  <a:lnTo>
                    <a:pt x="61214" y="126413"/>
                  </a:lnTo>
                  <a:lnTo>
                    <a:pt x="102132" y="126982"/>
                  </a:lnTo>
                  <a:lnTo>
                    <a:pt x="137983" y="124487"/>
                  </a:lnTo>
                  <a:lnTo>
                    <a:pt x="160824" y="118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6" name="SMARTInkShape-2076"/>
            <p:cNvSpPr/>
            <p:nvPr/>
          </p:nvSpPr>
          <p:spPr>
            <a:xfrm>
              <a:off x="3979333" y="1550577"/>
              <a:ext cx="25401" cy="269757"/>
            </a:xfrm>
            <a:custGeom>
              <a:avLst/>
              <a:gdLst/>
              <a:ahLst/>
              <a:cxnLst/>
              <a:rect l="0" t="0" r="0" b="0"/>
              <a:pathLst>
                <a:path w="25401" h="269757">
                  <a:moveTo>
                    <a:pt x="25400" y="7290"/>
                  </a:moveTo>
                  <a:lnTo>
                    <a:pt x="18111" y="0"/>
                  </a:lnTo>
                  <a:lnTo>
                    <a:pt x="17718" y="548"/>
                  </a:lnTo>
                  <a:lnTo>
                    <a:pt x="12470" y="42325"/>
                  </a:lnTo>
                  <a:lnTo>
                    <a:pt x="6485" y="83644"/>
                  </a:lnTo>
                  <a:lnTo>
                    <a:pt x="855" y="120025"/>
                  </a:lnTo>
                  <a:lnTo>
                    <a:pt x="169" y="154259"/>
                  </a:lnTo>
                  <a:lnTo>
                    <a:pt x="22" y="190611"/>
                  </a:lnTo>
                  <a:lnTo>
                    <a:pt x="0" y="269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SMARTInkShape-2077"/>
            <p:cNvSpPr/>
            <p:nvPr/>
          </p:nvSpPr>
          <p:spPr>
            <a:xfrm>
              <a:off x="6434667" y="1439333"/>
              <a:ext cx="8467" cy="262468"/>
            </a:xfrm>
            <a:custGeom>
              <a:avLst/>
              <a:gdLst/>
              <a:ahLst/>
              <a:cxnLst/>
              <a:rect l="0" t="0" r="0" b="0"/>
              <a:pathLst>
                <a:path w="8467" h="262468">
                  <a:moveTo>
                    <a:pt x="8466" y="0"/>
                  </a:moveTo>
                  <a:lnTo>
                    <a:pt x="8466" y="36816"/>
                  </a:lnTo>
                  <a:lnTo>
                    <a:pt x="8466" y="72811"/>
                  </a:lnTo>
                  <a:lnTo>
                    <a:pt x="2647" y="113335"/>
                  </a:lnTo>
                  <a:lnTo>
                    <a:pt x="349" y="150345"/>
                  </a:lnTo>
                  <a:lnTo>
                    <a:pt x="69" y="192620"/>
                  </a:lnTo>
                  <a:lnTo>
                    <a:pt x="0" y="262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8" name="SMARTInkShape-2078"/>
            <p:cNvSpPr/>
            <p:nvPr/>
          </p:nvSpPr>
          <p:spPr>
            <a:xfrm>
              <a:off x="6181844" y="1600703"/>
              <a:ext cx="168157" cy="99571"/>
            </a:xfrm>
            <a:custGeom>
              <a:avLst/>
              <a:gdLst/>
              <a:ahLst/>
              <a:cxnLst/>
              <a:rect l="0" t="0" r="0" b="0"/>
              <a:pathLst>
                <a:path w="168157" h="99571">
                  <a:moveTo>
                    <a:pt x="7289" y="50297"/>
                  </a:moveTo>
                  <a:lnTo>
                    <a:pt x="0" y="57587"/>
                  </a:lnTo>
                  <a:lnTo>
                    <a:pt x="549" y="58920"/>
                  </a:lnTo>
                  <a:lnTo>
                    <a:pt x="6215" y="65950"/>
                  </a:lnTo>
                  <a:lnTo>
                    <a:pt x="15962" y="66851"/>
                  </a:lnTo>
                  <a:lnTo>
                    <a:pt x="42571" y="59907"/>
                  </a:lnTo>
                  <a:lnTo>
                    <a:pt x="63583" y="44284"/>
                  </a:lnTo>
                  <a:lnTo>
                    <a:pt x="77606" y="29737"/>
                  </a:lnTo>
                  <a:lnTo>
                    <a:pt x="80875" y="22972"/>
                  </a:lnTo>
                  <a:lnTo>
                    <a:pt x="83145" y="8082"/>
                  </a:lnTo>
                  <a:lnTo>
                    <a:pt x="83260" y="5220"/>
                  </a:lnTo>
                  <a:lnTo>
                    <a:pt x="81455" y="3313"/>
                  </a:lnTo>
                  <a:lnTo>
                    <a:pt x="74433" y="1193"/>
                  </a:lnTo>
                  <a:lnTo>
                    <a:pt x="64396" y="0"/>
                  </a:lnTo>
                  <a:lnTo>
                    <a:pt x="58383" y="2229"/>
                  </a:lnTo>
                  <a:lnTo>
                    <a:pt x="31062" y="19412"/>
                  </a:lnTo>
                  <a:lnTo>
                    <a:pt x="11123" y="55322"/>
                  </a:lnTo>
                  <a:lnTo>
                    <a:pt x="7795" y="77137"/>
                  </a:lnTo>
                  <a:lnTo>
                    <a:pt x="15039" y="86058"/>
                  </a:lnTo>
                  <a:lnTo>
                    <a:pt x="26726" y="94413"/>
                  </a:lnTo>
                  <a:lnTo>
                    <a:pt x="38193" y="98126"/>
                  </a:lnTo>
                  <a:lnTo>
                    <a:pt x="75343" y="99570"/>
                  </a:lnTo>
                  <a:lnTo>
                    <a:pt x="110657" y="95105"/>
                  </a:lnTo>
                  <a:lnTo>
                    <a:pt x="151641" y="88462"/>
                  </a:lnTo>
                  <a:lnTo>
                    <a:pt x="168156" y="841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9" name="SMARTInkShape-2079"/>
            <p:cNvSpPr/>
            <p:nvPr/>
          </p:nvSpPr>
          <p:spPr>
            <a:xfrm>
              <a:off x="2048933" y="1685141"/>
              <a:ext cx="228601" cy="118260"/>
            </a:xfrm>
            <a:custGeom>
              <a:avLst/>
              <a:gdLst/>
              <a:ahLst/>
              <a:cxnLst/>
              <a:rect l="0" t="0" r="0" b="0"/>
              <a:pathLst>
                <a:path w="228601" h="118260">
                  <a:moveTo>
                    <a:pt x="0" y="33592"/>
                  </a:moveTo>
                  <a:lnTo>
                    <a:pt x="0" y="38087"/>
                  </a:lnTo>
                  <a:lnTo>
                    <a:pt x="2509" y="42803"/>
                  </a:lnTo>
                  <a:lnTo>
                    <a:pt x="4495" y="45377"/>
                  </a:lnTo>
                  <a:lnTo>
                    <a:pt x="6702" y="53254"/>
                  </a:lnTo>
                  <a:lnTo>
                    <a:pt x="8398" y="94847"/>
                  </a:lnTo>
                  <a:lnTo>
                    <a:pt x="8466" y="117721"/>
                  </a:lnTo>
                  <a:lnTo>
                    <a:pt x="8467" y="101933"/>
                  </a:lnTo>
                  <a:lnTo>
                    <a:pt x="13484" y="91874"/>
                  </a:lnTo>
                  <a:lnTo>
                    <a:pt x="24378" y="73125"/>
                  </a:lnTo>
                  <a:lnTo>
                    <a:pt x="45196" y="35105"/>
                  </a:lnTo>
                  <a:lnTo>
                    <a:pt x="73243" y="2854"/>
                  </a:lnTo>
                  <a:lnTo>
                    <a:pt x="79903" y="1116"/>
                  </a:lnTo>
                  <a:lnTo>
                    <a:pt x="95015" y="0"/>
                  </a:lnTo>
                  <a:lnTo>
                    <a:pt x="97210" y="849"/>
                  </a:lnTo>
                  <a:lnTo>
                    <a:pt x="98673" y="2356"/>
                  </a:lnTo>
                  <a:lnTo>
                    <a:pt x="114987" y="36847"/>
                  </a:lnTo>
                  <a:lnTo>
                    <a:pt x="118222" y="76138"/>
                  </a:lnTo>
                  <a:lnTo>
                    <a:pt x="118522" y="100233"/>
                  </a:lnTo>
                  <a:lnTo>
                    <a:pt x="119472" y="92469"/>
                  </a:lnTo>
                  <a:lnTo>
                    <a:pt x="133916" y="55567"/>
                  </a:lnTo>
                  <a:lnTo>
                    <a:pt x="157289" y="15592"/>
                  </a:lnTo>
                  <a:lnTo>
                    <a:pt x="163353" y="7404"/>
                  </a:lnTo>
                  <a:lnTo>
                    <a:pt x="171693" y="3138"/>
                  </a:lnTo>
                  <a:lnTo>
                    <a:pt x="187883" y="400"/>
                  </a:lnTo>
                  <a:lnTo>
                    <a:pt x="194197" y="2534"/>
                  </a:lnTo>
                  <a:lnTo>
                    <a:pt x="197198" y="4420"/>
                  </a:lnTo>
                  <a:lnTo>
                    <a:pt x="199199" y="6618"/>
                  </a:lnTo>
                  <a:lnTo>
                    <a:pt x="207168" y="28635"/>
                  </a:lnTo>
                  <a:lnTo>
                    <a:pt x="215767" y="68944"/>
                  </a:lnTo>
                  <a:lnTo>
                    <a:pt x="228600" y="1182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SMARTInkShape-2080"/>
            <p:cNvSpPr/>
            <p:nvPr/>
          </p:nvSpPr>
          <p:spPr>
            <a:xfrm>
              <a:off x="5791200" y="1604139"/>
              <a:ext cx="143934" cy="118111"/>
            </a:xfrm>
            <a:custGeom>
              <a:avLst/>
              <a:gdLst/>
              <a:ahLst/>
              <a:cxnLst/>
              <a:rect l="0" t="0" r="0" b="0"/>
              <a:pathLst>
                <a:path w="143934" h="118111">
                  <a:moveTo>
                    <a:pt x="0" y="55328"/>
                  </a:moveTo>
                  <a:lnTo>
                    <a:pt x="4494" y="55328"/>
                  </a:lnTo>
                  <a:lnTo>
                    <a:pt x="31687" y="62618"/>
                  </a:lnTo>
                  <a:lnTo>
                    <a:pt x="70593" y="55103"/>
                  </a:lnTo>
                  <a:lnTo>
                    <a:pt x="98783" y="43638"/>
                  </a:lnTo>
                  <a:lnTo>
                    <a:pt x="115712" y="30959"/>
                  </a:lnTo>
                  <a:lnTo>
                    <a:pt x="121983" y="23173"/>
                  </a:lnTo>
                  <a:lnTo>
                    <a:pt x="125514" y="13502"/>
                  </a:lnTo>
                  <a:lnTo>
                    <a:pt x="126707" y="6300"/>
                  </a:lnTo>
                  <a:lnTo>
                    <a:pt x="117923" y="558"/>
                  </a:lnTo>
                  <a:lnTo>
                    <a:pt x="114364" y="0"/>
                  </a:lnTo>
                  <a:lnTo>
                    <a:pt x="111049" y="568"/>
                  </a:lnTo>
                  <a:lnTo>
                    <a:pt x="102978" y="2768"/>
                  </a:lnTo>
                  <a:lnTo>
                    <a:pt x="83507" y="5888"/>
                  </a:lnTo>
                  <a:lnTo>
                    <a:pt x="42306" y="27546"/>
                  </a:lnTo>
                  <a:lnTo>
                    <a:pt x="16152" y="48441"/>
                  </a:lnTo>
                  <a:lnTo>
                    <a:pt x="11883" y="54775"/>
                  </a:lnTo>
                  <a:lnTo>
                    <a:pt x="9985" y="61667"/>
                  </a:lnTo>
                  <a:lnTo>
                    <a:pt x="9142" y="71002"/>
                  </a:lnTo>
                  <a:lnTo>
                    <a:pt x="13161" y="86835"/>
                  </a:lnTo>
                  <a:lnTo>
                    <a:pt x="24806" y="103443"/>
                  </a:lnTo>
                  <a:lnTo>
                    <a:pt x="34857" y="109638"/>
                  </a:lnTo>
                  <a:lnTo>
                    <a:pt x="65629" y="118110"/>
                  </a:lnTo>
                  <a:lnTo>
                    <a:pt x="143933" y="114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1" name="SMARTInkShape-2081"/>
            <p:cNvSpPr/>
            <p:nvPr/>
          </p:nvSpPr>
          <p:spPr>
            <a:xfrm>
              <a:off x="2549992" y="1608770"/>
              <a:ext cx="15409" cy="177698"/>
            </a:xfrm>
            <a:custGeom>
              <a:avLst/>
              <a:gdLst/>
              <a:ahLst/>
              <a:cxnLst/>
              <a:rect l="0" t="0" r="0" b="0"/>
              <a:pathLst>
                <a:path w="15409" h="177698">
                  <a:moveTo>
                    <a:pt x="15408" y="8363"/>
                  </a:moveTo>
                  <a:lnTo>
                    <a:pt x="15408" y="0"/>
                  </a:lnTo>
                  <a:lnTo>
                    <a:pt x="15408" y="8917"/>
                  </a:lnTo>
                  <a:lnTo>
                    <a:pt x="12899" y="15822"/>
                  </a:lnTo>
                  <a:lnTo>
                    <a:pt x="3623" y="36909"/>
                  </a:lnTo>
                  <a:lnTo>
                    <a:pt x="0" y="55601"/>
                  </a:lnTo>
                  <a:lnTo>
                    <a:pt x="6246" y="97673"/>
                  </a:lnTo>
                  <a:lnTo>
                    <a:pt x="12699" y="135697"/>
                  </a:lnTo>
                  <a:lnTo>
                    <a:pt x="15408" y="1776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2" name="SMARTInkShape-2082"/>
            <p:cNvSpPr/>
            <p:nvPr/>
          </p:nvSpPr>
          <p:spPr>
            <a:xfrm>
              <a:off x="2641600" y="1669532"/>
              <a:ext cx="109055" cy="125402"/>
            </a:xfrm>
            <a:custGeom>
              <a:avLst/>
              <a:gdLst/>
              <a:ahLst/>
              <a:cxnLst/>
              <a:rect l="0" t="0" r="0" b="0"/>
              <a:pathLst>
                <a:path w="109055" h="125402">
                  <a:moveTo>
                    <a:pt x="0" y="23801"/>
                  </a:moveTo>
                  <a:lnTo>
                    <a:pt x="0" y="31091"/>
                  </a:lnTo>
                  <a:lnTo>
                    <a:pt x="4495" y="36414"/>
                  </a:lnTo>
                  <a:lnTo>
                    <a:pt x="16279" y="43949"/>
                  </a:lnTo>
                  <a:lnTo>
                    <a:pt x="31687" y="47645"/>
                  </a:lnTo>
                  <a:lnTo>
                    <a:pt x="43673" y="48740"/>
                  </a:lnTo>
                  <a:lnTo>
                    <a:pt x="74983" y="39931"/>
                  </a:lnTo>
                  <a:lnTo>
                    <a:pt x="86948" y="33792"/>
                  </a:lnTo>
                  <a:lnTo>
                    <a:pt x="106651" y="18137"/>
                  </a:lnTo>
                  <a:lnTo>
                    <a:pt x="108548" y="14071"/>
                  </a:lnTo>
                  <a:lnTo>
                    <a:pt x="109054" y="11670"/>
                  </a:lnTo>
                  <a:lnTo>
                    <a:pt x="108451" y="9129"/>
                  </a:lnTo>
                  <a:lnTo>
                    <a:pt x="105272" y="3796"/>
                  </a:lnTo>
                  <a:lnTo>
                    <a:pt x="103107" y="1998"/>
                  </a:lnTo>
                  <a:lnTo>
                    <a:pt x="98193" y="0"/>
                  </a:lnTo>
                  <a:lnTo>
                    <a:pt x="81149" y="3370"/>
                  </a:lnTo>
                  <a:lnTo>
                    <a:pt x="62719" y="10326"/>
                  </a:lnTo>
                  <a:lnTo>
                    <a:pt x="28433" y="38106"/>
                  </a:lnTo>
                  <a:lnTo>
                    <a:pt x="15219" y="51976"/>
                  </a:lnTo>
                  <a:lnTo>
                    <a:pt x="11468" y="59215"/>
                  </a:lnTo>
                  <a:lnTo>
                    <a:pt x="9356" y="73074"/>
                  </a:lnTo>
                  <a:lnTo>
                    <a:pt x="13225" y="93591"/>
                  </a:lnTo>
                  <a:lnTo>
                    <a:pt x="20330" y="108555"/>
                  </a:lnTo>
                  <a:lnTo>
                    <a:pt x="28391" y="118946"/>
                  </a:lnTo>
                  <a:lnTo>
                    <a:pt x="33942" y="122532"/>
                  </a:lnTo>
                  <a:lnTo>
                    <a:pt x="40485" y="124126"/>
                  </a:lnTo>
                  <a:lnTo>
                    <a:pt x="101600" y="1254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3" name="SMARTInkShape-2083"/>
            <p:cNvSpPr/>
            <p:nvPr/>
          </p:nvSpPr>
          <p:spPr>
            <a:xfrm>
              <a:off x="4056025" y="1684867"/>
              <a:ext cx="108895" cy="116706"/>
            </a:xfrm>
            <a:custGeom>
              <a:avLst/>
              <a:gdLst/>
              <a:ahLst/>
              <a:cxnLst/>
              <a:rect l="0" t="0" r="0" b="0"/>
              <a:pathLst>
                <a:path w="108895" h="116706">
                  <a:moveTo>
                    <a:pt x="33375" y="0"/>
                  </a:moveTo>
                  <a:lnTo>
                    <a:pt x="33375" y="4494"/>
                  </a:lnTo>
                  <a:lnTo>
                    <a:pt x="16221" y="45127"/>
                  </a:lnTo>
                  <a:lnTo>
                    <a:pt x="1997" y="84168"/>
                  </a:lnTo>
                  <a:lnTo>
                    <a:pt x="0" y="102651"/>
                  </a:lnTo>
                  <a:lnTo>
                    <a:pt x="1718" y="106064"/>
                  </a:lnTo>
                  <a:lnTo>
                    <a:pt x="8644" y="112364"/>
                  </a:lnTo>
                  <a:lnTo>
                    <a:pt x="17993" y="115791"/>
                  </a:lnTo>
                  <a:lnTo>
                    <a:pt x="23121" y="116705"/>
                  </a:lnTo>
                  <a:lnTo>
                    <a:pt x="43820" y="113497"/>
                  </a:lnTo>
                  <a:lnTo>
                    <a:pt x="75159" y="97225"/>
                  </a:lnTo>
                  <a:lnTo>
                    <a:pt x="88321" y="86799"/>
                  </a:lnTo>
                  <a:lnTo>
                    <a:pt x="101814" y="65856"/>
                  </a:lnTo>
                  <a:lnTo>
                    <a:pt x="107276" y="50766"/>
                  </a:lnTo>
                  <a:lnTo>
                    <a:pt x="108894" y="35842"/>
                  </a:lnTo>
                  <a:lnTo>
                    <a:pt x="104879" y="19504"/>
                  </a:lnTo>
                  <a:lnTo>
                    <a:pt x="97767" y="10863"/>
                  </a:lnTo>
                  <a:lnTo>
                    <a:pt x="88334" y="4828"/>
                  </a:lnTo>
                  <a:lnTo>
                    <a:pt x="70565" y="14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4" name="SMARTInkShape-2084"/>
            <p:cNvSpPr/>
            <p:nvPr/>
          </p:nvSpPr>
          <p:spPr>
            <a:xfrm>
              <a:off x="3488267" y="1524000"/>
              <a:ext cx="186264" cy="279367"/>
            </a:xfrm>
            <a:custGeom>
              <a:avLst/>
              <a:gdLst/>
              <a:ahLst/>
              <a:cxnLst/>
              <a:rect l="0" t="0" r="0" b="0"/>
              <a:pathLst>
                <a:path w="186264" h="279367">
                  <a:moveTo>
                    <a:pt x="67733" y="16933"/>
                  </a:moveTo>
                  <a:lnTo>
                    <a:pt x="60443" y="9644"/>
                  </a:lnTo>
                  <a:lnTo>
                    <a:pt x="59615" y="4321"/>
                  </a:lnTo>
                  <a:lnTo>
                    <a:pt x="58558" y="2880"/>
                  </a:lnTo>
                  <a:lnTo>
                    <a:pt x="51605" y="253"/>
                  </a:lnTo>
                  <a:lnTo>
                    <a:pt x="50800" y="0"/>
                  </a:lnTo>
                  <a:lnTo>
                    <a:pt x="50800" y="40460"/>
                  </a:lnTo>
                  <a:lnTo>
                    <a:pt x="49859" y="54740"/>
                  </a:lnTo>
                  <a:lnTo>
                    <a:pt x="43118" y="81769"/>
                  </a:lnTo>
                  <a:lnTo>
                    <a:pt x="41461" y="118949"/>
                  </a:lnTo>
                  <a:lnTo>
                    <a:pt x="31885" y="160726"/>
                  </a:lnTo>
                  <a:lnTo>
                    <a:pt x="27321" y="177758"/>
                  </a:lnTo>
                  <a:lnTo>
                    <a:pt x="23060" y="211663"/>
                  </a:lnTo>
                  <a:lnTo>
                    <a:pt x="9490" y="250063"/>
                  </a:lnTo>
                  <a:lnTo>
                    <a:pt x="8921" y="256327"/>
                  </a:lnTo>
                  <a:lnTo>
                    <a:pt x="11177" y="262246"/>
                  </a:lnTo>
                  <a:lnTo>
                    <a:pt x="15796" y="269217"/>
                  </a:lnTo>
                  <a:lnTo>
                    <a:pt x="16596" y="274920"/>
                  </a:lnTo>
                  <a:lnTo>
                    <a:pt x="17649" y="276413"/>
                  </a:lnTo>
                  <a:lnTo>
                    <a:pt x="19292" y="277409"/>
                  </a:lnTo>
                  <a:lnTo>
                    <a:pt x="25042" y="279284"/>
                  </a:lnTo>
                  <a:lnTo>
                    <a:pt x="45545" y="259251"/>
                  </a:lnTo>
                  <a:lnTo>
                    <a:pt x="48464" y="253825"/>
                  </a:lnTo>
                  <a:lnTo>
                    <a:pt x="50703" y="248278"/>
                  </a:lnTo>
                  <a:lnTo>
                    <a:pt x="54833" y="242677"/>
                  </a:lnTo>
                  <a:lnTo>
                    <a:pt x="57296" y="234543"/>
                  </a:lnTo>
                  <a:lnTo>
                    <a:pt x="59332" y="225597"/>
                  </a:lnTo>
                  <a:lnTo>
                    <a:pt x="73860" y="196653"/>
                  </a:lnTo>
                  <a:lnTo>
                    <a:pt x="76100" y="189942"/>
                  </a:lnTo>
                  <a:lnTo>
                    <a:pt x="90784" y="169383"/>
                  </a:lnTo>
                  <a:lnTo>
                    <a:pt x="93030" y="163711"/>
                  </a:lnTo>
                  <a:lnTo>
                    <a:pt x="97163" y="158054"/>
                  </a:lnTo>
                  <a:lnTo>
                    <a:pt x="102137" y="154913"/>
                  </a:lnTo>
                  <a:lnTo>
                    <a:pt x="107483" y="152576"/>
                  </a:lnTo>
                  <a:lnTo>
                    <a:pt x="124968" y="138376"/>
                  </a:lnTo>
                  <a:lnTo>
                    <a:pt x="132878" y="136329"/>
                  </a:lnTo>
                  <a:lnTo>
                    <a:pt x="159197" y="135477"/>
                  </a:lnTo>
                  <a:lnTo>
                    <a:pt x="179611" y="154231"/>
                  </a:lnTo>
                  <a:lnTo>
                    <a:pt x="181830" y="156443"/>
                  </a:lnTo>
                  <a:lnTo>
                    <a:pt x="184294" y="161409"/>
                  </a:lnTo>
                  <a:lnTo>
                    <a:pt x="186093" y="180356"/>
                  </a:lnTo>
                  <a:lnTo>
                    <a:pt x="186263" y="213558"/>
                  </a:lnTo>
                  <a:lnTo>
                    <a:pt x="183756" y="219720"/>
                  </a:lnTo>
                  <a:lnTo>
                    <a:pt x="171621" y="237030"/>
                  </a:lnTo>
                  <a:lnTo>
                    <a:pt x="169409" y="242695"/>
                  </a:lnTo>
                  <a:lnTo>
                    <a:pt x="163816" y="251173"/>
                  </a:lnTo>
                  <a:lnTo>
                    <a:pt x="162177" y="256820"/>
                  </a:lnTo>
                  <a:lnTo>
                    <a:pt x="159859" y="258702"/>
                  </a:lnTo>
                  <a:lnTo>
                    <a:pt x="149488" y="262292"/>
                  </a:lnTo>
                  <a:lnTo>
                    <a:pt x="147636" y="264232"/>
                  </a:lnTo>
                  <a:lnTo>
                    <a:pt x="146402" y="266466"/>
                  </a:lnTo>
                  <a:lnTo>
                    <a:pt x="144638" y="267955"/>
                  </a:lnTo>
                  <a:lnTo>
                    <a:pt x="135048" y="272854"/>
                  </a:lnTo>
                  <a:lnTo>
                    <a:pt x="132365" y="275036"/>
                  </a:lnTo>
                  <a:lnTo>
                    <a:pt x="124367" y="277460"/>
                  </a:lnTo>
                  <a:lnTo>
                    <a:pt x="83122" y="279366"/>
                  </a:lnTo>
                  <a:lnTo>
                    <a:pt x="64048" y="278453"/>
                  </a:lnTo>
                  <a:lnTo>
                    <a:pt x="34559" y="271456"/>
                  </a:lnTo>
                  <a:lnTo>
                    <a:pt x="27589" y="270225"/>
                  </a:lnTo>
                  <a:lnTo>
                    <a:pt x="14028" y="264243"/>
                  </a:lnTo>
                  <a:lnTo>
                    <a:pt x="0" y="254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5" name="SMARTInkShape-2085"/>
            <p:cNvSpPr/>
            <p:nvPr/>
          </p:nvSpPr>
          <p:spPr>
            <a:xfrm>
              <a:off x="5994503" y="1608667"/>
              <a:ext cx="118431" cy="108362"/>
            </a:xfrm>
            <a:custGeom>
              <a:avLst/>
              <a:gdLst/>
              <a:ahLst/>
              <a:cxnLst/>
              <a:rect l="0" t="0" r="0" b="0"/>
              <a:pathLst>
                <a:path w="118431" h="108362">
                  <a:moveTo>
                    <a:pt x="8364" y="16933"/>
                  </a:moveTo>
                  <a:lnTo>
                    <a:pt x="8364" y="12438"/>
                  </a:lnTo>
                  <a:lnTo>
                    <a:pt x="7423" y="11114"/>
                  </a:lnTo>
                  <a:lnTo>
                    <a:pt x="5855" y="10232"/>
                  </a:lnTo>
                  <a:lnTo>
                    <a:pt x="3869" y="9643"/>
                  </a:lnTo>
                  <a:lnTo>
                    <a:pt x="2545" y="10192"/>
                  </a:lnTo>
                  <a:lnTo>
                    <a:pt x="1663" y="11498"/>
                  </a:lnTo>
                  <a:lnTo>
                    <a:pt x="246" y="15859"/>
                  </a:lnTo>
                  <a:lnTo>
                    <a:pt x="0" y="25604"/>
                  </a:lnTo>
                  <a:lnTo>
                    <a:pt x="2451" y="32703"/>
                  </a:lnTo>
                  <a:lnTo>
                    <a:pt x="4422" y="35913"/>
                  </a:lnTo>
                  <a:lnTo>
                    <a:pt x="10353" y="57399"/>
                  </a:lnTo>
                  <a:lnTo>
                    <a:pt x="21796" y="78950"/>
                  </a:lnTo>
                  <a:lnTo>
                    <a:pt x="23742" y="86202"/>
                  </a:lnTo>
                  <a:lnTo>
                    <a:pt x="29623" y="92561"/>
                  </a:lnTo>
                  <a:lnTo>
                    <a:pt x="48270" y="106228"/>
                  </a:lnTo>
                  <a:lnTo>
                    <a:pt x="57771" y="108361"/>
                  </a:lnTo>
                  <a:lnTo>
                    <a:pt x="65758" y="106800"/>
                  </a:lnTo>
                  <a:lnTo>
                    <a:pt x="75542" y="100632"/>
                  </a:lnTo>
                  <a:lnTo>
                    <a:pt x="95013" y="81542"/>
                  </a:lnTo>
                  <a:lnTo>
                    <a:pt x="105138" y="56253"/>
                  </a:lnTo>
                  <a:lnTo>
                    <a:pt x="109011" y="36442"/>
                  </a:lnTo>
                  <a:lnTo>
                    <a:pt x="110622" y="17069"/>
                  </a:lnTo>
                  <a:lnTo>
                    <a:pt x="1184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SMARTInkShape-2086"/>
            <p:cNvSpPr/>
            <p:nvPr/>
          </p:nvSpPr>
          <p:spPr>
            <a:xfrm>
              <a:off x="4225350" y="1667933"/>
              <a:ext cx="234718" cy="125972"/>
            </a:xfrm>
            <a:custGeom>
              <a:avLst/>
              <a:gdLst/>
              <a:ahLst/>
              <a:cxnLst/>
              <a:rect l="0" t="0" r="0" b="0"/>
              <a:pathLst>
                <a:path w="234718" h="125972">
                  <a:moveTo>
                    <a:pt x="33383" y="16934"/>
                  </a:moveTo>
                  <a:lnTo>
                    <a:pt x="28889" y="12439"/>
                  </a:lnTo>
                  <a:lnTo>
                    <a:pt x="27565" y="12056"/>
                  </a:lnTo>
                  <a:lnTo>
                    <a:pt x="26682" y="12741"/>
                  </a:lnTo>
                  <a:lnTo>
                    <a:pt x="25701" y="16011"/>
                  </a:lnTo>
                  <a:lnTo>
                    <a:pt x="24209" y="24082"/>
                  </a:lnTo>
                  <a:lnTo>
                    <a:pt x="10496" y="60762"/>
                  </a:lnTo>
                  <a:lnTo>
                    <a:pt x="1148" y="97302"/>
                  </a:lnTo>
                  <a:lnTo>
                    <a:pt x="0" y="115274"/>
                  </a:lnTo>
                  <a:lnTo>
                    <a:pt x="780" y="119183"/>
                  </a:lnTo>
                  <a:lnTo>
                    <a:pt x="2240" y="121789"/>
                  </a:lnTo>
                  <a:lnTo>
                    <a:pt x="4155" y="123526"/>
                  </a:lnTo>
                  <a:lnTo>
                    <a:pt x="20333" y="125971"/>
                  </a:lnTo>
                  <a:lnTo>
                    <a:pt x="30091" y="124034"/>
                  </a:lnTo>
                  <a:lnTo>
                    <a:pt x="67526" y="107071"/>
                  </a:lnTo>
                  <a:lnTo>
                    <a:pt x="86676" y="89162"/>
                  </a:lnTo>
                  <a:lnTo>
                    <a:pt x="105543" y="63103"/>
                  </a:lnTo>
                  <a:lnTo>
                    <a:pt x="108386" y="53923"/>
                  </a:lnTo>
                  <a:lnTo>
                    <a:pt x="109537" y="42841"/>
                  </a:lnTo>
                  <a:lnTo>
                    <a:pt x="110523" y="78519"/>
                  </a:lnTo>
                  <a:lnTo>
                    <a:pt x="116343" y="89326"/>
                  </a:lnTo>
                  <a:lnTo>
                    <a:pt x="124965" y="98486"/>
                  </a:lnTo>
                  <a:lnTo>
                    <a:pt x="133980" y="104293"/>
                  </a:lnTo>
                  <a:lnTo>
                    <a:pt x="158623" y="108356"/>
                  </a:lnTo>
                  <a:lnTo>
                    <a:pt x="185263" y="105066"/>
                  </a:lnTo>
                  <a:lnTo>
                    <a:pt x="211847" y="95525"/>
                  </a:lnTo>
                  <a:lnTo>
                    <a:pt x="220258" y="90120"/>
                  </a:lnTo>
                  <a:lnTo>
                    <a:pt x="230283" y="77294"/>
                  </a:lnTo>
                  <a:lnTo>
                    <a:pt x="234717" y="61577"/>
                  </a:lnTo>
                  <a:lnTo>
                    <a:pt x="231536" y="40509"/>
                  </a:lnTo>
                  <a:lnTo>
                    <a:pt x="220140" y="16393"/>
                  </a:lnTo>
                  <a:lnTo>
                    <a:pt x="215273" y="10929"/>
                  </a:lnTo>
                  <a:lnTo>
                    <a:pt x="1688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SMARTInkShape-2087"/>
            <p:cNvSpPr/>
            <p:nvPr/>
          </p:nvSpPr>
          <p:spPr>
            <a:xfrm>
              <a:off x="2982413" y="1659467"/>
              <a:ext cx="181858" cy="135467"/>
            </a:xfrm>
            <a:custGeom>
              <a:avLst/>
              <a:gdLst/>
              <a:ahLst/>
              <a:cxnLst/>
              <a:rect l="0" t="0" r="0" b="0"/>
              <a:pathLst>
                <a:path w="181858" h="135467">
                  <a:moveTo>
                    <a:pt x="133320" y="0"/>
                  </a:moveTo>
                  <a:lnTo>
                    <a:pt x="118861" y="940"/>
                  </a:lnTo>
                  <a:lnTo>
                    <a:pt x="79346" y="8622"/>
                  </a:lnTo>
                  <a:lnTo>
                    <a:pt x="58061" y="14993"/>
                  </a:lnTo>
                  <a:lnTo>
                    <a:pt x="17370" y="36723"/>
                  </a:lnTo>
                  <a:lnTo>
                    <a:pt x="5100" y="45165"/>
                  </a:lnTo>
                  <a:lnTo>
                    <a:pt x="1074" y="50804"/>
                  </a:lnTo>
                  <a:lnTo>
                    <a:pt x="0" y="53625"/>
                  </a:lnTo>
                  <a:lnTo>
                    <a:pt x="1167" y="56446"/>
                  </a:lnTo>
                  <a:lnTo>
                    <a:pt x="7479" y="62089"/>
                  </a:lnTo>
                  <a:lnTo>
                    <a:pt x="16556" y="65225"/>
                  </a:lnTo>
                  <a:lnTo>
                    <a:pt x="55820" y="67403"/>
                  </a:lnTo>
                  <a:lnTo>
                    <a:pt x="93239" y="67668"/>
                  </a:lnTo>
                  <a:lnTo>
                    <a:pt x="129331" y="67724"/>
                  </a:lnTo>
                  <a:lnTo>
                    <a:pt x="150639" y="68671"/>
                  </a:lnTo>
                  <a:lnTo>
                    <a:pt x="168347" y="74492"/>
                  </a:lnTo>
                  <a:lnTo>
                    <a:pt x="176483" y="79517"/>
                  </a:lnTo>
                  <a:lnTo>
                    <a:pt x="180726" y="84886"/>
                  </a:lnTo>
                  <a:lnTo>
                    <a:pt x="181857" y="87635"/>
                  </a:lnTo>
                  <a:lnTo>
                    <a:pt x="179789" y="90409"/>
                  </a:lnTo>
                  <a:lnTo>
                    <a:pt x="138934" y="112892"/>
                  </a:lnTo>
                  <a:lnTo>
                    <a:pt x="97394" y="124492"/>
                  </a:lnTo>
                  <a:lnTo>
                    <a:pt x="60263" y="132488"/>
                  </a:lnTo>
                  <a:lnTo>
                    <a:pt x="14787" y="135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8" name="SMARTInkShape-2088"/>
            <p:cNvSpPr/>
            <p:nvPr/>
          </p:nvSpPr>
          <p:spPr>
            <a:xfrm>
              <a:off x="2472267" y="1718733"/>
              <a:ext cx="127001" cy="8468"/>
            </a:xfrm>
            <a:custGeom>
              <a:avLst/>
              <a:gdLst/>
              <a:ahLst/>
              <a:cxnLst/>
              <a:rect l="0" t="0" r="0" b="0"/>
              <a:pathLst>
                <a:path w="127001" h="8468">
                  <a:moveTo>
                    <a:pt x="0" y="8467"/>
                  </a:moveTo>
                  <a:lnTo>
                    <a:pt x="0" y="1177"/>
                  </a:lnTo>
                  <a:lnTo>
                    <a:pt x="0" y="4844"/>
                  </a:lnTo>
                  <a:lnTo>
                    <a:pt x="1881" y="6051"/>
                  </a:lnTo>
                  <a:lnTo>
                    <a:pt x="8989" y="7393"/>
                  </a:lnTo>
                  <a:lnTo>
                    <a:pt x="47710" y="1624"/>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9" name="SMARTInkShape-2089"/>
            <p:cNvSpPr/>
            <p:nvPr/>
          </p:nvSpPr>
          <p:spPr>
            <a:xfrm>
              <a:off x="4978400" y="1643648"/>
              <a:ext cx="118534" cy="113155"/>
            </a:xfrm>
            <a:custGeom>
              <a:avLst/>
              <a:gdLst/>
              <a:ahLst/>
              <a:cxnLst/>
              <a:rect l="0" t="0" r="0" b="0"/>
              <a:pathLst>
                <a:path w="118534" h="113155">
                  <a:moveTo>
                    <a:pt x="0" y="41219"/>
                  </a:moveTo>
                  <a:lnTo>
                    <a:pt x="0" y="53831"/>
                  </a:lnTo>
                  <a:lnTo>
                    <a:pt x="941" y="55271"/>
                  </a:lnTo>
                  <a:lnTo>
                    <a:pt x="2507" y="56232"/>
                  </a:lnTo>
                  <a:lnTo>
                    <a:pt x="4494" y="56872"/>
                  </a:lnTo>
                  <a:lnTo>
                    <a:pt x="11784" y="62267"/>
                  </a:lnTo>
                  <a:lnTo>
                    <a:pt x="15382" y="62777"/>
                  </a:lnTo>
                  <a:lnTo>
                    <a:pt x="29435" y="59000"/>
                  </a:lnTo>
                  <a:lnTo>
                    <a:pt x="70313" y="41103"/>
                  </a:lnTo>
                  <a:lnTo>
                    <a:pt x="88880" y="32718"/>
                  </a:lnTo>
                  <a:lnTo>
                    <a:pt x="95946" y="27092"/>
                  </a:lnTo>
                  <a:lnTo>
                    <a:pt x="99087" y="21456"/>
                  </a:lnTo>
                  <a:lnTo>
                    <a:pt x="100855" y="12994"/>
                  </a:lnTo>
                  <a:lnTo>
                    <a:pt x="98760" y="7351"/>
                  </a:lnTo>
                  <a:lnTo>
                    <a:pt x="96884" y="4529"/>
                  </a:lnTo>
                  <a:lnTo>
                    <a:pt x="93754" y="2648"/>
                  </a:lnTo>
                  <a:lnTo>
                    <a:pt x="79414" y="0"/>
                  </a:lnTo>
                  <a:lnTo>
                    <a:pt x="58651" y="157"/>
                  </a:lnTo>
                  <a:lnTo>
                    <a:pt x="28513" y="10713"/>
                  </a:lnTo>
                  <a:lnTo>
                    <a:pt x="19571" y="21075"/>
                  </a:lnTo>
                  <a:lnTo>
                    <a:pt x="4110" y="47207"/>
                  </a:lnTo>
                  <a:lnTo>
                    <a:pt x="1827" y="60813"/>
                  </a:lnTo>
                  <a:lnTo>
                    <a:pt x="3322" y="73760"/>
                  </a:lnTo>
                  <a:lnTo>
                    <a:pt x="11945" y="97401"/>
                  </a:lnTo>
                  <a:lnTo>
                    <a:pt x="15489" y="101252"/>
                  </a:lnTo>
                  <a:lnTo>
                    <a:pt x="24445" y="105530"/>
                  </a:lnTo>
                  <a:lnTo>
                    <a:pt x="59043" y="113154"/>
                  </a:lnTo>
                  <a:lnTo>
                    <a:pt x="118533" y="1089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0" name="SMARTInkShape-2090"/>
            <p:cNvSpPr/>
            <p:nvPr/>
          </p:nvSpPr>
          <p:spPr>
            <a:xfrm>
              <a:off x="5156349" y="1625734"/>
              <a:ext cx="186119" cy="109934"/>
            </a:xfrm>
            <a:custGeom>
              <a:avLst/>
              <a:gdLst/>
              <a:ahLst/>
              <a:cxnLst/>
              <a:rect l="0" t="0" r="0" b="0"/>
              <a:pathLst>
                <a:path w="186119" h="109934">
                  <a:moveTo>
                    <a:pt x="92984" y="16799"/>
                  </a:moveTo>
                  <a:lnTo>
                    <a:pt x="92984" y="5015"/>
                  </a:lnTo>
                  <a:lnTo>
                    <a:pt x="92044" y="3299"/>
                  </a:lnTo>
                  <a:lnTo>
                    <a:pt x="90476" y="2154"/>
                  </a:lnTo>
                  <a:lnTo>
                    <a:pt x="85695" y="318"/>
                  </a:lnTo>
                  <a:lnTo>
                    <a:pt x="80372" y="0"/>
                  </a:lnTo>
                  <a:lnTo>
                    <a:pt x="75463" y="2434"/>
                  </a:lnTo>
                  <a:lnTo>
                    <a:pt x="60152" y="11662"/>
                  </a:lnTo>
                  <a:lnTo>
                    <a:pt x="44828" y="17666"/>
                  </a:lnTo>
                  <a:lnTo>
                    <a:pt x="23707" y="35740"/>
                  </a:lnTo>
                  <a:lnTo>
                    <a:pt x="3688" y="77446"/>
                  </a:lnTo>
                  <a:lnTo>
                    <a:pt x="356" y="95260"/>
                  </a:lnTo>
                  <a:lnTo>
                    <a:pt x="0" y="104122"/>
                  </a:lnTo>
                  <a:lnTo>
                    <a:pt x="1831" y="106059"/>
                  </a:lnTo>
                  <a:lnTo>
                    <a:pt x="8885" y="108211"/>
                  </a:lnTo>
                  <a:lnTo>
                    <a:pt x="23433" y="109422"/>
                  </a:lnTo>
                  <a:lnTo>
                    <a:pt x="51024" y="103072"/>
                  </a:lnTo>
                  <a:lnTo>
                    <a:pt x="69680" y="94521"/>
                  </a:lnTo>
                  <a:lnTo>
                    <a:pt x="86185" y="80489"/>
                  </a:lnTo>
                  <a:lnTo>
                    <a:pt x="96510" y="65356"/>
                  </a:lnTo>
                  <a:lnTo>
                    <a:pt x="99987" y="54496"/>
                  </a:lnTo>
                  <a:lnTo>
                    <a:pt x="101434" y="34240"/>
                  </a:lnTo>
                  <a:lnTo>
                    <a:pt x="101446" y="38378"/>
                  </a:lnTo>
                  <a:lnTo>
                    <a:pt x="98940" y="43009"/>
                  </a:lnTo>
                  <a:lnTo>
                    <a:pt x="89666" y="53648"/>
                  </a:lnTo>
                  <a:lnTo>
                    <a:pt x="86806" y="61712"/>
                  </a:lnTo>
                  <a:lnTo>
                    <a:pt x="86043" y="66497"/>
                  </a:lnTo>
                  <a:lnTo>
                    <a:pt x="87704" y="74322"/>
                  </a:lnTo>
                  <a:lnTo>
                    <a:pt x="89464" y="77725"/>
                  </a:lnTo>
                  <a:lnTo>
                    <a:pt x="98947" y="84016"/>
                  </a:lnTo>
                  <a:lnTo>
                    <a:pt x="186118" y="109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1" name="SMARTInkShape-2091"/>
            <p:cNvSpPr/>
            <p:nvPr/>
          </p:nvSpPr>
          <p:spPr>
            <a:xfrm>
              <a:off x="2347003" y="1685095"/>
              <a:ext cx="133731" cy="109409"/>
            </a:xfrm>
            <a:custGeom>
              <a:avLst/>
              <a:gdLst/>
              <a:ahLst/>
              <a:cxnLst/>
              <a:rect l="0" t="0" r="0" b="0"/>
              <a:pathLst>
                <a:path w="133731" h="109409">
                  <a:moveTo>
                    <a:pt x="15197" y="50572"/>
                  </a:moveTo>
                  <a:lnTo>
                    <a:pt x="15197" y="55066"/>
                  </a:lnTo>
                  <a:lnTo>
                    <a:pt x="16138" y="56390"/>
                  </a:lnTo>
                  <a:lnTo>
                    <a:pt x="17706" y="57273"/>
                  </a:lnTo>
                  <a:lnTo>
                    <a:pt x="19692" y="57862"/>
                  </a:lnTo>
                  <a:lnTo>
                    <a:pt x="21016" y="59194"/>
                  </a:lnTo>
                  <a:lnTo>
                    <a:pt x="22487" y="63184"/>
                  </a:lnTo>
                  <a:lnTo>
                    <a:pt x="24761" y="64624"/>
                  </a:lnTo>
                  <a:lnTo>
                    <a:pt x="42635" y="67126"/>
                  </a:lnTo>
                  <a:lnTo>
                    <a:pt x="56148" y="62898"/>
                  </a:lnTo>
                  <a:lnTo>
                    <a:pt x="70811" y="53041"/>
                  </a:lnTo>
                  <a:lnTo>
                    <a:pt x="85643" y="39236"/>
                  </a:lnTo>
                  <a:lnTo>
                    <a:pt x="88840" y="31109"/>
                  </a:lnTo>
                  <a:lnTo>
                    <a:pt x="90892" y="19550"/>
                  </a:lnTo>
                  <a:lnTo>
                    <a:pt x="86753" y="8559"/>
                  </a:lnTo>
                  <a:lnTo>
                    <a:pt x="84538" y="5630"/>
                  </a:lnTo>
                  <a:lnTo>
                    <a:pt x="79568" y="2375"/>
                  </a:lnTo>
                  <a:lnTo>
                    <a:pt x="55838" y="0"/>
                  </a:lnTo>
                  <a:lnTo>
                    <a:pt x="37587" y="8829"/>
                  </a:lnTo>
                  <a:lnTo>
                    <a:pt x="23294" y="18866"/>
                  </a:lnTo>
                  <a:lnTo>
                    <a:pt x="13102" y="32293"/>
                  </a:lnTo>
                  <a:lnTo>
                    <a:pt x="868" y="63426"/>
                  </a:lnTo>
                  <a:lnTo>
                    <a:pt x="0" y="67608"/>
                  </a:lnTo>
                  <a:lnTo>
                    <a:pt x="1544" y="77272"/>
                  </a:lnTo>
                  <a:lnTo>
                    <a:pt x="10201" y="98806"/>
                  </a:lnTo>
                  <a:lnTo>
                    <a:pt x="14688" y="102483"/>
                  </a:lnTo>
                  <a:lnTo>
                    <a:pt x="27200" y="106569"/>
                  </a:lnTo>
                  <a:lnTo>
                    <a:pt x="62270" y="109408"/>
                  </a:lnTo>
                  <a:lnTo>
                    <a:pt x="83155" y="107766"/>
                  </a:lnTo>
                  <a:lnTo>
                    <a:pt x="133730" y="929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7" name="SMARTInkShape-Group445"/>
          <p:cNvGrpSpPr/>
          <p:nvPr/>
        </p:nvGrpSpPr>
        <p:grpSpPr>
          <a:xfrm>
            <a:off x="1304246" y="1524349"/>
            <a:ext cx="499155" cy="370963"/>
            <a:chOff x="1304246" y="1524349"/>
            <a:chExt cx="499155" cy="370963"/>
          </a:xfrm>
        </p:grpSpPr>
        <p:sp>
          <p:nvSpPr>
            <p:cNvPr id="1153" name="SMARTInkShape-2092"/>
            <p:cNvSpPr/>
            <p:nvPr/>
          </p:nvSpPr>
          <p:spPr>
            <a:xfrm>
              <a:off x="1642533" y="1787747"/>
              <a:ext cx="160868" cy="107565"/>
            </a:xfrm>
            <a:custGeom>
              <a:avLst/>
              <a:gdLst/>
              <a:ahLst/>
              <a:cxnLst/>
              <a:rect l="0" t="0" r="0" b="0"/>
              <a:pathLst>
                <a:path w="160868" h="107565">
                  <a:moveTo>
                    <a:pt x="0" y="15653"/>
                  </a:moveTo>
                  <a:lnTo>
                    <a:pt x="4495" y="15653"/>
                  </a:lnTo>
                  <a:lnTo>
                    <a:pt x="46812" y="5201"/>
                  </a:lnTo>
                  <a:lnTo>
                    <a:pt x="50963" y="3040"/>
                  </a:lnTo>
                  <a:lnTo>
                    <a:pt x="70291" y="0"/>
                  </a:lnTo>
                  <a:lnTo>
                    <a:pt x="75083" y="514"/>
                  </a:lnTo>
                  <a:lnTo>
                    <a:pt x="78277" y="1797"/>
                  </a:lnTo>
                  <a:lnTo>
                    <a:pt x="87900" y="10616"/>
                  </a:lnTo>
                  <a:lnTo>
                    <a:pt x="88704" y="15118"/>
                  </a:lnTo>
                  <a:lnTo>
                    <a:pt x="87088" y="27645"/>
                  </a:lnTo>
                  <a:lnTo>
                    <a:pt x="80890" y="41575"/>
                  </a:lnTo>
                  <a:lnTo>
                    <a:pt x="64549" y="59588"/>
                  </a:lnTo>
                  <a:lnTo>
                    <a:pt x="23252" y="88398"/>
                  </a:lnTo>
                  <a:lnTo>
                    <a:pt x="9099" y="99799"/>
                  </a:lnTo>
                  <a:lnTo>
                    <a:pt x="8522" y="107564"/>
                  </a:lnTo>
                  <a:lnTo>
                    <a:pt x="15762" y="101389"/>
                  </a:lnTo>
                  <a:lnTo>
                    <a:pt x="55880" y="88563"/>
                  </a:lnTo>
                  <a:lnTo>
                    <a:pt x="89610" y="81559"/>
                  </a:lnTo>
                  <a:lnTo>
                    <a:pt x="121810" y="76231"/>
                  </a:lnTo>
                  <a:lnTo>
                    <a:pt x="160867" y="833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4" name="SMARTInkShape-2093"/>
            <p:cNvSpPr/>
            <p:nvPr/>
          </p:nvSpPr>
          <p:spPr>
            <a:xfrm>
              <a:off x="1608770" y="1701800"/>
              <a:ext cx="160764" cy="16934"/>
            </a:xfrm>
            <a:custGeom>
              <a:avLst/>
              <a:gdLst/>
              <a:ahLst/>
              <a:cxnLst/>
              <a:rect l="0" t="0" r="0" b="0"/>
              <a:pathLst>
                <a:path w="160764" h="16934">
                  <a:moveTo>
                    <a:pt x="8363" y="16933"/>
                  </a:moveTo>
                  <a:lnTo>
                    <a:pt x="0" y="16933"/>
                  </a:lnTo>
                  <a:lnTo>
                    <a:pt x="4422" y="16933"/>
                  </a:lnTo>
                  <a:lnTo>
                    <a:pt x="45025" y="6481"/>
                  </a:lnTo>
                  <a:lnTo>
                    <a:pt x="81143" y="1280"/>
                  </a:lnTo>
                  <a:lnTo>
                    <a:pt x="1607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5" name="SMARTInkShape-2094"/>
            <p:cNvSpPr/>
            <p:nvPr/>
          </p:nvSpPr>
          <p:spPr>
            <a:xfrm>
              <a:off x="1680720" y="1524349"/>
              <a:ext cx="12584" cy="118185"/>
            </a:xfrm>
            <a:custGeom>
              <a:avLst/>
              <a:gdLst/>
              <a:ahLst/>
              <a:cxnLst/>
              <a:rect l="0" t="0" r="0" b="0"/>
              <a:pathLst>
                <a:path w="12584" h="118185">
                  <a:moveTo>
                    <a:pt x="4147" y="8118"/>
                  </a:moveTo>
                  <a:lnTo>
                    <a:pt x="4147" y="828"/>
                  </a:lnTo>
                  <a:lnTo>
                    <a:pt x="5087" y="436"/>
                  </a:lnTo>
                  <a:lnTo>
                    <a:pt x="8641" y="0"/>
                  </a:lnTo>
                  <a:lnTo>
                    <a:pt x="9965" y="824"/>
                  </a:lnTo>
                  <a:lnTo>
                    <a:pt x="10848" y="2315"/>
                  </a:lnTo>
                  <a:lnTo>
                    <a:pt x="12090" y="8907"/>
                  </a:lnTo>
                  <a:lnTo>
                    <a:pt x="12583" y="27919"/>
                  </a:lnTo>
                  <a:lnTo>
                    <a:pt x="5321" y="68380"/>
                  </a:lnTo>
                  <a:lnTo>
                    <a:pt x="2160" y="79743"/>
                  </a:lnTo>
                  <a:lnTo>
                    <a:pt x="0" y="84090"/>
                  </a:lnTo>
                  <a:lnTo>
                    <a:pt x="4147" y="1181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6" name="SMARTInkShape-2095"/>
            <p:cNvSpPr/>
            <p:nvPr/>
          </p:nvSpPr>
          <p:spPr>
            <a:xfrm>
              <a:off x="1304246" y="1642564"/>
              <a:ext cx="171642" cy="237037"/>
            </a:xfrm>
            <a:custGeom>
              <a:avLst/>
              <a:gdLst/>
              <a:ahLst/>
              <a:cxnLst/>
              <a:rect l="0" t="0" r="0" b="0"/>
              <a:pathLst>
                <a:path w="171642" h="237037">
                  <a:moveTo>
                    <a:pt x="16554" y="8436"/>
                  </a:moveTo>
                  <a:lnTo>
                    <a:pt x="16554" y="0"/>
                  </a:lnTo>
                  <a:lnTo>
                    <a:pt x="16554" y="40020"/>
                  </a:lnTo>
                  <a:lnTo>
                    <a:pt x="9853" y="79492"/>
                  </a:lnTo>
                  <a:lnTo>
                    <a:pt x="6102" y="106003"/>
                  </a:lnTo>
                  <a:lnTo>
                    <a:pt x="1541" y="130792"/>
                  </a:lnTo>
                  <a:lnTo>
                    <a:pt x="0" y="168385"/>
                  </a:lnTo>
                  <a:lnTo>
                    <a:pt x="4228" y="189936"/>
                  </a:lnTo>
                  <a:lnTo>
                    <a:pt x="11389" y="199797"/>
                  </a:lnTo>
                  <a:lnTo>
                    <a:pt x="31317" y="213792"/>
                  </a:lnTo>
                  <a:lnTo>
                    <a:pt x="52286" y="218233"/>
                  </a:lnTo>
                  <a:lnTo>
                    <a:pt x="84656" y="212974"/>
                  </a:lnTo>
                  <a:lnTo>
                    <a:pt x="108856" y="204611"/>
                  </a:lnTo>
                  <a:lnTo>
                    <a:pt x="128360" y="189695"/>
                  </a:lnTo>
                  <a:lnTo>
                    <a:pt x="162274" y="150223"/>
                  </a:lnTo>
                  <a:lnTo>
                    <a:pt x="170061" y="138558"/>
                  </a:lnTo>
                  <a:lnTo>
                    <a:pt x="171574" y="133755"/>
                  </a:lnTo>
                  <a:lnTo>
                    <a:pt x="171641" y="129611"/>
                  </a:lnTo>
                  <a:lnTo>
                    <a:pt x="168367" y="113206"/>
                  </a:lnTo>
                  <a:lnTo>
                    <a:pt x="164617" y="107369"/>
                  </a:lnTo>
                  <a:lnTo>
                    <a:pt x="160418" y="106376"/>
                  </a:lnTo>
                  <a:lnTo>
                    <a:pt x="122590" y="112248"/>
                  </a:lnTo>
                  <a:lnTo>
                    <a:pt x="108837" y="117604"/>
                  </a:lnTo>
                  <a:lnTo>
                    <a:pt x="91457" y="131198"/>
                  </a:lnTo>
                  <a:lnTo>
                    <a:pt x="83397" y="141706"/>
                  </a:lnTo>
                  <a:lnTo>
                    <a:pt x="79188" y="155156"/>
                  </a:lnTo>
                  <a:lnTo>
                    <a:pt x="76018" y="197219"/>
                  </a:lnTo>
                  <a:lnTo>
                    <a:pt x="78417" y="207737"/>
                  </a:lnTo>
                  <a:lnTo>
                    <a:pt x="92754" y="2370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2" name="SMARTInkShape-Group446"/>
          <p:cNvGrpSpPr/>
          <p:nvPr/>
        </p:nvGrpSpPr>
        <p:grpSpPr>
          <a:xfrm>
            <a:off x="8483600" y="4114800"/>
            <a:ext cx="211668" cy="211668"/>
            <a:chOff x="8483600" y="4114800"/>
            <a:chExt cx="211668" cy="211668"/>
          </a:xfrm>
        </p:grpSpPr>
        <p:sp>
          <p:nvSpPr>
            <p:cNvPr id="1158" name="SMARTInkShape-2096"/>
            <p:cNvSpPr/>
            <p:nvPr/>
          </p:nvSpPr>
          <p:spPr>
            <a:xfrm>
              <a:off x="8517467" y="4309639"/>
              <a:ext cx="177801" cy="16829"/>
            </a:xfrm>
            <a:custGeom>
              <a:avLst/>
              <a:gdLst/>
              <a:ahLst/>
              <a:cxnLst/>
              <a:rect l="0" t="0" r="0" b="0"/>
              <a:pathLst>
                <a:path w="177801" h="16829">
                  <a:moveTo>
                    <a:pt x="0" y="16828"/>
                  </a:moveTo>
                  <a:lnTo>
                    <a:pt x="7289" y="9538"/>
                  </a:lnTo>
                  <a:lnTo>
                    <a:pt x="43717" y="3969"/>
                  </a:lnTo>
                  <a:lnTo>
                    <a:pt x="84849" y="431"/>
                  </a:lnTo>
                  <a:lnTo>
                    <a:pt x="123064" y="0"/>
                  </a:lnTo>
                  <a:lnTo>
                    <a:pt x="177800" y="83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9" name="SMARTInkShape-2097"/>
            <p:cNvSpPr/>
            <p:nvPr/>
          </p:nvSpPr>
          <p:spPr>
            <a:xfrm>
              <a:off x="8534400" y="4114810"/>
              <a:ext cx="16934" cy="194724"/>
            </a:xfrm>
            <a:custGeom>
              <a:avLst/>
              <a:gdLst/>
              <a:ahLst/>
              <a:cxnLst/>
              <a:rect l="0" t="0" r="0" b="0"/>
              <a:pathLst>
                <a:path w="16934" h="194724">
                  <a:moveTo>
                    <a:pt x="16933" y="16923"/>
                  </a:moveTo>
                  <a:lnTo>
                    <a:pt x="10" y="0"/>
                  </a:lnTo>
                  <a:lnTo>
                    <a:pt x="0" y="40358"/>
                  </a:lnTo>
                  <a:lnTo>
                    <a:pt x="0" y="82433"/>
                  </a:lnTo>
                  <a:lnTo>
                    <a:pt x="0" y="120682"/>
                  </a:lnTo>
                  <a:lnTo>
                    <a:pt x="7944" y="159978"/>
                  </a:lnTo>
                  <a:lnTo>
                    <a:pt x="16933" y="1947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0" name="SMARTInkShape-2098"/>
            <p:cNvSpPr/>
            <p:nvPr/>
          </p:nvSpPr>
          <p:spPr>
            <a:xfrm>
              <a:off x="8517467" y="4174067"/>
              <a:ext cx="135467" cy="16934"/>
            </a:xfrm>
            <a:custGeom>
              <a:avLst/>
              <a:gdLst/>
              <a:ahLst/>
              <a:cxnLst/>
              <a:rect l="0" t="0" r="0" b="0"/>
              <a:pathLst>
                <a:path w="135467" h="16934">
                  <a:moveTo>
                    <a:pt x="0" y="0"/>
                  </a:moveTo>
                  <a:lnTo>
                    <a:pt x="4494" y="0"/>
                  </a:lnTo>
                  <a:lnTo>
                    <a:pt x="38057" y="7681"/>
                  </a:lnTo>
                  <a:lnTo>
                    <a:pt x="76752" y="12858"/>
                  </a:lnTo>
                  <a:lnTo>
                    <a:pt x="135466" y="16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1" name="SMARTInkShape-2099"/>
            <p:cNvSpPr/>
            <p:nvPr/>
          </p:nvSpPr>
          <p:spPr>
            <a:xfrm>
              <a:off x="8483600" y="4114800"/>
              <a:ext cx="186268" cy="8468"/>
            </a:xfrm>
            <a:custGeom>
              <a:avLst/>
              <a:gdLst/>
              <a:ahLst/>
              <a:cxnLst/>
              <a:rect l="0" t="0" r="0" b="0"/>
              <a:pathLst>
                <a:path w="186268" h="8468">
                  <a:moveTo>
                    <a:pt x="0" y="8467"/>
                  </a:moveTo>
                  <a:lnTo>
                    <a:pt x="36182" y="8467"/>
                  </a:lnTo>
                  <a:lnTo>
                    <a:pt x="76505" y="5958"/>
                  </a:lnTo>
                  <a:lnTo>
                    <a:pt x="113624" y="523"/>
                  </a:lnTo>
                  <a:lnTo>
                    <a:pt x="152869" y="69"/>
                  </a:lnTo>
                  <a:lnTo>
                    <a:pt x="1862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6" name="SMARTInkShape-Group447"/>
          <p:cNvGrpSpPr/>
          <p:nvPr/>
        </p:nvGrpSpPr>
        <p:grpSpPr>
          <a:xfrm>
            <a:off x="8484453" y="407620"/>
            <a:ext cx="523566" cy="159648"/>
            <a:chOff x="8484453" y="407620"/>
            <a:chExt cx="523566" cy="159648"/>
          </a:xfrm>
        </p:grpSpPr>
        <p:sp>
          <p:nvSpPr>
            <p:cNvPr id="1163" name="SMARTInkShape-2100"/>
            <p:cNvSpPr/>
            <p:nvPr/>
          </p:nvSpPr>
          <p:spPr>
            <a:xfrm>
              <a:off x="8542867" y="431939"/>
              <a:ext cx="101601" cy="118237"/>
            </a:xfrm>
            <a:custGeom>
              <a:avLst/>
              <a:gdLst/>
              <a:ahLst/>
              <a:cxnLst/>
              <a:rect l="0" t="0" r="0" b="0"/>
              <a:pathLst>
                <a:path w="101601" h="118237">
                  <a:moveTo>
                    <a:pt x="0" y="33728"/>
                  </a:moveTo>
                  <a:lnTo>
                    <a:pt x="7289" y="19148"/>
                  </a:lnTo>
                  <a:lnTo>
                    <a:pt x="31931" y="5216"/>
                  </a:lnTo>
                  <a:lnTo>
                    <a:pt x="43745" y="1448"/>
                  </a:lnTo>
                  <a:lnTo>
                    <a:pt x="69255" y="0"/>
                  </a:lnTo>
                  <a:lnTo>
                    <a:pt x="90170" y="7163"/>
                  </a:lnTo>
                  <a:lnTo>
                    <a:pt x="91816" y="12827"/>
                  </a:lnTo>
                  <a:lnTo>
                    <a:pt x="92873" y="27300"/>
                  </a:lnTo>
                  <a:lnTo>
                    <a:pt x="88001" y="35888"/>
                  </a:lnTo>
                  <a:lnTo>
                    <a:pt x="81444" y="45036"/>
                  </a:lnTo>
                  <a:lnTo>
                    <a:pt x="60954" y="79925"/>
                  </a:lnTo>
                  <a:lnTo>
                    <a:pt x="46568" y="99158"/>
                  </a:lnTo>
                  <a:lnTo>
                    <a:pt x="43275" y="106082"/>
                  </a:lnTo>
                  <a:lnTo>
                    <a:pt x="38675" y="112295"/>
                  </a:lnTo>
                  <a:lnTo>
                    <a:pt x="33496" y="115684"/>
                  </a:lnTo>
                  <a:lnTo>
                    <a:pt x="25290" y="117591"/>
                  </a:lnTo>
                  <a:lnTo>
                    <a:pt x="18583" y="118236"/>
                  </a:lnTo>
                  <a:lnTo>
                    <a:pt x="18975" y="117348"/>
                  </a:lnTo>
                  <a:lnTo>
                    <a:pt x="21916" y="113853"/>
                  </a:lnTo>
                  <a:lnTo>
                    <a:pt x="33357" y="106596"/>
                  </a:lnTo>
                  <a:lnTo>
                    <a:pt x="48663" y="102982"/>
                  </a:lnTo>
                  <a:lnTo>
                    <a:pt x="101600" y="1014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4" name="SMARTInkShape-2101"/>
            <p:cNvSpPr/>
            <p:nvPr/>
          </p:nvSpPr>
          <p:spPr>
            <a:xfrm>
              <a:off x="8484453" y="431800"/>
              <a:ext cx="16081" cy="135468"/>
            </a:xfrm>
            <a:custGeom>
              <a:avLst/>
              <a:gdLst/>
              <a:ahLst/>
              <a:cxnLst/>
              <a:rect l="0" t="0" r="0" b="0"/>
              <a:pathLst>
                <a:path w="16081" h="135468">
                  <a:moveTo>
                    <a:pt x="16080" y="0"/>
                  </a:moveTo>
                  <a:lnTo>
                    <a:pt x="16080" y="11784"/>
                  </a:lnTo>
                  <a:lnTo>
                    <a:pt x="5627" y="53548"/>
                  </a:lnTo>
                  <a:lnTo>
                    <a:pt x="0" y="81858"/>
                  </a:lnTo>
                  <a:lnTo>
                    <a:pt x="341" y="101395"/>
                  </a:lnTo>
                  <a:lnTo>
                    <a:pt x="16080" y="135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5" name="SMARTInkShape-2102"/>
            <p:cNvSpPr/>
            <p:nvPr/>
          </p:nvSpPr>
          <p:spPr>
            <a:xfrm>
              <a:off x="8925499" y="407620"/>
              <a:ext cx="82520" cy="58002"/>
            </a:xfrm>
            <a:custGeom>
              <a:avLst/>
              <a:gdLst/>
              <a:ahLst/>
              <a:cxnLst/>
              <a:rect l="0" t="0" r="0" b="0"/>
              <a:pathLst>
                <a:path w="82520" h="58002">
                  <a:moveTo>
                    <a:pt x="32234" y="49580"/>
                  </a:moveTo>
                  <a:lnTo>
                    <a:pt x="24116" y="49580"/>
                  </a:lnTo>
                  <a:lnTo>
                    <a:pt x="17078" y="43761"/>
                  </a:lnTo>
                  <a:lnTo>
                    <a:pt x="9346" y="41898"/>
                  </a:lnTo>
                  <a:lnTo>
                    <a:pt x="3875" y="41462"/>
                  </a:lnTo>
                  <a:lnTo>
                    <a:pt x="2039" y="40405"/>
                  </a:lnTo>
                  <a:lnTo>
                    <a:pt x="815" y="38760"/>
                  </a:lnTo>
                  <a:lnTo>
                    <a:pt x="0" y="36722"/>
                  </a:lnTo>
                  <a:lnTo>
                    <a:pt x="396" y="35364"/>
                  </a:lnTo>
                  <a:lnTo>
                    <a:pt x="1602" y="34458"/>
                  </a:lnTo>
                  <a:lnTo>
                    <a:pt x="3346" y="33854"/>
                  </a:lnTo>
                  <a:lnTo>
                    <a:pt x="15584" y="26104"/>
                  </a:lnTo>
                  <a:lnTo>
                    <a:pt x="32090" y="24190"/>
                  </a:lnTo>
                  <a:lnTo>
                    <a:pt x="39511" y="31471"/>
                  </a:lnTo>
                  <a:lnTo>
                    <a:pt x="40348" y="36793"/>
                  </a:lnTo>
                  <a:lnTo>
                    <a:pt x="39525" y="38233"/>
                  </a:lnTo>
                  <a:lnTo>
                    <a:pt x="38035" y="39193"/>
                  </a:lnTo>
                  <a:lnTo>
                    <a:pt x="36102" y="39833"/>
                  </a:lnTo>
                  <a:lnTo>
                    <a:pt x="25298" y="46679"/>
                  </a:lnTo>
                  <a:lnTo>
                    <a:pt x="5143" y="49198"/>
                  </a:lnTo>
                  <a:lnTo>
                    <a:pt x="2884" y="48385"/>
                  </a:lnTo>
                  <a:lnTo>
                    <a:pt x="1379" y="46902"/>
                  </a:lnTo>
                  <a:lnTo>
                    <a:pt x="377" y="44972"/>
                  </a:lnTo>
                  <a:lnTo>
                    <a:pt x="647" y="42745"/>
                  </a:lnTo>
                  <a:lnTo>
                    <a:pt x="3457" y="37762"/>
                  </a:lnTo>
                  <a:lnTo>
                    <a:pt x="5524" y="36057"/>
                  </a:lnTo>
                  <a:lnTo>
                    <a:pt x="10328" y="34162"/>
                  </a:lnTo>
                  <a:lnTo>
                    <a:pt x="11986" y="32716"/>
                  </a:lnTo>
                  <a:lnTo>
                    <a:pt x="21808" y="15552"/>
                  </a:lnTo>
                  <a:lnTo>
                    <a:pt x="22461" y="12784"/>
                  </a:lnTo>
                  <a:lnTo>
                    <a:pt x="23838" y="10938"/>
                  </a:lnTo>
                  <a:lnTo>
                    <a:pt x="25696" y="9708"/>
                  </a:lnTo>
                  <a:lnTo>
                    <a:pt x="31210" y="8340"/>
                  </a:lnTo>
                  <a:lnTo>
                    <a:pt x="50926" y="7391"/>
                  </a:lnTo>
                  <a:lnTo>
                    <a:pt x="53162" y="8283"/>
                  </a:lnTo>
                  <a:lnTo>
                    <a:pt x="54654" y="9819"/>
                  </a:lnTo>
                  <a:lnTo>
                    <a:pt x="56309" y="14034"/>
                  </a:lnTo>
                  <a:lnTo>
                    <a:pt x="57460" y="27153"/>
                  </a:lnTo>
                  <a:lnTo>
                    <a:pt x="56578" y="28984"/>
                  </a:lnTo>
                  <a:lnTo>
                    <a:pt x="55048" y="30205"/>
                  </a:lnTo>
                  <a:lnTo>
                    <a:pt x="50840" y="32502"/>
                  </a:lnTo>
                  <a:lnTo>
                    <a:pt x="34956" y="46052"/>
                  </a:lnTo>
                  <a:lnTo>
                    <a:pt x="26560" y="48535"/>
                  </a:lnTo>
                  <a:lnTo>
                    <a:pt x="11299" y="49539"/>
                  </a:lnTo>
                  <a:lnTo>
                    <a:pt x="9812" y="48612"/>
                  </a:lnTo>
                  <a:lnTo>
                    <a:pt x="8820" y="47053"/>
                  </a:lnTo>
                  <a:lnTo>
                    <a:pt x="7716" y="41872"/>
                  </a:lnTo>
                  <a:lnTo>
                    <a:pt x="6951" y="26881"/>
                  </a:lnTo>
                  <a:lnTo>
                    <a:pt x="11905" y="22872"/>
                  </a:lnTo>
                  <a:lnTo>
                    <a:pt x="31936" y="9640"/>
                  </a:lnTo>
                  <a:lnTo>
                    <a:pt x="57382" y="7259"/>
                  </a:lnTo>
                  <a:lnTo>
                    <a:pt x="57612" y="21827"/>
                  </a:lnTo>
                  <a:lnTo>
                    <a:pt x="50931" y="33080"/>
                  </a:lnTo>
                  <a:lnTo>
                    <a:pt x="50343" y="35758"/>
                  </a:lnTo>
                  <a:lnTo>
                    <a:pt x="44674" y="41242"/>
                  </a:lnTo>
                  <a:lnTo>
                    <a:pt x="36822" y="45874"/>
                  </a:lnTo>
                  <a:lnTo>
                    <a:pt x="30196" y="47933"/>
                  </a:lnTo>
                  <a:lnTo>
                    <a:pt x="21608" y="46339"/>
                  </a:lnTo>
                  <a:lnTo>
                    <a:pt x="8703" y="40153"/>
                  </a:lnTo>
                  <a:lnTo>
                    <a:pt x="2961" y="35042"/>
                  </a:lnTo>
                  <a:lnTo>
                    <a:pt x="409" y="29635"/>
                  </a:lnTo>
                  <a:lnTo>
                    <a:pt x="669" y="26876"/>
                  </a:lnTo>
                  <a:lnTo>
                    <a:pt x="3467" y="21302"/>
                  </a:lnTo>
                  <a:lnTo>
                    <a:pt x="10332" y="12874"/>
                  </a:lnTo>
                  <a:lnTo>
                    <a:pt x="15602" y="9748"/>
                  </a:lnTo>
                  <a:lnTo>
                    <a:pt x="26649" y="7741"/>
                  </a:lnTo>
                  <a:lnTo>
                    <a:pt x="28510" y="6635"/>
                  </a:lnTo>
                  <a:lnTo>
                    <a:pt x="29752" y="4958"/>
                  </a:lnTo>
                  <a:lnTo>
                    <a:pt x="30580" y="2898"/>
                  </a:lnTo>
                  <a:lnTo>
                    <a:pt x="32072" y="1526"/>
                  </a:lnTo>
                  <a:lnTo>
                    <a:pt x="36238" y="0"/>
                  </a:lnTo>
                  <a:lnTo>
                    <a:pt x="37727" y="534"/>
                  </a:lnTo>
                  <a:lnTo>
                    <a:pt x="38717" y="1831"/>
                  </a:lnTo>
                  <a:lnTo>
                    <a:pt x="40310" y="6177"/>
                  </a:lnTo>
                  <a:lnTo>
                    <a:pt x="40667" y="18937"/>
                  </a:lnTo>
                  <a:lnTo>
                    <a:pt x="38177" y="24359"/>
                  </a:lnTo>
                  <a:lnTo>
                    <a:pt x="19725" y="45116"/>
                  </a:lnTo>
                  <a:lnTo>
                    <a:pt x="18250" y="45663"/>
                  </a:lnTo>
                  <a:lnTo>
                    <a:pt x="17267" y="45087"/>
                  </a:lnTo>
                  <a:lnTo>
                    <a:pt x="15689" y="41898"/>
                  </a:lnTo>
                  <a:lnTo>
                    <a:pt x="15335" y="33892"/>
                  </a:lnTo>
                  <a:lnTo>
                    <a:pt x="53802" y="11349"/>
                  </a:lnTo>
                  <a:lnTo>
                    <a:pt x="68166" y="8057"/>
                  </a:lnTo>
                  <a:lnTo>
                    <a:pt x="77166" y="7487"/>
                  </a:lnTo>
                  <a:lnTo>
                    <a:pt x="79123" y="8347"/>
                  </a:lnTo>
                  <a:lnTo>
                    <a:pt x="80426" y="9862"/>
                  </a:lnTo>
                  <a:lnTo>
                    <a:pt x="81874" y="14053"/>
                  </a:lnTo>
                  <a:lnTo>
                    <a:pt x="82519" y="19052"/>
                  </a:lnTo>
                  <a:lnTo>
                    <a:pt x="77788" y="26918"/>
                  </a:lnTo>
                  <a:lnTo>
                    <a:pt x="71295" y="35745"/>
                  </a:lnTo>
                  <a:lnTo>
                    <a:pt x="68410" y="42804"/>
                  </a:lnTo>
                  <a:lnTo>
                    <a:pt x="62110" y="49077"/>
                  </a:lnTo>
                  <a:lnTo>
                    <a:pt x="53978" y="54060"/>
                  </a:lnTo>
                  <a:lnTo>
                    <a:pt x="43172" y="56865"/>
                  </a:lnTo>
                  <a:lnTo>
                    <a:pt x="20141" y="58001"/>
                  </a:lnTo>
                  <a:lnTo>
                    <a:pt x="18528" y="57075"/>
                  </a:lnTo>
                  <a:lnTo>
                    <a:pt x="17452" y="55518"/>
                  </a:lnTo>
                  <a:lnTo>
                    <a:pt x="16734" y="53538"/>
                  </a:lnTo>
                  <a:lnTo>
                    <a:pt x="17198" y="52219"/>
                  </a:lnTo>
                  <a:lnTo>
                    <a:pt x="18447" y="51339"/>
                  </a:lnTo>
                  <a:lnTo>
                    <a:pt x="22717" y="49928"/>
                  </a:lnTo>
                  <a:lnTo>
                    <a:pt x="49168" y="326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9" name="SMARTInkShape-Group448"/>
          <p:cNvGrpSpPr/>
          <p:nvPr/>
        </p:nvGrpSpPr>
        <p:grpSpPr>
          <a:xfrm>
            <a:off x="8602239" y="2531533"/>
            <a:ext cx="417496" cy="117999"/>
            <a:chOff x="8602239" y="2531533"/>
            <a:chExt cx="417496" cy="117999"/>
          </a:xfrm>
        </p:grpSpPr>
        <p:sp>
          <p:nvSpPr>
            <p:cNvPr id="1167" name="SMARTInkShape-2103"/>
            <p:cNvSpPr/>
            <p:nvPr/>
          </p:nvSpPr>
          <p:spPr>
            <a:xfrm>
              <a:off x="8602239" y="2531533"/>
              <a:ext cx="147426" cy="117999"/>
            </a:xfrm>
            <a:custGeom>
              <a:avLst/>
              <a:gdLst/>
              <a:ahLst/>
              <a:cxnLst/>
              <a:rect l="0" t="0" r="0" b="0"/>
              <a:pathLst>
                <a:path w="147426" h="117999">
                  <a:moveTo>
                    <a:pt x="25294" y="0"/>
                  </a:moveTo>
                  <a:lnTo>
                    <a:pt x="20800" y="0"/>
                  </a:lnTo>
                  <a:lnTo>
                    <a:pt x="19475" y="1882"/>
                  </a:lnTo>
                  <a:lnTo>
                    <a:pt x="16671" y="11638"/>
                  </a:lnTo>
                  <a:lnTo>
                    <a:pt x="14841" y="13403"/>
                  </a:lnTo>
                  <a:lnTo>
                    <a:pt x="12681" y="14580"/>
                  </a:lnTo>
                  <a:lnTo>
                    <a:pt x="11241" y="17246"/>
                  </a:lnTo>
                  <a:lnTo>
                    <a:pt x="1709" y="57384"/>
                  </a:lnTo>
                  <a:lnTo>
                    <a:pt x="0" y="90697"/>
                  </a:lnTo>
                  <a:lnTo>
                    <a:pt x="2451" y="99263"/>
                  </a:lnTo>
                  <a:lnTo>
                    <a:pt x="11688" y="112427"/>
                  </a:lnTo>
                  <a:lnTo>
                    <a:pt x="19561" y="115820"/>
                  </a:lnTo>
                  <a:lnTo>
                    <a:pt x="39946" y="117998"/>
                  </a:lnTo>
                  <a:lnTo>
                    <a:pt x="56498" y="113880"/>
                  </a:lnTo>
                  <a:lnTo>
                    <a:pt x="96800" y="94908"/>
                  </a:lnTo>
                  <a:lnTo>
                    <a:pt x="126868" y="74541"/>
                  </a:lnTo>
                  <a:lnTo>
                    <a:pt x="146400" y="49257"/>
                  </a:lnTo>
                  <a:lnTo>
                    <a:pt x="147425" y="46008"/>
                  </a:lnTo>
                  <a:lnTo>
                    <a:pt x="147166" y="42902"/>
                  </a:lnTo>
                  <a:lnTo>
                    <a:pt x="144371" y="36942"/>
                  </a:lnTo>
                  <a:lnTo>
                    <a:pt x="132239" y="22612"/>
                  </a:lnTo>
                  <a:lnTo>
                    <a:pt x="92009" y="5648"/>
                  </a:lnTo>
                  <a:lnTo>
                    <a:pt x="50560" y="744"/>
                  </a:lnTo>
                  <a:lnTo>
                    <a:pt x="836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8" name="SMARTInkShape-2104"/>
            <p:cNvSpPr/>
            <p:nvPr/>
          </p:nvSpPr>
          <p:spPr>
            <a:xfrm>
              <a:off x="8932333" y="2548624"/>
              <a:ext cx="87402" cy="66226"/>
            </a:xfrm>
            <a:custGeom>
              <a:avLst/>
              <a:gdLst/>
              <a:ahLst/>
              <a:cxnLst/>
              <a:rect l="0" t="0" r="0" b="0"/>
              <a:pathLst>
                <a:path w="87402" h="66226">
                  <a:moveTo>
                    <a:pt x="8467" y="50643"/>
                  </a:moveTo>
                  <a:lnTo>
                    <a:pt x="8467" y="42207"/>
                  </a:lnTo>
                  <a:lnTo>
                    <a:pt x="8467" y="46680"/>
                  </a:lnTo>
                  <a:lnTo>
                    <a:pt x="7527" y="48001"/>
                  </a:lnTo>
                  <a:lnTo>
                    <a:pt x="5958" y="48882"/>
                  </a:lnTo>
                  <a:lnTo>
                    <a:pt x="3972" y="49469"/>
                  </a:lnTo>
                  <a:lnTo>
                    <a:pt x="2648" y="48919"/>
                  </a:lnTo>
                  <a:lnTo>
                    <a:pt x="1766" y="47612"/>
                  </a:lnTo>
                  <a:lnTo>
                    <a:pt x="349" y="43250"/>
                  </a:lnTo>
                  <a:lnTo>
                    <a:pt x="31" y="34981"/>
                  </a:lnTo>
                  <a:lnTo>
                    <a:pt x="11787" y="22037"/>
                  </a:lnTo>
                  <a:lnTo>
                    <a:pt x="19663" y="19114"/>
                  </a:lnTo>
                  <a:lnTo>
                    <a:pt x="35556" y="17238"/>
                  </a:lnTo>
                  <a:lnTo>
                    <a:pt x="41830" y="19490"/>
                  </a:lnTo>
                  <a:lnTo>
                    <a:pt x="47755" y="22686"/>
                  </a:lnTo>
                  <a:lnTo>
                    <a:pt x="56378" y="25426"/>
                  </a:lnTo>
                  <a:lnTo>
                    <a:pt x="62060" y="29401"/>
                  </a:lnTo>
                  <a:lnTo>
                    <a:pt x="65212" y="36812"/>
                  </a:lnTo>
                  <a:lnTo>
                    <a:pt x="66052" y="41422"/>
                  </a:lnTo>
                  <a:lnTo>
                    <a:pt x="65673" y="45436"/>
                  </a:lnTo>
                  <a:lnTo>
                    <a:pt x="60296" y="57123"/>
                  </a:lnTo>
                  <a:lnTo>
                    <a:pt x="55077" y="63016"/>
                  </a:lnTo>
                  <a:lnTo>
                    <a:pt x="50192" y="65549"/>
                  </a:lnTo>
                  <a:lnTo>
                    <a:pt x="47574" y="66225"/>
                  </a:lnTo>
                  <a:lnTo>
                    <a:pt x="44886" y="65734"/>
                  </a:lnTo>
                  <a:lnTo>
                    <a:pt x="26515" y="55673"/>
                  </a:lnTo>
                  <a:lnTo>
                    <a:pt x="23321" y="52115"/>
                  </a:lnTo>
                  <a:lnTo>
                    <a:pt x="9893" y="19958"/>
                  </a:lnTo>
                  <a:lnTo>
                    <a:pt x="15883" y="2476"/>
                  </a:lnTo>
                  <a:lnTo>
                    <a:pt x="21484" y="1013"/>
                  </a:lnTo>
                  <a:lnTo>
                    <a:pt x="35916" y="74"/>
                  </a:lnTo>
                  <a:lnTo>
                    <a:pt x="41990" y="2454"/>
                  </a:lnTo>
                  <a:lnTo>
                    <a:pt x="62069" y="19751"/>
                  </a:lnTo>
                  <a:lnTo>
                    <a:pt x="65216" y="27819"/>
                  </a:lnTo>
                  <a:lnTo>
                    <a:pt x="66055" y="32605"/>
                  </a:lnTo>
                  <a:lnTo>
                    <a:pt x="64479" y="40431"/>
                  </a:lnTo>
                  <a:lnTo>
                    <a:pt x="52282" y="61830"/>
                  </a:lnTo>
                  <a:lnTo>
                    <a:pt x="49907" y="62804"/>
                  </a:lnTo>
                  <a:lnTo>
                    <a:pt x="31857" y="59782"/>
                  </a:lnTo>
                  <a:lnTo>
                    <a:pt x="25760" y="56900"/>
                  </a:lnTo>
                  <a:lnTo>
                    <a:pt x="18677" y="51879"/>
                  </a:lnTo>
                  <a:lnTo>
                    <a:pt x="12956" y="42019"/>
                  </a:lnTo>
                  <a:lnTo>
                    <a:pt x="9797" y="27182"/>
                  </a:lnTo>
                  <a:lnTo>
                    <a:pt x="11567" y="18893"/>
                  </a:lnTo>
                  <a:lnTo>
                    <a:pt x="20368" y="5905"/>
                  </a:lnTo>
                  <a:lnTo>
                    <a:pt x="25672" y="2537"/>
                  </a:lnTo>
                  <a:lnTo>
                    <a:pt x="32106" y="1040"/>
                  </a:lnTo>
                  <a:lnTo>
                    <a:pt x="56956" y="0"/>
                  </a:lnTo>
                  <a:lnTo>
                    <a:pt x="65453" y="2421"/>
                  </a:lnTo>
                  <a:lnTo>
                    <a:pt x="78572" y="11641"/>
                  </a:lnTo>
                  <a:lnTo>
                    <a:pt x="87355" y="24244"/>
                  </a:lnTo>
                  <a:lnTo>
                    <a:pt x="87401" y="29280"/>
                  </a:lnTo>
                  <a:lnTo>
                    <a:pt x="82432" y="39894"/>
                  </a:lnTo>
                  <a:lnTo>
                    <a:pt x="73552" y="51953"/>
                  </a:lnTo>
                  <a:lnTo>
                    <a:pt x="60468" y="61484"/>
                  </a:lnTo>
                  <a:lnTo>
                    <a:pt x="44675" y="65771"/>
                  </a:lnTo>
                  <a:lnTo>
                    <a:pt x="33654" y="64265"/>
                  </a:lnTo>
                  <a:lnTo>
                    <a:pt x="19379" y="58129"/>
                  </a:lnTo>
                  <a:lnTo>
                    <a:pt x="15742" y="55633"/>
                  </a:lnTo>
                  <a:lnTo>
                    <a:pt x="13317" y="52088"/>
                  </a:lnTo>
                  <a:lnTo>
                    <a:pt x="9905" y="38110"/>
                  </a:lnTo>
                  <a:lnTo>
                    <a:pt x="8656" y="15462"/>
                  </a:lnTo>
                  <a:lnTo>
                    <a:pt x="9534" y="13078"/>
                  </a:lnTo>
                  <a:lnTo>
                    <a:pt x="11059" y="11489"/>
                  </a:lnTo>
                  <a:lnTo>
                    <a:pt x="15263" y="9722"/>
                  </a:lnTo>
                  <a:lnTo>
                    <a:pt x="44025" y="8364"/>
                  </a:lnTo>
                  <a:lnTo>
                    <a:pt x="50297" y="10842"/>
                  </a:lnTo>
                  <a:lnTo>
                    <a:pt x="53287" y="12820"/>
                  </a:lnTo>
                  <a:lnTo>
                    <a:pt x="54339" y="16961"/>
                  </a:lnTo>
                  <a:lnTo>
                    <a:pt x="51453" y="42793"/>
                  </a:lnTo>
                  <a:lnTo>
                    <a:pt x="48582" y="49662"/>
                  </a:lnTo>
                  <a:lnTo>
                    <a:pt x="46499" y="52812"/>
                  </a:lnTo>
                  <a:lnTo>
                    <a:pt x="34578" y="61738"/>
                  </a:lnTo>
                  <a:lnTo>
                    <a:pt x="23625" y="65846"/>
                  </a:lnTo>
                  <a:lnTo>
                    <a:pt x="20453" y="65482"/>
                  </a:lnTo>
                  <a:lnTo>
                    <a:pt x="14421" y="62569"/>
                  </a:lnTo>
                  <a:lnTo>
                    <a:pt x="5736" y="46650"/>
                  </a:lnTo>
                  <a:lnTo>
                    <a:pt x="0" y="83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4" name="SMARTInkShape-Group449"/>
          <p:cNvGrpSpPr/>
          <p:nvPr/>
        </p:nvGrpSpPr>
        <p:grpSpPr>
          <a:xfrm>
            <a:off x="8407400" y="4648344"/>
            <a:ext cx="592550" cy="177657"/>
            <a:chOff x="8407400" y="4648344"/>
            <a:chExt cx="592550" cy="177657"/>
          </a:xfrm>
        </p:grpSpPr>
        <p:sp>
          <p:nvSpPr>
            <p:cNvPr id="1170" name="SMARTInkShape-2105"/>
            <p:cNvSpPr/>
            <p:nvPr/>
          </p:nvSpPr>
          <p:spPr>
            <a:xfrm>
              <a:off x="8576733" y="4656667"/>
              <a:ext cx="16935" cy="135467"/>
            </a:xfrm>
            <a:custGeom>
              <a:avLst/>
              <a:gdLst/>
              <a:ahLst/>
              <a:cxnLst/>
              <a:rect l="0" t="0" r="0" b="0"/>
              <a:pathLst>
                <a:path w="16935" h="135467">
                  <a:moveTo>
                    <a:pt x="0" y="0"/>
                  </a:moveTo>
                  <a:lnTo>
                    <a:pt x="0" y="42230"/>
                  </a:lnTo>
                  <a:lnTo>
                    <a:pt x="0" y="53980"/>
                  </a:lnTo>
                  <a:lnTo>
                    <a:pt x="2509" y="59425"/>
                  </a:lnTo>
                  <a:lnTo>
                    <a:pt x="5820" y="64981"/>
                  </a:lnTo>
                  <a:lnTo>
                    <a:pt x="7944" y="76214"/>
                  </a:lnTo>
                  <a:lnTo>
                    <a:pt x="8464" y="112888"/>
                  </a:lnTo>
                  <a:lnTo>
                    <a:pt x="10975" y="118533"/>
                  </a:lnTo>
                  <a:lnTo>
                    <a:pt x="14284" y="124178"/>
                  </a:lnTo>
                  <a:lnTo>
                    <a:pt x="16934"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1" name="SMARTInkShape-2106"/>
            <p:cNvSpPr/>
            <p:nvPr/>
          </p:nvSpPr>
          <p:spPr>
            <a:xfrm>
              <a:off x="8644467" y="4648344"/>
              <a:ext cx="135467" cy="177657"/>
            </a:xfrm>
            <a:custGeom>
              <a:avLst/>
              <a:gdLst/>
              <a:ahLst/>
              <a:cxnLst/>
              <a:rect l="0" t="0" r="0" b="0"/>
              <a:pathLst>
                <a:path w="135467" h="177657">
                  <a:moveTo>
                    <a:pt x="0" y="42189"/>
                  </a:moveTo>
                  <a:lnTo>
                    <a:pt x="0" y="29331"/>
                  </a:lnTo>
                  <a:lnTo>
                    <a:pt x="940" y="27973"/>
                  </a:lnTo>
                  <a:lnTo>
                    <a:pt x="2508" y="27067"/>
                  </a:lnTo>
                  <a:lnTo>
                    <a:pt x="4494" y="26464"/>
                  </a:lnTo>
                  <a:lnTo>
                    <a:pt x="17152" y="16205"/>
                  </a:lnTo>
                  <a:lnTo>
                    <a:pt x="31074" y="3541"/>
                  </a:lnTo>
                  <a:lnTo>
                    <a:pt x="39518" y="949"/>
                  </a:lnTo>
                  <a:lnTo>
                    <a:pt x="58117" y="0"/>
                  </a:lnTo>
                  <a:lnTo>
                    <a:pt x="65968" y="2428"/>
                  </a:lnTo>
                  <a:lnTo>
                    <a:pt x="69379" y="4393"/>
                  </a:lnTo>
                  <a:lnTo>
                    <a:pt x="71653" y="6644"/>
                  </a:lnTo>
                  <a:lnTo>
                    <a:pt x="80095" y="24256"/>
                  </a:lnTo>
                  <a:lnTo>
                    <a:pt x="83311" y="39907"/>
                  </a:lnTo>
                  <a:lnTo>
                    <a:pt x="83457" y="73689"/>
                  </a:lnTo>
                  <a:lnTo>
                    <a:pt x="72847" y="106417"/>
                  </a:lnTo>
                  <a:lnTo>
                    <a:pt x="61043" y="123724"/>
                  </a:lnTo>
                  <a:lnTo>
                    <a:pt x="47771" y="137008"/>
                  </a:lnTo>
                  <a:lnTo>
                    <a:pt x="38405" y="142721"/>
                  </a:lnTo>
                  <a:lnTo>
                    <a:pt x="35884" y="147391"/>
                  </a:lnTo>
                  <a:lnTo>
                    <a:pt x="33330" y="149013"/>
                  </a:lnTo>
                  <a:lnTo>
                    <a:pt x="17683" y="152129"/>
                  </a:lnTo>
                  <a:lnTo>
                    <a:pt x="17155" y="147724"/>
                  </a:lnTo>
                  <a:lnTo>
                    <a:pt x="18022" y="146413"/>
                  </a:lnTo>
                  <a:lnTo>
                    <a:pt x="19541" y="145538"/>
                  </a:lnTo>
                  <a:lnTo>
                    <a:pt x="28737" y="144134"/>
                  </a:lnTo>
                  <a:lnTo>
                    <a:pt x="62450" y="144751"/>
                  </a:lnTo>
                  <a:lnTo>
                    <a:pt x="90359" y="155577"/>
                  </a:lnTo>
                  <a:lnTo>
                    <a:pt x="135466" y="1776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2" name="SMARTInkShape-2107"/>
            <p:cNvSpPr/>
            <p:nvPr/>
          </p:nvSpPr>
          <p:spPr>
            <a:xfrm>
              <a:off x="8916253" y="4716202"/>
              <a:ext cx="83697" cy="99865"/>
            </a:xfrm>
            <a:custGeom>
              <a:avLst/>
              <a:gdLst/>
              <a:ahLst/>
              <a:cxnLst/>
              <a:rect l="0" t="0" r="0" b="0"/>
              <a:pathLst>
                <a:path w="83697" h="99865">
                  <a:moveTo>
                    <a:pt x="33014" y="50531"/>
                  </a:moveTo>
                  <a:lnTo>
                    <a:pt x="33014" y="43242"/>
                  </a:lnTo>
                  <a:lnTo>
                    <a:pt x="24650" y="33710"/>
                  </a:lnTo>
                  <a:lnTo>
                    <a:pt x="29072" y="29137"/>
                  </a:lnTo>
                  <a:lnTo>
                    <a:pt x="33770" y="26912"/>
                  </a:lnTo>
                  <a:lnTo>
                    <a:pt x="36341" y="26318"/>
                  </a:lnTo>
                  <a:lnTo>
                    <a:pt x="38054" y="24982"/>
                  </a:lnTo>
                  <a:lnTo>
                    <a:pt x="39957" y="20988"/>
                  </a:lnTo>
                  <a:lnTo>
                    <a:pt x="41405" y="19547"/>
                  </a:lnTo>
                  <a:lnTo>
                    <a:pt x="48636" y="17044"/>
                  </a:lnTo>
                  <a:lnTo>
                    <a:pt x="49073" y="17858"/>
                  </a:lnTo>
                  <a:lnTo>
                    <a:pt x="49832" y="28482"/>
                  </a:lnTo>
                  <a:lnTo>
                    <a:pt x="47388" y="33832"/>
                  </a:lnTo>
                  <a:lnTo>
                    <a:pt x="45418" y="36577"/>
                  </a:lnTo>
                  <a:lnTo>
                    <a:pt x="40770" y="58048"/>
                  </a:lnTo>
                  <a:lnTo>
                    <a:pt x="34221" y="66039"/>
                  </a:lnTo>
                  <a:lnTo>
                    <a:pt x="31042" y="66830"/>
                  </a:lnTo>
                  <a:lnTo>
                    <a:pt x="28878" y="67042"/>
                  </a:lnTo>
                  <a:lnTo>
                    <a:pt x="16840" y="62845"/>
                  </a:lnTo>
                  <a:lnTo>
                    <a:pt x="13764" y="60622"/>
                  </a:lnTo>
                  <a:lnTo>
                    <a:pt x="10347" y="55643"/>
                  </a:lnTo>
                  <a:lnTo>
                    <a:pt x="8424" y="43057"/>
                  </a:lnTo>
                  <a:lnTo>
                    <a:pt x="10483" y="35294"/>
                  </a:lnTo>
                  <a:lnTo>
                    <a:pt x="19440" y="23125"/>
                  </a:lnTo>
                  <a:lnTo>
                    <a:pt x="27921" y="14832"/>
                  </a:lnTo>
                  <a:lnTo>
                    <a:pt x="47867" y="2961"/>
                  </a:lnTo>
                  <a:lnTo>
                    <a:pt x="68500" y="157"/>
                  </a:lnTo>
                  <a:lnTo>
                    <a:pt x="70782" y="955"/>
                  </a:lnTo>
                  <a:lnTo>
                    <a:pt x="72303" y="2429"/>
                  </a:lnTo>
                  <a:lnTo>
                    <a:pt x="76954" y="8998"/>
                  </a:lnTo>
                  <a:lnTo>
                    <a:pt x="79241" y="11553"/>
                  </a:lnTo>
                  <a:lnTo>
                    <a:pt x="81781" y="19410"/>
                  </a:lnTo>
                  <a:lnTo>
                    <a:pt x="83696" y="40058"/>
                  </a:lnTo>
                  <a:lnTo>
                    <a:pt x="77031" y="54246"/>
                  </a:lnTo>
                  <a:lnTo>
                    <a:pt x="72019" y="60963"/>
                  </a:lnTo>
                  <a:lnTo>
                    <a:pt x="66655" y="64575"/>
                  </a:lnTo>
                  <a:lnTo>
                    <a:pt x="46921" y="71962"/>
                  </a:lnTo>
                  <a:lnTo>
                    <a:pt x="39821" y="70091"/>
                  </a:lnTo>
                  <a:lnTo>
                    <a:pt x="30537" y="63748"/>
                  </a:lnTo>
                  <a:lnTo>
                    <a:pt x="27210" y="58601"/>
                  </a:lnTo>
                  <a:lnTo>
                    <a:pt x="25731" y="51296"/>
                  </a:lnTo>
                  <a:lnTo>
                    <a:pt x="25839" y="33197"/>
                  </a:lnTo>
                  <a:lnTo>
                    <a:pt x="36378" y="10038"/>
                  </a:lnTo>
                  <a:lnTo>
                    <a:pt x="41721" y="4312"/>
                  </a:lnTo>
                  <a:lnTo>
                    <a:pt x="48322" y="636"/>
                  </a:lnTo>
                  <a:lnTo>
                    <a:pt x="58455" y="0"/>
                  </a:lnTo>
                  <a:lnTo>
                    <a:pt x="61264" y="851"/>
                  </a:lnTo>
                  <a:lnTo>
                    <a:pt x="63136" y="2358"/>
                  </a:lnTo>
                  <a:lnTo>
                    <a:pt x="72206" y="15129"/>
                  </a:lnTo>
                  <a:lnTo>
                    <a:pt x="79949" y="44307"/>
                  </a:lnTo>
                  <a:lnTo>
                    <a:pt x="78020" y="51842"/>
                  </a:lnTo>
                  <a:lnTo>
                    <a:pt x="69117" y="64343"/>
                  </a:lnTo>
                  <a:lnTo>
                    <a:pt x="63797" y="70154"/>
                  </a:lnTo>
                  <a:lnTo>
                    <a:pt x="55789" y="73364"/>
                  </a:lnTo>
                  <a:lnTo>
                    <a:pt x="39812" y="75425"/>
                  </a:lnTo>
                  <a:lnTo>
                    <a:pt x="33526" y="73197"/>
                  </a:lnTo>
                  <a:lnTo>
                    <a:pt x="30533" y="71287"/>
                  </a:lnTo>
                  <a:lnTo>
                    <a:pt x="28537" y="69072"/>
                  </a:lnTo>
                  <a:lnTo>
                    <a:pt x="26321" y="64102"/>
                  </a:lnTo>
                  <a:lnTo>
                    <a:pt x="25072" y="56015"/>
                  </a:lnTo>
                  <a:lnTo>
                    <a:pt x="29198" y="43168"/>
                  </a:lnTo>
                  <a:lnTo>
                    <a:pt x="40872" y="27444"/>
                  </a:lnTo>
                  <a:lnTo>
                    <a:pt x="48422" y="21456"/>
                  </a:lnTo>
                  <a:lnTo>
                    <a:pt x="57962" y="18085"/>
                  </a:lnTo>
                  <a:lnTo>
                    <a:pt x="69613" y="16945"/>
                  </a:lnTo>
                  <a:lnTo>
                    <a:pt x="71524" y="18733"/>
                  </a:lnTo>
                  <a:lnTo>
                    <a:pt x="77101" y="32612"/>
                  </a:lnTo>
                  <a:lnTo>
                    <a:pt x="79338" y="35763"/>
                  </a:lnTo>
                  <a:lnTo>
                    <a:pt x="79889" y="39745"/>
                  </a:lnTo>
                  <a:lnTo>
                    <a:pt x="76169" y="54339"/>
                  </a:lnTo>
                  <a:lnTo>
                    <a:pt x="63795" y="81706"/>
                  </a:lnTo>
                  <a:lnTo>
                    <a:pt x="58297" y="87905"/>
                  </a:lnTo>
                  <a:lnTo>
                    <a:pt x="38469" y="98031"/>
                  </a:lnTo>
                  <a:lnTo>
                    <a:pt x="31362" y="99864"/>
                  </a:lnTo>
                  <a:lnTo>
                    <a:pt x="28150" y="99412"/>
                  </a:lnTo>
                  <a:lnTo>
                    <a:pt x="22072" y="96402"/>
                  </a:lnTo>
                  <a:lnTo>
                    <a:pt x="5627" y="80985"/>
                  </a:lnTo>
                  <a:lnTo>
                    <a:pt x="2027" y="74101"/>
                  </a:lnTo>
                  <a:lnTo>
                    <a:pt x="0" y="64937"/>
                  </a:lnTo>
                  <a:lnTo>
                    <a:pt x="656" y="62016"/>
                  </a:lnTo>
                  <a:lnTo>
                    <a:pt x="3894" y="56263"/>
                  </a:lnTo>
                  <a:lnTo>
                    <a:pt x="15500" y="47735"/>
                  </a:lnTo>
                  <a:lnTo>
                    <a:pt x="30856" y="43745"/>
                  </a:lnTo>
                  <a:lnTo>
                    <a:pt x="57439" y="42108"/>
                  </a:lnTo>
                  <a:lnTo>
                    <a:pt x="41480" y="505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3" name="SMARTInkShape-2108"/>
            <p:cNvSpPr/>
            <p:nvPr/>
          </p:nvSpPr>
          <p:spPr>
            <a:xfrm>
              <a:off x="8407400" y="4690533"/>
              <a:ext cx="93134" cy="16935"/>
            </a:xfrm>
            <a:custGeom>
              <a:avLst/>
              <a:gdLst/>
              <a:ahLst/>
              <a:cxnLst/>
              <a:rect l="0" t="0" r="0" b="0"/>
              <a:pathLst>
                <a:path w="93134" h="16935">
                  <a:moveTo>
                    <a:pt x="0" y="0"/>
                  </a:moveTo>
                  <a:lnTo>
                    <a:pt x="7290" y="0"/>
                  </a:lnTo>
                  <a:lnTo>
                    <a:pt x="7682" y="941"/>
                  </a:lnTo>
                  <a:lnTo>
                    <a:pt x="8364" y="7290"/>
                  </a:lnTo>
                  <a:lnTo>
                    <a:pt x="10930" y="7944"/>
                  </a:lnTo>
                  <a:lnTo>
                    <a:pt x="52736" y="8467"/>
                  </a:lnTo>
                  <a:lnTo>
                    <a:pt x="82281" y="8467"/>
                  </a:lnTo>
                  <a:lnTo>
                    <a:pt x="93133" y="16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7" name="SMARTInkShape-Group450"/>
          <p:cNvGrpSpPr/>
          <p:nvPr/>
        </p:nvGrpSpPr>
        <p:grpSpPr>
          <a:xfrm>
            <a:off x="8917214" y="1397041"/>
            <a:ext cx="97695" cy="50274"/>
            <a:chOff x="8917214" y="1397041"/>
            <a:chExt cx="97695" cy="50274"/>
          </a:xfrm>
        </p:grpSpPr>
        <p:sp>
          <p:nvSpPr>
            <p:cNvPr id="1175" name="SMARTInkShape-2109"/>
            <p:cNvSpPr/>
            <p:nvPr/>
          </p:nvSpPr>
          <p:spPr>
            <a:xfrm>
              <a:off x="8917214" y="1397041"/>
              <a:ext cx="97695" cy="50274"/>
            </a:xfrm>
            <a:custGeom>
              <a:avLst/>
              <a:gdLst/>
              <a:ahLst/>
              <a:cxnLst/>
              <a:rect l="0" t="0" r="0" b="0"/>
              <a:pathLst>
                <a:path w="97695" h="50274">
                  <a:moveTo>
                    <a:pt x="15119" y="16892"/>
                  </a:moveTo>
                  <a:lnTo>
                    <a:pt x="6654" y="16892"/>
                  </a:lnTo>
                  <a:lnTo>
                    <a:pt x="18437" y="16892"/>
                  </a:lnTo>
                  <a:lnTo>
                    <a:pt x="23805" y="14384"/>
                  </a:lnTo>
                  <a:lnTo>
                    <a:pt x="29328" y="11074"/>
                  </a:lnTo>
                  <a:lnTo>
                    <a:pt x="38860" y="8774"/>
                  </a:lnTo>
                  <a:lnTo>
                    <a:pt x="44522" y="8529"/>
                  </a:lnTo>
                  <a:lnTo>
                    <a:pt x="46010" y="9435"/>
                  </a:lnTo>
                  <a:lnTo>
                    <a:pt x="47002" y="10980"/>
                  </a:lnTo>
                  <a:lnTo>
                    <a:pt x="47664" y="12951"/>
                  </a:lnTo>
                  <a:lnTo>
                    <a:pt x="49045" y="14265"/>
                  </a:lnTo>
                  <a:lnTo>
                    <a:pt x="58022" y="18882"/>
                  </a:lnTo>
                  <a:lnTo>
                    <a:pt x="64359" y="24080"/>
                  </a:lnTo>
                  <a:lnTo>
                    <a:pt x="65226" y="27299"/>
                  </a:lnTo>
                  <a:lnTo>
                    <a:pt x="65782" y="32536"/>
                  </a:lnTo>
                  <a:lnTo>
                    <a:pt x="61384" y="37938"/>
                  </a:lnTo>
                  <a:lnTo>
                    <a:pt x="54183" y="40357"/>
                  </a:lnTo>
                  <a:lnTo>
                    <a:pt x="26177" y="42259"/>
                  </a:lnTo>
                  <a:lnTo>
                    <a:pt x="26253" y="40388"/>
                  </a:lnTo>
                  <a:lnTo>
                    <a:pt x="30857" y="29708"/>
                  </a:lnTo>
                  <a:lnTo>
                    <a:pt x="35598" y="23215"/>
                  </a:lnTo>
                  <a:lnTo>
                    <a:pt x="43349" y="19703"/>
                  </a:lnTo>
                  <a:lnTo>
                    <a:pt x="52126" y="17201"/>
                  </a:lnTo>
                  <a:lnTo>
                    <a:pt x="65425" y="7929"/>
                  </a:lnTo>
                  <a:lnTo>
                    <a:pt x="74340" y="0"/>
                  </a:lnTo>
                  <a:lnTo>
                    <a:pt x="74382" y="11747"/>
                  </a:lnTo>
                  <a:lnTo>
                    <a:pt x="71875" y="17114"/>
                  </a:lnTo>
                  <a:lnTo>
                    <a:pt x="69890" y="19862"/>
                  </a:lnTo>
                  <a:lnTo>
                    <a:pt x="48022" y="33845"/>
                  </a:lnTo>
                  <a:lnTo>
                    <a:pt x="37269" y="38538"/>
                  </a:lnTo>
                  <a:lnTo>
                    <a:pt x="0" y="42249"/>
                  </a:lnTo>
                  <a:lnTo>
                    <a:pt x="335" y="41323"/>
                  </a:lnTo>
                  <a:lnTo>
                    <a:pt x="18135" y="22389"/>
                  </a:lnTo>
                  <a:lnTo>
                    <a:pt x="26180" y="19335"/>
                  </a:lnTo>
                  <a:lnTo>
                    <a:pt x="57028" y="12336"/>
                  </a:lnTo>
                  <a:lnTo>
                    <a:pt x="85316" y="17309"/>
                  </a:lnTo>
                  <a:lnTo>
                    <a:pt x="97694" y="24113"/>
                  </a:lnTo>
                  <a:lnTo>
                    <a:pt x="96509" y="25469"/>
                  </a:lnTo>
                  <a:lnTo>
                    <a:pt x="62722" y="45229"/>
                  </a:lnTo>
                  <a:lnTo>
                    <a:pt x="44000" y="49667"/>
                  </a:lnTo>
                  <a:lnTo>
                    <a:pt x="33913" y="50273"/>
                  </a:lnTo>
                  <a:lnTo>
                    <a:pt x="25666" y="48035"/>
                  </a:lnTo>
                  <a:lnTo>
                    <a:pt x="8447" y="35339"/>
                  </a:lnTo>
                  <a:lnTo>
                    <a:pt x="9959" y="29481"/>
                  </a:lnTo>
                  <a:lnTo>
                    <a:pt x="11679" y="25285"/>
                  </a:lnTo>
                  <a:lnTo>
                    <a:pt x="14708" y="22487"/>
                  </a:lnTo>
                  <a:lnTo>
                    <a:pt x="23089" y="19379"/>
                  </a:lnTo>
                  <a:lnTo>
                    <a:pt x="42859" y="16443"/>
                  </a:lnTo>
                  <a:lnTo>
                    <a:pt x="59839" y="9667"/>
                  </a:lnTo>
                  <a:lnTo>
                    <a:pt x="62806" y="10194"/>
                  </a:lnTo>
                  <a:lnTo>
                    <a:pt x="72675" y="15824"/>
                  </a:lnTo>
                  <a:lnTo>
                    <a:pt x="72306" y="17121"/>
                  </a:lnTo>
                  <a:lnTo>
                    <a:pt x="69385" y="21071"/>
                  </a:lnTo>
                  <a:lnTo>
                    <a:pt x="35070" y="47020"/>
                  </a:lnTo>
                  <a:lnTo>
                    <a:pt x="26466" y="49651"/>
                  </a:lnTo>
                  <a:lnTo>
                    <a:pt x="20789" y="50266"/>
                  </a:lnTo>
                  <a:lnTo>
                    <a:pt x="18899" y="49490"/>
                  </a:lnTo>
                  <a:lnTo>
                    <a:pt x="17639" y="48032"/>
                  </a:lnTo>
                  <a:lnTo>
                    <a:pt x="16240" y="43902"/>
                  </a:lnTo>
                  <a:lnTo>
                    <a:pt x="15267" y="26349"/>
                  </a:lnTo>
                  <a:lnTo>
                    <a:pt x="17099" y="22256"/>
                  </a:lnTo>
                  <a:lnTo>
                    <a:pt x="24153" y="15200"/>
                  </a:lnTo>
                  <a:lnTo>
                    <a:pt x="33558" y="11436"/>
                  </a:lnTo>
                  <a:lnTo>
                    <a:pt x="60474" y="3944"/>
                  </a:lnTo>
                  <a:lnTo>
                    <a:pt x="84029" y="7650"/>
                  </a:lnTo>
                  <a:lnTo>
                    <a:pt x="85518" y="8849"/>
                  </a:lnTo>
                  <a:lnTo>
                    <a:pt x="85570" y="10589"/>
                  </a:lnTo>
                  <a:lnTo>
                    <a:pt x="84664" y="12690"/>
                  </a:lnTo>
                  <a:lnTo>
                    <a:pt x="83120" y="14091"/>
                  </a:lnTo>
                  <a:lnTo>
                    <a:pt x="61758" y="22465"/>
                  </a:lnTo>
                  <a:lnTo>
                    <a:pt x="23586" y="253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6" name="SMARTInkShape-2110"/>
            <p:cNvSpPr/>
            <p:nvPr/>
          </p:nvSpPr>
          <p:spPr>
            <a:xfrm>
              <a:off x="8923867" y="1413933"/>
              <a:ext cx="1" cy="8468"/>
            </a:xfrm>
            <a:custGeom>
              <a:avLst/>
              <a:gdLst/>
              <a:ahLst/>
              <a:cxnLst/>
              <a:rect l="0" t="0" r="0" b="0"/>
              <a:pathLst>
                <a:path w="1" h="8468">
                  <a:moveTo>
                    <a:pt x="0" y="846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0" name="SMARTInkShape-Group451"/>
          <p:cNvGrpSpPr/>
          <p:nvPr/>
        </p:nvGrpSpPr>
        <p:grpSpPr>
          <a:xfrm>
            <a:off x="8509000" y="1341448"/>
            <a:ext cx="135468" cy="182553"/>
            <a:chOff x="8509000" y="1341448"/>
            <a:chExt cx="135468" cy="182553"/>
          </a:xfrm>
        </p:grpSpPr>
        <p:sp>
          <p:nvSpPr>
            <p:cNvPr id="1178" name="SMARTInkShape-2111"/>
            <p:cNvSpPr/>
            <p:nvPr/>
          </p:nvSpPr>
          <p:spPr>
            <a:xfrm>
              <a:off x="8509000" y="1456267"/>
              <a:ext cx="135468" cy="16934"/>
            </a:xfrm>
            <a:custGeom>
              <a:avLst/>
              <a:gdLst/>
              <a:ahLst/>
              <a:cxnLst/>
              <a:rect l="0" t="0" r="0" b="0"/>
              <a:pathLst>
                <a:path w="135468" h="16934">
                  <a:moveTo>
                    <a:pt x="0" y="16933"/>
                  </a:moveTo>
                  <a:lnTo>
                    <a:pt x="8118" y="8815"/>
                  </a:lnTo>
                  <a:lnTo>
                    <a:pt x="48001" y="7526"/>
                  </a:lnTo>
                  <a:lnTo>
                    <a:pt x="59272" y="1765"/>
                  </a:lnTo>
                  <a:lnTo>
                    <a:pt x="101077" y="13"/>
                  </a:lnTo>
                  <a:lnTo>
                    <a:pt x="135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9" name="SMARTInkShape-2112"/>
            <p:cNvSpPr/>
            <p:nvPr/>
          </p:nvSpPr>
          <p:spPr>
            <a:xfrm>
              <a:off x="8517467" y="1341448"/>
              <a:ext cx="127001" cy="182553"/>
            </a:xfrm>
            <a:custGeom>
              <a:avLst/>
              <a:gdLst/>
              <a:ahLst/>
              <a:cxnLst/>
              <a:rect l="0" t="0" r="0" b="0"/>
              <a:pathLst>
                <a:path w="127001" h="182553">
                  <a:moveTo>
                    <a:pt x="0" y="174085"/>
                  </a:moveTo>
                  <a:lnTo>
                    <a:pt x="0" y="161227"/>
                  </a:lnTo>
                  <a:lnTo>
                    <a:pt x="12960" y="120495"/>
                  </a:lnTo>
                  <a:lnTo>
                    <a:pt x="33518" y="78942"/>
                  </a:lnTo>
                  <a:lnTo>
                    <a:pt x="42229" y="59974"/>
                  </a:lnTo>
                  <a:lnTo>
                    <a:pt x="64908" y="19646"/>
                  </a:lnTo>
                  <a:lnTo>
                    <a:pt x="70554" y="11999"/>
                  </a:lnTo>
                  <a:lnTo>
                    <a:pt x="76198" y="7973"/>
                  </a:lnTo>
                  <a:lnTo>
                    <a:pt x="82993" y="5388"/>
                  </a:lnTo>
                  <a:lnTo>
                    <a:pt x="88665" y="446"/>
                  </a:lnTo>
                  <a:lnTo>
                    <a:pt x="90154" y="0"/>
                  </a:lnTo>
                  <a:lnTo>
                    <a:pt x="91146" y="643"/>
                  </a:lnTo>
                  <a:lnTo>
                    <a:pt x="92250" y="3866"/>
                  </a:lnTo>
                  <a:lnTo>
                    <a:pt x="92740" y="8435"/>
                  </a:lnTo>
                  <a:lnTo>
                    <a:pt x="93813" y="10030"/>
                  </a:lnTo>
                  <a:lnTo>
                    <a:pt x="95467" y="11093"/>
                  </a:lnTo>
                  <a:lnTo>
                    <a:pt x="97512" y="11801"/>
                  </a:lnTo>
                  <a:lnTo>
                    <a:pt x="98874" y="14155"/>
                  </a:lnTo>
                  <a:lnTo>
                    <a:pt x="108142" y="54172"/>
                  </a:lnTo>
                  <a:lnTo>
                    <a:pt x="116599" y="95999"/>
                  </a:lnTo>
                  <a:lnTo>
                    <a:pt x="125065" y="135779"/>
                  </a:lnTo>
                  <a:lnTo>
                    <a:pt x="127000" y="1825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4" name="SMARTInkShape-Group452"/>
          <p:cNvGrpSpPr/>
          <p:nvPr/>
        </p:nvGrpSpPr>
        <p:grpSpPr>
          <a:xfrm>
            <a:off x="8458200" y="2015183"/>
            <a:ext cx="549460" cy="152285"/>
            <a:chOff x="8458200" y="2015183"/>
            <a:chExt cx="549460" cy="152285"/>
          </a:xfrm>
        </p:grpSpPr>
        <p:sp>
          <p:nvSpPr>
            <p:cNvPr id="1181" name="SMARTInkShape-2113"/>
            <p:cNvSpPr/>
            <p:nvPr/>
          </p:nvSpPr>
          <p:spPr>
            <a:xfrm>
              <a:off x="8458200" y="2023543"/>
              <a:ext cx="219562" cy="143925"/>
            </a:xfrm>
            <a:custGeom>
              <a:avLst/>
              <a:gdLst/>
              <a:ahLst/>
              <a:cxnLst/>
              <a:rect l="0" t="0" r="0" b="0"/>
              <a:pathLst>
                <a:path w="219562" h="143925">
                  <a:moveTo>
                    <a:pt x="0" y="16924"/>
                  </a:moveTo>
                  <a:lnTo>
                    <a:pt x="0" y="12429"/>
                  </a:lnTo>
                  <a:lnTo>
                    <a:pt x="940" y="11105"/>
                  </a:lnTo>
                  <a:lnTo>
                    <a:pt x="2509" y="10222"/>
                  </a:lnTo>
                  <a:lnTo>
                    <a:pt x="37116" y="844"/>
                  </a:lnTo>
                  <a:lnTo>
                    <a:pt x="77353" y="65"/>
                  </a:lnTo>
                  <a:lnTo>
                    <a:pt x="118685" y="0"/>
                  </a:lnTo>
                  <a:lnTo>
                    <a:pt x="150548" y="6752"/>
                  </a:lnTo>
                  <a:lnTo>
                    <a:pt x="160357" y="11776"/>
                  </a:lnTo>
                  <a:lnTo>
                    <a:pt x="171169" y="24388"/>
                  </a:lnTo>
                  <a:lnTo>
                    <a:pt x="175835" y="35546"/>
                  </a:lnTo>
                  <a:lnTo>
                    <a:pt x="174609" y="38746"/>
                  </a:lnTo>
                  <a:lnTo>
                    <a:pt x="158554" y="53513"/>
                  </a:lnTo>
                  <a:lnTo>
                    <a:pt x="133107" y="67711"/>
                  </a:lnTo>
                  <a:lnTo>
                    <a:pt x="131071" y="70537"/>
                  </a:lnTo>
                  <a:lnTo>
                    <a:pt x="114722" y="79010"/>
                  </a:lnTo>
                  <a:lnTo>
                    <a:pt x="97433" y="83542"/>
                  </a:lnTo>
                  <a:lnTo>
                    <a:pt x="73435" y="84614"/>
                  </a:lnTo>
                  <a:lnTo>
                    <a:pt x="73416" y="83687"/>
                  </a:lnTo>
                  <a:lnTo>
                    <a:pt x="78412" y="80150"/>
                  </a:lnTo>
                  <a:lnTo>
                    <a:pt x="118730" y="69643"/>
                  </a:lnTo>
                  <a:lnTo>
                    <a:pt x="159118" y="67892"/>
                  </a:lnTo>
                  <a:lnTo>
                    <a:pt x="179791" y="70282"/>
                  </a:lnTo>
                  <a:lnTo>
                    <a:pt x="203071" y="75023"/>
                  </a:lnTo>
                  <a:lnTo>
                    <a:pt x="206877" y="77294"/>
                  </a:lnTo>
                  <a:lnTo>
                    <a:pt x="213614" y="84834"/>
                  </a:lnTo>
                  <a:lnTo>
                    <a:pt x="217236" y="91948"/>
                  </a:lnTo>
                  <a:lnTo>
                    <a:pt x="219561" y="104180"/>
                  </a:lnTo>
                  <a:lnTo>
                    <a:pt x="214861" y="112462"/>
                  </a:lnTo>
                  <a:lnTo>
                    <a:pt x="210974" y="117305"/>
                  </a:lnTo>
                  <a:lnTo>
                    <a:pt x="201637" y="122686"/>
                  </a:lnTo>
                  <a:lnTo>
                    <a:pt x="166688" y="135822"/>
                  </a:lnTo>
                  <a:lnTo>
                    <a:pt x="139439" y="142323"/>
                  </a:lnTo>
                  <a:lnTo>
                    <a:pt x="67733" y="1439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2" name="SMARTInkShape-2114"/>
            <p:cNvSpPr/>
            <p:nvPr/>
          </p:nvSpPr>
          <p:spPr>
            <a:xfrm>
              <a:off x="8534400" y="2023533"/>
              <a:ext cx="16934" cy="127001"/>
            </a:xfrm>
            <a:custGeom>
              <a:avLst/>
              <a:gdLst/>
              <a:ahLst/>
              <a:cxnLst/>
              <a:rect l="0" t="0" r="0" b="0"/>
              <a:pathLst>
                <a:path w="16934" h="127001">
                  <a:moveTo>
                    <a:pt x="0" y="0"/>
                  </a:moveTo>
                  <a:lnTo>
                    <a:pt x="0" y="39054"/>
                  </a:lnTo>
                  <a:lnTo>
                    <a:pt x="0" y="75912"/>
                  </a:lnTo>
                  <a:lnTo>
                    <a:pt x="940" y="87361"/>
                  </a:lnTo>
                  <a:lnTo>
                    <a:pt x="4495" y="98721"/>
                  </a:lnTo>
                  <a:lnTo>
                    <a:pt x="6760" y="102503"/>
                  </a:lnTo>
                  <a:lnTo>
                    <a:pt x="16933"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3" name="SMARTInkShape-2115"/>
            <p:cNvSpPr/>
            <p:nvPr/>
          </p:nvSpPr>
          <p:spPr>
            <a:xfrm>
              <a:off x="8908372" y="2015183"/>
              <a:ext cx="99288" cy="63700"/>
            </a:xfrm>
            <a:custGeom>
              <a:avLst/>
              <a:gdLst/>
              <a:ahLst/>
              <a:cxnLst/>
              <a:rect l="0" t="0" r="0" b="0"/>
              <a:pathLst>
                <a:path w="99288" h="63700">
                  <a:moveTo>
                    <a:pt x="74761" y="33750"/>
                  </a:moveTo>
                  <a:lnTo>
                    <a:pt x="70267" y="33750"/>
                  </a:lnTo>
                  <a:lnTo>
                    <a:pt x="68943" y="34691"/>
                  </a:lnTo>
                  <a:lnTo>
                    <a:pt x="68060" y="36259"/>
                  </a:lnTo>
                  <a:lnTo>
                    <a:pt x="67471" y="38245"/>
                  </a:lnTo>
                  <a:lnTo>
                    <a:pt x="65197" y="39569"/>
                  </a:lnTo>
                  <a:lnTo>
                    <a:pt x="42799" y="42113"/>
                  </a:lnTo>
                  <a:lnTo>
                    <a:pt x="36964" y="37692"/>
                  </a:lnTo>
                  <a:lnTo>
                    <a:pt x="34444" y="32993"/>
                  </a:lnTo>
                  <a:lnTo>
                    <a:pt x="33773" y="30423"/>
                  </a:lnTo>
                  <a:lnTo>
                    <a:pt x="34266" y="27770"/>
                  </a:lnTo>
                  <a:lnTo>
                    <a:pt x="39835" y="18445"/>
                  </a:lnTo>
                  <a:lnTo>
                    <a:pt x="42933" y="17540"/>
                  </a:lnTo>
                  <a:lnTo>
                    <a:pt x="56539" y="16830"/>
                  </a:lnTo>
                  <a:lnTo>
                    <a:pt x="69499" y="28602"/>
                  </a:lnTo>
                  <a:lnTo>
                    <a:pt x="72422" y="33971"/>
                  </a:lnTo>
                  <a:lnTo>
                    <a:pt x="74453" y="47890"/>
                  </a:lnTo>
                  <a:lnTo>
                    <a:pt x="74625" y="53519"/>
                  </a:lnTo>
                  <a:lnTo>
                    <a:pt x="73730" y="55396"/>
                  </a:lnTo>
                  <a:lnTo>
                    <a:pt x="72192" y="56647"/>
                  </a:lnTo>
                  <a:lnTo>
                    <a:pt x="67975" y="58979"/>
                  </a:lnTo>
                  <a:lnTo>
                    <a:pt x="62966" y="63151"/>
                  </a:lnTo>
                  <a:lnTo>
                    <a:pt x="60312" y="63699"/>
                  </a:lnTo>
                  <a:lnTo>
                    <a:pt x="57602" y="63123"/>
                  </a:lnTo>
                  <a:lnTo>
                    <a:pt x="49295" y="57819"/>
                  </a:lnTo>
                  <a:lnTo>
                    <a:pt x="43687" y="53855"/>
                  </a:lnTo>
                  <a:lnTo>
                    <a:pt x="38059" y="52093"/>
                  </a:lnTo>
                  <a:lnTo>
                    <a:pt x="36183" y="49742"/>
                  </a:lnTo>
                  <a:lnTo>
                    <a:pt x="33540" y="38384"/>
                  </a:lnTo>
                  <a:lnTo>
                    <a:pt x="32922" y="31733"/>
                  </a:lnTo>
                  <a:lnTo>
                    <a:pt x="35157" y="25641"/>
                  </a:lnTo>
                  <a:lnTo>
                    <a:pt x="37070" y="22700"/>
                  </a:lnTo>
                  <a:lnTo>
                    <a:pt x="39286" y="20739"/>
                  </a:lnTo>
                  <a:lnTo>
                    <a:pt x="56052" y="11343"/>
                  </a:lnTo>
                  <a:lnTo>
                    <a:pt x="90200" y="8467"/>
                  </a:lnTo>
                  <a:lnTo>
                    <a:pt x="93521" y="9369"/>
                  </a:lnTo>
                  <a:lnTo>
                    <a:pt x="95733" y="10911"/>
                  </a:lnTo>
                  <a:lnTo>
                    <a:pt x="97209" y="12879"/>
                  </a:lnTo>
                  <a:lnTo>
                    <a:pt x="98851" y="17576"/>
                  </a:lnTo>
                  <a:lnTo>
                    <a:pt x="99287" y="20145"/>
                  </a:lnTo>
                  <a:lnTo>
                    <a:pt x="94756" y="28017"/>
                  </a:lnTo>
                  <a:lnTo>
                    <a:pt x="81010" y="43907"/>
                  </a:lnTo>
                  <a:lnTo>
                    <a:pt x="75030" y="47672"/>
                  </a:lnTo>
                  <a:lnTo>
                    <a:pt x="68296" y="49345"/>
                  </a:lnTo>
                  <a:lnTo>
                    <a:pt x="59031" y="50089"/>
                  </a:lnTo>
                  <a:lnTo>
                    <a:pt x="51150" y="47911"/>
                  </a:lnTo>
                  <a:lnTo>
                    <a:pt x="44512" y="44748"/>
                  </a:lnTo>
                  <a:lnTo>
                    <a:pt x="38425" y="43342"/>
                  </a:lnTo>
                  <a:lnTo>
                    <a:pt x="25216" y="33561"/>
                  </a:lnTo>
                  <a:lnTo>
                    <a:pt x="19815" y="26454"/>
                  </a:lnTo>
                  <a:lnTo>
                    <a:pt x="14267" y="17164"/>
                  </a:lnTo>
                  <a:lnTo>
                    <a:pt x="8458" y="10091"/>
                  </a:lnTo>
                  <a:lnTo>
                    <a:pt x="8922" y="8570"/>
                  </a:lnTo>
                  <a:lnTo>
                    <a:pt x="11946" y="4371"/>
                  </a:lnTo>
                  <a:lnTo>
                    <a:pt x="18935" y="1878"/>
                  </a:lnTo>
                  <a:lnTo>
                    <a:pt x="47918" y="0"/>
                  </a:lnTo>
                  <a:lnTo>
                    <a:pt x="71538" y="7183"/>
                  </a:lnTo>
                  <a:lnTo>
                    <a:pt x="72612" y="9454"/>
                  </a:lnTo>
                  <a:lnTo>
                    <a:pt x="74478" y="31817"/>
                  </a:lnTo>
                  <a:lnTo>
                    <a:pt x="72127" y="40103"/>
                  </a:lnTo>
                  <a:lnTo>
                    <a:pt x="70183" y="43630"/>
                  </a:lnTo>
                  <a:lnTo>
                    <a:pt x="52057" y="57354"/>
                  </a:lnTo>
                  <a:lnTo>
                    <a:pt x="45665" y="58618"/>
                  </a:lnTo>
                  <a:lnTo>
                    <a:pt x="40506" y="56405"/>
                  </a:lnTo>
                  <a:lnTo>
                    <a:pt x="37814" y="54498"/>
                  </a:lnTo>
                  <a:lnTo>
                    <a:pt x="34822" y="49870"/>
                  </a:lnTo>
                  <a:lnTo>
                    <a:pt x="25278" y="23591"/>
                  </a:lnTo>
                  <a:lnTo>
                    <a:pt x="25780" y="20392"/>
                  </a:lnTo>
                  <a:lnTo>
                    <a:pt x="28847" y="14329"/>
                  </a:lnTo>
                  <a:lnTo>
                    <a:pt x="30981" y="12336"/>
                  </a:lnTo>
                  <a:lnTo>
                    <a:pt x="35861" y="10122"/>
                  </a:lnTo>
                  <a:lnTo>
                    <a:pt x="65161" y="8396"/>
                  </a:lnTo>
                  <a:lnTo>
                    <a:pt x="68361" y="9322"/>
                  </a:lnTo>
                  <a:lnTo>
                    <a:pt x="70494" y="10879"/>
                  </a:lnTo>
                  <a:lnTo>
                    <a:pt x="71916" y="12859"/>
                  </a:lnTo>
                  <a:lnTo>
                    <a:pt x="73806" y="14178"/>
                  </a:lnTo>
                  <a:lnTo>
                    <a:pt x="78414" y="15644"/>
                  </a:lnTo>
                  <a:lnTo>
                    <a:pt x="79079" y="17917"/>
                  </a:lnTo>
                  <a:lnTo>
                    <a:pt x="75516" y="35788"/>
                  </a:lnTo>
                  <a:lnTo>
                    <a:pt x="73383" y="38872"/>
                  </a:lnTo>
                  <a:lnTo>
                    <a:pt x="65996" y="44807"/>
                  </a:lnTo>
                  <a:lnTo>
                    <a:pt x="58950" y="48072"/>
                  </a:lnTo>
                  <a:lnTo>
                    <a:pt x="35343" y="50531"/>
                  </a:lnTo>
                  <a:lnTo>
                    <a:pt x="28797" y="50638"/>
                  </a:lnTo>
                  <a:lnTo>
                    <a:pt x="27185" y="48772"/>
                  </a:lnTo>
                  <a:lnTo>
                    <a:pt x="24916" y="38097"/>
                  </a:lnTo>
                  <a:lnTo>
                    <a:pt x="24087" y="22662"/>
                  </a:lnTo>
                  <a:lnTo>
                    <a:pt x="25926" y="19773"/>
                  </a:lnTo>
                  <a:lnTo>
                    <a:pt x="38552" y="10040"/>
                  </a:lnTo>
                  <a:lnTo>
                    <a:pt x="44696" y="8851"/>
                  </a:lnTo>
                  <a:lnTo>
                    <a:pt x="49795" y="11082"/>
                  </a:lnTo>
                  <a:lnTo>
                    <a:pt x="64649" y="23771"/>
                  </a:lnTo>
                  <a:lnTo>
                    <a:pt x="73439" y="39731"/>
                  </a:lnTo>
                  <a:lnTo>
                    <a:pt x="72938" y="41500"/>
                  </a:lnTo>
                  <a:lnTo>
                    <a:pt x="69875" y="45975"/>
                  </a:lnTo>
                  <a:lnTo>
                    <a:pt x="62869" y="48591"/>
                  </a:lnTo>
                  <a:lnTo>
                    <a:pt x="31078" y="50561"/>
                  </a:lnTo>
                  <a:lnTo>
                    <a:pt x="17081" y="46153"/>
                  </a:lnTo>
                  <a:lnTo>
                    <a:pt x="13731" y="43900"/>
                  </a:lnTo>
                  <a:lnTo>
                    <a:pt x="1798" y="28006"/>
                  </a:lnTo>
                  <a:lnTo>
                    <a:pt x="0" y="22417"/>
                  </a:lnTo>
                  <a:lnTo>
                    <a:pt x="461" y="19610"/>
                  </a:lnTo>
                  <a:lnTo>
                    <a:pt x="3482" y="13982"/>
                  </a:lnTo>
                  <a:lnTo>
                    <a:pt x="14966" y="5524"/>
                  </a:lnTo>
                  <a:lnTo>
                    <a:pt x="30285" y="1555"/>
                  </a:lnTo>
                  <a:lnTo>
                    <a:pt x="59037" y="30"/>
                  </a:lnTo>
                  <a:lnTo>
                    <a:pt x="65579" y="2458"/>
                  </a:lnTo>
                  <a:lnTo>
                    <a:pt x="68639" y="4422"/>
                  </a:lnTo>
                  <a:lnTo>
                    <a:pt x="70680" y="6672"/>
                  </a:lnTo>
                  <a:lnTo>
                    <a:pt x="72947" y="11681"/>
                  </a:lnTo>
                  <a:lnTo>
                    <a:pt x="74224" y="24285"/>
                  </a:lnTo>
                  <a:lnTo>
                    <a:pt x="72013" y="32052"/>
                  </a:lnTo>
                  <a:lnTo>
                    <a:pt x="68836" y="38640"/>
                  </a:lnTo>
                  <a:lnTo>
                    <a:pt x="67424" y="44704"/>
                  </a:lnTo>
                  <a:lnTo>
                    <a:pt x="66107" y="46697"/>
                  </a:lnTo>
                  <a:lnTo>
                    <a:pt x="64289" y="48026"/>
                  </a:lnTo>
                  <a:lnTo>
                    <a:pt x="59759" y="49502"/>
                  </a:lnTo>
                  <a:lnTo>
                    <a:pt x="54610" y="50159"/>
                  </a:lnTo>
                  <a:lnTo>
                    <a:pt x="41926" y="46034"/>
                  </a:lnTo>
                  <a:lnTo>
                    <a:pt x="16983" y="30768"/>
                  </a:lnTo>
                  <a:lnTo>
                    <a:pt x="14606" y="27999"/>
                  </a:lnTo>
                  <a:lnTo>
                    <a:pt x="23961" y="83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85" name="SMARTInkShape-2116"/>
          <p:cNvSpPr/>
          <p:nvPr/>
        </p:nvSpPr>
        <p:spPr>
          <a:xfrm>
            <a:off x="8916284" y="3014650"/>
            <a:ext cx="81733" cy="58259"/>
          </a:xfrm>
          <a:custGeom>
            <a:avLst/>
            <a:gdLst/>
            <a:ahLst/>
            <a:cxnLst/>
            <a:rect l="0" t="0" r="0" b="0"/>
            <a:pathLst>
              <a:path w="81733" h="58259">
                <a:moveTo>
                  <a:pt x="24516" y="50283"/>
                </a:moveTo>
                <a:lnTo>
                  <a:pt x="16398" y="50283"/>
                </a:lnTo>
                <a:lnTo>
                  <a:pt x="16080" y="42994"/>
                </a:lnTo>
                <a:lnTo>
                  <a:pt x="23341" y="34630"/>
                </a:lnTo>
                <a:lnTo>
                  <a:pt x="31043" y="32662"/>
                </a:lnTo>
                <a:lnTo>
                  <a:pt x="39893" y="26094"/>
                </a:lnTo>
                <a:lnTo>
                  <a:pt x="41353" y="26630"/>
                </a:lnTo>
                <a:lnTo>
                  <a:pt x="47901" y="30941"/>
                </a:lnTo>
                <a:lnTo>
                  <a:pt x="53097" y="32280"/>
                </a:lnTo>
                <a:lnTo>
                  <a:pt x="54859" y="33577"/>
                </a:lnTo>
                <a:lnTo>
                  <a:pt x="56033" y="35383"/>
                </a:lnTo>
                <a:lnTo>
                  <a:pt x="58343" y="41705"/>
                </a:lnTo>
                <a:lnTo>
                  <a:pt x="45770" y="41814"/>
                </a:lnTo>
                <a:lnTo>
                  <a:pt x="40860" y="39307"/>
                </a:lnTo>
                <a:lnTo>
                  <a:pt x="35544" y="35997"/>
                </a:lnTo>
                <a:lnTo>
                  <a:pt x="30044" y="34526"/>
                </a:lnTo>
                <a:lnTo>
                  <a:pt x="28202" y="33194"/>
                </a:lnTo>
                <a:lnTo>
                  <a:pt x="26972" y="31364"/>
                </a:lnTo>
                <a:lnTo>
                  <a:pt x="26154" y="29204"/>
                </a:lnTo>
                <a:lnTo>
                  <a:pt x="26549" y="27764"/>
                </a:lnTo>
                <a:lnTo>
                  <a:pt x="27753" y="26803"/>
                </a:lnTo>
                <a:lnTo>
                  <a:pt x="31949" y="25262"/>
                </a:lnTo>
                <a:lnTo>
                  <a:pt x="39538" y="19140"/>
                </a:lnTo>
                <a:lnTo>
                  <a:pt x="44676" y="17627"/>
                </a:lnTo>
                <a:lnTo>
                  <a:pt x="57352" y="16775"/>
                </a:lnTo>
                <a:lnTo>
                  <a:pt x="65137" y="19085"/>
                </a:lnTo>
                <a:lnTo>
                  <a:pt x="73306" y="23738"/>
                </a:lnTo>
                <a:lnTo>
                  <a:pt x="73976" y="25061"/>
                </a:lnTo>
                <a:lnTo>
                  <a:pt x="75139" y="36567"/>
                </a:lnTo>
                <a:lnTo>
                  <a:pt x="72729" y="41992"/>
                </a:lnTo>
                <a:lnTo>
                  <a:pt x="63516" y="53140"/>
                </a:lnTo>
                <a:lnTo>
                  <a:pt x="55647" y="56257"/>
                </a:lnTo>
                <a:lnTo>
                  <a:pt x="44254" y="58258"/>
                </a:lnTo>
                <a:lnTo>
                  <a:pt x="33291" y="49615"/>
                </a:lnTo>
                <a:lnTo>
                  <a:pt x="28416" y="42774"/>
                </a:lnTo>
                <a:lnTo>
                  <a:pt x="25286" y="35211"/>
                </a:lnTo>
                <a:lnTo>
                  <a:pt x="24582" y="26224"/>
                </a:lnTo>
                <a:lnTo>
                  <a:pt x="31288" y="12570"/>
                </a:lnTo>
                <a:lnTo>
                  <a:pt x="36307" y="5927"/>
                </a:lnTo>
                <a:lnTo>
                  <a:pt x="41672" y="2347"/>
                </a:lnTo>
                <a:lnTo>
                  <a:pt x="48288" y="49"/>
                </a:lnTo>
                <a:lnTo>
                  <a:pt x="51701" y="2244"/>
                </a:lnTo>
                <a:lnTo>
                  <a:pt x="69776" y="19400"/>
                </a:lnTo>
                <a:lnTo>
                  <a:pt x="72854" y="27464"/>
                </a:lnTo>
                <a:lnTo>
                  <a:pt x="74829" y="38982"/>
                </a:lnTo>
                <a:lnTo>
                  <a:pt x="72591" y="43065"/>
                </a:lnTo>
                <a:lnTo>
                  <a:pt x="70678" y="45471"/>
                </a:lnTo>
                <a:lnTo>
                  <a:pt x="66042" y="48145"/>
                </a:lnTo>
                <a:lnTo>
                  <a:pt x="55401" y="49861"/>
                </a:lnTo>
                <a:lnTo>
                  <a:pt x="32218" y="41018"/>
                </a:lnTo>
                <a:lnTo>
                  <a:pt x="19243" y="34865"/>
                </a:lnTo>
                <a:lnTo>
                  <a:pt x="17468" y="29006"/>
                </a:lnTo>
                <a:lnTo>
                  <a:pt x="16330" y="14409"/>
                </a:lnTo>
                <a:lnTo>
                  <a:pt x="18683" y="8312"/>
                </a:lnTo>
                <a:lnTo>
                  <a:pt x="20627" y="5369"/>
                </a:lnTo>
                <a:lnTo>
                  <a:pt x="23805" y="3407"/>
                </a:lnTo>
                <a:lnTo>
                  <a:pt x="39916" y="258"/>
                </a:lnTo>
                <a:lnTo>
                  <a:pt x="43249" y="0"/>
                </a:lnTo>
                <a:lnTo>
                  <a:pt x="68405" y="6818"/>
                </a:lnTo>
                <a:lnTo>
                  <a:pt x="70709" y="8137"/>
                </a:lnTo>
                <a:lnTo>
                  <a:pt x="72244" y="9955"/>
                </a:lnTo>
                <a:lnTo>
                  <a:pt x="73269" y="12109"/>
                </a:lnTo>
                <a:lnTo>
                  <a:pt x="73010" y="14486"/>
                </a:lnTo>
                <a:lnTo>
                  <a:pt x="70215" y="19635"/>
                </a:lnTo>
                <a:lnTo>
                  <a:pt x="55361" y="36207"/>
                </a:lnTo>
                <a:lnTo>
                  <a:pt x="49827" y="39323"/>
                </a:lnTo>
                <a:lnTo>
                  <a:pt x="38609" y="41324"/>
                </a:lnTo>
                <a:lnTo>
                  <a:pt x="32975" y="39089"/>
                </a:lnTo>
                <a:lnTo>
                  <a:pt x="21692" y="29988"/>
                </a:lnTo>
                <a:lnTo>
                  <a:pt x="18557" y="24644"/>
                </a:lnTo>
                <a:lnTo>
                  <a:pt x="16544" y="13547"/>
                </a:lnTo>
                <a:lnTo>
                  <a:pt x="17320" y="11682"/>
                </a:lnTo>
                <a:lnTo>
                  <a:pt x="18778" y="10438"/>
                </a:lnTo>
                <a:lnTo>
                  <a:pt x="22907" y="9056"/>
                </a:lnTo>
                <a:lnTo>
                  <a:pt x="51609" y="7993"/>
                </a:lnTo>
                <a:lnTo>
                  <a:pt x="65365" y="12457"/>
                </a:lnTo>
                <a:lnTo>
                  <a:pt x="81732" y="23359"/>
                </a:lnTo>
                <a:lnTo>
                  <a:pt x="81476" y="24808"/>
                </a:lnTo>
                <a:lnTo>
                  <a:pt x="74303" y="33893"/>
                </a:lnTo>
                <a:lnTo>
                  <a:pt x="69221" y="38295"/>
                </a:lnTo>
                <a:lnTo>
                  <a:pt x="45939" y="47326"/>
                </a:lnTo>
                <a:lnTo>
                  <a:pt x="35291" y="48969"/>
                </a:lnTo>
                <a:lnTo>
                  <a:pt x="26796" y="47190"/>
                </a:lnTo>
                <a:lnTo>
                  <a:pt x="2099" y="34841"/>
                </a:lnTo>
                <a:lnTo>
                  <a:pt x="442" y="28996"/>
                </a:lnTo>
                <a:lnTo>
                  <a:pt x="0" y="24802"/>
                </a:lnTo>
                <a:lnTo>
                  <a:pt x="1587" y="21066"/>
                </a:lnTo>
                <a:lnTo>
                  <a:pt x="8367" y="14406"/>
                </a:lnTo>
                <a:lnTo>
                  <a:pt x="20160" y="10820"/>
                </a:lnTo>
                <a:lnTo>
                  <a:pt x="32929" y="10166"/>
                </a:lnTo>
                <a:lnTo>
                  <a:pt x="75316" y="333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6" name="SMARTInkShape-2117"/>
          <p:cNvSpPr/>
          <p:nvPr/>
        </p:nvSpPr>
        <p:spPr>
          <a:xfrm>
            <a:off x="8466824" y="2946547"/>
            <a:ext cx="194577" cy="188767"/>
          </a:xfrm>
          <a:custGeom>
            <a:avLst/>
            <a:gdLst/>
            <a:ahLst/>
            <a:cxnLst/>
            <a:rect l="0" t="0" r="0" b="0"/>
            <a:pathLst>
              <a:path w="194577" h="188767">
                <a:moveTo>
                  <a:pt x="118376" y="25253"/>
                </a:moveTo>
                <a:lnTo>
                  <a:pt x="118376" y="59108"/>
                </a:lnTo>
                <a:lnTo>
                  <a:pt x="118376" y="22736"/>
                </a:lnTo>
                <a:lnTo>
                  <a:pt x="115867" y="16922"/>
                </a:lnTo>
                <a:lnTo>
                  <a:pt x="112557" y="11202"/>
                </a:lnTo>
                <a:lnTo>
                  <a:pt x="111086" y="5525"/>
                </a:lnTo>
                <a:lnTo>
                  <a:pt x="109752" y="3634"/>
                </a:lnTo>
                <a:lnTo>
                  <a:pt x="107923" y="2374"/>
                </a:lnTo>
                <a:lnTo>
                  <a:pt x="103382" y="973"/>
                </a:lnTo>
                <a:lnTo>
                  <a:pt x="85543" y="0"/>
                </a:lnTo>
                <a:lnTo>
                  <a:pt x="69868" y="4391"/>
                </a:lnTo>
                <a:lnTo>
                  <a:pt x="40980" y="27049"/>
                </a:lnTo>
                <a:lnTo>
                  <a:pt x="15274" y="52208"/>
                </a:lnTo>
                <a:lnTo>
                  <a:pt x="5878" y="70556"/>
                </a:lnTo>
                <a:lnTo>
                  <a:pt x="1035" y="96221"/>
                </a:lnTo>
                <a:lnTo>
                  <a:pt x="0" y="135746"/>
                </a:lnTo>
                <a:lnTo>
                  <a:pt x="4929" y="149934"/>
                </a:lnTo>
                <a:lnTo>
                  <a:pt x="23424" y="174373"/>
                </a:lnTo>
                <a:lnTo>
                  <a:pt x="39651" y="187134"/>
                </a:lnTo>
                <a:lnTo>
                  <a:pt x="53284" y="188766"/>
                </a:lnTo>
                <a:lnTo>
                  <a:pt x="94020" y="182148"/>
                </a:lnTo>
                <a:lnTo>
                  <a:pt x="134784" y="171781"/>
                </a:lnTo>
                <a:lnTo>
                  <a:pt x="194576" y="1607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7" name="SMARTInkShape-2118"/>
          <p:cNvSpPr/>
          <p:nvPr/>
        </p:nvSpPr>
        <p:spPr>
          <a:xfrm>
            <a:off x="8915400" y="3744112"/>
            <a:ext cx="84581" cy="65808"/>
          </a:xfrm>
          <a:custGeom>
            <a:avLst/>
            <a:gdLst/>
            <a:ahLst/>
            <a:cxnLst/>
            <a:rect l="0" t="0" r="0" b="0"/>
            <a:pathLst>
              <a:path w="84581" h="65808">
                <a:moveTo>
                  <a:pt x="25400" y="40488"/>
                </a:moveTo>
                <a:lnTo>
                  <a:pt x="25400" y="32031"/>
                </a:lnTo>
                <a:lnTo>
                  <a:pt x="29895" y="32024"/>
                </a:lnTo>
                <a:lnTo>
                  <a:pt x="34611" y="29514"/>
                </a:lnTo>
                <a:lnTo>
                  <a:pt x="48075" y="18521"/>
                </a:lnTo>
                <a:lnTo>
                  <a:pt x="56474" y="16105"/>
                </a:lnTo>
                <a:lnTo>
                  <a:pt x="62102" y="15540"/>
                </a:lnTo>
                <a:lnTo>
                  <a:pt x="67739" y="17798"/>
                </a:lnTo>
                <a:lnTo>
                  <a:pt x="70559" y="19717"/>
                </a:lnTo>
                <a:lnTo>
                  <a:pt x="72439" y="21937"/>
                </a:lnTo>
                <a:lnTo>
                  <a:pt x="75705" y="30508"/>
                </a:lnTo>
                <a:lnTo>
                  <a:pt x="64372" y="55457"/>
                </a:lnTo>
                <a:lnTo>
                  <a:pt x="59027" y="61252"/>
                </a:lnTo>
                <a:lnTo>
                  <a:pt x="53516" y="63828"/>
                </a:lnTo>
                <a:lnTo>
                  <a:pt x="35738" y="65707"/>
                </a:lnTo>
                <a:lnTo>
                  <a:pt x="26545" y="65807"/>
                </a:lnTo>
                <a:lnTo>
                  <a:pt x="23341" y="64893"/>
                </a:lnTo>
                <a:lnTo>
                  <a:pt x="21205" y="63343"/>
                </a:lnTo>
                <a:lnTo>
                  <a:pt x="5399" y="38694"/>
                </a:lnTo>
                <a:lnTo>
                  <a:pt x="4540" y="34588"/>
                </a:lnTo>
                <a:lnTo>
                  <a:pt x="6095" y="25009"/>
                </a:lnTo>
                <a:lnTo>
                  <a:pt x="12259" y="13533"/>
                </a:lnTo>
                <a:lnTo>
                  <a:pt x="15698" y="11229"/>
                </a:lnTo>
                <a:lnTo>
                  <a:pt x="51058" y="190"/>
                </a:lnTo>
                <a:lnTo>
                  <a:pt x="62203" y="0"/>
                </a:lnTo>
                <a:lnTo>
                  <a:pt x="81338" y="5563"/>
                </a:lnTo>
                <a:lnTo>
                  <a:pt x="82447" y="6857"/>
                </a:lnTo>
                <a:lnTo>
                  <a:pt x="83679" y="10803"/>
                </a:lnTo>
                <a:lnTo>
                  <a:pt x="84580" y="33786"/>
                </a:lnTo>
                <a:lnTo>
                  <a:pt x="82727" y="36961"/>
                </a:lnTo>
                <a:lnTo>
                  <a:pt x="65584" y="51684"/>
                </a:lnTo>
                <a:lnTo>
                  <a:pt x="57057" y="54872"/>
                </a:lnTo>
                <a:lnTo>
                  <a:pt x="52149" y="55722"/>
                </a:lnTo>
                <a:lnTo>
                  <a:pt x="41679" y="54157"/>
                </a:lnTo>
                <a:lnTo>
                  <a:pt x="7278" y="41970"/>
                </a:lnTo>
                <a:lnTo>
                  <a:pt x="4852" y="40535"/>
                </a:lnTo>
                <a:lnTo>
                  <a:pt x="3235" y="38638"/>
                </a:lnTo>
                <a:lnTo>
                  <a:pt x="2157" y="36432"/>
                </a:lnTo>
                <a:lnTo>
                  <a:pt x="3318" y="33080"/>
                </a:lnTo>
                <a:lnTo>
                  <a:pt x="9628" y="24339"/>
                </a:lnTo>
                <a:lnTo>
                  <a:pt x="18705" y="19200"/>
                </a:lnTo>
                <a:lnTo>
                  <a:pt x="40510" y="15629"/>
                </a:lnTo>
                <a:lnTo>
                  <a:pt x="81086" y="15109"/>
                </a:lnTo>
                <a:lnTo>
                  <a:pt x="82279" y="16043"/>
                </a:lnTo>
                <a:lnTo>
                  <a:pt x="83605" y="19589"/>
                </a:lnTo>
                <a:lnTo>
                  <a:pt x="84352" y="26874"/>
                </a:lnTo>
                <a:lnTo>
                  <a:pt x="77350" y="50644"/>
                </a:lnTo>
                <a:lnTo>
                  <a:pt x="71694" y="56918"/>
                </a:lnTo>
                <a:lnTo>
                  <a:pt x="62909" y="61901"/>
                </a:lnTo>
                <a:lnTo>
                  <a:pt x="42507" y="65538"/>
                </a:lnTo>
                <a:lnTo>
                  <a:pt x="34258" y="65733"/>
                </a:lnTo>
                <a:lnTo>
                  <a:pt x="31304" y="64843"/>
                </a:lnTo>
                <a:lnTo>
                  <a:pt x="29337" y="63310"/>
                </a:lnTo>
                <a:lnTo>
                  <a:pt x="20100" y="45619"/>
                </a:lnTo>
                <a:lnTo>
                  <a:pt x="17559" y="29969"/>
                </a:lnTo>
                <a:lnTo>
                  <a:pt x="17351" y="25009"/>
                </a:lnTo>
                <a:lnTo>
                  <a:pt x="18153" y="21702"/>
                </a:lnTo>
                <a:lnTo>
                  <a:pt x="19627" y="19497"/>
                </a:lnTo>
                <a:lnTo>
                  <a:pt x="21551" y="18028"/>
                </a:lnTo>
                <a:lnTo>
                  <a:pt x="33248" y="15959"/>
                </a:lnTo>
                <a:lnTo>
                  <a:pt x="60610" y="15164"/>
                </a:lnTo>
                <a:lnTo>
                  <a:pt x="63926" y="17020"/>
                </a:lnTo>
                <a:lnTo>
                  <a:pt x="74398" y="29674"/>
                </a:lnTo>
                <a:lnTo>
                  <a:pt x="74057" y="31397"/>
                </a:lnTo>
                <a:lnTo>
                  <a:pt x="71171" y="35821"/>
                </a:lnTo>
                <a:lnTo>
                  <a:pt x="64243" y="38414"/>
                </a:lnTo>
                <a:lnTo>
                  <a:pt x="25223" y="47657"/>
                </a:lnTo>
                <a:lnTo>
                  <a:pt x="0" y="489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90" name="SMARTInkShape-Group456"/>
          <p:cNvGrpSpPr/>
          <p:nvPr/>
        </p:nvGrpSpPr>
        <p:grpSpPr>
          <a:xfrm>
            <a:off x="8398933" y="3623871"/>
            <a:ext cx="260396" cy="228463"/>
            <a:chOff x="8398933" y="3623871"/>
            <a:chExt cx="260396" cy="228463"/>
          </a:xfrm>
        </p:grpSpPr>
        <p:sp>
          <p:nvSpPr>
            <p:cNvPr id="1188" name="SMARTInkShape-2119"/>
            <p:cNvSpPr/>
            <p:nvPr/>
          </p:nvSpPr>
          <p:spPr>
            <a:xfrm>
              <a:off x="8398933" y="3623871"/>
              <a:ext cx="260396" cy="228463"/>
            </a:xfrm>
            <a:custGeom>
              <a:avLst/>
              <a:gdLst/>
              <a:ahLst/>
              <a:cxnLst/>
              <a:rect l="0" t="0" r="0" b="0"/>
              <a:pathLst>
                <a:path w="260396" h="228463">
                  <a:moveTo>
                    <a:pt x="0" y="16796"/>
                  </a:moveTo>
                  <a:lnTo>
                    <a:pt x="0" y="7806"/>
                  </a:lnTo>
                  <a:lnTo>
                    <a:pt x="1882" y="5158"/>
                  </a:lnTo>
                  <a:lnTo>
                    <a:pt x="5017" y="3393"/>
                  </a:lnTo>
                  <a:lnTo>
                    <a:pt x="23569" y="560"/>
                  </a:lnTo>
                  <a:lnTo>
                    <a:pt x="57930" y="0"/>
                  </a:lnTo>
                  <a:lnTo>
                    <a:pt x="92869" y="2398"/>
                  </a:lnTo>
                  <a:lnTo>
                    <a:pt x="130507" y="10317"/>
                  </a:lnTo>
                  <a:lnTo>
                    <a:pt x="167915" y="22702"/>
                  </a:lnTo>
                  <a:lnTo>
                    <a:pt x="210232" y="51421"/>
                  </a:lnTo>
                  <a:lnTo>
                    <a:pt x="243805" y="82928"/>
                  </a:lnTo>
                  <a:lnTo>
                    <a:pt x="255474" y="103496"/>
                  </a:lnTo>
                  <a:lnTo>
                    <a:pt x="260395" y="118476"/>
                  </a:lnTo>
                  <a:lnTo>
                    <a:pt x="257358" y="137861"/>
                  </a:lnTo>
                  <a:lnTo>
                    <a:pt x="242511" y="167277"/>
                  </a:lnTo>
                  <a:lnTo>
                    <a:pt x="211181" y="195825"/>
                  </a:lnTo>
                  <a:lnTo>
                    <a:pt x="183558" y="208392"/>
                  </a:lnTo>
                  <a:lnTo>
                    <a:pt x="147858" y="217425"/>
                  </a:lnTo>
                  <a:lnTo>
                    <a:pt x="108528" y="225476"/>
                  </a:lnTo>
                  <a:lnTo>
                    <a:pt x="67734" y="228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9" name="SMARTInkShape-2120"/>
            <p:cNvSpPr/>
            <p:nvPr/>
          </p:nvSpPr>
          <p:spPr>
            <a:xfrm>
              <a:off x="8483600" y="3666067"/>
              <a:ext cx="16934" cy="152401"/>
            </a:xfrm>
            <a:custGeom>
              <a:avLst/>
              <a:gdLst/>
              <a:ahLst/>
              <a:cxnLst/>
              <a:rect l="0" t="0" r="0" b="0"/>
              <a:pathLst>
                <a:path w="16934" h="152401">
                  <a:moveTo>
                    <a:pt x="0" y="0"/>
                  </a:moveTo>
                  <a:lnTo>
                    <a:pt x="0" y="40050"/>
                  </a:lnTo>
                  <a:lnTo>
                    <a:pt x="7944" y="82179"/>
                  </a:lnTo>
                  <a:lnTo>
                    <a:pt x="16933"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5" name="SMARTInkShape-Group457"/>
          <p:cNvGrpSpPr/>
          <p:nvPr/>
        </p:nvGrpSpPr>
        <p:grpSpPr>
          <a:xfrm>
            <a:off x="9212910" y="1126067"/>
            <a:ext cx="481424" cy="372487"/>
            <a:chOff x="9212910" y="1126067"/>
            <a:chExt cx="481424" cy="372487"/>
          </a:xfrm>
        </p:grpSpPr>
        <p:sp>
          <p:nvSpPr>
            <p:cNvPr id="1191" name="SMARTInkShape-2121"/>
            <p:cNvSpPr/>
            <p:nvPr/>
          </p:nvSpPr>
          <p:spPr>
            <a:xfrm>
              <a:off x="9533467" y="1303867"/>
              <a:ext cx="135467" cy="16934"/>
            </a:xfrm>
            <a:custGeom>
              <a:avLst/>
              <a:gdLst/>
              <a:ahLst/>
              <a:cxnLst/>
              <a:rect l="0" t="0" r="0" b="0"/>
              <a:pathLst>
                <a:path w="135467" h="16934">
                  <a:moveTo>
                    <a:pt x="0" y="16933"/>
                  </a:moveTo>
                  <a:lnTo>
                    <a:pt x="41461" y="15992"/>
                  </a:lnTo>
                  <a:lnTo>
                    <a:pt x="80057" y="9643"/>
                  </a:lnTo>
                  <a:lnTo>
                    <a:pt x="1354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2" name="SMARTInkShape-2122"/>
            <p:cNvSpPr/>
            <p:nvPr/>
          </p:nvSpPr>
          <p:spPr>
            <a:xfrm>
              <a:off x="9584267" y="1126067"/>
              <a:ext cx="16934" cy="135467"/>
            </a:xfrm>
            <a:custGeom>
              <a:avLst/>
              <a:gdLst/>
              <a:ahLst/>
              <a:cxnLst/>
              <a:rect l="0" t="0" r="0" b="0"/>
              <a:pathLst>
                <a:path w="16934" h="135467">
                  <a:moveTo>
                    <a:pt x="0" y="0"/>
                  </a:moveTo>
                  <a:lnTo>
                    <a:pt x="4494" y="4494"/>
                  </a:lnTo>
                  <a:lnTo>
                    <a:pt x="6701" y="11718"/>
                  </a:lnTo>
                  <a:lnTo>
                    <a:pt x="10453" y="26363"/>
                  </a:lnTo>
                  <a:lnTo>
                    <a:pt x="15011" y="42619"/>
                  </a:lnTo>
                  <a:lnTo>
                    <a:pt x="16821" y="81861"/>
                  </a:lnTo>
                  <a:lnTo>
                    <a:pt x="15969" y="103484"/>
                  </a:lnTo>
                  <a:lnTo>
                    <a:pt x="16933" y="135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3" name="SMARTInkShape-2123"/>
            <p:cNvSpPr/>
            <p:nvPr/>
          </p:nvSpPr>
          <p:spPr>
            <a:xfrm>
              <a:off x="9212910" y="1219200"/>
              <a:ext cx="175957" cy="220134"/>
            </a:xfrm>
            <a:custGeom>
              <a:avLst/>
              <a:gdLst/>
              <a:ahLst/>
              <a:cxnLst/>
              <a:rect l="0" t="0" r="0" b="0"/>
              <a:pathLst>
                <a:path w="175957" h="220134">
                  <a:moveTo>
                    <a:pt x="7290" y="0"/>
                  </a:moveTo>
                  <a:lnTo>
                    <a:pt x="7290" y="41420"/>
                  </a:lnTo>
                  <a:lnTo>
                    <a:pt x="7290" y="80173"/>
                  </a:lnTo>
                  <a:lnTo>
                    <a:pt x="6350" y="93958"/>
                  </a:lnTo>
                  <a:lnTo>
                    <a:pt x="0" y="132904"/>
                  </a:lnTo>
                  <a:lnTo>
                    <a:pt x="3666" y="155613"/>
                  </a:lnTo>
                  <a:lnTo>
                    <a:pt x="14275" y="180142"/>
                  </a:lnTo>
                  <a:lnTo>
                    <a:pt x="28279" y="196473"/>
                  </a:lnTo>
                  <a:lnTo>
                    <a:pt x="38883" y="204286"/>
                  </a:lnTo>
                  <a:lnTo>
                    <a:pt x="59925" y="209480"/>
                  </a:lnTo>
                  <a:lnTo>
                    <a:pt x="86500" y="210294"/>
                  </a:lnTo>
                  <a:lnTo>
                    <a:pt x="101761" y="206980"/>
                  </a:lnTo>
                  <a:lnTo>
                    <a:pt x="112934" y="199863"/>
                  </a:lnTo>
                  <a:lnTo>
                    <a:pt x="143462" y="175479"/>
                  </a:lnTo>
                  <a:lnTo>
                    <a:pt x="160945" y="163733"/>
                  </a:lnTo>
                  <a:lnTo>
                    <a:pt x="169028" y="153988"/>
                  </a:lnTo>
                  <a:lnTo>
                    <a:pt x="173248" y="143385"/>
                  </a:lnTo>
                  <a:lnTo>
                    <a:pt x="175956" y="125742"/>
                  </a:lnTo>
                  <a:lnTo>
                    <a:pt x="173819" y="119228"/>
                  </a:lnTo>
                  <a:lnTo>
                    <a:pt x="164781" y="107382"/>
                  </a:lnTo>
                  <a:lnTo>
                    <a:pt x="156934" y="104170"/>
                  </a:lnTo>
                  <a:lnTo>
                    <a:pt x="152208" y="103313"/>
                  </a:lnTo>
                  <a:lnTo>
                    <a:pt x="141940" y="104870"/>
                  </a:lnTo>
                  <a:lnTo>
                    <a:pt x="131106" y="109639"/>
                  </a:lnTo>
                  <a:lnTo>
                    <a:pt x="115367" y="122901"/>
                  </a:lnTo>
                  <a:lnTo>
                    <a:pt x="89282" y="153476"/>
                  </a:lnTo>
                  <a:lnTo>
                    <a:pt x="81987" y="157582"/>
                  </a:lnTo>
                  <a:lnTo>
                    <a:pt x="75611" y="166933"/>
                  </a:lnTo>
                  <a:lnTo>
                    <a:pt x="69240" y="185555"/>
                  </a:lnTo>
                  <a:lnTo>
                    <a:pt x="68690" y="196299"/>
                  </a:lnTo>
                  <a:lnTo>
                    <a:pt x="71581" y="204209"/>
                  </a:lnTo>
                  <a:lnTo>
                    <a:pt x="91957"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4" name="SMARTInkShape-2124"/>
            <p:cNvSpPr/>
            <p:nvPr/>
          </p:nvSpPr>
          <p:spPr>
            <a:xfrm>
              <a:off x="9537055" y="1388894"/>
              <a:ext cx="157279" cy="109660"/>
            </a:xfrm>
            <a:custGeom>
              <a:avLst/>
              <a:gdLst/>
              <a:ahLst/>
              <a:cxnLst/>
              <a:rect l="0" t="0" r="0" b="0"/>
              <a:pathLst>
                <a:path w="157279" h="109660">
                  <a:moveTo>
                    <a:pt x="4878" y="25039"/>
                  </a:moveTo>
                  <a:lnTo>
                    <a:pt x="384" y="25039"/>
                  </a:lnTo>
                  <a:lnTo>
                    <a:pt x="0" y="24099"/>
                  </a:lnTo>
                  <a:lnTo>
                    <a:pt x="2083" y="20545"/>
                  </a:lnTo>
                  <a:lnTo>
                    <a:pt x="8545" y="13255"/>
                  </a:lnTo>
                  <a:lnTo>
                    <a:pt x="16228" y="10395"/>
                  </a:lnTo>
                  <a:lnTo>
                    <a:pt x="30309" y="7467"/>
                  </a:lnTo>
                  <a:lnTo>
                    <a:pt x="43249" y="2377"/>
                  </a:lnTo>
                  <a:lnTo>
                    <a:pt x="70011" y="0"/>
                  </a:lnTo>
                  <a:lnTo>
                    <a:pt x="86789" y="4241"/>
                  </a:lnTo>
                  <a:lnTo>
                    <a:pt x="99181" y="11455"/>
                  </a:lnTo>
                  <a:lnTo>
                    <a:pt x="108811" y="24046"/>
                  </a:lnTo>
                  <a:lnTo>
                    <a:pt x="109915" y="29081"/>
                  </a:lnTo>
                  <a:lnTo>
                    <a:pt x="108633" y="39692"/>
                  </a:lnTo>
                  <a:lnTo>
                    <a:pt x="102621" y="56244"/>
                  </a:lnTo>
                  <a:lnTo>
                    <a:pt x="95043" y="64935"/>
                  </a:lnTo>
                  <a:lnTo>
                    <a:pt x="58326" y="94275"/>
                  </a:lnTo>
                  <a:lnTo>
                    <a:pt x="26063" y="107024"/>
                  </a:lnTo>
                  <a:lnTo>
                    <a:pt x="6800" y="109549"/>
                  </a:lnTo>
                  <a:lnTo>
                    <a:pt x="9943" y="109659"/>
                  </a:lnTo>
                  <a:lnTo>
                    <a:pt x="14341" y="107177"/>
                  </a:lnTo>
                  <a:lnTo>
                    <a:pt x="16831" y="105198"/>
                  </a:lnTo>
                  <a:lnTo>
                    <a:pt x="24616" y="102999"/>
                  </a:lnTo>
                  <a:lnTo>
                    <a:pt x="62626" y="94692"/>
                  </a:lnTo>
                  <a:lnTo>
                    <a:pt x="104580" y="92941"/>
                  </a:lnTo>
                  <a:lnTo>
                    <a:pt x="144206" y="86976"/>
                  </a:lnTo>
                  <a:lnTo>
                    <a:pt x="157278" y="8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96" name="SMARTInkShape-2125"/>
          <p:cNvSpPr/>
          <p:nvPr/>
        </p:nvSpPr>
        <p:spPr>
          <a:xfrm>
            <a:off x="9296400" y="1930861"/>
            <a:ext cx="150242" cy="194273"/>
          </a:xfrm>
          <a:custGeom>
            <a:avLst/>
            <a:gdLst/>
            <a:ahLst/>
            <a:cxnLst/>
            <a:rect l="0" t="0" r="0" b="0"/>
            <a:pathLst>
              <a:path w="150242" h="194273">
                <a:moveTo>
                  <a:pt x="8467" y="24939"/>
                </a:moveTo>
                <a:lnTo>
                  <a:pt x="12961" y="20444"/>
                </a:lnTo>
                <a:lnTo>
                  <a:pt x="17676" y="18238"/>
                </a:lnTo>
                <a:lnTo>
                  <a:pt x="37902" y="9946"/>
                </a:lnTo>
                <a:lnTo>
                  <a:pt x="53981" y="3041"/>
                </a:lnTo>
                <a:lnTo>
                  <a:pt x="77397" y="0"/>
                </a:lnTo>
                <a:lnTo>
                  <a:pt x="103103" y="6869"/>
                </a:lnTo>
                <a:lnTo>
                  <a:pt x="116992" y="16658"/>
                </a:lnTo>
                <a:lnTo>
                  <a:pt x="122553" y="23768"/>
                </a:lnTo>
                <a:lnTo>
                  <a:pt x="124035" y="26980"/>
                </a:lnTo>
                <a:lnTo>
                  <a:pt x="123174" y="35567"/>
                </a:lnTo>
                <a:lnTo>
                  <a:pt x="118713" y="45655"/>
                </a:lnTo>
                <a:lnTo>
                  <a:pt x="84348" y="84262"/>
                </a:lnTo>
                <a:lnTo>
                  <a:pt x="62026" y="102300"/>
                </a:lnTo>
                <a:lnTo>
                  <a:pt x="49631" y="107441"/>
                </a:lnTo>
                <a:lnTo>
                  <a:pt x="35685" y="109416"/>
                </a:lnTo>
                <a:lnTo>
                  <a:pt x="41315" y="109589"/>
                </a:lnTo>
                <a:lnTo>
                  <a:pt x="46527" y="105106"/>
                </a:lnTo>
                <a:lnTo>
                  <a:pt x="53917" y="102902"/>
                </a:lnTo>
                <a:lnTo>
                  <a:pt x="94980" y="101185"/>
                </a:lnTo>
                <a:lnTo>
                  <a:pt x="105243" y="102100"/>
                </a:lnTo>
                <a:lnTo>
                  <a:pt x="132752" y="112926"/>
                </a:lnTo>
                <a:lnTo>
                  <a:pt x="145114" y="121042"/>
                </a:lnTo>
                <a:lnTo>
                  <a:pt x="149162" y="129113"/>
                </a:lnTo>
                <a:lnTo>
                  <a:pt x="150241" y="133900"/>
                </a:lnTo>
                <a:lnTo>
                  <a:pt x="150021" y="138031"/>
                </a:lnTo>
                <a:lnTo>
                  <a:pt x="147265" y="145131"/>
                </a:lnTo>
                <a:lnTo>
                  <a:pt x="130132" y="164113"/>
                </a:lnTo>
                <a:lnTo>
                  <a:pt x="100546" y="183472"/>
                </a:lnTo>
                <a:lnTo>
                  <a:pt x="83257" y="189472"/>
                </a:lnTo>
                <a:lnTo>
                  <a:pt x="46514" y="193324"/>
                </a:lnTo>
                <a:lnTo>
                  <a:pt x="0" y="1942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02" name="SMARTInkShape-Group459"/>
          <p:cNvGrpSpPr/>
          <p:nvPr/>
        </p:nvGrpSpPr>
        <p:grpSpPr>
          <a:xfrm>
            <a:off x="9076267" y="2836437"/>
            <a:ext cx="601134" cy="328793"/>
            <a:chOff x="9076267" y="2836437"/>
            <a:chExt cx="601134" cy="328793"/>
          </a:xfrm>
        </p:grpSpPr>
        <p:sp>
          <p:nvSpPr>
            <p:cNvPr id="1197" name="SMARTInkShape-2126"/>
            <p:cNvSpPr/>
            <p:nvPr/>
          </p:nvSpPr>
          <p:spPr>
            <a:xfrm>
              <a:off x="9516533" y="2836437"/>
              <a:ext cx="16935" cy="109964"/>
            </a:xfrm>
            <a:custGeom>
              <a:avLst/>
              <a:gdLst/>
              <a:ahLst/>
              <a:cxnLst/>
              <a:rect l="0" t="0" r="0" b="0"/>
              <a:pathLst>
                <a:path w="16935" h="109964">
                  <a:moveTo>
                    <a:pt x="0" y="8363"/>
                  </a:moveTo>
                  <a:lnTo>
                    <a:pt x="0" y="0"/>
                  </a:lnTo>
                  <a:lnTo>
                    <a:pt x="4495" y="4422"/>
                  </a:lnTo>
                  <a:lnTo>
                    <a:pt x="6702" y="9120"/>
                  </a:lnTo>
                  <a:lnTo>
                    <a:pt x="8446" y="47116"/>
                  </a:lnTo>
                  <a:lnTo>
                    <a:pt x="9403" y="67196"/>
                  </a:lnTo>
                  <a:lnTo>
                    <a:pt x="16934" y="1099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8" name="SMARTInkShape-2127"/>
            <p:cNvSpPr/>
            <p:nvPr/>
          </p:nvSpPr>
          <p:spPr>
            <a:xfrm>
              <a:off x="9482667" y="2997200"/>
              <a:ext cx="135467" cy="16934"/>
            </a:xfrm>
            <a:custGeom>
              <a:avLst/>
              <a:gdLst/>
              <a:ahLst/>
              <a:cxnLst/>
              <a:rect l="0" t="0" r="0" b="0"/>
              <a:pathLst>
                <a:path w="135467" h="16934">
                  <a:moveTo>
                    <a:pt x="0" y="16933"/>
                  </a:moveTo>
                  <a:lnTo>
                    <a:pt x="0" y="12439"/>
                  </a:lnTo>
                  <a:lnTo>
                    <a:pt x="940" y="11115"/>
                  </a:lnTo>
                  <a:lnTo>
                    <a:pt x="2509" y="10232"/>
                  </a:lnTo>
                  <a:lnTo>
                    <a:pt x="11784" y="8816"/>
                  </a:lnTo>
                  <a:lnTo>
                    <a:pt x="53548" y="5972"/>
                  </a:lnTo>
                  <a:lnTo>
                    <a:pt x="1354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9" name="SMARTInkShape-2128"/>
            <p:cNvSpPr/>
            <p:nvPr/>
          </p:nvSpPr>
          <p:spPr>
            <a:xfrm>
              <a:off x="9525000" y="3056580"/>
              <a:ext cx="152401" cy="108650"/>
            </a:xfrm>
            <a:custGeom>
              <a:avLst/>
              <a:gdLst/>
              <a:ahLst/>
              <a:cxnLst/>
              <a:rect l="0" t="0" r="0" b="0"/>
              <a:pathLst>
                <a:path w="152401" h="108650">
                  <a:moveTo>
                    <a:pt x="0" y="25287"/>
                  </a:moveTo>
                  <a:lnTo>
                    <a:pt x="0" y="20792"/>
                  </a:lnTo>
                  <a:lnTo>
                    <a:pt x="940" y="19468"/>
                  </a:lnTo>
                  <a:lnTo>
                    <a:pt x="2509" y="18585"/>
                  </a:lnTo>
                  <a:lnTo>
                    <a:pt x="4495" y="17997"/>
                  </a:lnTo>
                  <a:lnTo>
                    <a:pt x="5819" y="16664"/>
                  </a:lnTo>
                  <a:lnTo>
                    <a:pt x="7290" y="12674"/>
                  </a:lnTo>
                  <a:lnTo>
                    <a:pt x="9565" y="11234"/>
                  </a:lnTo>
                  <a:lnTo>
                    <a:pt x="45237" y="1820"/>
                  </a:lnTo>
                  <a:lnTo>
                    <a:pt x="85492" y="0"/>
                  </a:lnTo>
                  <a:lnTo>
                    <a:pt x="99858" y="4415"/>
                  </a:lnTo>
                  <a:lnTo>
                    <a:pt x="103261" y="6669"/>
                  </a:lnTo>
                  <a:lnTo>
                    <a:pt x="107042" y="11681"/>
                  </a:lnTo>
                  <a:lnTo>
                    <a:pt x="107109" y="15276"/>
                  </a:lnTo>
                  <a:lnTo>
                    <a:pt x="104676" y="24287"/>
                  </a:lnTo>
                  <a:lnTo>
                    <a:pt x="98016" y="35443"/>
                  </a:lnTo>
                  <a:lnTo>
                    <a:pt x="62290" y="72090"/>
                  </a:lnTo>
                  <a:lnTo>
                    <a:pt x="41662" y="85982"/>
                  </a:lnTo>
                  <a:lnTo>
                    <a:pt x="10718" y="100035"/>
                  </a:lnTo>
                  <a:lnTo>
                    <a:pt x="9968" y="101460"/>
                  </a:lnTo>
                  <a:lnTo>
                    <a:pt x="8664" y="108649"/>
                  </a:lnTo>
                  <a:lnTo>
                    <a:pt x="8524" y="105072"/>
                  </a:lnTo>
                  <a:lnTo>
                    <a:pt x="11001" y="100571"/>
                  </a:lnTo>
                  <a:lnTo>
                    <a:pt x="20256" y="90017"/>
                  </a:lnTo>
                  <a:lnTo>
                    <a:pt x="25621" y="86982"/>
                  </a:lnTo>
                  <a:lnTo>
                    <a:pt x="36441" y="85273"/>
                  </a:lnTo>
                  <a:lnTo>
                    <a:pt x="69035" y="84596"/>
                  </a:lnTo>
                  <a:lnTo>
                    <a:pt x="107467" y="92238"/>
                  </a:lnTo>
                  <a:lnTo>
                    <a:pt x="152400" y="930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0" name="SMARTInkShape-2129"/>
            <p:cNvSpPr/>
            <p:nvPr/>
          </p:nvSpPr>
          <p:spPr>
            <a:xfrm>
              <a:off x="9076267" y="3022600"/>
              <a:ext cx="84667" cy="1"/>
            </a:xfrm>
            <a:custGeom>
              <a:avLst/>
              <a:gdLst/>
              <a:ahLst/>
              <a:cxnLst/>
              <a:rect l="0" t="0" r="0" b="0"/>
              <a:pathLst>
                <a:path w="84667" h="1">
                  <a:moveTo>
                    <a:pt x="0" y="0"/>
                  </a:moveTo>
                  <a:lnTo>
                    <a:pt x="41945" y="0"/>
                  </a:lnTo>
                  <a:lnTo>
                    <a:pt x="846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1" name="SMARTInkShape-2130"/>
            <p:cNvSpPr/>
            <p:nvPr/>
          </p:nvSpPr>
          <p:spPr>
            <a:xfrm>
              <a:off x="9245600" y="2912533"/>
              <a:ext cx="152401" cy="177801"/>
            </a:xfrm>
            <a:custGeom>
              <a:avLst/>
              <a:gdLst/>
              <a:ahLst/>
              <a:cxnLst/>
              <a:rect l="0" t="0" r="0" b="0"/>
              <a:pathLst>
                <a:path w="152401" h="177801">
                  <a:moveTo>
                    <a:pt x="0" y="33867"/>
                  </a:moveTo>
                  <a:lnTo>
                    <a:pt x="0" y="25504"/>
                  </a:lnTo>
                  <a:lnTo>
                    <a:pt x="4495" y="25431"/>
                  </a:lnTo>
                  <a:lnTo>
                    <a:pt x="5819" y="24480"/>
                  </a:lnTo>
                  <a:lnTo>
                    <a:pt x="8118" y="18113"/>
                  </a:lnTo>
                  <a:lnTo>
                    <a:pt x="10820" y="17458"/>
                  </a:lnTo>
                  <a:lnTo>
                    <a:pt x="12858" y="17283"/>
                  </a:lnTo>
                  <a:lnTo>
                    <a:pt x="14216" y="16226"/>
                  </a:lnTo>
                  <a:lnTo>
                    <a:pt x="16827" y="8825"/>
                  </a:lnTo>
                  <a:lnTo>
                    <a:pt x="24213" y="8498"/>
                  </a:lnTo>
                  <a:lnTo>
                    <a:pt x="24609" y="7547"/>
                  </a:lnTo>
                  <a:lnTo>
                    <a:pt x="25049" y="3982"/>
                  </a:lnTo>
                  <a:lnTo>
                    <a:pt x="26106" y="2654"/>
                  </a:lnTo>
                  <a:lnTo>
                    <a:pt x="33509" y="104"/>
                  </a:lnTo>
                  <a:lnTo>
                    <a:pt x="50443" y="0"/>
                  </a:lnTo>
                  <a:lnTo>
                    <a:pt x="58058" y="7290"/>
                  </a:lnTo>
                  <a:lnTo>
                    <a:pt x="63403" y="8118"/>
                  </a:lnTo>
                  <a:lnTo>
                    <a:pt x="64846" y="9175"/>
                  </a:lnTo>
                  <a:lnTo>
                    <a:pt x="65809" y="10820"/>
                  </a:lnTo>
                  <a:lnTo>
                    <a:pt x="67353" y="15726"/>
                  </a:lnTo>
                  <a:lnTo>
                    <a:pt x="73478" y="23454"/>
                  </a:lnTo>
                  <a:lnTo>
                    <a:pt x="75841" y="32310"/>
                  </a:lnTo>
                  <a:lnTo>
                    <a:pt x="76200" y="74531"/>
                  </a:lnTo>
                  <a:lnTo>
                    <a:pt x="70381" y="82630"/>
                  </a:lnTo>
                  <a:lnTo>
                    <a:pt x="68519" y="90544"/>
                  </a:lnTo>
                  <a:lnTo>
                    <a:pt x="67764" y="108404"/>
                  </a:lnTo>
                  <a:lnTo>
                    <a:pt x="52326" y="125431"/>
                  </a:lnTo>
                  <a:lnTo>
                    <a:pt x="51478" y="128812"/>
                  </a:lnTo>
                  <a:lnTo>
                    <a:pt x="51252" y="131030"/>
                  </a:lnTo>
                  <a:lnTo>
                    <a:pt x="48491" y="136004"/>
                  </a:lnTo>
                  <a:lnTo>
                    <a:pt x="43550" y="142367"/>
                  </a:lnTo>
                  <a:lnTo>
                    <a:pt x="42693" y="147964"/>
                  </a:lnTo>
                  <a:lnTo>
                    <a:pt x="41632" y="149443"/>
                  </a:lnTo>
                  <a:lnTo>
                    <a:pt x="39985" y="150429"/>
                  </a:lnTo>
                  <a:lnTo>
                    <a:pt x="35076" y="152011"/>
                  </a:lnTo>
                  <a:lnTo>
                    <a:pt x="34403" y="154736"/>
                  </a:lnTo>
                  <a:lnTo>
                    <a:pt x="34224" y="156779"/>
                  </a:lnTo>
                  <a:lnTo>
                    <a:pt x="33164" y="158142"/>
                  </a:lnTo>
                  <a:lnTo>
                    <a:pt x="25506" y="160835"/>
                  </a:lnTo>
                  <a:lnTo>
                    <a:pt x="25400" y="160867"/>
                  </a:lnTo>
                  <a:lnTo>
                    <a:pt x="38330" y="160867"/>
                  </a:lnTo>
                  <a:lnTo>
                    <a:pt x="39665" y="159926"/>
                  </a:lnTo>
                  <a:lnTo>
                    <a:pt x="40553" y="158358"/>
                  </a:lnTo>
                  <a:lnTo>
                    <a:pt x="41982" y="153577"/>
                  </a:lnTo>
                  <a:lnTo>
                    <a:pt x="44686" y="152923"/>
                  </a:lnTo>
                  <a:lnTo>
                    <a:pt x="86600" y="152400"/>
                  </a:lnTo>
                  <a:lnTo>
                    <a:pt x="100309" y="152400"/>
                  </a:lnTo>
                  <a:lnTo>
                    <a:pt x="108104" y="158219"/>
                  </a:lnTo>
                  <a:lnTo>
                    <a:pt x="115966" y="160082"/>
                  </a:lnTo>
                  <a:lnTo>
                    <a:pt x="126514" y="160837"/>
                  </a:lnTo>
                  <a:lnTo>
                    <a:pt x="126857" y="165353"/>
                  </a:lnTo>
                  <a:lnTo>
                    <a:pt x="127844" y="166680"/>
                  </a:lnTo>
                  <a:lnTo>
                    <a:pt x="134277" y="168984"/>
                  </a:lnTo>
                  <a:lnTo>
                    <a:pt x="134938" y="171687"/>
                  </a:lnTo>
                  <a:lnTo>
                    <a:pt x="135436" y="177443"/>
                  </a:lnTo>
                  <a:lnTo>
                    <a:pt x="152400" y="177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8" name="SMARTInkShape-Group460"/>
          <p:cNvGrpSpPr/>
          <p:nvPr/>
        </p:nvGrpSpPr>
        <p:grpSpPr>
          <a:xfrm>
            <a:off x="9084837" y="3547533"/>
            <a:ext cx="660297" cy="414637"/>
            <a:chOff x="9084837" y="3547533"/>
            <a:chExt cx="660297" cy="414637"/>
          </a:xfrm>
        </p:grpSpPr>
        <p:sp>
          <p:nvSpPr>
            <p:cNvPr id="1203" name="SMARTInkShape-2131"/>
            <p:cNvSpPr/>
            <p:nvPr/>
          </p:nvSpPr>
          <p:spPr>
            <a:xfrm>
              <a:off x="9304898" y="3623733"/>
              <a:ext cx="142087" cy="270935"/>
            </a:xfrm>
            <a:custGeom>
              <a:avLst/>
              <a:gdLst/>
              <a:ahLst/>
              <a:cxnLst/>
              <a:rect l="0" t="0" r="0" b="0"/>
              <a:pathLst>
                <a:path w="142087" h="270935">
                  <a:moveTo>
                    <a:pt x="16902" y="0"/>
                  </a:moveTo>
                  <a:lnTo>
                    <a:pt x="16902" y="7290"/>
                  </a:lnTo>
                  <a:lnTo>
                    <a:pt x="12407" y="12613"/>
                  </a:lnTo>
                  <a:lnTo>
                    <a:pt x="10201" y="20031"/>
                  </a:lnTo>
                  <a:lnTo>
                    <a:pt x="2686" y="60346"/>
                  </a:lnTo>
                  <a:lnTo>
                    <a:pt x="208" y="101621"/>
                  </a:lnTo>
                  <a:lnTo>
                    <a:pt x="0" y="136770"/>
                  </a:lnTo>
                  <a:lnTo>
                    <a:pt x="2481" y="177972"/>
                  </a:lnTo>
                  <a:lnTo>
                    <a:pt x="9181" y="198234"/>
                  </a:lnTo>
                  <a:lnTo>
                    <a:pt x="24366" y="218003"/>
                  </a:lnTo>
                  <a:lnTo>
                    <a:pt x="51008" y="236415"/>
                  </a:lnTo>
                  <a:lnTo>
                    <a:pt x="65264" y="242832"/>
                  </a:lnTo>
                  <a:lnTo>
                    <a:pt x="68899" y="243732"/>
                  </a:lnTo>
                  <a:lnTo>
                    <a:pt x="77955" y="242224"/>
                  </a:lnTo>
                  <a:lnTo>
                    <a:pt x="99099" y="233591"/>
                  </a:lnTo>
                  <a:lnTo>
                    <a:pt x="115785" y="221090"/>
                  </a:lnTo>
                  <a:lnTo>
                    <a:pt x="131519" y="200009"/>
                  </a:lnTo>
                  <a:lnTo>
                    <a:pt x="139815" y="183335"/>
                  </a:lnTo>
                  <a:lnTo>
                    <a:pt x="142086" y="172107"/>
                  </a:lnTo>
                  <a:lnTo>
                    <a:pt x="140587" y="160845"/>
                  </a:lnTo>
                  <a:lnTo>
                    <a:pt x="136784" y="150509"/>
                  </a:lnTo>
                  <a:lnTo>
                    <a:pt x="123953" y="133139"/>
                  </a:lnTo>
                  <a:lnTo>
                    <a:pt x="115908" y="129729"/>
                  </a:lnTo>
                  <a:lnTo>
                    <a:pt x="111128" y="128819"/>
                  </a:lnTo>
                  <a:lnTo>
                    <a:pt x="107001" y="129154"/>
                  </a:lnTo>
                  <a:lnTo>
                    <a:pt x="99907" y="132034"/>
                  </a:lnTo>
                  <a:lnTo>
                    <a:pt x="77420" y="151445"/>
                  </a:lnTo>
                  <a:lnTo>
                    <a:pt x="66087" y="167065"/>
                  </a:lnTo>
                  <a:lnTo>
                    <a:pt x="61265" y="188103"/>
                  </a:lnTo>
                  <a:lnTo>
                    <a:pt x="60578" y="214678"/>
                  </a:lnTo>
                  <a:lnTo>
                    <a:pt x="66114" y="236078"/>
                  </a:lnTo>
                  <a:lnTo>
                    <a:pt x="74654" y="250153"/>
                  </a:lnTo>
                  <a:lnTo>
                    <a:pt x="93102" y="270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4" name="SMARTInkShape-2132"/>
            <p:cNvSpPr/>
            <p:nvPr/>
          </p:nvSpPr>
          <p:spPr>
            <a:xfrm>
              <a:off x="9525000" y="3734033"/>
              <a:ext cx="220134" cy="16701"/>
            </a:xfrm>
            <a:custGeom>
              <a:avLst/>
              <a:gdLst/>
              <a:ahLst/>
              <a:cxnLst/>
              <a:rect l="0" t="0" r="0" b="0"/>
              <a:pathLst>
                <a:path w="220134" h="16701">
                  <a:moveTo>
                    <a:pt x="0" y="8234"/>
                  </a:moveTo>
                  <a:lnTo>
                    <a:pt x="24005" y="7293"/>
                  </a:lnTo>
                  <a:lnTo>
                    <a:pt x="60198" y="944"/>
                  </a:lnTo>
                  <a:lnTo>
                    <a:pt x="97254" y="0"/>
                  </a:lnTo>
                  <a:lnTo>
                    <a:pt x="136820" y="728"/>
                  </a:lnTo>
                  <a:lnTo>
                    <a:pt x="173483" y="7060"/>
                  </a:lnTo>
                  <a:lnTo>
                    <a:pt x="220133" y="167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5" name="SMARTInkShape-2133"/>
            <p:cNvSpPr/>
            <p:nvPr/>
          </p:nvSpPr>
          <p:spPr>
            <a:xfrm>
              <a:off x="9084837" y="3742267"/>
              <a:ext cx="135364" cy="7290"/>
            </a:xfrm>
            <a:custGeom>
              <a:avLst/>
              <a:gdLst/>
              <a:ahLst/>
              <a:cxnLst/>
              <a:rect l="0" t="0" r="0" b="0"/>
              <a:pathLst>
                <a:path w="135364" h="7290">
                  <a:moveTo>
                    <a:pt x="8363" y="0"/>
                  </a:moveTo>
                  <a:lnTo>
                    <a:pt x="0" y="0"/>
                  </a:lnTo>
                  <a:lnTo>
                    <a:pt x="14486" y="0"/>
                  </a:lnTo>
                  <a:lnTo>
                    <a:pt x="47483" y="7289"/>
                  </a:lnTo>
                  <a:lnTo>
                    <a:pt x="1353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6" name="SMARTInkShape-2134"/>
            <p:cNvSpPr/>
            <p:nvPr/>
          </p:nvSpPr>
          <p:spPr>
            <a:xfrm>
              <a:off x="9601200" y="3547533"/>
              <a:ext cx="8468" cy="143935"/>
            </a:xfrm>
            <a:custGeom>
              <a:avLst/>
              <a:gdLst/>
              <a:ahLst/>
              <a:cxnLst/>
              <a:rect l="0" t="0" r="0" b="0"/>
              <a:pathLst>
                <a:path w="8468" h="143935">
                  <a:moveTo>
                    <a:pt x="0" y="0"/>
                  </a:moveTo>
                  <a:lnTo>
                    <a:pt x="0" y="37669"/>
                  </a:lnTo>
                  <a:lnTo>
                    <a:pt x="0" y="77402"/>
                  </a:lnTo>
                  <a:lnTo>
                    <a:pt x="8467" y="143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7" name="SMARTInkShape-2135"/>
            <p:cNvSpPr/>
            <p:nvPr/>
          </p:nvSpPr>
          <p:spPr>
            <a:xfrm>
              <a:off x="9592733" y="3802754"/>
              <a:ext cx="152401" cy="159416"/>
            </a:xfrm>
            <a:custGeom>
              <a:avLst/>
              <a:gdLst/>
              <a:ahLst/>
              <a:cxnLst/>
              <a:rect l="0" t="0" r="0" b="0"/>
              <a:pathLst>
                <a:path w="152401" h="159416">
                  <a:moveTo>
                    <a:pt x="0" y="41113"/>
                  </a:moveTo>
                  <a:lnTo>
                    <a:pt x="0" y="21211"/>
                  </a:lnTo>
                  <a:lnTo>
                    <a:pt x="1881" y="18437"/>
                  </a:lnTo>
                  <a:lnTo>
                    <a:pt x="8989" y="12847"/>
                  </a:lnTo>
                  <a:lnTo>
                    <a:pt x="19074" y="8906"/>
                  </a:lnTo>
                  <a:lnTo>
                    <a:pt x="36729" y="6633"/>
                  </a:lnTo>
                  <a:lnTo>
                    <a:pt x="48095" y="1525"/>
                  </a:lnTo>
                  <a:lnTo>
                    <a:pt x="57751" y="0"/>
                  </a:lnTo>
                  <a:lnTo>
                    <a:pt x="73765" y="3636"/>
                  </a:lnTo>
                  <a:lnTo>
                    <a:pt x="90426" y="10671"/>
                  </a:lnTo>
                  <a:lnTo>
                    <a:pt x="99143" y="20998"/>
                  </a:lnTo>
                  <a:lnTo>
                    <a:pt x="106830" y="37662"/>
                  </a:lnTo>
                  <a:lnTo>
                    <a:pt x="107909" y="41634"/>
                  </a:lnTo>
                  <a:lnTo>
                    <a:pt x="104932" y="60709"/>
                  </a:lnTo>
                  <a:lnTo>
                    <a:pt x="82819" y="101790"/>
                  </a:lnTo>
                  <a:lnTo>
                    <a:pt x="74125" y="112923"/>
                  </a:lnTo>
                  <a:lnTo>
                    <a:pt x="44660" y="138054"/>
                  </a:lnTo>
                  <a:lnTo>
                    <a:pt x="36782" y="142523"/>
                  </a:lnTo>
                  <a:lnTo>
                    <a:pt x="18904" y="155706"/>
                  </a:lnTo>
                  <a:lnTo>
                    <a:pt x="9078" y="159415"/>
                  </a:lnTo>
                  <a:lnTo>
                    <a:pt x="13143" y="155083"/>
                  </a:lnTo>
                  <a:lnTo>
                    <a:pt x="17757" y="152914"/>
                  </a:lnTo>
                  <a:lnTo>
                    <a:pt x="55812" y="139496"/>
                  </a:lnTo>
                  <a:lnTo>
                    <a:pt x="97546" y="134707"/>
                  </a:lnTo>
                  <a:lnTo>
                    <a:pt x="152400" y="1427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09" name="SMARTInkShape-2136"/>
          <p:cNvSpPr/>
          <p:nvPr/>
        </p:nvSpPr>
        <p:spPr>
          <a:xfrm>
            <a:off x="8907541" y="4175397"/>
            <a:ext cx="107611" cy="74724"/>
          </a:xfrm>
          <a:custGeom>
            <a:avLst/>
            <a:gdLst/>
            <a:ahLst/>
            <a:cxnLst/>
            <a:rect l="0" t="0" r="0" b="0"/>
            <a:pathLst>
              <a:path w="107611" h="74724">
                <a:moveTo>
                  <a:pt x="33259" y="41003"/>
                </a:moveTo>
                <a:lnTo>
                  <a:pt x="25969" y="33714"/>
                </a:lnTo>
                <a:lnTo>
                  <a:pt x="25141" y="28390"/>
                </a:lnTo>
                <a:lnTo>
                  <a:pt x="24823" y="17159"/>
                </a:lnTo>
                <a:lnTo>
                  <a:pt x="29296" y="11569"/>
                </a:lnTo>
                <a:lnTo>
                  <a:pt x="34006" y="9106"/>
                </a:lnTo>
                <a:lnTo>
                  <a:pt x="36579" y="8450"/>
                </a:lnTo>
                <a:lnTo>
                  <a:pt x="46527" y="2517"/>
                </a:lnTo>
                <a:lnTo>
                  <a:pt x="47749" y="3117"/>
                </a:lnTo>
                <a:lnTo>
                  <a:pt x="48563" y="4456"/>
                </a:lnTo>
                <a:lnTo>
                  <a:pt x="50046" y="5349"/>
                </a:lnTo>
                <a:lnTo>
                  <a:pt x="54204" y="6342"/>
                </a:lnTo>
                <a:lnTo>
                  <a:pt x="55689" y="7548"/>
                </a:lnTo>
                <a:lnTo>
                  <a:pt x="65158" y="21531"/>
                </a:lnTo>
                <a:lnTo>
                  <a:pt x="74032" y="30901"/>
                </a:lnTo>
                <a:lnTo>
                  <a:pt x="73611" y="32387"/>
                </a:lnTo>
                <a:lnTo>
                  <a:pt x="62940" y="45107"/>
                </a:lnTo>
                <a:lnTo>
                  <a:pt x="58052" y="47530"/>
                </a:lnTo>
                <a:lnTo>
                  <a:pt x="34971" y="49299"/>
                </a:lnTo>
                <a:lnTo>
                  <a:pt x="31578" y="49356"/>
                </a:lnTo>
                <a:lnTo>
                  <a:pt x="6314" y="42170"/>
                </a:lnTo>
                <a:lnTo>
                  <a:pt x="4006" y="39899"/>
                </a:lnTo>
                <a:lnTo>
                  <a:pt x="1443" y="32359"/>
                </a:lnTo>
                <a:lnTo>
                  <a:pt x="0" y="22032"/>
                </a:lnTo>
                <a:lnTo>
                  <a:pt x="2172" y="15952"/>
                </a:lnTo>
                <a:lnTo>
                  <a:pt x="4067" y="13013"/>
                </a:lnTo>
                <a:lnTo>
                  <a:pt x="6272" y="11054"/>
                </a:lnTo>
                <a:lnTo>
                  <a:pt x="28838" y="1662"/>
                </a:lnTo>
                <a:lnTo>
                  <a:pt x="39448" y="0"/>
                </a:lnTo>
                <a:lnTo>
                  <a:pt x="67408" y="5692"/>
                </a:lnTo>
                <a:lnTo>
                  <a:pt x="89515" y="15875"/>
                </a:lnTo>
                <a:lnTo>
                  <a:pt x="107610" y="30880"/>
                </a:lnTo>
                <a:lnTo>
                  <a:pt x="107285" y="32373"/>
                </a:lnTo>
                <a:lnTo>
                  <a:pt x="97512" y="44175"/>
                </a:lnTo>
                <a:lnTo>
                  <a:pt x="89509" y="52396"/>
                </a:lnTo>
                <a:lnTo>
                  <a:pt x="81464" y="55474"/>
                </a:lnTo>
                <a:lnTo>
                  <a:pt x="55496" y="62490"/>
                </a:lnTo>
                <a:lnTo>
                  <a:pt x="38802" y="58763"/>
                </a:lnTo>
                <a:lnTo>
                  <a:pt x="27569" y="54227"/>
                </a:lnTo>
                <a:lnTo>
                  <a:pt x="21324" y="49075"/>
                </a:lnTo>
                <a:lnTo>
                  <a:pt x="12818" y="38103"/>
                </a:lnTo>
                <a:lnTo>
                  <a:pt x="13046" y="35307"/>
                </a:lnTo>
                <a:lnTo>
                  <a:pt x="15080" y="32501"/>
                </a:lnTo>
                <a:lnTo>
                  <a:pt x="21417" y="27817"/>
                </a:lnTo>
                <a:lnTo>
                  <a:pt x="51816" y="16927"/>
                </a:lnTo>
                <a:lnTo>
                  <a:pt x="70116" y="20490"/>
                </a:lnTo>
                <a:lnTo>
                  <a:pt x="84422" y="27503"/>
                </a:lnTo>
                <a:lnTo>
                  <a:pt x="88924" y="32808"/>
                </a:lnTo>
                <a:lnTo>
                  <a:pt x="91866" y="38302"/>
                </a:lnTo>
                <a:lnTo>
                  <a:pt x="97870" y="46683"/>
                </a:lnTo>
                <a:lnTo>
                  <a:pt x="99605" y="52308"/>
                </a:lnTo>
                <a:lnTo>
                  <a:pt x="99127" y="55125"/>
                </a:lnTo>
                <a:lnTo>
                  <a:pt x="96086" y="60763"/>
                </a:lnTo>
                <a:lnTo>
                  <a:pt x="89086" y="69226"/>
                </a:lnTo>
                <a:lnTo>
                  <a:pt x="83784" y="72362"/>
                </a:lnTo>
                <a:lnTo>
                  <a:pt x="73002" y="74127"/>
                </a:lnTo>
                <a:lnTo>
                  <a:pt x="56997" y="74723"/>
                </a:lnTo>
                <a:lnTo>
                  <a:pt x="43219" y="70331"/>
                </a:lnTo>
                <a:lnTo>
                  <a:pt x="35177" y="63131"/>
                </a:lnTo>
                <a:lnTo>
                  <a:pt x="29408" y="54601"/>
                </a:lnTo>
                <a:lnTo>
                  <a:pt x="26159" y="44510"/>
                </a:lnTo>
                <a:lnTo>
                  <a:pt x="24972" y="34298"/>
                </a:lnTo>
                <a:lnTo>
                  <a:pt x="29341" y="28564"/>
                </a:lnTo>
                <a:lnTo>
                  <a:pt x="34026" y="26067"/>
                </a:lnTo>
                <a:lnTo>
                  <a:pt x="44700" y="24464"/>
                </a:lnTo>
                <a:lnTo>
                  <a:pt x="50260" y="26754"/>
                </a:lnTo>
                <a:lnTo>
                  <a:pt x="53059" y="28681"/>
                </a:lnTo>
                <a:lnTo>
                  <a:pt x="69189" y="32716"/>
                </a:lnTo>
                <a:lnTo>
                  <a:pt x="71324" y="34538"/>
                </a:lnTo>
                <a:lnTo>
                  <a:pt x="72747" y="36693"/>
                </a:lnTo>
                <a:lnTo>
                  <a:pt x="74636" y="38129"/>
                </a:lnTo>
                <a:lnTo>
                  <a:pt x="79244" y="39726"/>
                </a:lnTo>
                <a:lnTo>
                  <a:pt x="80849" y="41092"/>
                </a:lnTo>
                <a:lnTo>
                  <a:pt x="82633" y="45119"/>
                </a:lnTo>
                <a:lnTo>
                  <a:pt x="82168" y="46569"/>
                </a:lnTo>
                <a:lnTo>
                  <a:pt x="80917" y="47536"/>
                </a:lnTo>
                <a:lnTo>
                  <a:pt x="76643" y="49088"/>
                </a:lnTo>
                <a:lnTo>
                  <a:pt x="58659" y="494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12" name="SMARTInkShape-Group462"/>
          <p:cNvGrpSpPr/>
          <p:nvPr/>
        </p:nvGrpSpPr>
        <p:grpSpPr>
          <a:xfrm>
            <a:off x="9110133" y="4140595"/>
            <a:ext cx="472852" cy="295939"/>
            <a:chOff x="9110133" y="4140595"/>
            <a:chExt cx="472852" cy="295939"/>
          </a:xfrm>
        </p:grpSpPr>
        <p:sp>
          <p:nvSpPr>
            <p:cNvPr id="1210" name="SMARTInkShape-2137"/>
            <p:cNvSpPr/>
            <p:nvPr/>
          </p:nvSpPr>
          <p:spPr>
            <a:xfrm>
              <a:off x="9433235" y="4140595"/>
              <a:ext cx="149750" cy="295939"/>
            </a:xfrm>
            <a:custGeom>
              <a:avLst/>
              <a:gdLst/>
              <a:ahLst/>
              <a:cxnLst/>
              <a:rect l="0" t="0" r="0" b="0"/>
              <a:pathLst>
                <a:path w="149750" h="295939">
                  <a:moveTo>
                    <a:pt x="125632" y="109672"/>
                  </a:moveTo>
                  <a:lnTo>
                    <a:pt x="130126" y="109672"/>
                  </a:lnTo>
                  <a:lnTo>
                    <a:pt x="131450" y="108731"/>
                  </a:lnTo>
                  <a:lnTo>
                    <a:pt x="132333" y="107163"/>
                  </a:lnTo>
                  <a:lnTo>
                    <a:pt x="133750" y="102382"/>
                  </a:lnTo>
                  <a:lnTo>
                    <a:pt x="139848" y="94678"/>
                  </a:lnTo>
                  <a:lnTo>
                    <a:pt x="142701" y="86833"/>
                  </a:lnTo>
                  <a:lnTo>
                    <a:pt x="148145" y="78549"/>
                  </a:lnTo>
                  <a:lnTo>
                    <a:pt x="149749" y="72948"/>
                  </a:lnTo>
                  <a:lnTo>
                    <a:pt x="149235" y="70138"/>
                  </a:lnTo>
                  <a:lnTo>
                    <a:pt x="144161" y="58868"/>
                  </a:lnTo>
                  <a:lnTo>
                    <a:pt x="143629" y="56047"/>
                  </a:lnTo>
                  <a:lnTo>
                    <a:pt x="136004" y="39429"/>
                  </a:lnTo>
                  <a:lnTo>
                    <a:pt x="134004" y="30475"/>
                  </a:lnTo>
                  <a:lnTo>
                    <a:pt x="127590" y="20145"/>
                  </a:lnTo>
                  <a:lnTo>
                    <a:pt x="122426" y="14065"/>
                  </a:lnTo>
                  <a:lnTo>
                    <a:pt x="116994" y="10736"/>
                  </a:lnTo>
                  <a:lnTo>
                    <a:pt x="85616" y="938"/>
                  </a:lnTo>
                  <a:lnTo>
                    <a:pt x="69038" y="0"/>
                  </a:lnTo>
                  <a:lnTo>
                    <a:pt x="52210" y="4217"/>
                  </a:lnTo>
                  <a:lnTo>
                    <a:pt x="29667" y="15010"/>
                  </a:lnTo>
                  <a:lnTo>
                    <a:pt x="13681" y="29047"/>
                  </a:lnTo>
                  <a:lnTo>
                    <a:pt x="5947" y="39658"/>
                  </a:lnTo>
                  <a:lnTo>
                    <a:pt x="799" y="60705"/>
                  </a:lnTo>
                  <a:lnTo>
                    <a:pt x="0" y="86341"/>
                  </a:lnTo>
                  <a:lnTo>
                    <a:pt x="10473" y="115217"/>
                  </a:lnTo>
                  <a:lnTo>
                    <a:pt x="18318" y="124052"/>
                  </a:lnTo>
                  <a:lnTo>
                    <a:pt x="28077" y="130174"/>
                  </a:lnTo>
                  <a:lnTo>
                    <a:pt x="61769" y="139520"/>
                  </a:lnTo>
                  <a:lnTo>
                    <a:pt x="101337" y="134645"/>
                  </a:lnTo>
                  <a:lnTo>
                    <a:pt x="109503" y="130806"/>
                  </a:lnTo>
                  <a:lnTo>
                    <a:pt x="128277" y="107900"/>
                  </a:lnTo>
                  <a:lnTo>
                    <a:pt x="131511" y="101672"/>
                  </a:lnTo>
                  <a:lnTo>
                    <a:pt x="133759" y="87155"/>
                  </a:lnTo>
                  <a:lnTo>
                    <a:pt x="134094" y="75952"/>
                  </a:lnTo>
                  <a:lnTo>
                    <a:pt x="134098" y="116025"/>
                  </a:lnTo>
                  <a:lnTo>
                    <a:pt x="133158" y="144549"/>
                  </a:lnTo>
                  <a:lnTo>
                    <a:pt x="126808" y="183334"/>
                  </a:lnTo>
                  <a:lnTo>
                    <a:pt x="125700" y="223789"/>
                  </a:lnTo>
                  <a:lnTo>
                    <a:pt x="125633" y="266105"/>
                  </a:lnTo>
                  <a:lnTo>
                    <a:pt x="125633" y="272645"/>
                  </a:lnTo>
                  <a:lnTo>
                    <a:pt x="142565" y="295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1" name="SMARTInkShape-2138"/>
            <p:cNvSpPr/>
            <p:nvPr/>
          </p:nvSpPr>
          <p:spPr>
            <a:xfrm>
              <a:off x="9110133" y="4250267"/>
              <a:ext cx="211668" cy="8467"/>
            </a:xfrm>
            <a:custGeom>
              <a:avLst/>
              <a:gdLst/>
              <a:ahLst/>
              <a:cxnLst/>
              <a:rect l="0" t="0" r="0" b="0"/>
              <a:pathLst>
                <a:path w="211668" h="8467">
                  <a:moveTo>
                    <a:pt x="0" y="0"/>
                  </a:moveTo>
                  <a:lnTo>
                    <a:pt x="11785" y="0"/>
                  </a:lnTo>
                  <a:lnTo>
                    <a:pt x="17153" y="2508"/>
                  </a:lnTo>
                  <a:lnTo>
                    <a:pt x="19902" y="4494"/>
                  </a:lnTo>
                  <a:lnTo>
                    <a:pt x="32761" y="7289"/>
                  </a:lnTo>
                  <a:lnTo>
                    <a:pt x="70658" y="1656"/>
                  </a:lnTo>
                  <a:lnTo>
                    <a:pt x="111190" y="7744"/>
                  </a:lnTo>
                  <a:lnTo>
                    <a:pt x="152548" y="8371"/>
                  </a:lnTo>
                  <a:lnTo>
                    <a:pt x="211667" y="8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107050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1708</Words>
  <Application>Microsoft Office PowerPoint</Application>
  <PresentationFormat>Widescreen</PresentationFormat>
  <Paragraphs>319</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Lesson 4a.3</vt:lpstr>
      <vt:lpstr>Lesson 4a.3: Absolute Value</vt:lpstr>
      <vt:lpstr>Lesson 4a.3: Absolute Value</vt:lpstr>
      <vt:lpstr>Lesson 4a.3: Absolute Value</vt:lpstr>
      <vt:lpstr>Lesson 4a.3: Absolute Value</vt:lpstr>
      <vt:lpstr>Lesson 4a.3: Absolute Value</vt:lpstr>
      <vt:lpstr>Lesson 4a.3: Absolute Value</vt:lpstr>
      <vt:lpstr>Lesson 4a.3: Absolute Value</vt:lpstr>
      <vt:lpstr>Lesson 4a.3: Absolute Value</vt:lpstr>
      <vt:lpstr>Lesson 4a.3: Absolute Value</vt:lpstr>
      <vt:lpstr>PowerPoint Presentation</vt:lpstr>
      <vt:lpstr>PowerPoint Presentation</vt:lpstr>
      <vt:lpstr>PowerPoint Presentation</vt:lpstr>
      <vt:lpstr>PowerPoint Presentation</vt:lpstr>
      <vt:lpstr>Lesson 4a.3: Review</vt:lpstr>
    </vt:vector>
  </TitlesOfParts>
  <Company>Mountain Home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4a.3</dc:title>
  <dc:creator>R Lenny DeVore</dc:creator>
  <cp:lastModifiedBy>R Lenny DeVore</cp:lastModifiedBy>
  <cp:revision>26</cp:revision>
  <cp:lastPrinted>2019-01-14T17:30:37Z</cp:lastPrinted>
  <dcterms:created xsi:type="dcterms:W3CDTF">2019-01-09T22:35:57Z</dcterms:created>
  <dcterms:modified xsi:type="dcterms:W3CDTF">2019-01-15T20:00:06Z</dcterms:modified>
</cp:coreProperties>
</file>