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58" r:id="rId3"/>
    <p:sldId id="271" r:id="rId4"/>
    <p:sldId id="260" r:id="rId5"/>
    <p:sldId id="272" r:id="rId6"/>
    <p:sldId id="261" r:id="rId7"/>
    <p:sldId id="270" r:id="rId8"/>
    <p:sldId id="262" r:id="rId9"/>
    <p:sldId id="263" r:id="rId10"/>
    <p:sldId id="273" r:id="rId11"/>
    <p:sldId id="264" r:id="rId12"/>
    <p:sldId id="274" r:id="rId13"/>
    <p:sldId id="266" r:id="rId14"/>
    <p:sldId id="275" r:id="rId15"/>
    <p:sldId id="267" r:id="rId16"/>
    <p:sldId id="276" r:id="rId17"/>
    <p:sldId id="268" r:id="rId18"/>
    <p:sldId id="277" r:id="rId19"/>
    <p:sldId id="269" r:id="rId20"/>
    <p:sldId id="278"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43172F8-B10F-4EE8-A229-47041AD39052}" type="datetimeFigureOut">
              <a:rPr lang="en-US" smtClean="0"/>
              <a:t>1/18/2019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A00CB7C-A841-4F78-B92C-2D448E0BC3D7}" type="slidenum">
              <a:rPr lang="en-US" smtClean="0"/>
              <a:t>‹#›</a:t>
            </a:fld>
            <a:endParaRPr lang="en-US"/>
          </a:p>
        </p:txBody>
      </p:sp>
    </p:spTree>
    <p:extLst>
      <p:ext uri="{BB962C8B-B14F-4D97-AF65-F5344CB8AC3E}">
        <p14:creationId xmlns:p14="http://schemas.microsoft.com/office/powerpoint/2010/main" val="3422127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5316DC6-B63B-4B74-8DDC-53086819D8EA}" type="datetimeFigureOut">
              <a:rPr lang="en-US" smtClean="0"/>
              <a:t>1/18/2019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7F4A69E-E977-4BB7-AD5A-D3BC32FC2CEC}" type="slidenum">
              <a:rPr lang="en-US" smtClean="0"/>
              <a:t>‹#›</a:t>
            </a:fld>
            <a:endParaRPr lang="en-US"/>
          </a:p>
        </p:txBody>
      </p:sp>
    </p:spTree>
    <p:extLst>
      <p:ext uri="{BB962C8B-B14F-4D97-AF65-F5344CB8AC3E}">
        <p14:creationId xmlns:p14="http://schemas.microsoft.com/office/powerpoint/2010/main" val="653440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2</a:t>
            </a:fld>
            <a:endParaRPr lang="en-US"/>
          </a:p>
        </p:txBody>
      </p:sp>
    </p:spTree>
    <p:extLst>
      <p:ext uri="{BB962C8B-B14F-4D97-AF65-F5344CB8AC3E}">
        <p14:creationId xmlns:p14="http://schemas.microsoft.com/office/powerpoint/2010/main" val="2508455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Students can draw their own</a:t>
            </a:r>
            <a:r>
              <a:rPr lang="en-US" baseline="0" dirty="0" smtClean="0"/>
              <a:t> vertical number lines or this slide can be printed as a worksheet.</a:t>
            </a:r>
            <a:endParaRPr lang="en-US" dirty="0" smtClean="0"/>
          </a:p>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11</a:t>
            </a:fld>
            <a:endParaRPr lang="en-US"/>
          </a:p>
        </p:txBody>
      </p:sp>
    </p:spTree>
    <p:extLst>
      <p:ext uri="{BB962C8B-B14F-4D97-AF65-F5344CB8AC3E}">
        <p14:creationId xmlns:p14="http://schemas.microsoft.com/office/powerpoint/2010/main" val="191929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Students can draw their own</a:t>
            </a:r>
            <a:r>
              <a:rPr lang="en-US" baseline="0" dirty="0" smtClean="0"/>
              <a:t> vertical number lines or this slide can be printed as a worksheet.</a:t>
            </a:r>
            <a:endParaRPr lang="en-US" dirty="0" smtClean="0"/>
          </a:p>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12</a:t>
            </a:fld>
            <a:endParaRPr lang="en-US"/>
          </a:p>
        </p:txBody>
      </p:sp>
    </p:spTree>
    <p:extLst>
      <p:ext uri="{BB962C8B-B14F-4D97-AF65-F5344CB8AC3E}">
        <p14:creationId xmlns:p14="http://schemas.microsoft.com/office/powerpoint/2010/main" val="1769282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 this page for students.</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13</a:t>
            </a:fld>
            <a:endParaRPr lang="en-US"/>
          </a:p>
        </p:txBody>
      </p:sp>
    </p:spTree>
    <p:extLst>
      <p:ext uri="{BB962C8B-B14F-4D97-AF65-F5344CB8AC3E}">
        <p14:creationId xmlns:p14="http://schemas.microsoft.com/office/powerpoint/2010/main" val="3687780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 this page for students.</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14</a:t>
            </a:fld>
            <a:endParaRPr lang="en-US"/>
          </a:p>
        </p:txBody>
      </p:sp>
    </p:spTree>
    <p:extLst>
      <p:ext uri="{BB962C8B-B14F-4D97-AF65-F5344CB8AC3E}">
        <p14:creationId xmlns:p14="http://schemas.microsoft.com/office/powerpoint/2010/main" val="2518137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Similarity:</a:t>
            </a:r>
            <a:r>
              <a:rPr lang="en-US" baseline="0" dirty="0" smtClean="0"/>
              <a:t> both describe numbers that are the same distance from 0. Difference: absolute value is the distance away from 0 and opposite numbers have opposite signs. </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15</a:t>
            </a:fld>
            <a:endParaRPr lang="en-US"/>
          </a:p>
        </p:txBody>
      </p:sp>
    </p:spTree>
    <p:extLst>
      <p:ext uri="{BB962C8B-B14F-4D97-AF65-F5344CB8AC3E}">
        <p14:creationId xmlns:p14="http://schemas.microsoft.com/office/powerpoint/2010/main" val="3306172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Similarity:</a:t>
            </a:r>
            <a:r>
              <a:rPr lang="en-US" baseline="0" dirty="0" smtClean="0"/>
              <a:t> both describe numbers that are the same distance from 0. Difference: absolute value is the distance away from 0 and opposite numbers have opposite signs. </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16</a:t>
            </a:fld>
            <a:endParaRPr lang="en-US"/>
          </a:p>
        </p:txBody>
      </p:sp>
    </p:spTree>
    <p:extLst>
      <p:ext uri="{BB962C8B-B14F-4D97-AF65-F5344CB8AC3E}">
        <p14:creationId xmlns:p14="http://schemas.microsoft.com/office/powerpoint/2010/main" val="3222534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17</a:t>
            </a:fld>
            <a:endParaRPr lang="en-US"/>
          </a:p>
        </p:txBody>
      </p:sp>
    </p:spTree>
    <p:extLst>
      <p:ext uri="{BB962C8B-B14F-4D97-AF65-F5344CB8AC3E}">
        <p14:creationId xmlns:p14="http://schemas.microsoft.com/office/powerpoint/2010/main" val="5125896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18</a:t>
            </a:fld>
            <a:endParaRPr lang="en-US"/>
          </a:p>
        </p:txBody>
      </p:sp>
    </p:spTree>
    <p:extLst>
      <p:ext uri="{BB962C8B-B14F-4D97-AF65-F5344CB8AC3E}">
        <p14:creationId xmlns:p14="http://schemas.microsoft.com/office/powerpoint/2010/main" val="671385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page can</a:t>
            </a:r>
            <a:r>
              <a:rPr lang="en-US" baseline="0" dirty="0" smtClean="0"/>
              <a:t> be printed for students.</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19</a:t>
            </a:fld>
            <a:endParaRPr lang="en-US"/>
          </a:p>
        </p:txBody>
      </p:sp>
    </p:spTree>
    <p:extLst>
      <p:ext uri="{BB962C8B-B14F-4D97-AF65-F5344CB8AC3E}">
        <p14:creationId xmlns:p14="http://schemas.microsoft.com/office/powerpoint/2010/main" val="169649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page can</a:t>
            </a:r>
            <a:r>
              <a:rPr lang="en-US" baseline="0" dirty="0" smtClean="0"/>
              <a:t> be printed for students.</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20</a:t>
            </a:fld>
            <a:endParaRPr lang="en-US"/>
          </a:p>
        </p:txBody>
      </p:sp>
    </p:spTree>
    <p:extLst>
      <p:ext uri="{BB962C8B-B14F-4D97-AF65-F5344CB8AC3E}">
        <p14:creationId xmlns:p14="http://schemas.microsoft.com/office/powerpoint/2010/main" val="889861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3</a:t>
            </a:fld>
            <a:endParaRPr lang="en-US"/>
          </a:p>
        </p:txBody>
      </p:sp>
    </p:spTree>
    <p:extLst>
      <p:ext uri="{BB962C8B-B14F-4D97-AF65-F5344CB8AC3E}">
        <p14:creationId xmlns:p14="http://schemas.microsoft.com/office/powerpoint/2010/main" val="75174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4</a:t>
            </a:fld>
            <a:endParaRPr lang="en-US"/>
          </a:p>
        </p:txBody>
      </p:sp>
    </p:spTree>
    <p:extLst>
      <p:ext uri="{BB962C8B-B14F-4D97-AF65-F5344CB8AC3E}">
        <p14:creationId xmlns:p14="http://schemas.microsoft.com/office/powerpoint/2010/main" val="3751783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5</a:t>
            </a:fld>
            <a:endParaRPr lang="en-US"/>
          </a:p>
        </p:txBody>
      </p:sp>
    </p:spTree>
    <p:extLst>
      <p:ext uri="{BB962C8B-B14F-4D97-AF65-F5344CB8AC3E}">
        <p14:creationId xmlns:p14="http://schemas.microsoft.com/office/powerpoint/2010/main" val="3023828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Worksheet 5.1</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6</a:t>
            </a:fld>
            <a:endParaRPr lang="en-US"/>
          </a:p>
        </p:txBody>
      </p:sp>
    </p:spTree>
    <p:extLst>
      <p:ext uri="{BB962C8B-B14F-4D97-AF65-F5344CB8AC3E}">
        <p14:creationId xmlns:p14="http://schemas.microsoft.com/office/powerpoint/2010/main" val="1027207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Worksheet 5.1</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7</a:t>
            </a:fld>
            <a:endParaRPr lang="en-US"/>
          </a:p>
        </p:txBody>
      </p:sp>
    </p:spTree>
    <p:extLst>
      <p:ext uri="{BB962C8B-B14F-4D97-AF65-F5344CB8AC3E}">
        <p14:creationId xmlns:p14="http://schemas.microsoft.com/office/powerpoint/2010/main" val="2546907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students take notes in their math journal/notebooks.</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8</a:t>
            </a:fld>
            <a:endParaRPr lang="en-US"/>
          </a:p>
        </p:txBody>
      </p:sp>
    </p:spTree>
    <p:extLst>
      <p:ext uri="{BB962C8B-B14F-4D97-AF65-F5344CB8AC3E}">
        <p14:creationId xmlns:p14="http://schemas.microsoft.com/office/powerpoint/2010/main" val="1752317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can draw their own</a:t>
            </a:r>
            <a:r>
              <a:rPr lang="en-US" baseline="0" dirty="0" smtClean="0"/>
              <a:t> vertical number lines or this slide can be printed as a worksheet.</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9</a:t>
            </a:fld>
            <a:endParaRPr lang="en-US"/>
          </a:p>
        </p:txBody>
      </p:sp>
    </p:spTree>
    <p:extLst>
      <p:ext uri="{BB962C8B-B14F-4D97-AF65-F5344CB8AC3E}">
        <p14:creationId xmlns:p14="http://schemas.microsoft.com/office/powerpoint/2010/main" val="3862062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can draw their own</a:t>
            </a:r>
            <a:r>
              <a:rPr lang="en-US" baseline="0" dirty="0" smtClean="0"/>
              <a:t> vertical number lines or this slide can be printed as a worksheet.</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10</a:t>
            </a:fld>
            <a:endParaRPr lang="en-US"/>
          </a:p>
        </p:txBody>
      </p:sp>
    </p:spTree>
    <p:extLst>
      <p:ext uri="{BB962C8B-B14F-4D97-AF65-F5344CB8AC3E}">
        <p14:creationId xmlns:p14="http://schemas.microsoft.com/office/powerpoint/2010/main" val="317349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B7ACB4-24C3-41FE-8FA9-884D6C82A6FD}"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316738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ACB4-24C3-41FE-8FA9-884D6C82A6FD}"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22223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ACB4-24C3-41FE-8FA9-884D6C82A6FD}"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226570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7ACB4-24C3-41FE-8FA9-884D6C82A6FD}"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406237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B7ACB4-24C3-41FE-8FA9-884D6C82A6FD}"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3384542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B7ACB4-24C3-41FE-8FA9-884D6C82A6FD}"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195074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B7ACB4-24C3-41FE-8FA9-884D6C82A6FD}"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313997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B7ACB4-24C3-41FE-8FA9-884D6C82A6FD}"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277274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7ACB4-24C3-41FE-8FA9-884D6C82A6FD}"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22581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B7ACB4-24C3-41FE-8FA9-884D6C82A6FD}"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333959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B7ACB4-24C3-41FE-8FA9-884D6C82A6FD}"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5769B-A925-4372-81C4-403E1FE121A8}" type="slidenum">
              <a:rPr lang="en-US" smtClean="0"/>
              <a:t>‹#›</a:t>
            </a:fld>
            <a:endParaRPr lang="en-US"/>
          </a:p>
        </p:txBody>
      </p:sp>
    </p:spTree>
    <p:extLst>
      <p:ext uri="{BB962C8B-B14F-4D97-AF65-F5344CB8AC3E}">
        <p14:creationId xmlns:p14="http://schemas.microsoft.com/office/powerpoint/2010/main" val="202119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7ACB4-24C3-41FE-8FA9-884D6C82A6FD}" type="datetimeFigureOut">
              <a:rPr lang="en-US" smtClean="0"/>
              <a:t>1/18/2019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5769B-A925-4372-81C4-403E1FE121A8}" type="slidenum">
              <a:rPr lang="en-US" smtClean="0"/>
              <a:t>‹#›</a:t>
            </a:fld>
            <a:endParaRPr lang="en-US"/>
          </a:p>
        </p:txBody>
      </p:sp>
    </p:spTree>
    <p:extLst>
      <p:ext uri="{BB962C8B-B14F-4D97-AF65-F5344CB8AC3E}">
        <p14:creationId xmlns:p14="http://schemas.microsoft.com/office/powerpoint/2010/main" val="1419028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Lesson 4a.5</a:t>
            </a:r>
            <a:endParaRPr lang="en-US" dirty="0"/>
          </a:p>
        </p:txBody>
      </p:sp>
      <p:sp>
        <p:nvSpPr>
          <p:cNvPr id="9" name="Text Placeholder 8"/>
          <p:cNvSpPr>
            <a:spLocks noGrp="1"/>
          </p:cNvSpPr>
          <p:nvPr>
            <p:ph type="body" idx="1"/>
          </p:nvPr>
        </p:nvSpPr>
        <p:spPr/>
        <p:txBody>
          <a:bodyPr>
            <a:normAutofit/>
          </a:bodyPr>
          <a:lstStyle/>
          <a:p>
            <a:r>
              <a:rPr lang="en-US" dirty="0" smtClean="0"/>
              <a:t>Number Lines </a:t>
            </a:r>
          </a:p>
          <a:p>
            <a:r>
              <a:rPr lang="en-US" i="1" dirty="0" smtClean="0"/>
              <a:t>Opposites and Context	</a:t>
            </a:r>
            <a:endParaRPr lang="en-US" i="1" dirty="0"/>
          </a:p>
        </p:txBody>
      </p:sp>
      <p:sp>
        <p:nvSpPr>
          <p:cNvPr id="5" name="Footer Placeholder 4"/>
          <p:cNvSpPr>
            <a:spLocks noGrp="1"/>
          </p:cNvSpPr>
          <p:nvPr>
            <p:ph type="ftr" sz="quarter" idx="11"/>
          </p:nvPr>
        </p:nvSpPr>
        <p:spPr/>
        <p:txBody>
          <a:bodyPr/>
          <a:lstStyle/>
          <a:p>
            <a:r>
              <a:rPr lang="en-US" smtClean="0"/>
              <a:t>© DMTI (2017) | Resource Materials | www.dmtinstitute.com</a:t>
            </a:r>
            <a:endParaRPr lang="en-US" dirty="0"/>
          </a:p>
        </p:txBody>
      </p:sp>
      <p:sp>
        <p:nvSpPr>
          <p:cNvPr id="2" name="Slide Number Placeholder 1"/>
          <p:cNvSpPr>
            <a:spLocks noGrp="1"/>
          </p:cNvSpPr>
          <p:nvPr>
            <p:ph type="sldNum" sz="quarter" idx="12"/>
          </p:nvPr>
        </p:nvSpPr>
        <p:spPr/>
        <p:txBody>
          <a:bodyPr/>
          <a:lstStyle/>
          <a:p>
            <a:fld id="{DA776C46-10C5-4740-99D6-35440904B56D}" type="slidenum">
              <a:rPr lang="en-US" smtClean="0"/>
              <a:t>1</a:t>
            </a:fld>
            <a:endParaRPr lang="en-US" dirty="0"/>
          </a:p>
        </p:txBody>
      </p:sp>
    </p:spTree>
    <p:extLst>
      <p:ext uri="{BB962C8B-B14F-4D97-AF65-F5344CB8AC3E}">
        <p14:creationId xmlns:p14="http://schemas.microsoft.com/office/powerpoint/2010/main" val="2236330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441737"/>
          </a:xfrm>
        </p:spPr>
        <p:txBody>
          <a:bodyPr>
            <a:normAutofit fontScale="90000"/>
          </a:bodyPr>
          <a:lstStyle/>
          <a:p>
            <a:r>
              <a:rPr lang="en-US" dirty="0"/>
              <a:t>Lesson </a:t>
            </a:r>
            <a:r>
              <a:rPr lang="en-US" dirty="0" smtClean="0"/>
              <a:t>4a.5: </a:t>
            </a:r>
            <a:r>
              <a:rPr lang="en-US" dirty="0"/>
              <a:t>Opposites and </a:t>
            </a:r>
            <a:r>
              <a:rPr lang="en-US" dirty="0" smtClean="0"/>
              <a:t>Context</a:t>
            </a:r>
            <a:endParaRPr lang="en-US" dirty="0"/>
          </a:p>
        </p:txBody>
      </p:sp>
      <p:sp>
        <p:nvSpPr>
          <p:cNvPr id="3" name="Content Placeholder 2"/>
          <p:cNvSpPr>
            <a:spLocks noGrp="1"/>
          </p:cNvSpPr>
          <p:nvPr>
            <p:ph idx="1"/>
          </p:nvPr>
        </p:nvSpPr>
        <p:spPr>
          <a:xfrm>
            <a:off x="621748" y="728340"/>
            <a:ext cx="9081810" cy="5375398"/>
          </a:xfrm>
        </p:spPr>
        <p:txBody>
          <a:bodyPr>
            <a:normAutofit/>
          </a:bodyPr>
          <a:lstStyle/>
          <a:p>
            <a:pPr marL="0" indent="0">
              <a:buNone/>
            </a:pPr>
            <a:r>
              <a:rPr lang="en-US" sz="2400" dirty="0">
                <a:solidFill>
                  <a:schemeClr val="tx1"/>
                </a:solidFill>
              </a:rPr>
              <a:t>9</a:t>
            </a:r>
            <a:r>
              <a:rPr lang="en-US" sz="2400" dirty="0" smtClean="0">
                <a:solidFill>
                  <a:schemeClr val="tx1"/>
                </a:solidFill>
              </a:rPr>
              <a:t>. Place each of the following statements as a point on the appropriate number line. </a:t>
            </a:r>
          </a:p>
          <a:p>
            <a:pPr marL="0" indent="0">
              <a:buNone/>
            </a:pPr>
            <a:endParaRPr lang="en-US" sz="2400" dirty="0">
              <a:solidFill>
                <a:schemeClr val="tx1"/>
              </a:solidFill>
            </a:endParaRPr>
          </a:p>
          <a:p>
            <a:pPr marL="0" indent="0">
              <a:buNone/>
            </a:pPr>
            <a:endParaRPr lang="en-US" sz="2400" dirty="0" smtClean="0">
              <a:solidFill>
                <a:schemeClr val="tx1"/>
              </a:solidFill>
            </a:endParaRPr>
          </a:p>
          <a:p>
            <a:pPr marL="0" indent="0">
              <a:buNone/>
            </a:pPr>
            <a:endParaRPr lang="en-US" sz="2400" dirty="0">
              <a:solidFill>
                <a:schemeClr val="tx1"/>
              </a:solidFill>
            </a:endParaRP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endParaRPr lang="en-US" sz="2400" dirty="0"/>
          </a:p>
          <a:p>
            <a:pPr marL="0" indent="0">
              <a:buNone/>
            </a:pPr>
            <a:r>
              <a:rPr lang="en-US" sz="2400" dirty="0" smtClean="0">
                <a:solidFill>
                  <a:schemeClr val="tx1"/>
                </a:solidFill>
              </a:rPr>
              <a:t>10. Order each number from greatest to least.</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129" name="Rectangle 128"/>
          <p:cNvSpPr/>
          <p:nvPr/>
        </p:nvSpPr>
        <p:spPr>
          <a:xfrm>
            <a:off x="9703558" y="1199567"/>
            <a:ext cx="2470244"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TextBox 177"/>
          <p:cNvSpPr txBox="1"/>
          <p:nvPr/>
        </p:nvSpPr>
        <p:spPr>
          <a:xfrm>
            <a:off x="10591886" y="5734406"/>
            <a:ext cx="1583141" cy="369332"/>
          </a:xfrm>
          <a:prstGeom prst="rect">
            <a:avLst/>
          </a:prstGeom>
          <a:noFill/>
        </p:spPr>
        <p:txBody>
          <a:bodyPr wrap="square" rtlCol="0">
            <a:spAutoFit/>
          </a:bodyPr>
          <a:lstStyle/>
          <a:p>
            <a:pPr algn="ctr"/>
            <a:r>
              <a:rPr lang="en-US" dirty="0" smtClean="0"/>
              <a:t>Sea Level</a:t>
            </a:r>
            <a:endParaRPr lang="en-US" dirty="0"/>
          </a:p>
        </p:txBody>
      </p:sp>
      <p:graphicFrame>
        <p:nvGraphicFramePr>
          <p:cNvPr id="179" name="Table 178"/>
          <p:cNvGraphicFramePr>
            <a:graphicFrameLocks noGrp="1"/>
          </p:cNvGraphicFramePr>
          <p:nvPr>
            <p:extLst/>
          </p:nvPr>
        </p:nvGraphicFramePr>
        <p:xfrm>
          <a:off x="875565" y="2609364"/>
          <a:ext cx="5904228" cy="1483360"/>
        </p:xfrm>
        <a:graphic>
          <a:graphicData uri="http://schemas.openxmlformats.org/drawingml/2006/table">
            <a:tbl>
              <a:tblPr firstRow="1" bandRow="1">
                <a:tableStyleId>{5940675A-B579-460E-94D1-54222C63F5DA}</a:tableStyleId>
              </a:tblPr>
              <a:tblGrid>
                <a:gridCol w="448268">
                  <a:extLst>
                    <a:ext uri="{9D8B030D-6E8A-4147-A177-3AD203B41FA5}">
                      <a16:colId xmlns:a16="http://schemas.microsoft.com/office/drawing/2014/main" val="2250799299"/>
                    </a:ext>
                  </a:extLst>
                </a:gridCol>
                <a:gridCol w="2503846">
                  <a:extLst>
                    <a:ext uri="{9D8B030D-6E8A-4147-A177-3AD203B41FA5}">
                      <a16:colId xmlns:a16="http://schemas.microsoft.com/office/drawing/2014/main" val="2023527178"/>
                    </a:ext>
                  </a:extLst>
                </a:gridCol>
                <a:gridCol w="471366">
                  <a:extLst>
                    <a:ext uri="{9D8B030D-6E8A-4147-A177-3AD203B41FA5}">
                      <a16:colId xmlns:a16="http://schemas.microsoft.com/office/drawing/2014/main" val="2102126952"/>
                    </a:ext>
                  </a:extLst>
                </a:gridCol>
                <a:gridCol w="2480748">
                  <a:extLst>
                    <a:ext uri="{9D8B030D-6E8A-4147-A177-3AD203B41FA5}">
                      <a16:colId xmlns:a16="http://schemas.microsoft.com/office/drawing/2014/main" val="3832605096"/>
                    </a:ext>
                  </a:extLst>
                </a:gridCol>
              </a:tblGrid>
              <a:tr h="370840">
                <a:tc>
                  <a:txBody>
                    <a:bodyPr/>
                    <a:lstStyle/>
                    <a:p>
                      <a:r>
                        <a:rPr lang="en-US" dirty="0" smtClean="0"/>
                        <a:t>a.</a:t>
                      </a:r>
                      <a:endParaRPr lang="en-US" dirty="0"/>
                    </a:p>
                  </a:txBody>
                  <a:tcPr/>
                </a:tc>
                <a:tc>
                  <a:txBody>
                    <a:bodyPr/>
                    <a:lstStyle/>
                    <a:p>
                      <a:r>
                        <a:rPr lang="en-US" baseline="0" dirty="0" smtClean="0"/>
                        <a:t>2.5 feet above sea level</a:t>
                      </a:r>
                      <a:endParaRPr lang="en-US" dirty="0"/>
                    </a:p>
                  </a:txBody>
                  <a:tcPr/>
                </a:tc>
                <a:tc>
                  <a:txBody>
                    <a:bodyPr/>
                    <a:lstStyle/>
                    <a:p>
                      <a:r>
                        <a:rPr lang="en-US" dirty="0" smtClean="0"/>
                        <a:t>e.</a:t>
                      </a:r>
                      <a:r>
                        <a:rPr lang="en-US" baseline="0" dirty="0" smtClean="0"/>
                        <a:t> </a:t>
                      </a:r>
                      <a:r>
                        <a:rPr lang="en-US" dirty="0" smtClean="0"/>
                        <a:t> </a:t>
                      </a:r>
                      <a:endParaRPr lang="en-US" dirty="0"/>
                    </a:p>
                  </a:txBody>
                  <a:tcPr/>
                </a:tc>
                <a:tc>
                  <a:txBody>
                    <a:bodyPr/>
                    <a:lstStyle/>
                    <a:p>
                      <a:r>
                        <a:rPr lang="en-US" dirty="0" smtClean="0"/>
                        <a:t>–1.25 feet </a:t>
                      </a:r>
                      <a:endParaRPr lang="en-US" dirty="0"/>
                    </a:p>
                  </a:txBody>
                  <a:tcPr/>
                </a:tc>
                <a:extLst>
                  <a:ext uri="{0D108BD9-81ED-4DB2-BD59-A6C34878D82A}">
                    <a16:rowId xmlns:a16="http://schemas.microsoft.com/office/drawing/2014/main" val="2049565548"/>
                  </a:ext>
                </a:extLst>
              </a:tr>
              <a:tr h="370840">
                <a:tc>
                  <a:txBody>
                    <a:bodyPr/>
                    <a:lstStyle/>
                    <a:p>
                      <a:r>
                        <a:rPr lang="en-US" baseline="0" dirty="0" smtClean="0"/>
                        <a:t>b.  </a:t>
                      </a:r>
                      <a:endParaRPr lang="en-US" dirty="0"/>
                    </a:p>
                  </a:txBody>
                  <a:tcPr/>
                </a:tc>
                <a:tc>
                  <a:txBody>
                    <a:bodyPr/>
                    <a:lstStyle/>
                    <a:p>
                      <a:r>
                        <a:rPr lang="en-US" dirty="0" smtClean="0"/>
                        <a:t>3</a:t>
                      </a:r>
                      <a:r>
                        <a:rPr lang="en-US" baseline="0" dirty="0" smtClean="0"/>
                        <a:t> ½ </a:t>
                      </a:r>
                      <a:r>
                        <a:rPr lang="en-US" dirty="0" smtClean="0"/>
                        <a:t> feet below sea level</a:t>
                      </a:r>
                      <a:endParaRPr lang="en-US" dirty="0"/>
                    </a:p>
                  </a:txBody>
                  <a:tcPr/>
                </a:tc>
                <a:tc>
                  <a:txBody>
                    <a:bodyPr/>
                    <a:lstStyle/>
                    <a:p>
                      <a:r>
                        <a:rPr lang="en-US" dirty="0" smtClean="0"/>
                        <a:t>f. </a:t>
                      </a:r>
                      <a:endParaRPr lang="en-US" dirty="0"/>
                    </a:p>
                  </a:txBody>
                  <a:tcPr/>
                </a:tc>
                <a:tc>
                  <a:txBody>
                    <a:bodyPr/>
                    <a:lstStyle/>
                    <a:p>
                      <a:r>
                        <a:rPr lang="en-US" dirty="0" smtClean="0"/>
                        <a:t>4</a:t>
                      </a:r>
                      <a:r>
                        <a:rPr lang="en-US" baseline="0" dirty="0" smtClean="0"/>
                        <a:t> ½ feet above sea level</a:t>
                      </a:r>
                      <a:endParaRPr lang="en-US" dirty="0"/>
                    </a:p>
                  </a:txBody>
                  <a:tcPr/>
                </a:tc>
                <a:extLst>
                  <a:ext uri="{0D108BD9-81ED-4DB2-BD59-A6C34878D82A}">
                    <a16:rowId xmlns:a16="http://schemas.microsoft.com/office/drawing/2014/main" val="791025124"/>
                  </a:ext>
                </a:extLst>
              </a:tr>
              <a:tr h="370840">
                <a:tc>
                  <a:txBody>
                    <a:bodyPr/>
                    <a:lstStyle/>
                    <a:p>
                      <a:r>
                        <a:rPr lang="en-US" dirty="0" smtClean="0"/>
                        <a:t>c. </a:t>
                      </a:r>
                      <a:endParaRPr lang="en-US" dirty="0"/>
                    </a:p>
                  </a:txBody>
                  <a:tcPr/>
                </a:tc>
                <a:tc>
                  <a:txBody>
                    <a:bodyPr/>
                    <a:lstStyle/>
                    <a:p>
                      <a:r>
                        <a:rPr lang="en-US" dirty="0" smtClean="0"/>
                        <a:t>–</a:t>
                      </a:r>
                      <a:r>
                        <a:rPr lang="en-US" baseline="0" dirty="0" smtClean="0"/>
                        <a:t> 4 ½ feet</a:t>
                      </a:r>
                      <a:endParaRPr lang="en-US" dirty="0"/>
                    </a:p>
                  </a:txBody>
                  <a:tcPr/>
                </a:tc>
                <a:tc>
                  <a:txBody>
                    <a:bodyPr/>
                    <a:lstStyle/>
                    <a:p>
                      <a:r>
                        <a:rPr lang="en-US" dirty="0" smtClean="0"/>
                        <a:t>g.</a:t>
                      </a:r>
                      <a:endParaRPr lang="en-US" dirty="0"/>
                    </a:p>
                  </a:txBody>
                  <a:tcPr/>
                </a:tc>
                <a:tc>
                  <a:txBody>
                    <a:bodyPr/>
                    <a:lstStyle/>
                    <a:p>
                      <a:r>
                        <a:rPr lang="en-US" baseline="0" dirty="0" smtClean="0"/>
                        <a:t>3 ½ feet</a:t>
                      </a:r>
                      <a:endParaRPr lang="en-US" dirty="0"/>
                    </a:p>
                  </a:txBody>
                  <a:tcPr/>
                </a:tc>
                <a:extLst>
                  <a:ext uri="{0D108BD9-81ED-4DB2-BD59-A6C34878D82A}">
                    <a16:rowId xmlns:a16="http://schemas.microsoft.com/office/drawing/2014/main" val="2607738822"/>
                  </a:ext>
                </a:extLst>
              </a:tr>
              <a:tr h="370840">
                <a:tc>
                  <a:txBody>
                    <a:bodyPr/>
                    <a:lstStyle/>
                    <a:p>
                      <a:r>
                        <a:rPr lang="en-US" dirty="0" smtClean="0"/>
                        <a:t>d. </a:t>
                      </a:r>
                      <a:endParaRPr lang="en-US" dirty="0"/>
                    </a:p>
                  </a:txBody>
                  <a:tcPr/>
                </a:tc>
                <a:tc>
                  <a:txBody>
                    <a:bodyPr/>
                    <a:lstStyle/>
                    <a:p>
                      <a:r>
                        <a:rPr lang="en-US" dirty="0" smtClean="0"/>
                        <a:t>1.25</a:t>
                      </a:r>
                      <a:r>
                        <a:rPr lang="en-US" baseline="0" dirty="0" smtClean="0"/>
                        <a:t> feet</a:t>
                      </a:r>
                      <a:endParaRPr lang="en-US" dirty="0"/>
                    </a:p>
                  </a:txBody>
                  <a:tcPr/>
                </a:tc>
                <a:tc>
                  <a:txBody>
                    <a:bodyPr/>
                    <a:lstStyle/>
                    <a:p>
                      <a:r>
                        <a:rPr lang="en-US" dirty="0" smtClean="0"/>
                        <a:t>h. </a:t>
                      </a:r>
                      <a:endParaRPr lang="en-US" dirty="0"/>
                    </a:p>
                  </a:txBody>
                  <a:tcPr/>
                </a:tc>
                <a:tc>
                  <a:txBody>
                    <a:bodyPr/>
                    <a:lstStyle/>
                    <a:p>
                      <a:r>
                        <a:rPr lang="en-US" dirty="0" smtClean="0"/>
                        <a:t>5.2</a:t>
                      </a:r>
                      <a:r>
                        <a:rPr lang="en-US" baseline="0" dirty="0" smtClean="0"/>
                        <a:t> feet above sea level</a:t>
                      </a:r>
                      <a:endParaRPr lang="en-US" dirty="0"/>
                    </a:p>
                  </a:txBody>
                  <a:tcPr/>
                </a:tc>
                <a:extLst>
                  <a:ext uri="{0D108BD9-81ED-4DB2-BD59-A6C34878D82A}">
                    <a16:rowId xmlns:a16="http://schemas.microsoft.com/office/drawing/2014/main" val="333034061"/>
                  </a:ext>
                </a:extLst>
              </a:tr>
            </a:tbl>
          </a:graphicData>
        </a:graphic>
      </p:graphicFrame>
      <p:grpSp>
        <p:nvGrpSpPr>
          <p:cNvPr id="94" name="Group 93"/>
          <p:cNvGrpSpPr/>
          <p:nvPr/>
        </p:nvGrpSpPr>
        <p:grpSpPr>
          <a:xfrm>
            <a:off x="11291601" y="567178"/>
            <a:ext cx="167168" cy="5004566"/>
            <a:chOff x="7622369" y="567178"/>
            <a:chExt cx="167168" cy="5004566"/>
          </a:xfrm>
        </p:grpSpPr>
        <p:grpSp>
          <p:nvGrpSpPr>
            <p:cNvPr id="95" name="Group 94"/>
            <p:cNvGrpSpPr/>
            <p:nvPr/>
          </p:nvGrpSpPr>
          <p:grpSpPr>
            <a:xfrm>
              <a:off x="7622369" y="567178"/>
              <a:ext cx="167168" cy="5004566"/>
              <a:chOff x="7852135" y="1732814"/>
              <a:chExt cx="167168" cy="5004566"/>
            </a:xfrm>
          </p:grpSpPr>
          <p:cxnSp>
            <p:nvCxnSpPr>
              <p:cNvPr id="97" name="Straight Connector 96"/>
              <p:cNvCxnSpPr/>
              <p:nvPr/>
            </p:nvCxnSpPr>
            <p:spPr>
              <a:xfrm flipV="1">
                <a:off x="7934537" y="1732814"/>
                <a:ext cx="1" cy="5004566"/>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7854498" y="5973183"/>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7854497" y="51007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7854494" y="553261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7854496" y="464852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7852139" y="422012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7852138" y="334768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7852135" y="377956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7852137" y="289547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7854498" y="246830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7854494" y="202774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96" name="Straight Arrow Connector 95"/>
            <p:cNvCxnSpPr/>
            <p:nvPr/>
          </p:nvCxnSpPr>
          <p:spPr>
            <a:xfrm>
              <a:off x="7622878" y="52252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 name="Slide Number Placeholder 4"/>
          <p:cNvSpPr>
            <a:spLocks noGrp="1"/>
          </p:cNvSpPr>
          <p:nvPr>
            <p:ph type="sldNum" sz="quarter" idx="12"/>
          </p:nvPr>
        </p:nvSpPr>
        <p:spPr/>
        <p:txBody>
          <a:bodyPr/>
          <a:lstStyle/>
          <a:p>
            <a:fld id="{DA776C46-10C5-4740-99D6-35440904B56D}" type="slidenum">
              <a:rPr lang="en-US" smtClean="0"/>
              <a:t>10</a:t>
            </a:fld>
            <a:endParaRPr lang="en-US" dirty="0"/>
          </a:p>
        </p:txBody>
      </p:sp>
      <p:sp>
        <p:nvSpPr>
          <p:cNvPr id="282" name="SMARTInkShape-1467"/>
          <p:cNvSpPr/>
          <p:nvPr/>
        </p:nvSpPr>
        <p:spPr>
          <a:xfrm>
            <a:off x="11308404" y="2963489"/>
            <a:ext cx="129358" cy="134540"/>
          </a:xfrm>
          <a:custGeom>
            <a:avLst/>
            <a:gdLst/>
            <a:ahLst/>
            <a:cxnLst/>
            <a:rect l="0" t="0" r="0" b="0"/>
            <a:pathLst>
              <a:path w="129358" h="134540">
                <a:moveTo>
                  <a:pt x="87729" y="25244"/>
                </a:moveTo>
                <a:lnTo>
                  <a:pt x="87729" y="29739"/>
                </a:lnTo>
                <a:lnTo>
                  <a:pt x="80439" y="52436"/>
                </a:lnTo>
                <a:lnTo>
                  <a:pt x="79106" y="54661"/>
                </a:lnTo>
                <a:lnTo>
                  <a:pt x="77276" y="56145"/>
                </a:lnTo>
                <a:lnTo>
                  <a:pt x="72077" y="58525"/>
                </a:lnTo>
                <a:lnTo>
                  <a:pt x="66681" y="58937"/>
                </a:lnTo>
                <a:lnTo>
                  <a:pt x="61755" y="56525"/>
                </a:lnTo>
                <a:lnTo>
                  <a:pt x="59123" y="54565"/>
                </a:lnTo>
                <a:lnTo>
                  <a:pt x="56202" y="49878"/>
                </a:lnTo>
                <a:lnTo>
                  <a:pt x="54325" y="39204"/>
                </a:lnTo>
                <a:lnTo>
                  <a:pt x="59084" y="31135"/>
                </a:lnTo>
                <a:lnTo>
                  <a:pt x="76954" y="11909"/>
                </a:lnTo>
                <a:lnTo>
                  <a:pt x="93291" y="1619"/>
                </a:lnTo>
                <a:lnTo>
                  <a:pt x="103231" y="0"/>
                </a:lnTo>
                <a:lnTo>
                  <a:pt x="108735" y="8879"/>
                </a:lnTo>
                <a:lnTo>
                  <a:pt x="111827" y="18933"/>
                </a:lnTo>
                <a:lnTo>
                  <a:pt x="108249" y="32364"/>
                </a:lnTo>
                <a:lnTo>
                  <a:pt x="95925" y="56797"/>
                </a:lnTo>
                <a:lnTo>
                  <a:pt x="93192" y="60391"/>
                </a:lnTo>
                <a:lnTo>
                  <a:pt x="75865" y="69943"/>
                </a:lnTo>
                <a:lnTo>
                  <a:pt x="48201" y="75241"/>
                </a:lnTo>
                <a:lnTo>
                  <a:pt x="44443" y="75508"/>
                </a:lnTo>
                <a:lnTo>
                  <a:pt x="37760" y="73298"/>
                </a:lnTo>
                <a:lnTo>
                  <a:pt x="34661" y="71391"/>
                </a:lnTo>
                <a:lnTo>
                  <a:pt x="32594" y="69179"/>
                </a:lnTo>
                <a:lnTo>
                  <a:pt x="30300" y="64213"/>
                </a:lnTo>
                <a:lnTo>
                  <a:pt x="31570" y="60631"/>
                </a:lnTo>
                <a:lnTo>
                  <a:pt x="42107" y="43872"/>
                </a:lnTo>
                <a:lnTo>
                  <a:pt x="43204" y="40485"/>
                </a:lnTo>
                <a:lnTo>
                  <a:pt x="49439" y="34213"/>
                </a:lnTo>
                <a:lnTo>
                  <a:pt x="58481" y="29230"/>
                </a:lnTo>
                <a:lnTo>
                  <a:pt x="87090" y="25478"/>
                </a:lnTo>
                <a:lnTo>
                  <a:pt x="90125" y="25400"/>
                </a:lnTo>
                <a:lnTo>
                  <a:pt x="113394" y="37853"/>
                </a:lnTo>
                <a:lnTo>
                  <a:pt x="122027" y="44332"/>
                </a:lnTo>
                <a:lnTo>
                  <a:pt x="126492" y="55365"/>
                </a:lnTo>
                <a:lnTo>
                  <a:pt x="129357" y="76454"/>
                </a:lnTo>
                <a:lnTo>
                  <a:pt x="124731" y="85947"/>
                </a:lnTo>
                <a:lnTo>
                  <a:pt x="116403" y="95497"/>
                </a:lnTo>
                <a:lnTo>
                  <a:pt x="106431" y="102878"/>
                </a:lnTo>
                <a:lnTo>
                  <a:pt x="95728" y="106785"/>
                </a:lnTo>
                <a:lnTo>
                  <a:pt x="78020" y="109294"/>
                </a:lnTo>
                <a:lnTo>
                  <a:pt x="75612" y="107618"/>
                </a:lnTo>
                <a:lnTo>
                  <a:pt x="72938" y="100739"/>
                </a:lnTo>
                <a:lnTo>
                  <a:pt x="71431" y="81794"/>
                </a:lnTo>
                <a:lnTo>
                  <a:pt x="78142" y="40762"/>
                </a:lnTo>
                <a:lnTo>
                  <a:pt x="79456" y="35589"/>
                </a:lnTo>
                <a:lnTo>
                  <a:pt x="81273" y="32141"/>
                </a:lnTo>
                <a:lnTo>
                  <a:pt x="83425" y="29842"/>
                </a:lnTo>
                <a:lnTo>
                  <a:pt x="85818" y="24779"/>
                </a:lnTo>
                <a:lnTo>
                  <a:pt x="86454" y="22112"/>
                </a:lnTo>
                <a:lnTo>
                  <a:pt x="87821" y="21275"/>
                </a:lnTo>
                <a:lnTo>
                  <a:pt x="89672" y="21657"/>
                </a:lnTo>
                <a:lnTo>
                  <a:pt x="96770" y="26690"/>
                </a:lnTo>
                <a:lnTo>
                  <a:pt x="115261" y="45365"/>
                </a:lnTo>
                <a:lnTo>
                  <a:pt x="118781" y="52374"/>
                </a:lnTo>
                <a:lnTo>
                  <a:pt x="126310" y="87599"/>
                </a:lnTo>
                <a:lnTo>
                  <a:pt x="124316" y="98740"/>
                </a:lnTo>
                <a:lnTo>
                  <a:pt x="113414" y="115590"/>
                </a:lnTo>
                <a:lnTo>
                  <a:pt x="106043" y="121843"/>
                </a:lnTo>
                <a:lnTo>
                  <a:pt x="102762" y="123510"/>
                </a:lnTo>
                <a:lnTo>
                  <a:pt x="84658" y="125857"/>
                </a:lnTo>
                <a:lnTo>
                  <a:pt x="65913" y="122057"/>
                </a:lnTo>
                <a:lnTo>
                  <a:pt x="56710" y="114996"/>
                </a:lnTo>
                <a:lnTo>
                  <a:pt x="38642" y="95132"/>
                </a:lnTo>
                <a:lnTo>
                  <a:pt x="36190" y="89710"/>
                </a:lnTo>
                <a:lnTo>
                  <a:pt x="35974" y="78669"/>
                </a:lnTo>
                <a:lnTo>
                  <a:pt x="41140" y="61874"/>
                </a:lnTo>
                <a:lnTo>
                  <a:pt x="48630" y="49477"/>
                </a:lnTo>
                <a:lnTo>
                  <a:pt x="54046" y="45422"/>
                </a:lnTo>
                <a:lnTo>
                  <a:pt x="62383" y="43139"/>
                </a:lnTo>
                <a:lnTo>
                  <a:pt x="65188" y="42818"/>
                </a:lnTo>
                <a:lnTo>
                  <a:pt x="70812" y="39954"/>
                </a:lnTo>
                <a:lnTo>
                  <a:pt x="73629" y="37873"/>
                </a:lnTo>
                <a:lnTo>
                  <a:pt x="84284" y="38069"/>
                </a:lnTo>
                <a:lnTo>
                  <a:pt x="96546" y="41293"/>
                </a:lnTo>
                <a:lnTo>
                  <a:pt x="112083" y="51027"/>
                </a:lnTo>
                <a:lnTo>
                  <a:pt x="115255" y="53722"/>
                </a:lnTo>
                <a:lnTo>
                  <a:pt x="118778" y="61733"/>
                </a:lnTo>
                <a:lnTo>
                  <a:pt x="119717" y="66503"/>
                </a:lnTo>
                <a:lnTo>
                  <a:pt x="116544" y="86701"/>
                </a:lnTo>
                <a:lnTo>
                  <a:pt x="105153" y="110560"/>
                </a:lnTo>
                <a:lnTo>
                  <a:pt x="95160" y="122116"/>
                </a:lnTo>
                <a:lnTo>
                  <a:pt x="89861" y="126514"/>
                </a:lnTo>
                <a:lnTo>
                  <a:pt x="76448" y="131401"/>
                </a:lnTo>
                <a:lnTo>
                  <a:pt x="49336" y="134539"/>
                </a:lnTo>
                <a:lnTo>
                  <a:pt x="34918" y="129950"/>
                </a:lnTo>
                <a:lnTo>
                  <a:pt x="11653" y="116169"/>
                </a:lnTo>
                <a:lnTo>
                  <a:pt x="1113" y="102776"/>
                </a:lnTo>
                <a:lnTo>
                  <a:pt x="0" y="89807"/>
                </a:lnTo>
                <a:lnTo>
                  <a:pt x="3584" y="75576"/>
                </a:lnTo>
                <a:lnTo>
                  <a:pt x="11448" y="62979"/>
                </a:lnTo>
                <a:lnTo>
                  <a:pt x="18704" y="56127"/>
                </a:lnTo>
                <a:lnTo>
                  <a:pt x="35521" y="47233"/>
                </a:lnTo>
                <a:lnTo>
                  <a:pt x="39755" y="46489"/>
                </a:lnTo>
                <a:lnTo>
                  <a:pt x="43516" y="46933"/>
                </a:lnTo>
                <a:lnTo>
                  <a:pt x="51145" y="48995"/>
                </a:lnTo>
                <a:lnTo>
                  <a:pt x="65079" y="51096"/>
                </a:lnTo>
                <a:lnTo>
                  <a:pt x="72332" y="54922"/>
                </a:lnTo>
                <a:lnTo>
                  <a:pt x="90439" y="77817"/>
                </a:lnTo>
                <a:lnTo>
                  <a:pt x="93637" y="86553"/>
                </a:lnTo>
                <a:lnTo>
                  <a:pt x="94491" y="91517"/>
                </a:lnTo>
                <a:lnTo>
                  <a:pt x="92929" y="99541"/>
                </a:lnTo>
                <a:lnTo>
                  <a:pt x="86761" y="109347"/>
                </a:lnTo>
                <a:lnTo>
                  <a:pt x="84262" y="112357"/>
                </a:lnTo>
                <a:lnTo>
                  <a:pt x="73959" y="115702"/>
                </a:lnTo>
                <a:lnTo>
                  <a:pt x="67259" y="116594"/>
                </a:lnTo>
                <a:lnTo>
                  <a:pt x="54799" y="112568"/>
                </a:lnTo>
                <a:lnTo>
                  <a:pt x="35964" y="99147"/>
                </a:lnTo>
                <a:lnTo>
                  <a:pt x="26190" y="81321"/>
                </a:lnTo>
                <a:lnTo>
                  <a:pt x="21829" y="67155"/>
                </a:lnTo>
                <a:lnTo>
                  <a:pt x="22160" y="63533"/>
                </a:lnTo>
                <a:lnTo>
                  <a:pt x="27446" y="52528"/>
                </a:lnTo>
                <a:lnTo>
                  <a:pt x="28725" y="51900"/>
                </a:lnTo>
                <a:lnTo>
                  <a:pt x="32656" y="51202"/>
                </a:lnTo>
                <a:lnTo>
                  <a:pt x="53863" y="67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6" name="SMARTInkShape-Group302"/>
          <p:cNvGrpSpPr/>
          <p:nvPr/>
        </p:nvGrpSpPr>
        <p:grpSpPr>
          <a:xfrm>
            <a:off x="10905067" y="1829363"/>
            <a:ext cx="495543" cy="168771"/>
            <a:chOff x="10905067" y="1829363"/>
            <a:chExt cx="495543" cy="168771"/>
          </a:xfrm>
        </p:grpSpPr>
        <p:sp>
          <p:nvSpPr>
            <p:cNvPr id="283" name="SMARTInkShape-1468"/>
            <p:cNvSpPr/>
            <p:nvPr/>
          </p:nvSpPr>
          <p:spPr>
            <a:xfrm>
              <a:off x="11320218" y="1888549"/>
              <a:ext cx="80392" cy="74047"/>
            </a:xfrm>
            <a:custGeom>
              <a:avLst/>
              <a:gdLst/>
              <a:ahLst/>
              <a:cxnLst/>
              <a:rect l="0" t="0" r="0" b="0"/>
              <a:pathLst>
                <a:path w="80392" h="74047">
                  <a:moveTo>
                    <a:pt x="33582" y="7984"/>
                  </a:moveTo>
                  <a:lnTo>
                    <a:pt x="33582" y="15274"/>
                  </a:lnTo>
                  <a:lnTo>
                    <a:pt x="32642" y="15667"/>
                  </a:lnTo>
                  <a:lnTo>
                    <a:pt x="29086" y="16102"/>
                  </a:lnTo>
                  <a:lnTo>
                    <a:pt x="28704" y="17159"/>
                  </a:lnTo>
                  <a:lnTo>
                    <a:pt x="33508" y="24812"/>
                  </a:lnTo>
                  <a:lnTo>
                    <a:pt x="26286" y="24908"/>
                  </a:lnTo>
                  <a:lnTo>
                    <a:pt x="25896" y="23971"/>
                  </a:lnTo>
                  <a:lnTo>
                    <a:pt x="25219" y="13133"/>
                  </a:lnTo>
                  <a:lnTo>
                    <a:pt x="27067" y="10476"/>
                  </a:lnTo>
                  <a:lnTo>
                    <a:pt x="34136" y="5015"/>
                  </a:lnTo>
                  <a:lnTo>
                    <a:pt x="44201" y="1147"/>
                  </a:lnTo>
                  <a:lnTo>
                    <a:pt x="57633" y="0"/>
                  </a:lnTo>
                  <a:lnTo>
                    <a:pt x="65596" y="2241"/>
                  </a:lnTo>
                  <a:lnTo>
                    <a:pt x="73877" y="6850"/>
                  </a:lnTo>
                  <a:lnTo>
                    <a:pt x="79808" y="16638"/>
                  </a:lnTo>
                  <a:lnTo>
                    <a:pt x="80391" y="20338"/>
                  </a:lnTo>
                  <a:lnTo>
                    <a:pt x="79839" y="23746"/>
                  </a:lnTo>
                  <a:lnTo>
                    <a:pt x="76720" y="30042"/>
                  </a:lnTo>
                  <a:lnTo>
                    <a:pt x="72197" y="35975"/>
                  </a:lnTo>
                  <a:lnTo>
                    <a:pt x="69559" y="44257"/>
                  </a:lnTo>
                  <a:lnTo>
                    <a:pt x="68855" y="49099"/>
                  </a:lnTo>
                  <a:lnTo>
                    <a:pt x="65564" y="53268"/>
                  </a:lnTo>
                  <a:lnTo>
                    <a:pt x="49330" y="62690"/>
                  </a:lnTo>
                  <a:lnTo>
                    <a:pt x="36785" y="65899"/>
                  </a:lnTo>
                  <a:lnTo>
                    <a:pt x="26851" y="66650"/>
                  </a:lnTo>
                  <a:lnTo>
                    <a:pt x="2964" y="59909"/>
                  </a:lnTo>
                  <a:lnTo>
                    <a:pt x="1882" y="57652"/>
                  </a:lnTo>
                  <a:lnTo>
                    <a:pt x="0" y="39809"/>
                  </a:lnTo>
                  <a:lnTo>
                    <a:pt x="846" y="37668"/>
                  </a:lnTo>
                  <a:lnTo>
                    <a:pt x="2350" y="36240"/>
                  </a:lnTo>
                  <a:lnTo>
                    <a:pt x="6530" y="33713"/>
                  </a:lnTo>
                  <a:lnTo>
                    <a:pt x="14175" y="27942"/>
                  </a:lnTo>
                  <a:lnTo>
                    <a:pt x="22397" y="25813"/>
                  </a:lnTo>
                  <a:lnTo>
                    <a:pt x="27985" y="25316"/>
                  </a:lnTo>
                  <a:lnTo>
                    <a:pt x="33603" y="27603"/>
                  </a:lnTo>
                  <a:lnTo>
                    <a:pt x="36419" y="29530"/>
                  </a:lnTo>
                  <a:lnTo>
                    <a:pt x="38296" y="31755"/>
                  </a:lnTo>
                  <a:lnTo>
                    <a:pt x="48530" y="50387"/>
                  </a:lnTo>
                  <a:lnTo>
                    <a:pt x="49193" y="53186"/>
                  </a:lnTo>
                  <a:lnTo>
                    <a:pt x="48692" y="55993"/>
                  </a:lnTo>
                  <a:lnTo>
                    <a:pt x="43495" y="64438"/>
                  </a:lnTo>
                  <a:lnTo>
                    <a:pt x="38614" y="70077"/>
                  </a:lnTo>
                  <a:lnTo>
                    <a:pt x="33310" y="73211"/>
                  </a:lnTo>
                  <a:lnTo>
                    <a:pt x="30578" y="74046"/>
                  </a:lnTo>
                  <a:lnTo>
                    <a:pt x="27817" y="73663"/>
                  </a:lnTo>
                  <a:lnTo>
                    <a:pt x="22238" y="70728"/>
                  </a:lnTo>
                  <a:lnTo>
                    <a:pt x="8676" y="59224"/>
                  </a:lnTo>
                  <a:lnTo>
                    <a:pt x="8226" y="39749"/>
                  </a:lnTo>
                  <a:lnTo>
                    <a:pt x="10710" y="33704"/>
                  </a:lnTo>
                  <a:lnTo>
                    <a:pt x="12688" y="30776"/>
                  </a:lnTo>
                  <a:lnTo>
                    <a:pt x="24466" y="22158"/>
                  </a:lnTo>
                  <a:lnTo>
                    <a:pt x="35375" y="18142"/>
                  </a:lnTo>
                  <a:lnTo>
                    <a:pt x="44567" y="16952"/>
                  </a:lnTo>
                  <a:lnTo>
                    <a:pt x="50380" y="19182"/>
                  </a:lnTo>
                  <a:lnTo>
                    <a:pt x="53247" y="21094"/>
                  </a:lnTo>
                  <a:lnTo>
                    <a:pt x="54217" y="22369"/>
                  </a:lnTo>
                  <a:lnTo>
                    <a:pt x="53925" y="23218"/>
                  </a:lnTo>
                  <a:lnTo>
                    <a:pt x="52789" y="23785"/>
                  </a:lnTo>
                  <a:lnTo>
                    <a:pt x="38931" y="43892"/>
                  </a:lnTo>
                  <a:lnTo>
                    <a:pt x="26178" y="52908"/>
                  </a:lnTo>
                  <a:lnTo>
                    <a:pt x="14978" y="57043"/>
                  </a:lnTo>
                  <a:lnTo>
                    <a:pt x="12713" y="56683"/>
                  </a:lnTo>
                  <a:lnTo>
                    <a:pt x="11203" y="55502"/>
                  </a:lnTo>
                  <a:lnTo>
                    <a:pt x="10195" y="53774"/>
                  </a:lnTo>
                  <a:lnTo>
                    <a:pt x="10465" y="52622"/>
                  </a:lnTo>
                  <a:lnTo>
                    <a:pt x="11586" y="51854"/>
                  </a:lnTo>
                  <a:lnTo>
                    <a:pt x="13273" y="51342"/>
                  </a:lnTo>
                  <a:lnTo>
                    <a:pt x="14398" y="50060"/>
                  </a:lnTo>
                  <a:lnTo>
                    <a:pt x="25115" y="418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4" name="SMARTInkShape-1469"/>
            <p:cNvSpPr/>
            <p:nvPr/>
          </p:nvSpPr>
          <p:spPr>
            <a:xfrm>
              <a:off x="10905067" y="1829363"/>
              <a:ext cx="118534" cy="168771"/>
            </a:xfrm>
            <a:custGeom>
              <a:avLst/>
              <a:gdLst/>
              <a:ahLst/>
              <a:cxnLst/>
              <a:rect l="0" t="0" r="0" b="0"/>
              <a:pathLst>
                <a:path w="118534" h="168771">
                  <a:moveTo>
                    <a:pt x="0" y="168770"/>
                  </a:moveTo>
                  <a:lnTo>
                    <a:pt x="0" y="161481"/>
                  </a:lnTo>
                  <a:lnTo>
                    <a:pt x="940" y="161088"/>
                  </a:lnTo>
                  <a:lnTo>
                    <a:pt x="4496" y="160653"/>
                  </a:lnTo>
                  <a:lnTo>
                    <a:pt x="5818" y="159595"/>
                  </a:lnTo>
                  <a:lnTo>
                    <a:pt x="7290" y="155913"/>
                  </a:lnTo>
                  <a:lnTo>
                    <a:pt x="9175" y="145883"/>
                  </a:lnTo>
                  <a:lnTo>
                    <a:pt x="12857" y="140410"/>
                  </a:lnTo>
                  <a:lnTo>
                    <a:pt x="22512" y="98661"/>
                  </a:lnTo>
                  <a:lnTo>
                    <a:pt x="26425" y="80473"/>
                  </a:lnTo>
                  <a:lnTo>
                    <a:pt x="47448" y="44622"/>
                  </a:lnTo>
                  <a:lnTo>
                    <a:pt x="62019" y="16154"/>
                  </a:lnTo>
                  <a:lnTo>
                    <a:pt x="75702" y="0"/>
                  </a:lnTo>
                  <a:lnTo>
                    <a:pt x="90824" y="24556"/>
                  </a:lnTo>
                  <a:lnTo>
                    <a:pt x="100724" y="61845"/>
                  </a:lnTo>
                  <a:lnTo>
                    <a:pt x="107341" y="101239"/>
                  </a:lnTo>
                  <a:lnTo>
                    <a:pt x="112416" y="143217"/>
                  </a:lnTo>
                  <a:lnTo>
                    <a:pt x="118533" y="1687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5" name="SMARTInkShape-1470"/>
            <p:cNvSpPr/>
            <p:nvPr/>
          </p:nvSpPr>
          <p:spPr>
            <a:xfrm>
              <a:off x="10905067" y="1905000"/>
              <a:ext cx="152401" cy="8468"/>
            </a:xfrm>
            <a:custGeom>
              <a:avLst/>
              <a:gdLst/>
              <a:ahLst/>
              <a:cxnLst/>
              <a:rect l="0" t="0" r="0" b="0"/>
              <a:pathLst>
                <a:path w="152401" h="8468">
                  <a:moveTo>
                    <a:pt x="0" y="0"/>
                  </a:moveTo>
                  <a:lnTo>
                    <a:pt x="38082" y="0"/>
                  </a:lnTo>
                  <a:lnTo>
                    <a:pt x="75360" y="0"/>
                  </a:lnTo>
                  <a:lnTo>
                    <a:pt x="115718" y="941"/>
                  </a:lnTo>
                  <a:lnTo>
                    <a:pt x="152400"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0" name="SMARTInkShape-Group303"/>
          <p:cNvGrpSpPr/>
          <p:nvPr/>
        </p:nvGrpSpPr>
        <p:grpSpPr>
          <a:xfrm>
            <a:off x="10906243" y="4445112"/>
            <a:ext cx="506298" cy="228489"/>
            <a:chOff x="10906243" y="4445112"/>
            <a:chExt cx="506298" cy="228489"/>
          </a:xfrm>
        </p:grpSpPr>
        <p:sp>
          <p:nvSpPr>
            <p:cNvPr id="287" name="SMARTInkShape-1471"/>
            <p:cNvSpPr/>
            <p:nvPr/>
          </p:nvSpPr>
          <p:spPr>
            <a:xfrm>
              <a:off x="10906243" y="4445112"/>
              <a:ext cx="205282" cy="211045"/>
            </a:xfrm>
            <a:custGeom>
              <a:avLst/>
              <a:gdLst/>
              <a:ahLst/>
              <a:cxnLst/>
              <a:rect l="0" t="0" r="0" b="0"/>
              <a:pathLst>
                <a:path w="205282" h="211045">
                  <a:moveTo>
                    <a:pt x="7290" y="16821"/>
                  </a:moveTo>
                  <a:lnTo>
                    <a:pt x="0" y="16821"/>
                  </a:lnTo>
                  <a:lnTo>
                    <a:pt x="3667" y="12327"/>
                  </a:lnTo>
                  <a:lnTo>
                    <a:pt x="10697" y="10120"/>
                  </a:lnTo>
                  <a:lnTo>
                    <a:pt x="43660" y="2768"/>
                  </a:lnTo>
                  <a:lnTo>
                    <a:pt x="82033" y="457"/>
                  </a:lnTo>
                  <a:lnTo>
                    <a:pt x="121564" y="0"/>
                  </a:lnTo>
                  <a:lnTo>
                    <a:pt x="151148" y="851"/>
                  </a:lnTo>
                  <a:lnTo>
                    <a:pt x="159969" y="4392"/>
                  </a:lnTo>
                  <a:lnTo>
                    <a:pt x="170226" y="11675"/>
                  </a:lnTo>
                  <a:lnTo>
                    <a:pt x="173779" y="19552"/>
                  </a:lnTo>
                  <a:lnTo>
                    <a:pt x="174727" y="24286"/>
                  </a:lnTo>
                  <a:lnTo>
                    <a:pt x="173271" y="34563"/>
                  </a:lnTo>
                  <a:lnTo>
                    <a:pt x="164656" y="53436"/>
                  </a:lnTo>
                  <a:lnTo>
                    <a:pt x="144888" y="80603"/>
                  </a:lnTo>
                  <a:lnTo>
                    <a:pt x="116147" y="103716"/>
                  </a:lnTo>
                  <a:lnTo>
                    <a:pt x="87657" y="116698"/>
                  </a:lnTo>
                  <a:lnTo>
                    <a:pt x="76566" y="118270"/>
                  </a:lnTo>
                  <a:lnTo>
                    <a:pt x="76994" y="117380"/>
                  </a:lnTo>
                  <a:lnTo>
                    <a:pt x="81146" y="111632"/>
                  </a:lnTo>
                  <a:lnTo>
                    <a:pt x="82448" y="106624"/>
                  </a:lnTo>
                  <a:lnTo>
                    <a:pt x="88045" y="101262"/>
                  </a:lnTo>
                  <a:lnTo>
                    <a:pt x="96803" y="96684"/>
                  </a:lnTo>
                  <a:lnTo>
                    <a:pt x="127763" y="93504"/>
                  </a:lnTo>
                  <a:lnTo>
                    <a:pt x="151799" y="97659"/>
                  </a:lnTo>
                  <a:lnTo>
                    <a:pt x="167804" y="104848"/>
                  </a:lnTo>
                  <a:lnTo>
                    <a:pt x="194924" y="135870"/>
                  </a:lnTo>
                  <a:lnTo>
                    <a:pt x="204413" y="154949"/>
                  </a:lnTo>
                  <a:lnTo>
                    <a:pt x="205281" y="167896"/>
                  </a:lnTo>
                  <a:lnTo>
                    <a:pt x="204195" y="173982"/>
                  </a:lnTo>
                  <a:lnTo>
                    <a:pt x="197970" y="183253"/>
                  </a:lnTo>
                  <a:lnTo>
                    <a:pt x="178646" y="196871"/>
                  </a:lnTo>
                  <a:lnTo>
                    <a:pt x="150891" y="207678"/>
                  </a:lnTo>
                  <a:lnTo>
                    <a:pt x="111518" y="211044"/>
                  </a:lnTo>
                  <a:lnTo>
                    <a:pt x="84270" y="206909"/>
                  </a:lnTo>
                  <a:lnTo>
                    <a:pt x="49624" y="1861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1472"/>
            <p:cNvSpPr/>
            <p:nvPr/>
          </p:nvSpPr>
          <p:spPr>
            <a:xfrm>
              <a:off x="11305156" y="4548285"/>
              <a:ext cx="107385" cy="97681"/>
            </a:xfrm>
            <a:custGeom>
              <a:avLst/>
              <a:gdLst/>
              <a:ahLst/>
              <a:cxnLst/>
              <a:rect l="0" t="0" r="0" b="0"/>
              <a:pathLst>
                <a:path w="107385" h="97681">
                  <a:moveTo>
                    <a:pt x="82511" y="49115"/>
                  </a:moveTo>
                  <a:lnTo>
                    <a:pt x="75220" y="49115"/>
                  </a:lnTo>
                  <a:lnTo>
                    <a:pt x="66859" y="41826"/>
                  </a:lnTo>
                  <a:lnTo>
                    <a:pt x="61462" y="40997"/>
                  </a:lnTo>
                  <a:lnTo>
                    <a:pt x="40662" y="40652"/>
                  </a:lnTo>
                  <a:lnTo>
                    <a:pt x="44815" y="36155"/>
                  </a:lnTo>
                  <a:lnTo>
                    <a:pt x="49450" y="33947"/>
                  </a:lnTo>
                  <a:lnTo>
                    <a:pt x="68447" y="32285"/>
                  </a:lnTo>
                  <a:lnTo>
                    <a:pt x="81374" y="36707"/>
                  </a:lnTo>
                  <a:lnTo>
                    <a:pt x="89218" y="43914"/>
                  </a:lnTo>
                  <a:lnTo>
                    <a:pt x="95839" y="51507"/>
                  </a:lnTo>
                  <a:lnTo>
                    <a:pt x="101918" y="54882"/>
                  </a:lnTo>
                  <a:lnTo>
                    <a:pt x="103916" y="57663"/>
                  </a:lnTo>
                  <a:lnTo>
                    <a:pt x="107384" y="71924"/>
                  </a:lnTo>
                  <a:lnTo>
                    <a:pt x="103261" y="82737"/>
                  </a:lnTo>
                  <a:lnTo>
                    <a:pt x="96080" y="93362"/>
                  </a:lnTo>
                  <a:lnTo>
                    <a:pt x="85720" y="97002"/>
                  </a:lnTo>
                  <a:lnTo>
                    <a:pt x="72646" y="97680"/>
                  </a:lnTo>
                  <a:lnTo>
                    <a:pt x="48926" y="90449"/>
                  </a:lnTo>
                  <a:lnTo>
                    <a:pt x="43189" y="87960"/>
                  </a:lnTo>
                  <a:lnTo>
                    <a:pt x="34303" y="80177"/>
                  </a:lnTo>
                  <a:lnTo>
                    <a:pt x="28159" y="70446"/>
                  </a:lnTo>
                  <a:lnTo>
                    <a:pt x="24215" y="48869"/>
                  </a:lnTo>
                  <a:lnTo>
                    <a:pt x="23302" y="21374"/>
                  </a:lnTo>
                  <a:lnTo>
                    <a:pt x="25778" y="15462"/>
                  </a:lnTo>
                  <a:lnTo>
                    <a:pt x="27755" y="12570"/>
                  </a:lnTo>
                  <a:lnTo>
                    <a:pt x="39528" y="4001"/>
                  </a:lnTo>
                  <a:lnTo>
                    <a:pt x="54933" y="0"/>
                  </a:lnTo>
                  <a:lnTo>
                    <a:pt x="65864" y="1573"/>
                  </a:lnTo>
                  <a:lnTo>
                    <a:pt x="75113" y="5407"/>
                  </a:lnTo>
                  <a:lnTo>
                    <a:pt x="77579" y="7747"/>
                  </a:lnTo>
                  <a:lnTo>
                    <a:pt x="86031" y="18261"/>
                  </a:lnTo>
                  <a:lnTo>
                    <a:pt x="86740" y="21960"/>
                  </a:lnTo>
                  <a:lnTo>
                    <a:pt x="83253" y="37816"/>
                  </a:lnTo>
                  <a:lnTo>
                    <a:pt x="73741" y="48799"/>
                  </a:lnTo>
                  <a:lnTo>
                    <a:pt x="66696" y="53678"/>
                  </a:lnTo>
                  <a:lnTo>
                    <a:pt x="63501" y="54979"/>
                  </a:lnTo>
                  <a:lnTo>
                    <a:pt x="54933" y="53917"/>
                  </a:lnTo>
                  <a:lnTo>
                    <a:pt x="17471" y="37612"/>
                  </a:lnTo>
                  <a:lnTo>
                    <a:pt x="8762" y="29578"/>
                  </a:lnTo>
                  <a:lnTo>
                    <a:pt x="2696" y="20676"/>
                  </a:lnTo>
                  <a:lnTo>
                    <a:pt x="0" y="13584"/>
                  </a:lnTo>
                  <a:lnTo>
                    <a:pt x="1164" y="11317"/>
                  </a:lnTo>
                  <a:lnTo>
                    <a:pt x="3819" y="9806"/>
                  </a:lnTo>
                  <a:lnTo>
                    <a:pt x="27793" y="2302"/>
                  </a:lnTo>
                  <a:lnTo>
                    <a:pt x="67685" y="7206"/>
                  </a:lnTo>
                  <a:lnTo>
                    <a:pt x="79370" y="11046"/>
                  </a:lnTo>
                  <a:lnTo>
                    <a:pt x="83240" y="13387"/>
                  </a:lnTo>
                  <a:lnTo>
                    <a:pt x="94454" y="26664"/>
                  </a:lnTo>
                  <a:lnTo>
                    <a:pt x="95175" y="30386"/>
                  </a:lnTo>
                  <a:lnTo>
                    <a:pt x="93470" y="39536"/>
                  </a:lnTo>
                  <a:lnTo>
                    <a:pt x="87221" y="50771"/>
                  </a:lnTo>
                  <a:lnTo>
                    <a:pt x="79411" y="60059"/>
                  </a:lnTo>
                  <a:lnTo>
                    <a:pt x="73922" y="63386"/>
                  </a:lnTo>
                  <a:lnTo>
                    <a:pt x="71140" y="64273"/>
                  </a:lnTo>
                  <a:lnTo>
                    <a:pt x="67405" y="62984"/>
                  </a:lnTo>
                  <a:lnTo>
                    <a:pt x="42498" y="46819"/>
                  </a:lnTo>
                  <a:lnTo>
                    <a:pt x="38902" y="41939"/>
                  </a:lnTo>
                  <a:lnTo>
                    <a:pt x="31711" y="67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1473"/>
            <p:cNvSpPr/>
            <p:nvPr/>
          </p:nvSpPr>
          <p:spPr>
            <a:xfrm>
              <a:off x="10955867" y="4470400"/>
              <a:ext cx="16934" cy="203201"/>
            </a:xfrm>
            <a:custGeom>
              <a:avLst/>
              <a:gdLst/>
              <a:ahLst/>
              <a:cxnLst/>
              <a:rect l="0" t="0" r="0" b="0"/>
              <a:pathLst>
                <a:path w="16934" h="203201">
                  <a:moveTo>
                    <a:pt x="0" y="0"/>
                  </a:moveTo>
                  <a:lnTo>
                    <a:pt x="4496" y="41504"/>
                  </a:lnTo>
                  <a:lnTo>
                    <a:pt x="7944" y="77856"/>
                  </a:lnTo>
                  <a:lnTo>
                    <a:pt x="12858" y="114888"/>
                  </a:lnTo>
                  <a:lnTo>
                    <a:pt x="16397" y="153685"/>
                  </a:lnTo>
                  <a:lnTo>
                    <a:pt x="16933"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3" name="SMARTInkShape-Group304"/>
          <p:cNvGrpSpPr/>
          <p:nvPr/>
        </p:nvGrpSpPr>
        <p:grpSpPr>
          <a:xfrm>
            <a:off x="10964357" y="4919640"/>
            <a:ext cx="464048" cy="177019"/>
            <a:chOff x="10964357" y="4919640"/>
            <a:chExt cx="464048" cy="177019"/>
          </a:xfrm>
        </p:grpSpPr>
        <p:sp>
          <p:nvSpPr>
            <p:cNvPr id="291" name="SMARTInkShape-1474"/>
            <p:cNvSpPr/>
            <p:nvPr/>
          </p:nvSpPr>
          <p:spPr>
            <a:xfrm>
              <a:off x="10964357" y="4919640"/>
              <a:ext cx="194711" cy="177019"/>
            </a:xfrm>
            <a:custGeom>
              <a:avLst/>
              <a:gdLst/>
              <a:ahLst/>
              <a:cxnLst/>
              <a:rect l="0" t="0" r="0" b="0"/>
              <a:pathLst>
                <a:path w="194711" h="177019">
                  <a:moveTo>
                    <a:pt x="84643" y="24893"/>
                  </a:moveTo>
                  <a:lnTo>
                    <a:pt x="84643" y="66865"/>
                  </a:lnTo>
                  <a:lnTo>
                    <a:pt x="84643" y="75540"/>
                  </a:lnTo>
                  <a:lnTo>
                    <a:pt x="83703" y="46254"/>
                  </a:lnTo>
                  <a:lnTo>
                    <a:pt x="77883" y="31118"/>
                  </a:lnTo>
                  <a:lnTo>
                    <a:pt x="69998" y="17099"/>
                  </a:lnTo>
                  <a:lnTo>
                    <a:pt x="67786" y="11081"/>
                  </a:lnTo>
                  <a:lnTo>
                    <a:pt x="63668" y="5271"/>
                  </a:lnTo>
                  <a:lnTo>
                    <a:pt x="58701" y="2061"/>
                  </a:lnTo>
                  <a:lnTo>
                    <a:pt x="47846" y="0"/>
                  </a:lnTo>
                  <a:lnTo>
                    <a:pt x="29884" y="6353"/>
                  </a:lnTo>
                  <a:lnTo>
                    <a:pt x="19227" y="11323"/>
                  </a:lnTo>
                  <a:lnTo>
                    <a:pt x="10728" y="19175"/>
                  </a:lnTo>
                  <a:lnTo>
                    <a:pt x="7145" y="23904"/>
                  </a:lnTo>
                  <a:lnTo>
                    <a:pt x="3163" y="36683"/>
                  </a:lnTo>
                  <a:lnTo>
                    <a:pt x="257" y="77750"/>
                  </a:lnTo>
                  <a:lnTo>
                    <a:pt x="0" y="119972"/>
                  </a:lnTo>
                  <a:lnTo>
                    <a:pt x="927" y="133943"/>
                  </a:lnTo>
                  <a:lnTo>
                    <a:pt x="4477" y="143288"/>
                  </a:lnTo>
                  <a:lnTo>
                    <a:pt x="16256" y="158333"/>
                  </a:lnTo>
                  <a:lnTo>
                    <a:pt x="36158" y="170212"/>
                  </a:lnTo>
                  <a:lnTo>
                    <a:pt x="50940" y="175195"/>
                  </a:lnTo>
                  <a:lnTo>
                    <a:pt x="90798" y="177018"/>
                  </a:lnTo>
                  <a:lnTo>
                    <a:pt x="123782" y="174702"/>
                  </a:lnTo>
                  <a:lnTo>
                    <a:pt x="194710" y="1603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SMARTInkShape-1475"/>
            <p:cNvSpPr/>
            <p:nvPr/>
          </p:nvSpPr>
          <p:spPr>
            <a:xfrm>
              <a:off x="11315284" y="5020919"/>
              <a:ext cx="113121" cy="65877"/>
            </a:xfrm>
            <a:custGeom>
              <a:avLst/>
              <a:gdLst/>
              <a:ahLst/>
              <a:cxnLst/>
              <a:rect l="0" t="0" r="0" b="0"/>
              <a:pathLst>
                <a:path w="113121" h="65877">
                  <a:moveTo>
                    <a:pt x="72383" y="42148"/>
                  </a:moveTo>
                  <a:lnTo>
                    <a:pt x="49346" y="42148"/>
                  </a:lnTo>
                  <a:lnTo>
                    <a:pt x="38084" y="35447"/>
                  </a:lnTo>
                  <a:lnTo>
                    <a:pt x="27141" y="34030"/>
                  </a:lnTo>
                  <a:lnTo>
                    <a:pt x="26229" y="32973"/>
                  </a:lnTo>
                  <a:lnTo>
                    <a:pt x="26562" y="31326"/>
                  </a:lnTo>
                  <a:lnTo>
                    <a:pt x="27725" y="29289"/>
                  </a:lnTo>
                  <a:lnTo>
                    <a:pt x="29441" y="27931"/>
                  </a:lnTo>
                  <a:lnTo>
                    <a:pt x="38953" y="23242"/>
                  </a:lnTo>
                  <a:lnTo>
                    <a:pt x="44354" y="19634"/>
                  </a:lnTo>
                  <a:lnTo>
                    <a:pt x="53625" y="17603"/>
                  </a:lnTo>
                  <a:lnTo>
                    <a:pt x="74036" y="16859"/>
                  </a:lnTo>
                  <a:lnTo>
                    <a:pt x="87819" y="21276"/>
                  </a:lnTo>
                  <a:lnTo>
                    <a:pt x="91141" y="23529"/>
                  </a:lnTo>
                  <a:lnTo>
                    <a:pt x="94831" y="28542"/>
                  </a:lnTo>
                  <a:lnTo>
                    <a:pt x="96909" y="36653"/>
                  </a:lnTo>
                  <a:lnTo>
                    <a:pt x="97523" y="45014"/>
                  </a:lnTo>
                  <a:lnTo>
                    <a:pt x="95160" y="50634"/>
                  </a:lnTo>
                  <a:lnTo>
                    <a:pt x="93211" y="53450"/>
                  </a:lnTo>
                  <a:lnTo>
                    <a:pt x="76986" y="61907"/>
                  </a:lnTo>
                  <a:lnTo>
                    <a:pt x="58798" y="65876"/>
                  </a:lnTo>
                  <a:lnTo>
                    <a:pt x="47219" y="64296"/>
                  </a:lnTo>
                  <a:lnTo>
                    <a:pt x="32628" y="58118"/>
                  </a:lnTo>
                  <a:lnTo>
                    <a:pt x="26492" y="53008"/>
                  </a:lnTo>
                  <a:lnTo>
                    <a:pt x="23766" y="47601"/>
                  </a:lnTo>
                  <a:lnTo>
                    <a:pt x="24919" y="43902"/>
                  </a:lnTo>
                  <a:lnTo>
                    <a:pt x="44775" y="14524"/>
                  </a:lnTo>
                  <a:lnTo>
                    <a:pt x="54155" y="6979"/>
                  </a:lnTo>
                  <a:lnTo>
                    <a:pt x="64596" y="2999"/>
                  </a:lnTo>
                  <a:lnTo>
                    <a:pt x="88887" y="0"/>
                  </a:lnTo>
                  <a:lnTo>
                    <a:pt x="91852" y="1821"/>
                  </a:lnTo>
                  <a:lnTo>
                    <a:pt x="93828" y="4914"/>
                  </a:lnTo>
                  <a:lnTo>
                    <a:pt x="96966" y="12430"/>
                  </a:lnTo>
                  <a:lnTo>
                    <a:pt x="111129" y="36546"/>
                  </a:lnTo>
                  <a:lnTo>
                    <a:pt x="113120" y="43735"/>
                  </a:lnTo>
                  <a:lnTo>
                    <a:pt x="111773" y="46969"/>
                  </a:lnTo>
                  <a:lnTo>
                    <a:pt x="105255" y="53071"/>
                  </a:lnTo>
                  <a:lnTo>
                    <a:pt x="98595" y="56409"/>
                  </a:lnTo>
                  <a:lnTo>
                    <a:pt x="84540" y="58289"/>
                  </a:lnTo>
                  <a:lnTo>
                    <a:pt x="62500" y="56338"/>
                  </a:lnTo>
                  <a:lnTo>
                    <a:pt x="22337" y="44609"/>
                  </a:lnTo>
                  <a:lnTo>
                    <a:pt x="4767" y="36396"/>
                  </a:lnTo>
                  <a:lnTo>
                    <a:pt x="0" y="30811"/>
                  </a:lnTo>
                  <a:lnTo>
                    <a:pt x="608" y="27063"/>
                  </a:lnTo>
                  <a:lnTo>
                    <a:pt x="6303" y="17882"/>
                  </a:lnTo>
                  <a:lnTo>
                    <a:pt x="12597" y="12549"/>
                  </a:lnTo>
                  <a:lnTo>
                    <a:pt x="33919" y="3024"/>
                  </a:lnTo>
                  <a:lnTo>
                    <a:pt x="44626" y="1241"/>
                  </a:lnTo>
                  <a:lnTo>
                    <a:pt x="73574" y="7229"/>
                  </a:lnTo>
                  <a:lnTo>
                    <a:pt x="80125" y="10322"/>
                  </a:lnTo>
                  <a:lnTo>
                    <a:pt x="91997" y="19973"/>
                  </a:lnTo>
                  <a:lnTo>
                    <a:pt x="95211" y="25394"/>
                  </a:lnTo>
                  <a:lnTo>
                    <a:pt x="97274" y="36539"/>
                  </a:lnTo>
                  <a:lnTo>
                    <a:pt x="95563" y="39349"/>
                  </a:lnTo>
                  <a:lnTo>
                    <a:pt x="88642" y="44980"/>
                  </a:lnTo>
                  <a:lnTo>
                    <a:pt x="79296" y="48110"/>
                  </a:lnTo>
                  <a:lnTo>
                    <a:pt x="53470" y="50119"/>
                  </a:lnTo>
                  <a:lnTo>
                    <a:pt x="42655" y="47886"/>
                  </a:lnTo>
                  <a:lnTo>
                    <a:pt x="31276" y="41339"/>
                  </a:lnTo>
                  <a:lnTo>
                    <a:pt x="25891" y="36144"/>
                  </a:lnTo>
                  <a:lnTo>
                    <a:pt x="21583" y="167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4" name="SMARTInkShape-1476"/>
          <p:cNvSpPr/>
          <p:nvPr/>
        </p:nvSpPr>
        <p:spPr>
          <a:xfrm>
            <a:off x="11313282" y="2455367"/>
            <a:ext cx="97982" cy="54717"/>
          </a:xfrm>
          <a:custGeom>
            <a:avLst/>
            <a:gdLst/>
            <a:ahLst/>
            <a:cxnLst/>
            <a:rect l="0" t="0" r="0" b="0"/>
            <a:pathLst>
              <a:path w="97982" h="54717">
                <a:moveTo>
                  <a:pt x="57451" y="25366"/>
                </a:moveTo>
                <a:lnTo>
                  <a:pt x="57451" y="20872"/>
                </a:lnTo>
                <a:lnTo>
                  <a:pt x="56511" y="19548"/>
                </a:lnTo>
                <a:lnTo>
                  <a:pt x="54942" y="18665"/>
                </a:lnTo>
                <a:lnTo>
                  <a:pt x="52955" y="18077"/>
                </a:lnTo>
                <a:lnTo>
                  <a:pt x="51633" y="16744"/>
                </a:lnTo>
                <a:lnTo>
                  <a:pt x="50161" y="12754"/>
                </a:lnTo>
                <a:lnTo>
                  <a:pt x="50710" y="11314"/>
                </a:lnTo>
                <a:lnTo>
                  <a:pt x="52016" y="10353"/>
                </a:lnTo>
                <a:lnTo>
                  <a:pt x="53828" y="9713"/>
                </a:lnTo>
                <a:lnTo>
                  <a:pt x="55036" y="8346"/>
                </a:lnTo>
                <a:lnTo>
                  <a:pt x="57133" y="1256"/>
                </a:lnTo>
                <a:lnTo>
                  <a:pt x="57425" y="7369"/>
                </a:lnTo>
                <a:lnTo>
                  <a:pt x="59949" y="7960"/>
                </a:lnTo>
                <a:lnTo>
                  <a:pt x="61938" y="8118"/>
                </a:lnTo>
                <a:lnTo>
                  <a:pt x="63266" y="9163"/>
                </a:lnTo>
                <a:lnTo>
                  <a:pt x="65568" y="15695"/>
                </a:lnTo>
                <a:lnTo>
                  <a:pt x="65887" y="24084"/>
                </a:lnTo>
                <a:lnTo>
                  <a:pt x="61414" y="29481"/>
                </a:lnTo>
                <a:lnTo>
                  <a:pt x="59155" y="29991"/>
                </a:lnTo>
                <a:lnTo>
                  <a:pt x="56704" y="29390"/>
                </a:lnTo>
                <a:lnTo>
                  <a:pt x="51475" y="27155"/>
                </a:lnTo>
                <a:lnTo>
                  <a:pt x="46015" y="26161"/>
                </a:lnTo>
                <a:lnTo>
                  <a:pt x="44183" y="24955"/>
                </a:lnTo>
                <a:lnTo>
                  <a:pt x="42961" y="23211"/>
                </a:lnTo>
                <a:lnTo>
                  <a:pt x="41604" y="18764"/>
                </a:lnTo>
                <a:lnTo>
                  <a:pt x="40559" y="4397"/>
                </a:lnTo>
                <a:lnTo>
                  <a:pt x="41486" y="2920"/>
                </a:lnTo>
                <a:lnTo>
                  <a:pt x="43045" y="1935"/>
                </a:lnTo>
                <a:lnTo>
                  <a:pt x="48227" y="841"/>
                </a:lnTo>
                <a:lnTo>
                  <a:pt x="84192" y="0"/>
                </a:lnTo>
                <a:lnTo>
                  <a:pt x="90658" y="2490"/>
                </a:lnTo>
                <a:lnTo>
                  <a:pt x="97981" y="7259"/>
                </a:lnTo>
                <a:lnTo>
                  <a:pt x="97641" y="8591"/>
                </a:lnTo>
                <a:lnTo>
                  <a:pt x="93609" y="14961"/>
                </a:lnTo>
                <a:lnTo>
                  <a:pt x="92337" y="20114"/>
                </a:lnTo>
                <a:lnTo>
                  <a:pt x="82632" y="32800"/>
                </a:lnTo>
                <a:lnTo>
                  <a:pt x="75540" y="38077"/>
                </a:lnTo>
                <a:lnTo>
                  <a:pt x="68314" y="40423"/>
                </a:lnTo>
                <a:lnTo>
                  <a:pt x="47405" y="42053"/>
                </a:lnTo>
                <a:lnTo>
                  <a:pt x="45111" y="41194"/>
                </a:lnTo>
                <a:lnTo>
                  <a:pt x="43581" y="39681"/>
                </a:lnTo>
                <a:lnTo>
                  <a:pt x="41878" y="35491"/>
                </a:lnTo>
                <a:lnTo>
                  <a:pt x="41123" y="30494"/>
                </a:lnTo>
                <a:lnTo>
                  <a:pt x="43294" y="25137"/>
                </a:lnTo>
                <a:lnTo>
                  <a:pt x="47860" y="18527"/>
                </a:lnTo>
                <a:lnTo>
                  <a:pt x="50994" y="17623"/>
                </a:lnTo>
                <a:lnTo>
                  <a:pt x="69952" y="16912"/>
                </a:lnTo>
                <a:lnTo>
                  <a:pt x="74922" y="19414"/>
                </a:lnTo>
                <a:lnTo>
                  <a:pt x="77566" y="21398"/>
                </a:lnTo>
                <a:lnTo>
                  <a:pt x="80501" y="26111"/>
                </a:lnTo>
                <a:lnTo>
                  <a:pt x="82386" y="36802"/>
                </a:lnTo>
                <a:lnTo>
                  <a:pt x="80135" y="42365"/>
                </a:lnTo>
                <a:lnTo>
                  <a:pt x="78219" y="45165"/>
                </a:lnTo>
                <a:lnTo>
                  <a:pt x="75999" y="47033"/>
                </a:lnTo>
                <a:lnTo>
                  <a:pt x="71025" y="49106"/>
                </a:lnTo>
                <a:lnTo>
                  <a:pt x="38859" y="50723"/>
                </a:lnTo>
                <a:lnTo>
                  <a:pt x="36590" y="49797"/>
                </a:lnTo>
                <a:lnTo>
                  <a:pt x="35077" y="48239"/>
                </a:lnTo>
                <a:lnTo>
                  <a:pt x="34069" y="46259"/>
                </a:lnTo>
                <a:lnTo>
                  <a:pt x="32228" y="23573"/>
                </a:lnTo>
                <a:lnTo>
                  <a:pt x="33110" y="21348"/>
                </a:lnTo>
                <a:lnTo>
                  <a:pt x="34639" y="19866"/>
                </a:lnTo>
                <a:lnTo>
                  <a:pt x="36597" y="18877"/>
                </a:lnTo>
                <a:lnTo>
                  <a:pt x="68438" y="16951"/>
                </a:lnTo>
                <a:lnTo>
                  <a:pt x="74249" y="19431"/>
                </a:lnTo>
                <a:lnTo>
                  <a:pt x="81151" y="24194"/>
                </a:lnTo>
                <a:lnTo>
                  <a:pt x="82095" y="27354"/>
                </a:lnTo>
                <a:lnTo>
                  <a:pt x="82347" y="29514"/>
                </a:lnTo>
                <a:lnTo>
                  <a:pt x="80119" y="34422"/>
                </a:lnTo>
                <a:lnTo>
                  <a:pt x="71024" y="45238"/>
                </a:lnTo>
                <a:lnTo>
                  <a:pt x="63170" y="48310"/>
                </a:lnTo>
                <a:lnTo>
                  <a:pt x="26245" y="50622"/>
                </a:lnTo>
                <a:lnTo>
                  <a:pt x="17554" y="48194"/>
                </a:lnTo>
                <a:lnTo>
                  <a:pt x="4312" y="38969"/>
                </a:lnTo>
                <a:lnTo>
                  <a:pt x="907" y="33607"/>
                </a:lnTo>
                <a:lnTo>
                  <a:pt x="0" y="30860"/>
                </a:lnTo>
                <a:lnTo>
                  <a:pt x="1276" y="28088"/>
                </a:lnTo>
                <a:lnTo>
                  <a:pt x="7711" y="22499"/>
                </a:lnTo>
                <a:lnTo>
                  <a:pt x="16844" y="19388"/>
                </a:lnTo>
                <a:lnTo>
                  <a:pt x="58459" y="16997"/>
                </a:lnTo>
                <a:lnTo>
                  <a:pt x="62603" y="16943"/>
                </a:lnTo>
                <a:lnTo>
                  <a:pt x="66954" y="19427"/>
                </a:lnTo>
                <a:lnTo>
                  <a:pt x="72917" y="24193"/>
                </a:lnTo>
                <a:lnTo>
                  <a:pt x="73949" y="34008"/>
                </a:lnTo>
                <a:lnTo>
                  <a:pt x="73152" y="36772"/>
                </a:lnTo>
                <a:lnTo>
                  <a:pt x="71682" y="38615"/>
                </a:lnTo>
                <a:lnTo>
                  <a:pt x="49977" y="53868"/>
                </a:lnTo>
                <a:lnTo>
                  <a:pt x="44943" y="54716"/>
                </a:lnTo>
                <a:lnTo>
                  <a:pt x="22274" y="51472"/>
                </a:lnTo>
                <a:lnTo>
                  <a:pt x="19889" y="50296"/>
                </a:lnTo>
                <a:lnTo>
                  <a:pt x="18297" y="48571"/>
                </a:lnTo>
                <a:lnTo>
                  <a:pt x="17239" y="46481"/>
                </a:lnTo>
                <a:lnTo>
                  <a:pt x="17472" y="44146"/>
                </a:lnTo>
                <a:lnTo>
                  <a:pt x="22098" y="33640"/>
                </a:lnTo>
                <a:lnTo>
                  <a:pt x="22594" y="30882"/>
                </a:lnTo>
                <a:lnTo>
                  <a:pt x="23865" y="29044"/>
                </a:lnTo>
                <a:lnTo>
                  <a:pt x="25654" y="27818"/>
                </a:lnTo>
                <a:lnTo>
                  <a:pt x="32664" y="26093"/>
                </a:lnTo>
                <a:lnTo>
                  <a:pt x="47956" y="25510"/>
                </a:lnTo>
                <a:lnTo>
                  <a:pt x="55740" y="27939"/>
                </a:lnTo>
                <a:lnTo>
                  <a:pt x="65323" y="33488"/>
                </a:lnTo>
                <a:lnTo>
                  <a:pt x="65741" y="38226"/>
                </a:lnTo>
                <a:lnTo>
                  <a:pt x="63919" y="39584"/>
                </a:lnTo>
                <a:lnTo>
                  <a:pt x="51323" y="41942"/>
                </a:lnTo>
                <a:lnTo>
                  <a:pt x="30116" y="42268"/>
                </a:lnTo>
                <a:lnTo>
                  <a:pt x="28879" y="40398"/>
                </a:lnTo>
                <a:lnTo>
                  <a:pt x="30014" y="33301"/>
                </a:lnTo>
                <a:lnTo>
                  <a:pt x="48985" y="169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97" name="SMARTInkShape-Group306"/>
          <p:cNvGrpSpPr/>
          <p:nvPr/>
        </p:nvGrpSpPr>
        <p:grpSpPr>
          <a:xfrm>
            <a:off x="10845800" y="2362549"/>
            <a:ext cx="234149" cy="185919"/>
            <a:chOff x="10845800" y="2362549"/>
            <a:chExt cx="234149" cy="185919"/>
          </a:xfrm>
        </p:grpSpPr>
        <p:sp>
          <p:nvSpPr>
            <p:cNvPr id="295" name="SMARTInkShape-1477"/>
            <p:cNvSpPr/>
            <p:nvPr/>
          </p:nvSpPr>
          <p:spPr>
            <a:xfrm>
              <a:off x="10845800" y="2362549"/>
              <a:ext cx="234149" cy="177452"/>
            </a:xfrm>
            <a:custGeom>
              <a:avLst/>
              <a:gdLst/>
              <a:ahLst/>
              <a:cxnLst/>
              <a:rect l="0" t="0" r="0" b="0"/>
              <a:pathLst>
                <a:path w="234149" h="177452">
                  <a:moveTo>
                    <a:pt x="0" y="8118"/>
                  </a:moveTo>
                  <a:lnTo>
                    <a:pt x="24678" y="5609"/>
                  </a:lnTo>
                  <a:lnTo>
                    <a:pt x="59125" y="828"/>
                  </a:lnTo>
                  <a:lnTo>
                    <a:pt x="93614" y="0"/>
                  </a:lnTo>
                  <a:lnTo>
                    <a:pt x="133887" y="6479"/>
                  </a:lnTo>
                  <a:lnTo>
                    <a:pt x="174491" y="16514"/>
                  </a:lnTo>
                  <a:lnTo>
                    <a:pt x="199203" y="25595"/>
                  </a:lnTo>
                  <a:lnTo>
                    <a:pt x="213699" y="36447"/>
                  </a:lnTo>
                  <a:lnTo>
                    <a:pt x="230500" y="59287"/>
                  </a:lnTo>
                  <a:lnTo>
                    <a:pt x="234148" y="67862"/>
                  </a:lnTo>
                  <a:lnTo>
                    <a:pt x="231707" y="91463"/>
                  </a:lnTo>
                  <a:lnTo>
                    <a:pt x="224963" y="106622"/>
                  </a:lnTo>
                  <a:lnTo>
                    <a:pt x="205305" y="131684"/>
                  </a:lnTo>
                  <a:lnTo>
                    <a:pt x="196922" y="138295"/>
                  </a:lnTo>
                  <a:lnTo>
                    <a:pt x="166451" y="154525"/>
                  </a:lnTo>
                  <a:lnTo>
                    <a:pt x="133399" y="161843"/>
                  </a:lnTo>
                  <a:lnTo>
                    <a:pt x="59267" y="1774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SMARTInkShape-1478"/>
            <p:cNvSpPr/>
            <p:nvPr/>
          </p:nvSpPr>
          <p:spPr>
            <a:xfrm>
              <a:off x="10888133" y="2396067"/>
              <a:ext cx="25401" cy="152401"/>
            </a:xfrm>
            <a:custGeom>
              <a:avLst/>
              <a:gdLst/>
              <a:ahLst/>
              <a:cxnLst/>
              <a:rect l="0" t="0" r="0" b="0"/>
              <a:pathLst>
                <a:path w="25401" h="152401">
                  <a:moveTo>
                    <a:pt x="0" y="0"/>
                  </a:moveTo>
                  <a:lnTo>
                    <a:pt x="7291" y="0"/>
                  </a:lnTo>
                  <a:lnTo>
                    <a:pt x="12613" y="4494"/>
                  </a:lnTo>
                  <a:lnTo>
                    <a:pt x="15012" y="9210"/>
                  </a:lnTo>
                  <a:lnTo>
                    <a:pt x="16680" y="30375"/>
                  </a:lnTo>
                  <a:lnTo>
                    <a:pt x="16911" y="69877"/>
                  </a:lnTo>
                  <a:lnTo>
                    <a:pt x="16932" y="106244"/>
                  </a:lnTo>
                  <a:lnTo>
                    <a:pt x="25400" y="152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8" name="SMARTInkShape-1479"/>
          <p:cNvSpPr/>
          <p:nvPr/>
        </p:nvSpPr>
        <p:spPr>
          <a:xfrm>
            <a:off x="11345868" y="3539427"/>
            <a:ext cx="67178" cy="83008"/>
          </a:xfrm>
          <a:custGeom>
            <a:avLst/>
            <a:gdLst/>
            <a:ahLst/>
            <a:cxnLst/>
            <a:rect l="0" t="0" r="0" b="0"/>
            <a:pathLst>
              <a:path w="67178" h="83008">
                <a:moveTo>
                  <a:pt x="16399" y="8106"/>
                </a:moveTo>
                <a:lnTo>
                  <a:pt x="16399" y="23759"/>
                </a:lnTo>
                <a:lnTo>
                  <a:pt x="15458" y="24186"/>
                </a:lnTo>
                <a:lnTo>
                  <a:pt x="8282" y="25006"/>
                </a:lnTo>
                <a:lnTo>
                  <a:pt x="7934" y="8558"/>
                </a:lnTo>
                <a:lnTo>
                  <a:pt x="12428" y="3745"/>
                </a:lnTo>
                <a:lnTo>
                  <a:pt x="19650" y="1465"/>
                </a:lnTo>
                <a:lnTo>
                  <a:pt x="35124" y="0"/>
                </a:lnTo>
                <a:lnTo>
                  <a:pt x="48810" y="4241"/>
                </a:lnTo>
                <a:lnTo>
                  <a:pt x="60286" y="11455"/>
                </a:lnTo>
                <a:lnTo>
                  <a:pt x="64127" y="16807"/>
                </a:lnTo>
                <a:lnTo>
                  <a:pt x="66591" y="23414"/>
                </a:lnTo>
                <a:lnTo>
                  <a:pt x="64419" y="26825"/>
                </a:lnTo>
                <a:lnTo>
                  <a:pt x="55361" y="36681"/>
                </a:lnTo>
                <a:lnTo>
                  <a:pt x="47513" y="39621"/>
                </a:lnTo>
                <a:lnTo>
                  <a:pt x="5558" y="41932"/>
                </a:lnTo>
                <a:lnTo>
                  <a:pt x="3527" y="41005"/>
                </a:lnTo>
                <a:lnTo>
                  <a:pt x="2173" y="39446"/>
                </a:lnTo>
                <a:lnTo>
                  <a:pt x="670" y="35206"/>
                </a:lnTo>
                <a:lnTo>
                  <a:pt x="0" y="30185"/>
                </a:lnTo>
                <a:lnTo>
                  <a:pt x="2211" y="24818"/>
                </a:lnTo>
                <a:lnTo>
                  <a:pt x="14887" y="9766"/>
                </a:lnTo>
                <a:lnTo>
                  <a:pt x="35339" y="8252"/>
                </a:lnTo>
                <a:lnTo>
                  <a:pt x="37493" y="9144"/>
                </a:lnTo>
                <a:lnTo>
                  <a:pt x="38929" y="10680"/>
                </a:lnTo>
                <a:lnTo>
                  <a:pt x="41464" y="14894"/>
                </a:lnTo>
                <a:lnTo>
                  <a:pt x="47239" y="22556"/>
                </a:lnTo>
                <a:lnTo>
                  <a:pt x="48919" y="28013"/>
                </a:lnTo>
                <a:lnTo>
                  <a:pt x="48428" y="30785"/>
                </a:lnTo>
                <a:lnTo>
                  <a:pt x="43387" y="41993"/>
                </a:lnTo>
                <a:lnTo>
                  <a:pt x="42857" y="44808"/>
                </a:lnTo>
                <a:lnTo>
                  <a:pt x="41563" y="46686"/>
                </a:lnTo>
                <a:lnTo>
                  <a:pt x="39760" y="47937"/>
                </a:lnTo>
                <a:lnTo>
                  <a:pt x="34308" y="49327"/>
                </a:lnTo>
                <a:lnTo>
                  <a:pt x="5424" y="50396"/>
                </a:lnTo>
                <a:lnTo>
                  <a:pt x="3437" y="49470"/>
                </a:lnTo>
                <a:lnTo>
                  <a:pt x="2113" y="47912"/>
                </a:lnTo>
                <a:lnTo>
                  <a:pt x="1231" y="45932"/>
                </a:lnTo>
                <a:lnTo>
                  <a:pt x="1584" y="43672"/>
                </a:lnTo>
                <a:lnTo>
                  <a:pt x="6573" y="35995"/>
                </a:lnTo>
                <a:lnTo>
                  <a:pt x="14918" y="26668"/>
                </a:lnTo>
                <a:lnTo>
                  <a:pt x="44380" y="25082"/>
                </a:lnTo>
                <a:lnTo>
                  <a:pt x="57513" y="29547"/>
                </a:lnTo>
                <a:lnTo>
                  <a:pt x="60741" y="31808"/>
                </a:lnTo>
                <a:lnTo>
                  <a:pt x="64329" y="36828"/>
                </a:lnTo>
                <a:lnTo>
                  <a:pt x="66946" y="48811"/>
                </a:lnTo>
                <a:lnTo>
                  <a:pt x="67177" y="57586"/>
                </a:lnTo>
                <a:lnTo>
                  <a:pt x="59908" y="66080"/>
                </a:lnTo>
                <a:lnTo>
                  <a:pt x="36274" y="73904"/>
                </a:lnTo>
                <a:lnTo>
                  <a:pt x="22625" y="75457"/>
                </a:lnTo>
                <a:lnTo>
                  <a:pt x="20548" y="74644"/>
                </a:lnTo>
                <a:lnTo>
                  <a:pt x="19165" y="73161"/>
                </a:lnTo>
                <a:lnTo>
                  <a:pt x="17628" y="69005"/>
                </a:lnTo>
                <a:lnTo>
                  <a:pt x="16560" y="55928"/>
                </a:lnTo>
                <a:lnTo>
                  <a:pt x="18979" y="50370"/>
                </a:lnTo>
                <a:lnTo>
                  <a:pt x="20940" y="47571"/>
                </a:lnTo>
                <a:lnTo>
                  <a:pt x="25630" y="44461"/>
                </a:lnTo>
                <a:lnTo>
                  <a:pt x="31810" y="42464"/>
                </a:lnTo>
                <a:lnTo>
                  <a:pt x="42342" y="48739"/>
                </a:lnTo>
                <a:lnTo>
                  <a:pt x="44983" y="49305"/>
                </a:lnTo>
                <a:lnTo>
                  <a:pt x="50426" y="54953"/>
                </a:lnTo>
                <a:lnTo>
                  <a:pt x="57091" y="64919"/>
                </a:lnTo>
                <a:lnTo>
                  <a:pt x="58587" y="74447"/>
                </a:lnTo>
                <a:lnTo>
                  <a:pt x="44138" y="83007"/>
                </a:lnTo>
                <a:lnTo>
                  <a:pt x="27425" y="76903"/>
                </a:lnTo>
                <a:lnTo>
                  <a:pt x="26572" y="75608"/>
                </a:lnTo>
                <a:lnTo>
                  <a:pt x="24865" y="673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03" name="SMARTInkShape-Group308"/>
          <p:cNvGrpSpPr/>
          <p:nvPr/>
        </p:nvGrpSpPr>
        <p:grpSpPr>
          <a:xfrm>
            <a:off x="10879667" y="3429000"/>
            <a:ext cx="186267" cy="203201"/>
            <a:chOff x="10879667" y="3429000"/>
            <a:chExt cx="186267" cy="203201"/>
          </a:xfrm>
        </p:grpSpPr>
        <p:sp>
          <p:nvSpPr>
            <p:cNvPr id="299" name="SMARTInkShape-1480"/>
            <p:cNvSpPr/>
            <p:nvPr/>
          </p:nvSpPr>
          <p:spPr>
            <a:xfrm>
              <a:off x="10905067" y="3454607"/>
              <a:ext cx="8467" cy="177594"/>
            </a:xfrm>
            <a:custGeom>
              <a:avLst/>
              <a:gdLst/>
              <a:ahLst/>
              <a:cxnLst/>
              <a:rect l="0" t="0" r="0" b="0"/>
              <a:pathLst>
                <a:path w="8467" h="177594">
                  <a:moveTo>
                    <a:pt x="8466" y="16726"/>
                  </a:moveTo>
                  <a:lnTo>
                    <a:pt x="103" y="0"/>
                  </a:lnTo>
                  <a:lnTo>
                    <a:pt x="0" y="40090"/>
                  </a:lnTo>
                  <a:lnTo>
                    <a:pt x="0" y="80530"/>
                  </a:lnTo>
                  <a:lnTo>
                    <a:pt x="0" y="120608"/>
                  </a:lnTo>
                  <a:lnTo>
                    <a:pt x="940" y="130630"/>
                  </a:lnTo>
                  <a:lnTo>
                    <a:pt x="8466" y="1775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SMARTInkShape-1481"/>
            <p:cNvSpPr/>
            <p:nvPr/>
          </p:nvSpPr>
          <p:spPr>
            <a:xfrm>
              <a:off x="10896600" y="3429000"/>
              <a:ext cx="160868" cy="8468"/>
            </a:xfrm>
            <a:custGeom>
              <a:avLst/>
              <a:gdLst/>
              <a:ahLst/>
              <a:cxnLst/>
              <a:rect l="0" t="0" r="0" b="0"/>
              <a:pathLst>
                <a:path w="160868" h="8468">
                  <a:moveTo>
                    <a:pt x="0" y="8467"/>
                  </a:moveTo>
                  <a:lnTo>
                    <a:pt x="0" y="349"/>
                  </a:lnTo>
                  <a:lnTo>
                    <a:pt x="4496" y="4598"/>
                  </a:lnTo>
                  <a:lnTo>
                    <a:pt x="11718" y="6747"/>
                  </a:lnTo>
                  <a:lnTo>
                    <a:pt x="22141" y="6762"/>
                  </a:lnTo>
                  <a:lnTo>
                    <a:pt x="64446" y="1076"/>
                  </a:lnTo>
                  <a:lnTo>
                    <a:pt x="105827" y="212"/>
                  </a:lnTo>
                  <a:lnTo>
                    <a:pt x="1608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SMARTInkShape-1482"/>
            <p:cNvSpPr/>
            <p:nvPr/>
          </p:nvSpPr>
          <p:spPr>
            <a:xfrm>
              <a:off x="10913882" y="3489051"/>
              <a:ext cx="126652" cy="7683"/>
            </a:xfrm>
            <a:custGeom>
              <a:avLst/>
              <a:gdLst/>
              <a:ahLst/>
              <a:cxnLst/>
              <a:rect l="0" t="0" r="0" b="0"/>
              <a:pathLst>
                <a:path w="126652" h="7683">
                  <a:moveTo>
                    <a:pt x="8118" y="7682"/>
                  </a:moveTo>
                  <a:lnTo>
                    <a:pt x="0" y="7682"/>
                  </a:lnTo>
                  <a:lnTo>
                    <a:pt x="35852" y="7682"/>
                  </a:lnTo>
                  <a:lnTo>
                    <a:pt x="58669" y="6741"/>
                  </a:lnTo>
                  <a:lnTo>
                    <a:pt x="95337" y="0"/>
                  </a:lnTo>
                  <a:lnTo>
                    <a:pt x="126651" y="76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1483"/>
            <p:cNvSpPr/>
            <p:nvPr/>
          </p:nvSpPr>
          <p:spPr>
            <a:xfrm>
              <a:off x="10879667" y="3581400"/>
              <a:ext cx="186267" cy="7290"/>
            </a:xfrm>
            <a:custGeom>
              <a:avLst/>
              <a:gdLst/>
              <a:ahLst/>
              <a:cxnLst/>
              <a:rect l="0" t="0" r="0" b="0"/>
              <a:pathLst>
                <a:path w="186267" h="7290">
                  <a:moveTo>
                    <a:pt x="0" y="0"/>
                  </a:moveTo>
                  <a:lnTo>
                    <a:pt x="4496" y="0"/>
                  </a:lnTo>
                  <a:lnTo>
                    <a:pt x="31686" y="7289"/>
                  </a:lnTo>
                  <a:lnTo>
                    <a:pt x="68561" y="1610"/>
                  </a:lnTo>
                  <a:lnTo>
                    <a:pt x="106257" y="318"/>
                  </a:lnTo>
                  <a:lnTo>
                    <a:pt x="1862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8" name="SMARTInkShape-Group309"/>
          <p:cNvGrpSpPr/>
          <p:nvPr/>
        </p:nvGrpSpPr>
        <p:grpSpPr>
          <a:xfrm>
            <a:off x="11006667" y="1007533"/>
            <a:ext cx="422354" cy="203201"/>
            <a:chOff x="11006667" y="1007533"/>
            <a:chExt cx="422354" cy="203201"/>
          </a:xfrm>
        </p:grpSpPr>
        <p:sp>
          <p:nvSpPr>
            <p:cNvPr id="304" name="SMARTInkShape-1484"/>
            <p:cNvSpPr/>
            <p:nvPr/>
          </p:nvSpPr>
          <p:spPr>
            <a:xfrm>
              <a:off x="11006667" y="1024467"/>
              <a:ext cx="16934" cy="186267"/>
            </a:xfrm>
            <a:custGeom>
              <a:avLst/>
              <a:gdLst/>
              <a:ahLst/>
              <a:cxnLst/>
              <a:rect l="0" t="0" r="0" b="0"/>
              <a:pathLst>
                <a:path w="16934" h="186267">
                  <a:moveTo>
                    <a:pt x="16933" y="0"/>
                  </a:moveTo>
                  <a:lnTo>
                    <a:pt x="16933" y="4494"/>
                  </a:lnTo>
                  <a:lnTo>
                    <a:pt x="4320" y="45373"/>
                  </a:lnTo>
                  <a:lnTo>
                    <a:pt x="569" y="82558"/>
                  </a:lnTo>
                  <a:lnTo>
                    <a:pt x="75" y="124248"/>
                  </a:lnTo>
                  <a:lnTo>
                    <a:pt x="0" y="1862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SMARTInkShape-1485"/>
            <p:cNvSpPr/>
            <p:nvPr/>
          </p:nvSpPr>
          <p:spPr>
            <a:xfrm>
              <a:off x="11337503" y="1049900"/>
              <a:ext cx="91518" cy="67555"/>
            </a:xfrm>
            <a:custGeom>
              <a:avLst/>
              <a:gdLst/>
              <a:ahLst/>
              <a:cxnLst/>
              <a:rect l="0" t="0" r="0" b="0"/>
              <a:pathLst>
                <a:path w="91518" h="67555">
                  <a:moveTo>
                    <a:pt x="24764" y="16900"/>
                  </a:moveTo>
                  <a:lnTo>
                    <a:pt x="24764" y="12405"/>
                  </a:lnTo>
                  <a:lnTo>
                    <a:pt x="25704" y="11081"/>
                  </a:lnTo>
                  <a:lnTo>
                    <a:pt x="27273" y="10199"/>
                  </a:lnTo>
                  <a:lnTo>
                    <a:pt x="58456" y="0"/>
                  </a:lnTo>
                  <a:lnTo>
                    <a:pt x="58579" y="4471"/>
                  </a:lnTo>
                  <a:lnTo>
                    <a:pt x="59535" y="5792"/>
                  </a:lnTo>
                  <a:lnTo>
                    <a:pt x="63110" y="7259"/>
                  </a:lnTo>
                  <a:lnTo>
                    <a:pt x="64439" y="9532"/>
                  </a:lnTo>
                  <a:lnTo>
                    <a:pt x="66747" y="22910"/>
                  </a:lnTo>
                  <a:lnTo>
                    <a:pt x="64433" y="26783"/>
                  </a:lnTo>
                  <a:lnTo>
                    <a:pt x="61209" y="31641"/>
                  </a:lnTo>
                  <a:lnTo>
                    <a:pt x="59777" y="36936"/>
                  </a:lnTo>
                  <a:lnTo>
                    <a:pt x="57513" y="38724"/>
                  </a:lnTo>
                  <a:lnTo>
                    <a:pt x="49979" y="40711"/>
                  </a:lnTo>
                  <a:lnTo>
                    <a:pt x="10222" y="42238"/>
                  </a:lnTo>
                  <a:lnTo>
                    <a:pt x="6602" y="42259"/>
                  </a:lnTo>
                  <a:lnTo>
                    <a:pt x="4190" y="41332"/>
                  </a:lnTo>
                  <a:lnTo>
                    <a:pt x="2582" y="39773"/>
                  </a:lnTo>
                  <a:lnTo>
                    <a:pt x="794" y="35532"/>
                  </a:lnTo>
                  <a:lnTo>
                    <a:pt x="0" y="30512"/>
                  </a:lnTo>
                  <a:lnTo>
                    <a:pt x="2155" y="25145"/>
                  </a:lnTo>
                  <a:lnTo>
                    <a:pt x="4047" y="22397"/>
                  </a:lnTo>
                  <a:lnTo>
                    <a:pt x="15699" y="14034"/>
                  </a:lnTo>
                  <a:lnTo>
                    <a:pt x="26570" y="10093"/>
                  </a:lnTo>
                  <a:lnTo>
                    <a:pt x="51719" y="8579"/>
                  </a:lnTo>
                  <a:lnTo>
                    <a:pt x="58066" y="11007"/>
                  </a:lnTo>
                  <a:lnTo>
                    <a:pt x="69809" y="20231"/>
                  </a:lnTo>
                  <a:lnTo>
                    <a:pt x="70787" y="22883"/>
                  </a:lnTo>
                  <a:lnTo>
                    <a:pt x="70498" y="25592"/>
                  </a:lnTo>
                  <a:lnTo>
                    <a:pt x="67668" y="31112"/>
                  </a:lnTo>
                  <a:lnTo>
                    <a:pt x="55511" y="45135"/>
                  </a:lnTo>
                  <a:lnTo>
                    <a:pt x="32824" y="55473"/>
                  </a:lnTo>
                  <a:lnTo>
                    <a:pt x="9670" y="58738"/>
                  </a:lnTo>
                  <a:lnTo>
                    <a:pt x="6235" y="57963"/>
                  </a:lnTo>
                  <a:lnTo>
                    <a:pt x="3944" y="56505"/>
                  </a:lnTo>
                  <a:lnTo>
                    <a:pt x="2418" y="54592"/>
                  </a:lnTo>
                  <a:lnTo>
                    <a:pt x="2340" y="52376"/>
                  </a:lnTo>
                  <a:lnTo>
                    <a:pt x="4763" y="47406"/>
                  </a:lnTo>
                  <a:lnTo>
                    <a:pt x="15909" y="34823"/>
                  </a:lnTo>
                  <a:lnTo>
                    <a:pt x="25844" y="29570"/>
                  </a:lnTo>
                  <a:lnTo>
                    <a:pt x="35593" y="26294"/>
                  </a:lnTo>
                  <a:lnTo>
                    <a:pt x="49541" y="17322"/>
                  </a:lnTo>
                  <a:lnTo>
                    <a:pt x="54475" y="17025"/>
                  </a:lnTo>
                  <a:lnTo>
                    <a:pt x="55860" y="17924"/>
                  </a:lnTo>
                  <a:lnTo>
                    <a:pt x="56782" y="19464"/>
                  </a:lnTo>
                  <a:lnTo>
                    <a:pt x="58084" y="26126"/>
                  </a:lnTo>
                  <a:lnTo>
                    <a:pt x="58598" y="45167"/>
                  </a:lnTo>
                  <a:lnTo>
                    <a:pt x="57668" y="47033"/>
                  </a:lnTo>
                  <a:lnTo>
                    <a:pt x="56108" y="48278"/>
                  </a:lnTo>
                  <a:lnTo>
                    <a:pt x="54126" y="49107"/>
                  </a:lnTo>
                  <a:lnTo>
                    <a:pt x="22246" y="50724"/>
                  </a:lnTo>
                  <a:lnTo>
                    <a:pt x="16431" y="48239"/>
                  </a:lnTo>
                  <a:lnTo>
                    <a:pt x="13565" y="46259"/>
                  </a:lnTo>
                  <a:lnTo>
                    <a:pt x="5035" y="34484"/>
                  </a:lnTo>
                  <a:lnTo>
                    <a:pt x="4085" y="30504"/>
                  </a:lnTo>
                  <a:lnTo>
                    <a:pt x="4393" y="26910"/>
                  </a:lnTo>
                  <a:lnTo>
                    <a:pt x="5540" y="23573"/>
                  </a:lnTo>
                  <a:lnTo>
                    <a:pt x="11828" y="17357"/>
                  </a:lnTo>
                  <a:lnTo>
                    <a:pt x="28457" y="8569"/>
                  </a:lnTo>
                  <a:lnTo>
                    <a:pt x="50370" y="1666"/>
                  </a:lnTo>
                  <a:lnTo>
                    <a:pt x="65172" y="470"/>
                  </a:lnTo>
                  <a:lnTo>
                    <a:pt x="68636" y="1243"/>
                  </a:lnTo>
                  <a:lnTo>
                    <a:pt x="70945" y="2699"/>
                  </a:lnTo>
                  <a:lnTo>
                    <a:pt x="80774" y="14437"/>
                  </a:lnTo>
                  <a:lnTo>
                    <a:pt x="82582" y="19882"/>
                  </a:lnTo>
                  <a:lnTo>
                    <a:pt x="80878" y="27946"/>
                  </a:lnTo>
                  <a:lnTo>
                    <a:pt x="74629" y="40556"/>
                  </a:lnTo>
                  <a:lnTo>
                    <a:pt x="64092" y="53244"/>
                  </a:lnTo>
                  <a:lnTo>
                    <a:pt x="51259" y="61954"/>
                  </a:lnTo>
                  <a:lnTo>
                    <a:pt x="46190" y="62928"/>
                  </a:lnTo>
                  <a:lnTo>
                    <a:pt x="35540" y="61503"/>
                  </a:lnTo>
                  <a:lnTo>
                    <a:pt x="14315" y="52922"/>
                  </a:lnTo>
                  <a:lnTo>
                    <a:pt x="6635" y="47648"/>
                  </a:lnTo>
                  <a:lnTo>
                    <a:pt x="5151" y="43984"/>
                  </a:lnTo>
                  <a:lnTo>
                    <a:pt x="6012" y="34895"/>
                  </a:lnTo>
                  <a:lnTo>
                    <a:pt x="9529" y="27093"/>
                  </a:lnTo>
                  <a:lnTo>
                    <a:pt x="11786" y="23695"/>
                  </a:lnTo>
                  <a:lnTo>
                    <a:pt x="23950" y="14419"/>
                  </a:lnTo>
                  <a:lnTo>
                    <a:pt x="34975" y="10207"/>
                  </a:lnTo>
                  <a:lnTo>
                    <a:pt x="48694" y="8959"/>
                  </a:lnTo>
                  <a:lnTo>
                    <a:pt x="85052" y="17087"/>
                  </a:lnTo>
                  <a:lnTo>
                    <a:pt x="87532" y="18906"/>
                  </a:lnTo>
                  <a:lnTo>
                    <a:pt x="90290" y="23436"/>
                  </a:lnTo>
                  <a:lnTo>
                    <a:pt x="91517" y="28585"/>
                  </a:lnTo>
                  <a:lnTo>
                    <a:pt x="87044" y="36518"/>
                  </a:lnTo>
                  <a:lnTo>
                    <a:pt x="78784" y="45375"/>
                  </a:lnTo>
                  <a:lnTo>
                    <a:pt x="68842" y="52447"/>
                  </a:lnTo>
                  <a:lnTo>
                    <a:pt x="29423" y="64655"/>
                  </a:lnTo>
                  <a:lnTo>
                    <a:pt x="22756" y="66347"/>
                  </a:lnTo>
                  <a:lnTo>
                    <a:pt x="19662" y="65857"/>
                  </a:lnTo>
                  <a:lnTo>
                    <a:pt x="13717" y="62804"/>
                  </a:lnTo>
                  <a:lnTo>
                    <a:pt x="11755" y="60673"/>
                  </a:lnTo>
                  <a:lnTo>
                    <a:pt x="9575" y="55797"/>
                  </a:lnTo>
                  <a:lnTo>
                    <a:pt x="9934" y="53179"/>
                  </a:lnTo>
                  <a:lnTo>
                    <a:pt x="12843" y="47763"/>
                  </a:lnTo>
                  <a:lnTo>
                    <a:pt x="27778" y="30995"/>
                  </a:lnTo>
                  <a:lnTo>
                    <a:pt x="33315" y="27868"/>
                  </a:lnTo>
                  <a:lnTo>
                    <a:pt x="36109" y="27034"/>
                  </a:lnTo>
                  <a:lnTo>
                    <a:pt x="38913" y="27419"/>
                  </a:lnTo>
                  <a:lnTo>
                    <a:pt x="65947" y="38023"/>
                  </a:lnTo>
                  <a:lnTo>
                    <a:pt x="69153" y="40389"/>
                  </a:lnTo>
                  <a:lnTo>
                    <a:pt x="72713" y="45527"/>
                  </a:lnTo>
                  <a:lnTo>
                    <a:pt x="74719" y="53709"/>
                  </a:lnTo>
                  <a:lnTo>
                    <a:pt x="74060" y="56491"/>
                  </a:lnTo>
                  <a:lnTo>
                    <a:pt x="70820" y="62091"/>
                  </a:lnTo>
                  <a:lnTo>
                    <a:pt x="68638" y="63961"/>
                  </a:lnTo>
                  <a:lnTo>
                    <a:pt x="63706" y="66038"/>
                  </a:lnTo>
                  <a:lnTo>
                    <a:pt x="31012" y="67554"/>
                  </a:lnTo>
                  <a:lnTo>
                    <a:pt x="26107" y="66662"/>
                  </a:lnTo>
                  <a:lnTo>
                    <a:pt x="22836" y="65127"/>
                  </a:lnTo>
                  <a:lnTo>
                    <a:pt x="20654" y="63162"/>
                  </a:lnTo>
                  <a:lnTo>
                    <a:pt x="18236" y="58471"/>
                  </a:lnTo>
                  <a:lnTo>
                    <a:pt x="17589" y="55903"/>
                  </a:lnTo>
                  <a:lnTo>
                    <a:pt x="18099" y="53250"/>
                  </a:lnTo>
                  <a:lnTo>
                    <a:pt x="23311" y="45022"/>
                  </a:lnTo>
                  <a:lnTo>
                    <a:pt x="50164" y="253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1486"/>
            <p:cNvSpPr/>
            <p:nvPr/>
          </p:nvSpPr>
          <p:spPr>
            <a:xfrm>
              <a:off x="11007015" y="1083733"/>
              <a:ext cx="109719" cy="8468"/>
            </a:xfrm>
            <a:custGeom>
              <a:avLst/>
              <a:gdLst/>
              <a:ahLst/>
              <a:cxnLst/>
              <a:rect l="0" t="0" r="0" b="0"/>
              <a:pathLst>
                <a:path w="109719" h="8468">
                  <a:moveTo>
                    <a:pt x="8118" y="0"/>
                  </a:moveTo>
                  <a:lnTo>
                    <a:pt x="828" y="0"/>
                  </a:lnTo>
                  <a:lnTo>
                    <a:pt x="436" y="941"/>
                  </a:lnTo>
                  <a:lnTo>
                    <a:pt x="0" y="4495"/>
                  </a:lnTo>
                  <a:lnTo>
                    <a:pt x="825" y="5819"/>
                  </a:lnTo>
                  <a:lnTo>
                    <a:pt x="2315" y="6702"/>
                  </a:lnTo>
                  <a:lnTo>
                    <a:pt x="7420" y="7682"/>
                  </a:lnTo>
                  <a:lnTo>
                    <a:pt x="48413" y="7457"/>
                  </a:lnTo>
                  <a:lnTo>
                    <a:pt x="69707" y="3569"/>
                  </a:lnTo>
                  <a:lnTo>
                    <a:pt x="109718"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SMARTInkShape-1487"/>
            <p:cNvSpPr/>
            <p:nvPr/>
          </p:nvSpPr>
          <p:spPr>
            <a:xfrm>
              <a:off x="11015133" y="1007533"/>
              <a:ext cx="143935" cy="16935"/>
            </a:xfrm>
            <a:custGeom>
              <a:avLst/>
              <a:gdLst/>
              <a:ahLst/>
              <a:cxnLst/>
              <a:rect l="0" t="0" r="0" b="0"/>
              <a:pathLst>
                <a:path w="143935" h="16935">
                  <a:moveTo>
                    <a:pt x="0" y="16934"/>
                  </a:moveTo>
                  <a:lnTo>
                    <a:pt x="21201" y="15993"/>
                  </a:lnTo>
                  <a:lnTo>
                    <a:pt x="52660" y="9644"/>
                  </a:lnTo>
                  <a:lnTo>
                    <a:pt x="94474" y="4076"/>
                  </a:lnTo>
                  <a:lnTo>
                    <a:pt x="1439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1" name="SMARTInkShape-Group310"/>
          <p:cNvGrpSpPr/>
          <p:nvPr/>
        </p:nvGrpSpPr>
        <p:grpSpPr>
          <a:xfrm>
            <a:off x="10837404" y="1422503"/>
            <a:ext cx="591955" cy="228498"/>
            <a:chOff x="10837404" y="1422503"/>
            <a:chExt cx="591955" cy="228498"/>
          </a:xfrm>
        </p:grpSpPr>
        <p:sp>
          <p:nvSpPr>
            <p:cNvPr id="309" name="SMARTInkShape-1488"/>
            <p:cNvSpPr/>
            <p:nvPr/>
          </p:nvSpPr>
          <p:spPr>
            <a:xfrm>
              <a:off x="11333956" y="1515577"/>
              <a:ext cx="95403" cy="50263"/>
            </a:xfrm>
            <a:custGeom>
              <a:avLst/>
              <a:gdLst/>
              <a:ahLst/>
              <a:cxnLst/>
              <a:rect l="0" t="0" r="0" b="0"/>
              <a:pathLst>
                <a:path w="95403" h="50263">
                  <a:moveTo>
                    <a:pt x="36777" y="16890"/>
                  </a:moveTo>
                  <a:lnTo>
                    <a:pt x="36777" y="28674"/>
                  </a:lnTo>
                  <a:lnTo>
                    <a:pt x="37718" y="30390"/>
                  </a:lnTo>
                  <a:lnTo>
                    <a:pt x="39287" y="31534"/>
                  </a:lnTo>
                  <a:lnTo>
                    <a:pt x="44896" y="33689"/>
                  </a:lnTo>
                  <a:lnTo>
                    <a:pt x="40646" y="33783"/>
                  </a:lnTo>
                  <a:lnTo>
                    <a:pt x="35988" y="36314"/>
                  </a:lnTo>
                  <a:lnTo>
                    <a:pt x="30782" y="39634"/>
                  </a:lnTo>
                  <a:lnTo>
                    <a:pt x="19773" y="41765"/>
                  </a:lnTo>
                  <a:lnTo>
                    <a:pt x="8540" y="42186"/>
                  </a:lnTo>
                  <a:lnTo>
                    <a:pt x="6663" y="41280"/>
                  </a:lnTo>
                  <a:lnTo>
                    <a:pt x="5412" y="39735"/>
                  </a:lnTo>
                  <a:lnTo>
                    <a:pt x="4579" y="37764"/>
                  </a:lnTo>
                  <a:lnTo>
                    <a:pt x="4964" y="35510"/>
                  </a:lnTo>
                  <a:lnTo>
                    <a:pt x="10000" y="27842"/>
                  </a:lnTo>
                  <a:lnTo>
                    <a:pt x="18362" y="18518"/>
                  </a:lnTo>
                  <a:lnTo>
                    <a:pt x="32129" y="11393"/>
                  </a:lnTo>
                  <a:lnTo>
                    <a:pt x="47826" y="8814"/>
                  </a:lnTo>
                  <a:lnTo>
                    <a:pt x="53606" y="11105"/>
                  </a:lnTo>
                  <a:lnTo>
                    <a:pt x="60484" y="15747"/>
                  </a:lnTo>
                  <a:lnTo>
                    <a:pt x="61425" y="18890"/>
                  </a:lnTo>
                  <a:lnTo>
                    <a:pt x="61675" y="21046"/>
                  </a:lnTo>
                  <a:lnTo>
                    <a:pt x="62783" y="22483"/>
                  </a:lnTo>
                  <a:lnTo>
                    <a:pt x="66523" y="24079"/>
                  </a:lnTo>
                  <a:lnTo>
                    <a:pt x="66957" y="25446"/>
                  </a:lnTo>
                  <a:lnTo>
                    <a:pt x="66304" y="27297"/>
                  </a:lnTo>
                  <a:lnTo>
                    <a:pt x="58498" y="37029"/>
                  </a:lnTo>
                  <a:lnTo>
                    <a:pt x="53330" y="39951"/>
                  </a:lnTo>
                  <a:lnTo>
                    <a:pt x="42622" y="41597"/>
                  </a:lnTo>
                  <a:lnTo>
                    <a:pt x="26643" y="42153"/>
                  </a:lnTo>
                  <a:lnTo>
                    <a:pt x="12870" y="37754"/>
                  </a:lnTo>
                  <a:lnTo>
                    <a:pt x="1368" y="30493"/>
                  </a:lnTo>
                  <a:lnTo>
                    <a:pt x="0" y="27840"/>
                  </a:lnTo>
                  <a:lnTo>
                    <a:pt x="29" y="25131"/>
                  </a:lnTo>
                  <a:lnTo>
                    <a:pt x="990" y="22384"/>
                  </a:lnTo>
                  <a:lnTo>
                    <a:pt x="7073" y="16823"/>
                  </a:lnTo>
                  <a:lnTo>
                    <a:pt x="26312" y="5588"/>
                  </a:lnTo>
                  <a:lnTo>
                    <a:pt x="42667" y="1625"/>
                  </a:lnTo>
                  <a:lnTo>
                    <a:pt x="81008" y="54"/>
                  </a:lnTo>
                  <a:lnTo>
                    <a:pt x="88735" y="0"/>
                  </a:lnTo>
                  <a:lnTo>
                    <a:pt x="91171" y="926"/>
                  </a:lnTo>
                  <a:lnTo>
                    <a:pt x="92795" y="2484"/>
                  </a:lnTo>
                  <a:lnTo>
                    <a:pt x="94600" y="6724"/>
                  </a:lnTo>
                  <a:lnTo>
                    <a:pt x="95402" y="11745"/>
                  </a:lnTo>
                  <a:lnTo>
                    <a:pt x="93735" y="14400"/>
                  </a:lnTo>
                  <a:lnTo>
                    <a:pt x="56222" y="43948"/>
                  </a:lnTo>
                  <a:lnTo>
                    <a:pt x="35013" y="48739"/>
                  </a:lnTo>
                  <a:lnTo>
                    <a:pt x="21568" y="47351"/>
                  </a:lnTo>
                  <a:lnTo>
                    <a:pt x="2100" y="43289"/>
                  </a:lnTo>
                  <a:lnTo>
                    <a:pt x="490" y="41074"/>
                  </a:lnTo>
                  <a:lnTo>
                    <a:pt x="357" y="37717"/>
                  </a:lnTo>
                  <a:lnTo>
                    <a:pt x="1207" y="33596"/>
                  </a:lnTo>
                  <a:lnTo>
                    <a:pt x="7172" y="26510"/>
                  </a:lnTo>
                  <a:lnTo>
                    <a:pt x="24935" y="12338"/>
                  </a:lnTo>
                  <a:lnTo>
                    <a:pt x="55336" y="1286"/>
                  </a:lnTo>
                  <a:lnTo>
                    <a:pt x="64644" y="350"/>
                  </a:lnTo>
                  <a:lnTo>
                    <a:pt x="70486" y="2640"/>
                  </a:lnTo>
                  <a:lnTo>
                    <a:pt x="73362" y="4568"/>
                  </a:lnTo>
                  <a:lnTo>
                    <a:pt x="75279" y="6793"/>
                  </a:lnTo>
                  <a:lnTo>
                    <a:pt x="77406" y="11775"/>
                  </a:lnTo>
                  <a:lnTo>
                    <a:pt x="77034" y="14421"/>
                  </a:lnTo>
                  <a:lnTo>
                    <a:pt x="74110" y="19869"/>
                  </a:lnTo>
                  <a:lnTo>
                    <a:pt x="54669" y="41154"/>
                  </a:lnTo>
                  <a:lnTo>
                    <a:pt x="41907" y="46488"/>
                  </a:lnTo>
                  <a:lnTo>
                    <a:pt x="19707" y="49913"/>
                  </a:lnTo>
                  <a:lnTo>
                    <a:pt x="12571" y="47873"/>
                  </a:lnTo>
                  <a:lnTo>
                    <a:pt x="9352" y="46012"/>
                  </a:lnTo>
                  <a:lnTo>
                    <a:pt x="7204" y="43830"/>
                  </a:lnTo>
                  <a:lnTo>
                    <a:pt x="4819" y="38898"/>
                  </a:lnTo>
                  <a:lnTo>
                    <a:pt x="6267" y="31061"/>
                  </a:lnTo>
                  <a:lnTo>
                    <a:pt x="12372" y="18580"/>
                  </a:lnTo>
                  <a:lnTo>
                    <a:pt x="22862" y="5934"/>
                  </a:lnTo>
                  <a:lnTo>
                    <a:pt x="30906" y="2613"/>
                  </a:lnTo>
                  <a:lnTo>
                    <a:pt x="35685" y="1728"/>
                  </a:lnTo>
                  <a:lnTo>
                    <a:pt x="43504" y="3252"/>
                  </a:lnTo>
                  <a:lnTo>
                    <a:pt x="50115" y="6125"/>
                  </a:lnTo>
                  <a:lnTo>
                    <a:pt x="56189" y="7402"/>
                  </a:lnTo>
                  <a:lnTo>
                    <a:pt x="58185" y="8683"/>
                  </a:lnTo>
                  <a:lnTo>
                    <a:pt x="59516" y="10478"/>
                  </a:lnTo>
                  <a:lnTo>
                    <a:pt x="60995" y="14981"/>
                  </a:lnTo>
                  <a:lnTo>
                    <a:pt x="62021" y="28299"/>
                  </a:lnTo>
                  <a:lnTo>
                    <a:pt x="59599" y="33876"/>
                  </a:lnTo>
                  <a:lnTo>
                    <a:pt x="50379" y="45123"/>
                  </a:lnTo>
                  <a:lnTo>
                    <a:pt x="42509" y="48252"/>
                  </a:lnTo>
                  <a:lnTo>
                    <a:pt x="26620" y="50262"/>
                  </a:lnTo>
                  <a:lnTo>
                    <a:pt x="20347" y="48028"/>
                  </a:lnTo>
                  <a:lnTo>
                    <a:pt x="8654" y="38929"/>
                  </a:lnTo>
                  <a:lnTo>
                    <a:pt x="5463" y="33583"/>
                  </a:lnTo>
                  <a:lnTo>
                    <a:pt x="4612" y="30841"/>
                  </a:lnTo>
                  <a:lnTo>
                    <a:pt x="4986" y="28072"/>
                  </a:lnTo>
                  <a:lnTo>
                    <a:pt x="7909" y="22487"/>
                  </a:lnTo>
                  <a:lnTo>
                    <a:pt x="10948" y="20621"/>
                  </a:lnTo>
                  <a:lnTo>
                    <a:pt x="24212" y="17995"/>
                  </a:lnTo>
                  <a:lnTo>
                    <a:pt x="79111" y="168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0" name="SMARTInkShape-1489"/>
            <p:cNvSpPr/>
            <p:nvPr/>
          </p:nvSpPr>
          <p:spPr>
            <a:xfrm>
              <a:off x="10837404" y="1422503"/>
              <a:ext cx="228530" cy="228498"/>
            </a:xfrm>
            <a:custGeom>
              <a:avLst/>
              <a:gdLst/>
              <a:ahLst/>
              <a:cxnLst/>
              <a:rect l="0" t="0" r="0" b="0"/>
              <a:pathLst>
                <a:path w="228530" h="228498">
                  <a:moveTo>
                    <a:pt x="118463" y="8364"/>
                  </a:moveTo>
                  <a:lnTo>
                    <a:pt x="110099" y="0"/>
                  </a:lnTo>
                  <a:lnTo>
                    <a:pt x="110027" y="4422"/>
                  </a:lnTo>
                  <a:lnTo>
                    <a:pt x="110957" y="5736"/>
                  </a:lnTo>
                  <a:lnTo>
                    <a:pt x="112518" y="6612"/>
                  </a:lnTo>
                  <a:lnTo>
                    <a:pt x="114500" y="7196"/>
                  </a:lnTo>
                  <a:lnTo>
                    <a:pt x="115821" y="9467"/>
                  </a:lnTo>
                  <a:lnTo>
                    <a:pt x="118231" y="30419"/>
                  </a:lnTo>
                  <a:lnTo>
                    <a:pt x="118463" y="49367"/>
                  </a:lnTo>
                  <a:lnTo>
                    <a:pt x="118463" y="35255"/>
                  </a:lnTo>
                  <a:lnTo>
                    <a:pt x="106679" y="22110"/>
                  </a:lnTo>
                  <a:lnTo>
                    <a:pt x="101310" y="19177"/>
                  </a:lnTo>
                  <a:lnTo>
                    <a:pt x="90196" y="17294"/>
                  </a:lnTo>
                  <a:lnTo>
                    <a:pt x="77266" y="16968"/>
                  </a:lnTo>
                  <a:lnTo>
                    <a:pt x="69422" y="19400"/>
                  </a:lnTo>
                  <a:lnTo>
                    <a:pt x="41206" y="38980"/>
                  </a:lnTo>
                  <a:lnTo>
                    <a:pt x="24910" y="59769"/>
                  </a:lnTo>
                  <a:lnTo>
                    <a:pt x="13435" y="84126"/>
                  </a:lnTo>
                  <a:lnTo>
                    <a:pt x="3931" y="98858"/>
                  </a:lnTo>
                  <a:lnTo>
                    <a:pt x="1116" y="111691"/>
                  </a:lnTo>
                  <a:lnTo>
                    <a:pt x="0" y="152371"/>
                  </a:lnTo>
                  <a:lnTo>
                    <a:pt x="4977" y="162051"/>
                  </a:lnTo>
                  <a:lnTo>
                    <a:pt x="13462" y="171684"/>
                  </a:lnTo>
                  <a:lnTo>
                    <a:pt x="23504" y="179101"/>
                  </a:lnTo>
                  <a:lnTo>
                    <a:pt x="64263" y="194444"/>
                  </a:lnTo>
                  <a:lnTo>
                    <a:pt x="71043" y="197328"/>
                  </a:lnTo>
                  <a:lnTo>
                    <a:pt x="86097" y="198024"/>
                  </a:lnTo>
                  <a:lnTo>
                    <a:pt x="126185" y="189259"/>
                  </a:lnTo>
                  <a:lnTo>
                    <a:pt x="145628" y="185199"/>
                  </a:lnTo>
                  <a:lnTo>
                    <a:pt x="174767" y="162716"/>
                  </a:lnTo>
                  <a:lnTo>
                    <a:pt x="192482" y="145922"/>
                  </a:lnTo>
                  <a:lnTo>
                    <a:pt x="193693" y="142251"/>
                  </a:lnTo>
                  <a:lnTo>
                    <a:pt x="194016" y="139956"/>
                  </a:lnTo>
                  <a:lnTo>
                    <a:pt x="191866" y="134896"/>
                  </a:lnTo>
                  <a:lnTo>
                    <a:pt x="189976" y="132230"/>
                  </a:lnTo>
                  <a:lnTo>
                    <a:pt x="186835" y="130452"/>
                  </a:lnTo>
                  <a:lnTo>
                    <a:pt x="146488" y="119746"/>
                  </a:lnTo>
                  <a:lnTo>
                    <a:pt x="124585" y="118546"/>
                  </a:lnTo>
                  <a:lnTo>
                    <a:pt x="95097" y="126551"/>
                  </a:lnTo>
                  <a:lnTo>
                    <a:pt x="94419" y="127607"/>
                  </a:lnTo>
                  <a:lnTo>
                    <a:pt x="93114" y="135006"/>
                  </a:lnTo>
                  <a:lnTo>
                    <a:pt x="112142" y="135332"/>
                  </a:lnTo>
                  <a:lnTo>
                    <a:pt x="152794" y="127680"/>
                  </a:lnTo>
                  <a:lnTo>
                    <a:pt x="171387" y="126188"/>
                  </a:lnTo>
                  <a:lnTo>
                    <a:pt x="205430" y="118788"/>
                  </a:lnTo>
                  <a:lnTo>
                    <a:pt x="228529" y="118430"/>
                  </a:lnTo>
                  <a:lnTo>
                    <a:pt x="228529" y="138578"/>
                  </a:lnTo>
                  <a:lnTo>
                    <a:pt x="226020" y="144005"/>
                  </a:lnTo>
                  <a:lnTo>
                    <a:pt x="222711" y="149552"/>
                  </a:lnTo>
                  <a:lnTo>
                    <a:pt x="209657" y="188151"/>
                  </a:lnTo>
                  <a:lnTo>
                    <a:pt x="205063" y="201177"/>
                  </a:lnTo>
                  <a:lnTo>
                    <a:pt x="203512" y="214007"/>
                  </a:lnTo>
                  <a:lnTo>
                    <a:pt x="211596" y="2284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6" name="SMARTInkShape-Group311"/>
          <p:cNvGrpSpPr/>
          <p:nvPr/>
        </p:nvGrpSpPr>
        <p:grpSpPr>
          <a:xfrm>
            <a:off x="10905067" y="630122"/>
            <a:ext cx="514690" cy="191146"/>
            <a:chOff x="10905067" y="630122"/>
            <a:chExt cx="514690" cy="191146"/>
          </a:xfrm>
        </p:grpSpPr>
        <p:sp>
          <p:nvSpPr>
            <p:cNvPr id="312" name="SMARTInkShape-1490"/>
            <p:cNvSpPr/>
            <p:nvPr/>
          </p:nvSpPr>
          <p:spPr>
            <a:xfrm>
              <a:off x="10905067" y="719667"/>
              <a:ext cx="160867" cy="8467"/>
            </a:xfrm>
            <a:custGeom>
              <a:avLst/>
              <a:gdLst/>
              <a:ahLst/>
              <a:cxnLst/>
              <a:rect l="0" t="0" r="0" b="0"/>
              <a:pathLst>
                <a:path w="160867" h="8467">
                  <a:moveTo>
                    <a:pt x="0" y="8466"/>
                  </a:moveTo>
                  <a:lnTo>
                    <a:pt x="41461" y="2648"/>
                  </a:lnTo>
                  <a:lnTo>
                    <a:pt x="78535" y="523"/>
                  </a:lnTo>
                  <a:lnTo>
                    <a:pt x="112827" y="103"/>
                  </a:lnTo>
                  <a:lnTo>
                    <a:pt x="1608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3" name="SMARTInkShape-1491"/>
            <p:cNvSpPr/>
            <p:nvPr/>
          </p:nvSpPr>
          <p:spPr>
            <a:xfrm>
              <a:off x="10964333" y="643467"/>
              <a:ext cx="33868" cy="177801"/>
            </a:xfrm>
            <a:custGeom>
              <a:avLst/>
              <a:gdLst/>
              <a:ahLst/>
              <a:cxnLst/>
              <a:rect l="0" t="0" r="0" b="0"/>
              <a:pathLst>
                <a:path w="33868" h="177801">
                  <a:moveTo>
                    <a:pt x="33867" y="0"/>
                  </a:moveTo>
                  <a:lnTo>
                    <a:pt x="28989" y="0"/>
                  </a:lnTo>
                  <a:lnTo>
                    <a:pt x="31071" y="0"/>
                  </a:lnTo>
                  <a:lnTo>
                    <a:pt x="32004" y="1881"/>
                  </a:lnTo>
                  <a:lnTo>
                    <a:pt x="33039" y="8989"/>
                  </a:lnTo>
                  <a:lnTo>
                    <a:pt x="30992" y="15911"/>
                  </a:lnTo>
                  <a:lnTo>
                    <a:pt x="22010" y="37009"/>
                  </a:lnTo>
                  <a:lnTo>
                    <a:pt x="12885" y="77653"/>
                  </a:lnTo>
                  <a:lnTo>
                    <a:pt x="2347" y="112023"/>
                  </a:lnTo>
                  <a:lnTo>
                    <a:pt x="0" y="177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4" name="SMARTInkShape-1492"/>
            <p:cNvSpPr/>
            <p:nvPr/>
          </p:nvSpPr>
          <p:spPr>
            <a:xfrm>
              <a:off x="11040533" y="630122"/>
              <a:ext cx="42335" cy="182679"/>
            </a:xfrm>
            <a:custGeom>
              <a:avLst/>
              <a:gdLst/>
              <a:ahLst/>
              <a:cxnLst/>
              <a:rect l="0" t="0" r="0" b="0"/>
              <a:pathLst>
                <a:path w="42335" h="182679">
                  <a:moveTo>
                    <a:pt x="42334" y="4878"/>
                  </a:moveTo>
                  <a:lnTo>
                    <a:pt x="42334" y="0"/>
                  </a:lnTo>
                  <a:lnTo>
                    <a:pt x="42334" y="2083"/>
                  </a:lnTo>
                  <a:lnTo>
                    <a:pt x="39824" y="6144"/>
                  </a:lnTo>
                  <a:lnTo>
                    <a:pt x="30550" y="20912"/>
                  </a:lnTo>
                  <a:lnTo>
                    <a:pt x="21357" y="57519"/>
                  </a:lnTo>
                  <a:lnTo>
                    <a:pt x="15007" y="98254"/>
                  </a:lnTo>
                  <a:lnTo>
                    <a:pt x="8389" y="134558"/>
                  </a:lnTo>
                  <a:lnTo>
                    <a:pt x="0" y="1826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5" name="SMARTInkShape-1493"/>
            <p:cNvSpPr/>
            <p:nvPr/>
          </p:nvSpPr>
          <p:spPr>
            <a:xfrm>
              <a:off x="11332897" y="720046"/>
              <a:ext cx="86860" cy="49929"/>
            </a:xfrm>
            <a:custGeom>
              <a:avLst/>
              <a:gdLst/>
              <a:ahLst/>
              <a:cxnLst/>
              <a:rect l="0" t="0" r="0" b="0"/>
              <a:pathLst>
                <a:path w="86860" h="49929">
                  <a:moveTo>
                    <a:pt x="37836" y="8087"/>
                  </a:moveTo>
                  <a:lnTo>
                    <a:pt x="54635" y="8087"/>
                  </a:lnTo>
                  <a:lnTo>
                    <a:pt x="50237" y="8087"/>
                  </a:lnTo>
                  <a:lnTo>
                    <a:pt x="45543" y="10596"/>
                  </a:lnTo>
                  <a:lnTo>
                    <a:pt x="42974" y="12582"/>
                  </a:lnTo>
                  <a:lnTo>
                    <a:pt x="35101" y="14789"/>
                  </a:lnTo>
                  <a:lnTo>
                    <a:pt x="0" y="16545"/>
                  </a:lnTo>
                  <a:lnTo>
                    <a:pt x="383" y="15607"/>
                  </a:lnTo>
                  <a:lnTo>
                    <a:pt x="5824" y="12057"/>
                  </a:lnTo>
                  <a:lnTo>
                    <a:pt x="16949" y="7931"/>
                  </a:lnTo>
                  <a:lnTo>
                    <a:pt x="18268" y="6101"/>
                  </a:lnTo>
                  <a:lnTo>
                    <a:pt x="20382" y="901"/>
                  </a:lnTo>
                  <a:lnTo>
                    <a:pt x="23181" y="190"/>
                  </a:lnTo>
                  <a:lnTo>
                    <a:pt x="25244" y="0"/>
                  </a:lnTo>
                  <a:lnTo>
                    <a:pt x="26618" y="814"/>
                  </a:lnTo>
                  <a:lnTo>
                    <a:pt x="27536" y="2298"/>
                  </a:lnTo>
                  <a:lnTo>
                    <a:pt x="28147" y="4228"/>
                  </a:lnTo>
                  <a:lnTo>
                    <a:pt x="29495" y="5514"/>
                  </a:lnTo>
                  <a:lnTo>
                    <a:pt x="33501" y="6944"/>
                  </a:lnTo>
                  <a:lnTo>
                    <a:pt x="41047" y="7748"/>
                  </a:lnTo>
                  <a:lnTo>
                    <a:pt x="42799" y="8802"/>
                  </a:lnTo>
                  <a:lnTo>
                    <a:pt x="43967" y="10445"/>
                  </a:lnTo>
                  <a:lnTo>
                    <a:pt x="45264" y="14780"/>
                  </a:lnTo>
                  <a:lnTo>
                    <a:pt x="45841" y="19842"/>
                  </a:lnTo>
                  <a:lnTo>
                    <a:pt x="43590" y="25228"/>
                  </a:lnTo>
                  <a:lnTo>
                    <a:pt x="41673" y="27981"/>
                  </a:lnTo>
                  <a:lnTo>
                    <a:pt x="29985" y="36350"/>
                  </a:lnTo>
                  <a:lnTo>
                    <a:pt x="19099" y="40294"/>
                  </a:lnTo>
                  <a:lnTo>
                    <a:pt x="9915" y="41462"/>
                  </a:lnTo>
                  <a:lnTo>
                    <a:pt x="4104" y="39227"/>
                  </a:lnTo>
                  <a:lnTo>
                    <a:pt x="1237" y="37314"/>
                  </a:lnTo>
                  <a:lnTo>
                    <a:pt x="268" y="35097"/>
                  </a:lnTo>
                  <a:lnTo>
                    <a:pt x="559" y="32679"/>
                  </a:lnTo>
                  <a:lnTo>
                    <a:pt x="3395" y="27484"/>
                  </a:lnTo>
                  <a:lnTo>
                    <a:pt x="23814" y="5251"/>
                  </a:lnTo>
                  <a:lnTo>
                    <a:pt x="29409" y="2123"/>
                  </a:lnTo>
                  <a:lnTo>
                    <a:pt x="32218" y="1289"/>
                  </a:lnTo>
                  <a:lnTo>
                    <a:pt x="35032" y="1674"/>
                  </a:lnTo>
                  <a:lnTo>
                    <a:pt x="44426" y="5769"/>
                  </a:lnTo>
                  <a:lnTo>
                    <a:pt x="64882" y="7782"/>
                  </a:lnTo>
                  <a:lnTo>
                    <a:pt x="67155" y="8824"/>
                  </a:lnTo>
                  <a:lnTo>
                    <a:pt x="68673" y="10460"/>
                  </a:lnTo>
                  <a:lnTo>
                    <a:pt x="70355" y="14786"/>
                  </a:lnTo>
                  <a:lnTo>
                    <a:pt x="71104" y="19845"/>
                  </a:lnTo>
                  <a:lnTo>
                    <a:pt x="66422" y="27738"/>
                  </a:lnTo>
                  <a:lnTo>
                    <a:pt x="58066" y="36576"/>
                  </a:lnTo>
                  <a:lnTo>
                    <a:pt x="48082" y="43640"/>
                  </a:lnTo>
                  <a:lnTo>
                    <a:pt x="24156" y="49825"/>
                  </a:lnTo>
                  <a:lnTo>
                    <a:pt x="23073" y="49083"/>
                  </a:lnTo>
                  <a:lnTo>
                    <a:pt x="21867" y="45750"/>
                  </a:lnTo>
                  <a:lnTo>
                    <a:pt x="21189" y="38584"/>
                  </a:lnTo>
                  <a:lnTo>
                    <a:pt x="23538" y="33244"/>
                  </a:lnTo>
                  <a:lnTo>
                    <a:pt x="32712" y="22150"/>
                  </a:lnTo>
                  <a:lnTo>
                    <a:pt x="38067" y="19041"/>
                  </a:lnTo>
                  <a:lnTo>
                    <a:pt x="43584" y="16719"/>
                  </a:lnTo>
                  <a:lnTo>
                    <a:pt x="49172" y="12551"/>
                  </a:lnTo>
                  <a:lnTo>
                    <a:pt x="57298" y="10071"/>
                  </a:lnTo>
                  <a:lnTo>
                    <a:pt x="62100" y="9410"/>
                  </a:lnTo>
                  <a:lnTo>
                    <a:pt x="69944" y="11184"/>
                  </a:lnTo>
                  <a:lnTo>
                    <a:pt x="76565" y="14167"/>
                  </a:lnTo>
                  <a:lnTo>
                    <a:pt x="82644" y="15493"/>
                  </a:lnTo>
                  <a:lnTo>
                    <a:pt x="84642" y="16788"/>
                  </a:lnTo>
                  <a:lnTo>
                    <a:pt x="85974" y="18591"/>
                  </a:lnTo>
                  <a:lnTo>
                    <a:pt x="86859" y="20734"/>
                  </a:lnTo>
                  <a:lnTo>
                    <a:pt x="85571" y="23104"/>
                  </a:lnTo>
                  <a:lnTo>
                    <a:pt x="56075" y="44812"/>
                  </a:lnTo>
                  <a:lnTo>
                    <a:pt x="44703" y="48759"/>
                  </a:lnTo>
                  <a:lnTo>
                    <a:pt x="30881" y="49928"/>
                  </a:lnTo>
                  <a:lnTo>
                    <a:pt x="22829" y="47693"/>
                  </a:lnTo>
                  <a:lnTo>
                    <a:pt x="19363" y="45780"/>
                  </a:lnTo>
                  <a:lnTo>
                    <a:pt x="17055" y="43564"/>
                  </a:lnTo>
                  <a:lnTo>
                    <a:pt x="14489" y="38593"/>
                  </a:lnTo>
                  <a:lnTo>
                    <a:pt x="15858" y="30739"/>
                  </a:lnTo>
                  <a:lnTo>
                    <a:pt x="17539" y="26011"/>
                  </a:lnTo>
                  <a:lnTo>
                    <a:pt x="19603" y="22859"/>
                  </a:lnTo>
                  <a:lnTo>
                    <a:pt x="24401" y="19356"/>
                  </a:lnTo>
                  <a:lnTo>
                    <a:pt x="43510" y="9510"/>
                  </a:lnTo>
                  <a:lnTo>
                    <a:pt x="49970" y="8509"/>
                  </a:lnTo>
                  <a:lnTo>
                    <a:pt x="55146" y="10783"/>
                  </a:lnTo>
                  <a:lnTo>
                    <a:pt x="61638" y="15414"/>
                  </a:lnTo>
                  <a:lnTo>
                    <a:pt x="61232" y="16735"/>
                  </a:lnTo>
                  <a:lnTo>
                    <a:pt x="55806" y="23744"/>
                  </a:lnTo>
                  <a:lnTo>
                    <a:pt x="23153" y="40395"/>
                  </a:lnTo>
                  <a:lnTo>
                    <a:pt x="22403" y="39974"/>
                  </a:lnTo>
                  <a:lnTo>
                    <a:pt x="37836" y="250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3" name="SMARTInkShape-Group312"/>
          <p:cNvGrpSpPr/>
          <p:nvPr/>
        </p:nvGrpSpPr>
        <p:grpSpPr>
          <a:xfrm>
            <a:off x="2159000" y="4910667"/>
            <a:ext cx="2369494" cy="516467"/>
            <a:chOff x="2159000" y="4910667"/>
            <a:chExt cx="2369494" cy="516467"/>
          </a:xfrm>
        </p:grpSpPr>
        <p:sp>
          <p:nvSpPr>
            <p:cNvPr id="317" name="SMARTInkShape-1494"/>
            <p:cNvSpPr/>
            <p:nvPr/>
          </p:nvSpPr>
          <p:spPr>
            <a:xfrm>
              <a:off x="4250267" y="4978400"/>
              <a:ext cx="50801" cy="304801"/>
            </a:xfrm>
            <a:custGeom>
              <a:avLst/>
              <a:gdLst/>
              <a:ahLst/>
              <a:cxnLst/>
              <a:rect l="0" t="0" r="0" b="0"/>
              <a:pathLst>
                <a:path w="50801" h="304801">
                  <a:moveTo>
                    <a:pt x="0" y="0"/>
                  </a:moveTo>
                  <a:lnTo>
                    <a:pt x="4494" y="4494"/>
                  </a:lnTo>
                  <a:lnTo>
                    <a:pt x="6701" y="9210"/>
                  </a:lnTo>
                  <a:lnTo>
                    <a:pt x="15653" y="47340"/>
                  </a:lnTo>
                  <a:lnTo>
                    <a:pt x="24110" y="84584"/>
                  </a:lnTo>
                  <a:lnTo>
                    <a:pt x="25230" y="122146"/>
                  </a:lnTo>
                  <a:lnTo>
                    <a:pt x="26265" y="139894"/>
                  </a:lnTo>
                  <a:lnTo>
                    <a:pt x="32679" y="175898"/>
                  </a:lnTo>
                  <a:lnTo>
                    <a:pt x="33762" y="213852"/>
                  </a:lnTo>
                  <a:lnTo>
                    <a:pt x="34787" y="250842"/>
                  </a:lnTo>
                  <a:lnTo>
                    <a:pt x="45648" y="288750"/>
                  </a:lnTo>
                  <a:lnTo>
                    <a:pt x="50800" y="304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8" name="SMARTInkShape-1495"/>
            <p:cNvSpPr/>
            <p:nvPr/>
          </p:nvSpPr>
          <p:spPr>
            <a:xfrm>
              <a:off x="2667000" y="4910667"/>
              <a:ext cx="177801" cy="8467"/>
            </a:xfrm>
            <a:custGeom>
              <a:avLst/>
              <a:gdLst/>
              <a:ahLst/>
              <a:cxnLst/>
              <a:rect l="0" t="0" r="0" b="0"/>
              <a:pathLst>
                <a:path w="177801" h="8467">
                  <a:moveTo>
                    <a:pt x="0" y="8466"/>
                  </a:moveTo>
                  <a:lnTo>
                    <a:pt x="38058" y="8466"/>
                  </a:lnTo>
                  <a:lnTo>
                    <a:pt x="73579" y="8466"/>
                  </a:lnTo>
                  <a:lnTo>
                    <a:pt x="106781" y="5958"/>
                  </a:lnTo>
                  <a:lnTo>
                    <a:pt x="1778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9" name="SMARTInkShape-1496"/>
            <p:cNvSpPr/>
            <p:nvPr/>
          </p:nvSpPr>
          <p:spPr>
            <a:xfrm>
              <a:off x="4512733" y="5266267"/>
              <a:ext cx="15761" cy="127001"/>
            </a:xfrm>
            <a:custGeom>
              <a:avLst/>
              <a:gdLst/>
              <a:ahLst/>
              <a:cxnLst/>
              <a:rect l="0" t="0" r="0" b="0"/>
              <a:pathLst>
                <a:path w="15761" h="127001">
                  <a:moveTo>
                    <a:pt x="8467" y="0"/>
                  </a:moveTo>
                  <a:lnTo>
                    <a:pt x="9408" y="29436"/>
                  </a:lnTo>
                  <a:lnTo>
                    <a:pt x="15756" y="56603"/>
                  </a:lnTo>
                  <a:lnTo>
                    <a:pt x="15760" y="83932"/>
                  </a:lnTo>
                  <a:lnTo>
                    <a:pt x="0" y="127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0" name="SMARTInkShape-1497"/>
            <p:cNvSpPr/>
            <p:nvPr/>
          </p:nvSpPr>
          <p:spPr>
            <a:xfrm>
              <a:off x="2159000" y="5096933"/>
              <a:ext cx="160868" cy="16935"/>
            </a:xfrm>
            <a:custGeom>
              <a:avLst/>
              <a:gdLst/>
              <a:ahLst/>
              <a:cxnLst/>
              <a:rect l="0" t="0" r="0" b="0"/>
              <a:pathLst>
                <a:path w="160868" h="16935">
                  <a:moveTo>
                    <a:pt x="0" y="16934"/>
                  </a:moveTo>
                  <a:lnTo>
                    <a:pt x="38222" y="15993"/>
                  </a:lnTo>
                  <a:lnTo>
                    <a:pt x="72279" y="9644"/>
                  </a:lnTo>
                  <a:lnTo>
                    <a:pt x="103470" y="4320"/>
                  </a:lnTo>
                  <a:lnTo>
                    <a:pt x="1608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1" name="SMARTInkShape-1498"/>
            <p:cNvSpPr/>
            <p:nvPr/>
          </p:nvSpPr>
          <p:spPr>
            <a:xfrm>
              <a:off x="2302933" y="4910667"/>
              <a:ext cx="8468" cy="321734"/>
            </a:xfrm>
            <a:custGeom>
              <a:avLst/>
              <a:gdLst/>
              <a:ahLst/>
              <a:cxnLst/>
              <a:rect l="0" t="0" r="0" b="0"/>
              <a:pathLst>
                <a:path w="8468" h="321734">
                  <a:moveTo>
                    <a:pt x="0" y="0"/>
                  </a:moveTo>
                  <a:lnTo>
                    <a:pt x="0" y="39324"/>
                  </a:lnTo>
                  <a:lnTo>
                    <a:pt x="941" y="78451"/>
                  </a:lnTo>
                  <a:lnTo>
                    <a:pt x="7290" y="114336"/>
                  </a:lnTo>
                  <a:lnTo>
                    <a:pt x="8234" y="151536"/>
                  </a:lnTo>
                  <a:lnTo>
                    <a:pt x="8421" y="190102"/>
                  </a:lnTo>
                  <a:lnTo>
                    <a:pt x="8458" y="225384"/>
                  </a:lnTo>
                  <a:lnTo>
                    <a:pt x="8464" y="262036"/>
                  </a:lnTo>
                  <a:lnTo>
                    <a:pt x="8467" y="321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1499"/>
            <p:cNvSpPr/>
            <p:nvPr/>
          </p:nvSpPr>
          <p:spPr>
            <a:xfrm>
              <a:off x="3979333" y="5274733"/>
              <a:ext cx="24207" cy="152401"/>
            </a:xfrm>
            <a:custGeom>
              <a:avLst/>
              <a:gdLst/>
              <a:ahLst/>
              <a:cxnLst/>
              <a:rect l="0" t="0" r="0" b="0"/>
              <a:pathLst>
                <a:path w="24207" h="152401">
                  <a:moveTo>
                    <a:pt x="8467" y="0"/>
                  </a:moveTo>
                  <a:lnTo>
                    <a:pt x="8467" y="4495"/>
                  </a:lnTo>
                  <a:lnTo>
                    <a:pt x="10975" y="9210"/>
                  </a:lnTo>
                  <a:lnTo>
                    <a:pt x="14286" y="14442"/>
                  </a:lnTo>
                  <a:lnTo>
                    <a:pt x="24120" y="48486"/>
                  </a:lnTo>
                  <a:lnTo>
                    <a:pt x="24206" y="77415"/>
                  </a:lnTo>
                  <a:lnTo>
                    <a:pt x="13583" y="114199"/>
                  </a:lnTo>
                  <a:lnTo>
                    <a:pt x="0" y="152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SMARTInkShape-1500"/>
            <p:cNvSpPr/>
            <p:nvPr/>
          </p:nvSpPr>
          <p:spPr>
            <a:xfrm>
              <a:off x="2667000" y="5037667"/>
              <a:ext cx="152401" cy="8467"/>
            </a:xfrm>
            <a:custGeom>
              <a:avLst/>
              <a:gdLst/>
              <a:ahLst/>
              <a:cxnLst/>
              <a:rect l="0" t="0" r="0" b="0"/>
              <a:pathLst>
                <a:path w="152401" h="8467">
                  <a:moveTo>
                    <a:pt x="0" y="8466"/>
                  </a:moveTo>
                  <a:lnTo>
                    <a:pt x="37184" y="8466"/>
                  </a:lnTo>
                  <a:lnTo>
                    <a:pt x="75696" y="8466"/>
                  </a:lnTo>
                  <a:lnTo>
                    <a:pt x="103452" y="5958"/>
                  </a:lnTo>
                  <a:lnTo>
                    <a:pt x="1524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4" name="SMARTInkShape-1501"/>
            <p:cNvSpPr/>
            <p:nvPr/>
          </p:nvSpPr>
          <p:spPr>
            <a:xfrm>
              <a:off x="2678115" y="4914256"/>
              <a:ext cx="5819" cy="301212"/>
            </a:xfrm>
            <a:custGeom>
              <a:avLst/>
              <a:gdLst/>
              <a:ahLst/>
              <a:cxnLst/>
              <a:rect l="0" t="0" r="0" b="0"/>
              <a:pathLst>
                <a:path w="5819" h="301212">
                  <a:moveTo>
                    <a:pt x="5818" y="4877"/>
                  </a:moveTo>
                  <a:lnTo>
                    <a:pt x="5818" y="0"/>
                  </a:lnTo>
                  <a:lnTo>
                    <a:pt x="5818" y="37910"/>
                  </a:lnTo>
                  <a:lnTo>
                    <a:pt x="5818" y="70146"/>
                  </a:lnTo>
                  <a:lnTo>
                    <a:pt x="5818" y="101775"/>
                  </a:lnTo>
                  <a:lnTo>
                    <a:pt x="5818" y="139473"/>
                  </a:lnTo>
                  <a:lnTo>
                    <a:pt x="5818" y="171443"/>
                  </a:lnTo>
                  <a:lnTo>
                    <a:pt x="5818" y="207780"/>
                  </a:lnTo>
                  <a:lnTo>
                    <a:pt x="0" y="246798"/>
                  </a:lnTo>
                  <a:lnTo>
                    <a:pt x="5818" y="3012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5" name="SMARTInkShape-1502"/>
            <p:cNvSpPr/>
            <p:nvPr/>
          </p:nvSpPr>
          <p:spPr>
            <a:xfrm>
              <a:off x="2988733" y="5207000"/>
              <a:ext cx="25052" cy="118534"/>
            </a:xfrm>
            <a:custGeom>
              <a:avLst/>
              <a:gdLst/>
              <a:ahLst/>
              <a:cxnLst/>
              <a:rect l="0" t="0" r="0" b="0"/>
              <a:pathLst>
                <a:path w="25052" h="118534">
                  <a:moveTo>
                    <a:pt x="16934" y="0"/>
                  </a:moveTo>
                  <a:lnTo>
                    <a:pt x="16934" y="15653"/>
                  </a:lnTo>
                  <a:lnTo>
                    <a:pt x="22752" y="23440"/>
                  </a:lnTo>
                  <a:lnTo>
                    <a:pt x="25051" y="32308"/>
                  </a:lnTo>
                  <a:lnTo>
                    <a:pt x="18080" y="52804"/>
                  </a:lnTo>
                  <a:lnTo>
                    <a:pt x="16060" y="81953"/>
                  </a:lnTo>
                  <a:lnTo>
                    <a:pt x="0" y="118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1503"/>
            <p:cNvSpPr/>
            <p:nvPr/>
          </p:nvSpPr>
          <p:spPr>
            <a:xfrm>
              <a:off x="4141377" y="4961470"/>
              <a:ext cx="311032" cy="311411"/>
            </a:xfrm>
            <a:custGeom>
              <a:avLst/>
              <a:gdLst/>
              <a:ahLst/>
              <a:cxnLst/>
              <a:rect l="0" t="0" r="0" b="0"/>
              <a:pathLst>
                <a:path w="311032" h="311411">
                  <a:moveTo>
                    <a:pt x="7290" y="16930"/>
                  </a:moveTo>
                  <a:lnTo>
                    <a:pt x="2795" y="12436"/>
                  </a:lnTo>
                  <a:lnTo>
                    <a:pt x="589" y="7720"/>
                  </a:lnTo>
                  <a:lnTo>
                    <a:pt x="0" y="5146"/>
                  </a:lnTo>
                  <a:lnTo>
                    <a:pt x="548" y="3429"/>
                  </a:lnTo>
                  <a:lnTo>
                    <a:pt x="1855" y="2285"/>
                  </a:lnTo>
                  <a:lnTo>
                    <a:pt x="3667" y="1522"/>
                  </a:lnTo>
                  <a:lnTo>
                    <a:pt x="43661" y="86"/>
                  </a:lnTo>
                  <a:lnTo>
                    <a:pt x="79525" y="14"/>
                  </a:lnTo>
                  <a:lnTo>
                    <a:pt x="118768" y="0"/>
                  </a:lnTo>
                  <a:lnTo>
                    <a:pt x="153627" y="4492"/>
                  </a:lnTo>
                  <a:lnTo>
                    <a:pt x="187481" y="8619"/>
                  </a:lnTo>
                  <a:lnTo>
                    <a:pt x="215797" y="15930"/>
                  </a:lnTo>
                  <a:lnTo>
                    <a:pt x="248192" y="32273"/>
                  </a:lnTo>
                  <a:lnTo>
                    <a:pt x="266757" y="39741"/>
                  </a:lnTo>
                  <a:lnTo>
                    <a:pt x="281280" y="49333"/>
                  </a:lnTo>
                  <a:lnTo>
                    <a:pt x="300034" y="74299"/>
                  </a:lnTo>
                  <a:lnTo>
                    <a:pt x="308517" y="92045"/>
                  </a:lnTo>
                  <a:lnTo>
                    <a:pt x="311031" y="112250"/>
                  </a:lnTo>
                  <a:lnTo>
                    <a:pt x="307282" y="145101"/>
                  </a:lnTo>
                  <a:lnTo>
                    <a:pt x="295718" y="175635"/>
                  </a:lnTo>
                  <a:lnTo>
                    <a:pt x="266950" y="213144"/>
                  </a:lnTo>
                  <a:lnTo>
                    <a:pt x="231932" y="248372"/>
                  </a:lnTo>
                  <a:lnTo>
                    <a:pt x="194726" y="277449"/>
                  </a:lnTo>
                  <a:lnTo>
                    <a:pt x="153259" y="300603"/>
                  </a:lnTo>
                  <a:lnTo>
                    <a:pt x="138447" y="309094"/>
                  </a:lnTo>
                  <a:lnTo>
                    <a:pt x="127984" y="311410"/>
                  </a:lnTo>
                  <a:lnTo>
                    <a:pt x="91956" y="2963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SMARTInkShape-1504"/>
            <p:cNvSpPr/>
            <p:nvPr/>
          </p:nvSpPr>
          <p:spPr>
            <a:xfrm>
              <a:off x="3193204" y="4919133"/>
              <a:ext cx="193423" cy="372535"/>
            </a:xfrm>
            <a:custGeom>
              <a:avLst/>
              <a:gdLst/>
              <a:ahLst/>
              <a:cxnLst/>
              <a:rect l="0" t="0" r="0" b="0"/>
              <a:pathLst>
                <a:path w="193423" h="372535">
                  <a:moveTo>
                    <a:pt x="125729" y="0"/>
                  </a:moveTo>
                  <a:lnTo>
                    <a:pt x="125729" y="27193"/>
                  </a:lnTo>
                  <a:lnTo>
                    <a:pt x="128238" y="33409"/>
                  </a:lnTo>
                  <a:lnTo>
                    <a:pt x="133019" y="40572"/>
                  </a:lnTo>
                  <a:lnTo>
                    <a:pt x="134165" y="50406"/>
                  </a:lnTo>
                  <a:lnTo>
                    <a:pt x="134193" y="38981"/>
                  </a:lnTo>
                  <a:lnTo>
                    <a:pt x="131686" y="33631"/>
                  </a:lnTo>
                  <a:lnTo>
                    <a:pt x="120695" y="18784"/>
                  </a:lnTo>
                  <a:lnTo>
                    <a:pt x="117339" y="6402"/>
                  </a:lnTo>
                  <a:lnTo>
                    <a:pt x="115432" y="4269"/>
                  </a:lnTo>
                  <a:lnTo>
                    <a:pt x="110107" y="844"/>
                  </a:lnTo>
                  <a:lnTo>
                    <a:pt x="94331" y="74"/>
                  </a:lnTo>
                  <a:lnTo>
                    <a:pt x="83605" y="4517"/>
                  </a:lnTo>
                  <a:lnTo>
                    <a:pt x="76276" y="11728"/>
                  </a:lnTo>
                  <a:lnTo>
                    <a:pt x="50758" y="52664"/>
                  </a:lnTo>
                  <a:lnTo>
                    <a:pt x="34871" y="94812"/>
                  </a:lnTo>
                  <a:lnTo>
                    <a:pt x="21235" y="131193"/>
                  </a:lnTo>
                  <a:lnTo>
                    <a:pt x="7187" y="169885"/>
                  </a:lnTo>
                  <a:lnTo>
                    <a:pt x="400" y="198815"/>
                  </a:lnTo>
                  <a:lnTo>
                    <a:pt x="0" y="229407"/>
                  </a:lnTo>
                  <a:lnTo>
                    <a:pt x="10558" y="266545"/>
                  </a:lnTo>
                  <a:lnTo>
                    <a:pt x="23139" y="284579"/>
                  </a:lnTo>
                  <a:lnTo>
                    <a:pt x="43278" y="297345"/>
                  </a:lnTo>
                  <a:lnTo>
                    <a:pt x="62624" y="302593"/>
                  </a:lnTo>
                  <a:lnTo>
                    <a:pt x="91836" y="303424"/>
                  </a:lnTo>
                  <a:lnTo>
                    <a:pt x="104708" y="300112"/>
                  </a:lnTo>
                  <a:lnTo>
                    <a:pt x="127361" y="284502"/>
                  </a:lnTo>
                  <a:lnTo>
                    <a:pt x="152833" y="259671"/>
                  </a:lnTo>
                  <a:lnTo>
                    <a:pt x="156590" y="252444"/>
                  </a:lnTo>
                  <a:lnTo>
                    <a:pt x="159332" y="222571"/>
                  </a:lnTo>
                  <a:lnTo>
                    <a:pt x="156970" y="214005"/>
                  </a:lnTo>
                  <a:lnTo>
                    <a:pt x="147843" y="201384"/>
                  </a:lnTo>
                  <a:lnTo>
                    <a:pt x="143294" y="196345"/>
                  </a:lnTo>
                  <a:lnTo>
                    <a:pt x="133222" y="190746"/>
                  </a:lnTo>
                  <a:lnTo>
                    <a:pt x="94628" y="179240"/>
                  </a:lnTo>
                  <a:lnTo>
                    <a:pt x="58186" y="186240"/>
                  </a:lnTo>
                  <a:lnTo>
                    <a:pt x="71552" y="187202"/>
                  </a:lnTo>
                  <a:lnTo>
                    <a:pt x="81581" y="190759"/>
                  </a:lnTo>
                  <a:lnTo>
                    <a:pt x="92311" y="190459"/>
                  </a:lnTo>
                  <a:lnTo>
                    <a:pt x="128277" y="186635"/>
                  </a:lnTo>
                  <a:lnTo>
                    <a:pt x="141913" y="185490"/>
                  </a:lnTo>
                  <a:lnTo>
                    <a:pt x="163350" y="179598"/>
                  </a:lnTo>
                  <a:lnTo>
                    <a:pt x="175376" y="177658"/>
                  </a:lnTo>
                  <a:lnTo>
                    <a:pt x="178582" y="175823"/>
                  </a:lnTo>
                  <a:lnTo>
                    <a:pt x="180720" y="173661"/>
                  </a:lnTo>
                  <a:lnTo>
                    <a:pt x="185604" y="171256"/>
                  </a:lnTo>
                  <a:lnTo>
                    <a:pt x="193326" y="169367"/>
                  </a:lnTo>
                  <a:lnTo>
                    <a:pt x="193422" y="173838"/>
                  </a:lnTo>
                  <a:lnTo>
                    <a:pt x="190936" y="178548"/>
                  </a:lnTo>
                  <a:lnTo>
                    <a:pt x="187636" y="183776"/>
                  </a:lnTo>
                  <a:lnTo>
                    <a:pt x="185779" y="192951"/>
                  </a:lnTo>
                  <a:lnTo>
                    <a:pt x="183183" y="225176"/>
                  </a:lnTo>
                  <a:lnTo>
                    <a:pt x="170426" y="265803"/>
                  </a:lnTo>
                  <a:lnTo>
                    <a:pt x="161672" y="307748"/>
                  </a:lnTo>
                  <a:lnTo>
                    <a:pt x="161459" y="326807"/>
                  </a:lnTo>
                  <a:lnTo>
                    <a:pt x="168063" y="3725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SMARTInkShape-1505"/>
            <p:cNvSpPr/>
            <p:nvPr/>
          </p:nvSpPr>
          <p:spPr>
            <a:xfrm>
              <a:off x="3691467" y="4938677"/>
              <a:ext cx="152401" cy="319124"/>
            </a:xfrm>
            <a:custGeom>
              <a:avLst/>
              <a:gdLst/>
              <a:ahLst/>
              <a:cxnLst/>
              <a:rect l="0" t="0" r="0" b="0"/>
              <a:pathLst>
                <a:path w="152401" h="319124">
                  <a:moveTo>
                    <a:pt x="0" y="293723"/>
                  </a:moveTo>
                  <a:lnTo>
                    <a:pt x="0" y="309376"/>
                  </a:lnTo>
                  <a:lnTo>
                    <a:pt x="0" y="270596"/>
                  </a:lnTo>
                  <a:lnTo>
                    <a:pt x="0" y="229448"/>
                  </a:lnTo>
                  <a:lnTo>
                    <a:pt x="941" y="187526"/>
                  </a:lnTo>
                  <a:lnTo>
                    <a:pt x="11784" y="151671"/>
                  </a:lnTo>
                  <a:lnTo>
                    <a:pt x="20976" y="113734"/>
                  </a:lnTo>
                  <a:lnTo>
                    <a:pt x="31519" y="71617"/>
                  </a:lnTo>
                  <a:lnTo>
                    <a:pt x="37897" y="46127"/>
                  </a:lnTo>
                  <a:lnTo>
                    <a:pt x="57660" y="10602"/>
                  </a:lnTo>
                  <a:lnTo>
                    <a:pt x="64197" y="3262"/>
                  </a:lnTo>
                  <a:lnTo>
                    <a:pt x="70238" y="0"/>
                  </a:lnTo>
                  <a:lnTo>
                    <a:pt x="73166" y="71"/>
                  </a:lnTo>
                  <a:lnTo>
                    <a:pt x="78928" y="2657"/>
                  </a:lnTo>
                  <a:lnTo>
                    <a:pt x="80840" y="5606"/>
                  </a:lnTo>
                  <a:lnTo>
                    <a:pt x="91090" y="47130"/>
                  </a:lnTo>
                  <a:lnTo>
                    <a:pt x="101754" y="84356"/>
                  </a:lnTo>
                  <a:lnTo>
                    <a:pt x="110112" y="109079"/>
                  </a:lnTo>
                  <a:lnTo>
                    <a:pt x="121364" y="139343"/>
                  </a:lnTo>
                  <a:lnTo>
                    <a:pt x="131705" y="178736"/>
                  </a:lnTo>
                  <a:lnTo>
                    <a:pt x="141947" y="220157"/>
                  </a:lnTo>
                  <a:lnTo>
                    <a:pt x="143541" y="256403"/>
                  </a:lnTo>
                  <a:lnTo>
                    <a:pt x="152400" y="3191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1506"/>
            <p:cNvSpPr/>
            <p:nvPr/>
          </p:nvSpPr>
          <p:spPr>
            <a:xfrm>
              <a:off x="3691467" y="5122333"/>
              <a:ext cx="169334" cy="25401"/>
            </a:xfrm>
            <a:custGeom>
              <a:avLst/>
              <a:gdLst/>
              <a:ahLst/>
              <a:cxnLst/>
              <a:rect l="0" t="0" r="0" b="0"/>
              <a:pathLst>
                <a:path w="169334" h="25401">
                  <a:moveTo>
                    <a:pt x="0" y="25400"/>
                  </a:moveTo>
                  <a:lnTo>
                    <a:pt x="8989" y="25400"/>
                  </a:lnTo>
                  <a:lnTo>
                    <a:pt x="15911" y="22892"/>
                  </a:lnTo>
                  <a:lnTo>
                    <a:pt x="37010" y="13616"/>
                  </a:lnTo>
                  <a:lnTo>
                    <a:pt x="75113" y="8544"/>
                  </a:lnTo>
                  <a:lnTo>
                    <a:pt x="1693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0" name="SMARTInkShape-1507"/>
            <p:cNvSpPr/>
            <p:nvPr/>
          </p:nvSpPr>
          <p:spPr>
            <a:xfrm>
              <a:off x="2167497" y="4936067"/>
              <a:ext cx="16904" cy="321734"/>
            </a:xfrm>
            <a:custGeom>
              <a:avLst/>
              <a:gdLst/>
              <a:ahLst/>
              <a:cxnLst/>
              <a:rect l="0" t="0" r="0" b="0"/>
              <a:pathLst>
                <a:path w="16904" h="321734">
                  <a:moveTo>
                    <a:pt x="8436" y="0"/>
                  </a:moveTo>
                  <a:lnTo>
                    <a:pt x="1147" y="0"/>
                  </a:lnTo>
                  <a:lnTo>
                    <a:pt x="754" y="940"/>
                  </a:lnTo>
                  <a:lnTo>
                    <a:pt x="0" y="36180"/>
                  </a:lnTo>
                  <a:lnTo>
                    <a:pt x="6675" y="73996"/>
                  </a:lnTo>
                  <a:lnTo>
                    <a:pt x="6713" y="88391"/>
                  </a:lnTo>
                  <a:lnTo>
                    <a:pt x="1044" y="130161"/>
                  </a:lnTo>
                  <a:lnTo>
                    <a:pt x="111" y="172258"/>
                  </a:lnTo>
                  <a:lnTo>
                    <a:pt x="929" y="214525"/>
                  </a:lnTo>
                  <a:lnTo>
                    <a:pt x="4853" y="243453"/>
                  </a:lnTo>
                  <a:lnTo>
                    <a:pt x="2775" y="268435"/>
                  </a:lnTo>
                  <a:lnTo>
                    <a:pt x="7282" y="283573"/>
                  </a:lnTo>
                  <a:lnTo>
                    <a:pt x="16903" y="321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1" name="SMARTInkShape-1508"/>
            <p:cNvSpPr/>
            <p:nvPr/>
          </p:nvSpPr>
          <p:spPr>
            <a:xfrm>
              <a:off x="3496733" y="5240867"/>
              <a:ext cx="29547" cy="143934"/>
            </a:xfrm>
            <a:custGeom>
              <a:avLst/>
              <a:gdLst/>
              <a:ahLst/>
              <a:cxnLst/>
              <a:rect l="0" t="0" r="0" b="0"/>
              <a:pathLst>
                <a:path w="29547" h="143934">
                  <a:moveTo>
                    <a:pt x="16934" y="0"/>
                  </a:moveTo>
                  <a:lnTo>
                    <a:pt x="21429" y="4495"/>
                  </a:lnTo>
                  <a:lnTo>
                    <a:pt x="23635" y="9209"/>
                  </a:lnTo>
                  <a:lnTo>
                    <a:pt x="24223" y="11784"/>
                  </a:lnTo>
                  <a:lnTo>
                    <a:pt x="29546" y="19902"/>
                  </a:lnTo>
                  <a:lnTo>
                    <a:pt x="29438" y="30484"/>
                  </a:lnTo>
                  <a:lnTo>
                    <a:pt x="23246" y="69944"/>
                  </a:lnTo>
                  <a:lnTo>
                    <a:pt x="10013" y="110851"/>
                  </a:lnTo>
                  <a:lnTo>
                    <a:pt x="0" y="143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2" name="SMARTInkShape-1509"/>
            <p:cNvSpPr/>
            <p:nvPr/>
          </p:nvSpPr>
          <p:spPr>
            <a:xfrm>
              <a:off x="2429933" y="5223933"/>
              <a:ext cx="8468" cy="127001"/>
            </a:xfrm>
            <a:custGeom>
              <a:avLst/>
              <a:gdLst/>
              <a:ahLst/>
              <a:cxnLst/>
              <a:rect l="0" t="0" r="0" b="0"/>
              <a:pathLst>
                <a:path w="8468" h="127001">
                  <a:moveTo>
                    <a:pt x="8467" y="0"/>
                  </a:moveTo>
                  <a:lnTo>
                    <a:pt x="8467" y="38426"/>
                  </a:lnTo>
                  <a:lnTo>
                    <a:pt x="8467" y="75857"/>
                  </a:lnTo>
                  <a:lnTo>
                    <a:pt x="7526" y="87337"/>
                  </a:lnTo>
                  <a:lnTo>
                    <a:pt x="0" y="127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3" name="SMARTInkShape-Group313"/>
          <p:cNvGrpSpPr/>
          <p:nvPr/>
        </p:nvGrpSpPr>
        <p:grpSpPr>
          <a:xfrm>
            <a:off x="4783667" y="4965646"/>
            <a:ext cx="1540934" cy="461488"/>
            <a:chOff x="4783667" y="4965646"/>
            <a:chExt cx="1540934" cy="461488"/>
          </a:xfrm>
        </p:grpSpPr>
        <p:sp>
          <p:nvSpPr>
            <p:cNvPr id="334" name="SMARTInkShape-1510"/>
            <p:cNvSpPr/>
            <p:nvPr/>
          </p:nvSpPr>
          <p:spPr>
            <a:xfrm>
              <a:off x="6021938" y="4965646"/>
              <a:ext cx="302663" cy="372946"/>
            </a:xfrm>
            <a:custGeom>
              <a:avLst/>
              <a:gdLst/>
              <a:ahLst/>
              <a:cxnLst/>
              <a:rect l="0" t="0" r="0" b="0"/>
              <a:pathLst>
                <a:path w="302663" h="372946">
                  <a:moveTo>
                    <a:pt x="158729" y="38154"/>
                  </a:moveTo>
                  <a:lnTo>
                    <a:pt x="154234" y="38154"/>
                  </a:lnTo>
                  <a:lnTo>
                    <a:pt x="153851" y="39095"/>
                  </a:lnTo>
                  <a:lnTo>
                    <a:pt x="157901" y="45443"/>
                  </a:lnTo>
                  <a:lnTo>
                    <a:pt x="159621" y="68676"/>
                  </a:lnTo>
                  <a:lnTo>
                    <a:pt x="167929" y="80384"/>
                  </a:lnTo>
                  <a:lnTo>
                    <a:pt x="182818" y="96095"/>
                  </a:lnTo>
                  <a:lnTo>
                    <a:pt x="183255" y="95597"/>
                  </a:lnTo>
                  <a:lnTo>
                    <a:pt x="183741" y="92533"/>
                  </a:lnTo>
                  <a:lnTo>
                    <a:pt x="181449" y="88036"/>
                  </a:lnTo>
                  <a:lnTo>
                    <a:pt x="179519" y="85520"/>
                  </a:lnTo>
                  <a:lnTo>
                    <a:pt x="177375" y="77707"/>
                  </a:lnTo>
                  <a:lnTo>
                    <a:pt x="173661" y="62730"/>
                  </a:lnTo>
                  <a:lnTo>
                    <a:pt x="158825" y="24185"/>
                  </a:lnTo>
                  <a:lnTo>
                    <a:pt x="154695" y="14385"/>
                  </a:lnTo>
                  <a:lnTo>
                    <a:pt x="152276" y="11019"/>
                  </a:lnTo>
                  <a:lnTo>
                    <a:pt x="147081" y="7280"/>
                  </a:lnTo>
                  <a:lnTo>
                    <a:pt x="134373" y="679"/>
                  </a:lnTo>
                  <a:lnTo>
                    <a:pt x="129322" y="0"/>
                  </a:lnTo>
                  <a:lnTo>
                    <a:pt x="118691" y="1755"/>
                  </a:lnTo>
                  <a:lnTo>
                    <a:pt x="106623" y="8031"/>
                  </a:lnTo>
                  <a:lnTo>
                    <a:pt x="69232" y="47693"/>
                  </a:lnTo>
                  <a:lnTo>
                    <a:pt x="47882" y="84636"/>
                  </a:lnTo>
                  <a:lnTo>
                    <a:pt x="34111" y="122295"/>
                  </a:lnTo>
                  <a:lnTo>
                    <a:pt x="15887" y="159742"/>
                  </a:lnTo>
                  <a:lnTo>
                    <a:pt x="7277" y="193074"/>
                  </a:lnTo>
                  <a:lnTo>
                    <a:pt x="0" y="233942"/>
                  </a:lnTo>
                  <a:lnTo>
                    <a:pt x="1004" y="262049"/>
                  </a:lnTo>
                  <a:lnTo>
                    <a:pt x="9768" y="284802"/>
                  </a:lnTo>
                  <a:lnTo>
                    <a:pt x="35004" y="324287"/>
                  </a:lnTo>
                  <a:lnTo>
                    <a:pt x="46042" y="334031"/>
                  </a:lnTo>
                  <a:lnTo>
                    <a:pt x="85913" y="352828"/>
                  </a:lnTo>
                  <a:lnTo>
                    <a:pt x="125493" y="363452"/>
                  </a:lnTo>
                  <a:lnTo>
                    <a:pt x="160578" y="370216"/>
                  </a:lnTo>
                  <a:lnTo>
                    <a:pt x="177424" y="372945"/>
                  </a:lnTo>
                  <a:lnTo>
                    <a:pt x="209006" y="370133"/>
                  </a:lnTo>
                  <a:lnTo>
                    <a:pt x="247735" y="367940"/>
                  </a:lnTo>
                  <a:lnTo>
                    <a:pt x="302662" y="3598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SMARTInkShape-1511"/>
            <p:cNvSpPr/>
            <p:nvPr/>
          </p:nvSpPr>
          <p:spPr>
            <a:xfrm>
              <a:off x="5376333" y="4978400"/>
              <a:ext cx="263865" cy="337362"/>
            </a:xfrm>
            <a:custGeom>
              <a:avLst/>
              <a:gdLst/>
              <a:ahLst/>
              <a:cxnLst/>
              <a:rect l="0" t="0" r="0" b="0"/>
              <a:pathLst>
                <a:path w="263865" h="337362">
                  <a:moveTo>
                    <a:pt x="0" y="0"/>
                  </a:moveTo>
                  <a:lnTo>
                    <a:pt x="40051" y="0"/>
                  </a:lnTo>
                  <a:lnTo>
                    <a:pt x="81533" y="0"/>
                  </a:lnTo>
                  <a:lnTo>
                    <a:pt x="115619" y="941"/>
                  </a:lnTo>
                  <a:lnTo>
                    <a:pt x="155830" y="9210"/>
                  </a:lnTo>
                  <a:lnTo>
                    <a:pt x="193304" y="21735"/>
                  </a:lnTo>
                  <a:lnTo>
                    <a:pt x="206748" y="25255"/>
                  </a:lnTo>
                  <a:lnTo>
                    <a:pt x="213558" y="29412"/>
                  </a:lnTo>
                  <a:lnTo>
                    <a:pt x="222680" y="46030"/>
                  </a:lnTo>
                  <a:lnTo>
                    <a:pt x="223460" y="58401"/>
                  </a:lnTo>
                  <a:lnTo>
                    <a:pt x="222352" y="64334"/>
                  </a:lnTo>
                  <a:lnTo>
                    <a:pt x="213594" y="75944"/>
                  </a:lnTo>
                  <a:lnTo>
                    <a:pt x="175460" y="103344"/>
                  </a:lnTo>
                  <a:lnTo>
                    <a:pt x="136101" y="129111"/>
                  </a:lnTo>
                  <a:lnTo>
                    <a:pt x="95145" y="148327"/>
                  </a:lnTo>
                  <a:lnTo>
                    <a:pt x="84228" y="151595"/>
                  </a:lnTo>
                  <a:lnTo>
                    <a:pt x="76669" y="152353"/>
                  </a:lnTo>
                  <a:lnTo>
                    <a:pt x="100233" y="138897"/>
                  </a:lnTo>
                  <a:lnTo>
                    <a:pt x="139679" y="135767"/>
                  </a:lnTo>
                  <a:lnTo>
                    <a:pt x="176681" y="138035"/>
                  </a:lnTo>
                  <a:lnTo>
                    <a:pt x="215941" y="151758"/>
                  </a:lnTo>
                  <a:lnTo>
                    <a:pt x="239797" y="167157"/>
                  </a:lnTo>
                  <a:lnTo>
                    <a:pt x="247688" y="175578"/>
                  </a:lnTo>
                  <a:lnTo>
                    <a:pt x="261743" y="193145"/>
                  </a:lnTo>
                  <a:lnTo>
                    <a:pt x="263864" y="200259"/>
                  </a:lnTo>
                  <a:lnTo>
                    <a:pt x="262357" y="226370"/>
                  </a:lnTo>
                  <a:lnTo>
                    <a:pt x="258342" y="240466"/>
                  </a:lnTo>
                  <a:lnTo>
                    <a:pt x="248404" y="253002"/>
                  </a:lnTo>
                  <a:lnTo>
                    <a:pt x="209410" y="287779"/>
                  </a:lnTo>
                  <a:lnTo>
                    <a:pt x="168365" y="310427"/>
                  </a:lnTo>
                  <a:lnTo>
                    <a:pt x="132923" y="322754"/>
                  </a:lnTo>
                  <a:lnTo>
                    <a:pt x="91145" y="332055"/>
                  </a:lnTo>
                  <a:lnTo>
                    <a:pt x="63369" y="337361"/>
                  </a:lnTo>
                  <a:lnTo>
                    <a:pt x="41040" y="333785"/>
                  </a:lnTo>
                  <a:lnTo>
                    <a:pt x="25400" y="304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SMARTInkShape-1512"/>
            <p:cNvSpPr/>
            <p:nvPr/>
          </p:nvSpPr>
          <p:spPr>
            <a:xfrm>
              <a:off x="4809067" y="5012267"/>
              <a:ext cx="50801" cy="270934"/>
            </a:xfrm>
            <a:custGeom>
              <a:avLst/>
              <a:gdLst/>
              <a:ahLst/>
              <a:cxnLst/>
              <a:rect l="0" t="0" r="0" b="0"/>
              <a:pathLst>
                <a:path w="50801" h="270934">
                  <a:moveTo>
                    <a:pt x="0" y="0"/>
                  </a:moveTo>
                  <a:lnTo>
                    <a:pt x="0" y="7289"/>
                  </a:lnTo>
                  <a:lnTo>
                    <a:pt x="14644" y="42728"/>
                  </a:lnTo>
                  <a:lnTo>
                    <a:pt x="24089" y="84663"/>
                  </a:lnTo>
                  <a:lnTo>
                    <a:pt x="34437" y="119647"/>
                  </a:lnTo>
                  <a:lnTo>
                    <a:pt x="41293" y="149376"/>
                  </a:lnTo>
                  <a:lnTo>
                    <a:pt x="44636" y="183892"/>
                  </a:lnTo>
                  <a:lnTo>
                    <a:pt x="49988" y="225883"/>
                  </a:lnTo>
                  <a:lnTo>
                    <a:pt x="50800" y="270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7" name="SMARTInkShape-1513"/>
            <p:cNvSpPr/>
            <p:nvPr/>
          </p:nvSpPr>
          <p:spPr>
            <a:xfrm>
              <a:off x="4783667" y="4978400"/>
              <a:ext cx="186267" cy="8468"/>
            </a:xfrm>
            <a:custGeom>
              <a:avLst/>
              <a:gdLst/>
              <a:ahLst/>
              <a:cxnLst/>
              <a:rect l="0" t="0" r="0" b="0"/>
              <a:pathLst>
                <a:path w="186267" h="8468">
                  <a:moveTo>
                    <a:pt x="0" y="8467"/>
                  </a:moveTo>
                  <a:lnTo>
                    <a:pt x="40933" y="8467"/>
                  </a:lnTo>
                  <a:lnTo>
                    <a:pt x="64810" y="5958"/>
                  </a:lnTo>
                  <a:lnTo>
                    <a:pt x="88817" y="1766"/>
                  </a:lnTo>
                  <a:lnTo>
                    <a:pt x="126147" y="349"/>
                  </a:lnTo>
                  <a:lnTo>
                    <a:pt x="1862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SMARTInkShape-1514"/>
            <p:cNvSpPr/>
            <p:nvPr/>
          </p:nvSpPr>
          <p:spPr>
            <a:xfrm>
              <a:off x="4834467" y="5088467"/>
              <a:ext cx="101601" cy="8467"/>
            </a:xfrm>
            <a:custGeom>
              <a:avLst/>
              <a:gdLst/>
              <a:ahLst/>
              <a:cxnLst/>
              <a:rect l="0" t="0" r="0" b="0"/>
              <a:pathLst>
                <a:path w="101601" h="8467">
                  <a:moveTo>
                    <a:pt x="0" y="0"/>
                  </a:moveTo>
                  <a:lnTo>
                    <a:pt x="39804" y="0"/>
                  </a:lnTo>
                  <a:lnTo>
                    <a:pt x="101600"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1515"/>
            <p:cNvSpPr/>
            <p:nvPr/>
          </p:nvSpPr>
          <p:spPr>
            <a:xfrm>
              <a:off x="5147733" y="5283200"/>
              <a:ext cx="8468" cy="118534"/>
            </a:xfrm>
            <a:custGeom>
              <a:avLst/>
              <a:gdLst/>
              <a:ahLst/>
              <a:cxnLst/>
              <a:rect l="0" t="0" r="0" b="0"/>
              <a:pathLst>
                <a:path w="8468" h="118534">
                  <a:moveTo>
                    <a:pt x="0" y="0"/>
                  </a:moveTo>
                  <a:lnTo>
                    <a:pt x="0" y="37833"/>
                  </a:lnTo>
                  <a:lnTo>
                    <a:pt x="0" y="78896"/>
                  </a:lnTo>
                  <a:lnTo>
                    <a:pt x="8467" y="118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1516"/>
            <p:cNvSpPr/>
            <p:nvPr/>
          </p:nvSpPr>
          <p:spPr>
            <a:xfrm>
              <a:off x="5808133" y="5244455"/>
              <a:ext cx="16935" cy="182679"/>
            </a:xfrm>
            <a:custGeom>
              <a:avLst/>
              <a:gdLst/>
              <a:ahLst/>
              <a:cxnLst/>
              <a:rect l="0" t="0" r="0" b="0"/>
              <a:pathLst>
                <a:path w="16935" h="182679">
                  <a:moveTo>
                    <a:pt x="16934" y="4878"/>
                  </a:moveTo>
                  <a:lnTo>
                    <a:pt x="12440" y="384"/>
                  </a:lnTo>
                  <a:lnTo>
                    <a:pt x="11115" y="0"/>
                  </a:lnTo>
                  <a:lnTo>
                    <a:pt x="10233" y="686"/>
                  </a:lnTo>
                  <a:lnTo>
                    <a:pt x="9644" y="2083"/>
                  </a:lnTo>
                  <a:lnTo>
                    <a:pt x="8311" y="3015"/>
                  </a:lnTo>
                  <a:lnTo>
                    <a:pt x="4321" y="4051"/>
                  </a:lnTo>
                  <a:lnTo>
                    <a:pt x="2881" y="6209"/>
                  </a:lnTo>
                  <a:lnTo>
                    <a:pt x="380" y="23879"/>
                  </a:lnTo>
                  <a:lnTo>
                    <a:pt x="33" y="65070"/>
                  </a:lnTo>
                  <a:lnTo>
                    <a:pt x="4" y="99899"/>
                  </a:lnTo>
                  <a:lnTo>
                    <a:pt x="1" y="134775"/>
                  </a:lnTo>
                  <a:lnTo>
                    <a:pt x="0" y="1826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1" name="SMARTInkShape-1517"/>
            <p:cNvSpPr/>
            <p:nvPr/>
          </p:nvSpPr>
          <p:spPr>
            <a:xfrm>
              <a:off x="4859867" y="5233608"/>
              <a:ext cx="186267" cy="15726"/>
            </a:xfrm>
            <a:custGeom>
              <a:avLst/>
              <a:gdLst/>
              <a:ahLst/>
              <a:cxnLst/>
              <a:rect l="0" t="0" r="0" b="0"/>
              <a:pathLst>
                <a:path w="186267" h="15726">
                  <a:moveTo>
                    <a:pt x="0" y="15725"/>
                  </a:moveTo>
                  <a:lnTo>
                    <a:pt x="32239" y="14785"/>
                  </a:lnTo>
                  <a:lnTo>
                    <a:pt x="68634" y="8436"/>
                  </a:lnTo>
                  <a:lnTo>
                    <a:pt x="110185" y="4905"/>
                  </a:lnTo>
                  <a:lnTo>
                    <a:pt x="134966" y="0"/>
                  </a:lnTo>
                  <a:lnTo>
                    <a:pt x="186266" y="72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2" name="SMARTInkShape-1518"/>
            <p:cNvSpPr/>
            <p:nvPr/>
          </p:nvSpPr>
          <p:spPr>
            <a:xfrm>
              <a:off x="5452533" y="5003800"/>
              <a:ext cx="16935" cy="287868"/>
            </a:xfrm>
            <a:custGeom>
              <a:avLst/>
              <a:gdLst/>
              <a:ahLst/>
              <a:cxnLst/>
              <a:rect l="0" t="0" r="0" b="0"/>
              <a:pathLst>
                <a:path w="16935" h="287868">
                  <a:moveTo>
                    <a:pt x="0" y="0"/>
                  </a:moveTo>
                  <a:lnTo>
                    <a:pt x="941" y="30375"/>
                  </a:lnTo>
                  <a:lnTo>
                    <a:pt x="7290" y="68388"/>
                  </a:lnTo>
                  <a:lnTo>
                    <a:pt x="8233" y="108489"/>
                  </a:lnTo>
                  <a:lnTo>
                    <a:pt x="8398" y="142421"/>
                  </a:lnTo>
                  <a:lnTo>
                    <a:pt x="8446" y="180906"/>
                  </a:lnTo>
                  <a:lnTo>
                    <a:pt x="8462" y="215619"/>
                  </a:lnTo>
                  <a:lnTo>
                    <a:pt x="10974" y="253109"/>
                  </a:lnTo>
                  <a:lnTo>
                    <a:pt x="16934" y="287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6" name="SMARTInkShape-Group314"/>
          <p:cNvGrpSpPr/>
          <p:nvPr/>
        </p:nvGrpSpPr>
        <p:grpSpPr>
          <a:xfrm>
            <a:off x="10676467" y="2844831"/>
            <a:ext cx="380897" cy="304770"/>
            <a:chOff x="10676467" y="2844831"/>
            <a:chExt cx="380897" cy="304770"/>
          </a:xfrm>
        </p:grpSpPr>
        <p:sp>
          <p:nvSpPr>
            <p:cNvPr id="344" name="SMARTInkShape-1519"/>
            <p:cNvSpPr/>
            <p:nvPr/>
          </p:nvSpPr>
          <p:spPr>
            <a:xfrm>
              <a:off x="10676467" y="2844831"/>
              <a:ext cx="380897" cy="304770"/>
            </a:xfrm>
            <a:custGeom>
              <a:avLst/>
              <a:gdLst/>
              <a:ahLst/>
              <a:cxnLst/>
              <a:rect l="0" t="0" r="0" b="0"/>
              <a:pathLst>
                <a:path w="380897" h="304770">
                  <a:moveTo>
                    <a:pt x="372533" y="8436"/>
                  </a:moveTo>
                  <a:lnTo>
                    <a:pt x="380896" y="73"/>
                  </a:lnTo>
                  <a:lnTo>
                    <a:pt x="376475" y="0"/>
                  </a:lnTo>
                  <a:lnTo>
                    <a:pt x="335872" y="27576"/>
                  </a:lnTo>
                  <a:lnTo>
                    <a:pt x="294323" y="52728"/>
                  </a:lnTo>
                  <a:lnTo>
                    <a:pt x="252057" y="87316"/>
                  </a:lnTo>
                  <a:lnTo>
                    <a:pt x="212239" y="126461"/>
                  </a:lnTo>
                  <a:lnTo>
                    <a:pt x="172189" y="166450"/>
                  </a:lnTo>
                  <a:lnTo>
                    <a:pt x="131003" y="200344"/>
                  </a:lnTo>
                  <a:lnTo>
                    <a:pt x="89439" y="232176"/>
                  </a:lnTo>
                  <a:lnTo>
                    <a:pt x="49709" y="263445"/>
                  </a:lnTo>
                  <a:lnTo>
                    <a:pt x="0" y="3047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1520"/>
            <p:cNvSpPr/>
            <p:nvPr/>
          </p:nvSpPr>
          <p:spPr>
            <a:xfrm>
              <a:off x="10735733" y="2879904"/>
              <a:ext cx="278043" cy="260719"/>
            </a:xfrm>
            <a:custGeom>
              <a:avLst/>
              <a:gdLst/>
              <a:ahLst/>
              <a:cxnLst/>
              <a:rect l="0" t="0" r="0" b="0"/>
              <a:pathLst>
                <a:path w="278043" h="260719">
                  <a:moveTo>
                    <a:pt x="101600" y="15696"/>
                  </a:moveTo>
                  <a:lnTo>
                    <a:pt x="101600" y="20191"/>
                  </a:lnTo>
                  <a:lnTo>
                    <a:pt x="84448" y="58315"/>
                  </a:lnTo>
                  <a:lnTo>
                    <a:pt x="70222" y="96114"/>
                  </a:lnTo>
                  <a:lnTo>
                    <a:pt x="63731" y="115307"/>
                  </a:lnTo>
                  <a:lnTo>
                    <a:pt x="47875" y="157403"/>
                  </a:lnTo>
                  <a:lnTo>
                    <a:pt x="43063" y="194968"/>
                  </a:lnTo>
                  <a:lnTo>
                    <a:pt x="42821" y="202944"/>
                  </a:lnTo>
                  <a:lnTo>
                    <a:pt x="47568" y="216823"/>
                  </a:lnTo>
                  <a:lnTo>
                    <a:pt x="61450" y="236570"/>
                  </a:lnTo>
                  <a:lnTo>
                    <a:pt x="74860" y="246501"/>
                  </a:lnTo>
                  <a:lnTo>
                    <a:pt x="105987" y="258640"/>
                  </a:lnTo>
                  <a:lnTo>
                    <a:pt x="134034" y="260718"/>
                  </a:lnTo>
                  <a:lnTo>
                    <a:pt x="172596" y="254461"/>
                  </a:lnTo>
                  <a:lnTo>
                    <a:pt x="183954" y="251636"/>
                  </a:lnTo>
                  <a:lnTo>
                    <a:pt x="219398" y="237000"/>
                  </a:lnTo>
                  <a:lnTo>
                    <a:pt x="244866" y="224772"/>
                  </a:lnTo>
                  <a:lnTo>
                    <a:pt x="260284" y="207153"/>
                  </a:lnTo>
                  <a:lnTo>
                    <a:pt x="272274" y="179564"/>
                  </a:lnTo>
                  <a:lnTo>
                    <a:pt x="277992" y="142348"/>
                  </a:lnTo>
                  <a:lnTo>
                    <a:pt x="278042" y="112593"/>
                  </a:lnTo>
                  <a:lnTo>
                    <a:pt x="274720" y="97645"/>
                  </a:lnTo>
                  <a:lnTo>
                    <a:pt x="252192" y="61108"/>
                  </a:lnTo>
                  <a:lnTo>
                    <a:pt x="238517" y="39500"/>
                  </a:lnTo>
                  <a:lnTo>
                    <a:pt x="213561" y="19718"/>
                  </a:lnTo>
                  <a:lnTo>
                    <a:pt x="173777" y="6365"/>
                  </a:lnTo>
                  <a:lnTo>
                    <a:pt x="131849" y="264"/>
                  </a:lnTo>
                  <a:lnTo>
                    <a:pt x="93151" y="0"/>
                  </a:lnTo>
                  <a:lnTo>
                    <a:pt x="52755" y="8031"/>
                  </a:lnTo>
                  <a:lnTo>
                    <a:pt x="36617" y="14171"/>
                  </a:lnTo>
                  <a:lnTo>
                    <a:pt x="21303" y="29146"/>
                  </a:lnTo>
                  <a:lnTo>
                    <a:pt x="0" y="580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118807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280575"/>
          </a:xfrm>
        </p:spPr>
        <p:txBody>
          <a:bodyPr>
            <a:normAutofit fontScale="90000"/>
          </a:bodyPr>
          <a:lstStyle/>
          <a:p>
            <a:r>
              <a:rPr lang="en-US" dirty="0"/>
              <a:t>Lesson </a:t>
            </a:r>
            <a:r>
              <a:rPr lang="en-US" dirty="0" smtClean="0"/>
              <a:t>4a.5: </a:t>
            </a:r>
            <a:r>
              <a:rPr lang="en-US" dirty="0"/>
              <a:t>Opposites and </a:t>
            </a:r>
            <a:r>
              <a:rPr lang="en-US" dirty="0" smtClean="0"/>
              <a:t>Context</a:t>
            </a:r>
            <a:endParaRPr lang="en-US" dirty="0"/>
          </a:p>
        </p:txBody>
      </p:sp>
      <p:sp>
        <p:nvSpPr>
          <p:cNvPr id="3" name="Content Placeholder 2"/>
          <p:cNvSpPr>
            <a:spLocks noGrp="1"/>
          </p:cNvSpPr>
          <p:nvPr>
            <p:ph idx="1"/>
          </p:nvPr>
        </p:nvSpPr>
        <p:spPr>
          <a:xfrm>
            <a:off x="621749" y="819535"/>
            <a:ext cx="8713321" cy="4752209"/>
          </a:xfrm>
        </p:spPr>
        <p:txBody>
          <a:bodyPr>
            <a:normAutofit/>
          </a:bodyPr>
          <a:lstStyle/>
          <a:p>
            <a:pPr marL="0" indent="0">
              <a:buNone/>
            </a:pPr>
            <a:r>
              <a:rPr lang="en-US" sz="2400" dirty="0" smtClean="0">
                <a:solidFill>
                  <a:schemeClr val="tx1"/>
                </a:solidFill>
              </a:rPr>
              <a:t>11. Write four statements that use a rational number that is not an integer for profit or loss, place that point on the appropriate number line, and order them from greatest to least. Two numbers must be more than 0 and two numbers must be less than 0. </a:t>
            </a:r>
          </a:p>
          <a:p>
            <a:pPr marL="0" indent="0">
              <a:buNone/>
            </a:pPr>
            <a:r>
              <a:rPr lang="en-US" sz="2400" dirty="0" smtClean="0">
                <a:solidFill>
                  <a:schemeClr val="tx1"/>
                </a:solidFill>
              </a:rPr>
              <a:t>a. </a:t>
            </a:r>
          </a:p>
          <a:p>
            <a:pPr marL="0" indent="0">
              <a:buNone/>
            </a:pPr>
            <a:endParaRPr lang="en-US" sz="2400" dirty="0" smtClean="0">
              <a:solidFill>
                <a:schemeClr val="tx1"/>
              </a:solidFill>
            </a:endParaRPr>
          </a:p>
          <a:p>
            <a:pPr marL="0" indent="0">
              <a:buNone/>
            </a:pPr>
            <a:r>
              <a:rPr lang="en-US" sz="2400" dirty="0">
                <a:solidFill>
                  <a:schemeClr val="tx1"/>
                </a:solidFill>
              </a:rPr>
              <a:t>b</a:t>
            </a:r>
            <a:r>
              <a:rPr lang="en-US" sz="2400" dirty="0" smtClean="0">
                <a:solidFill>
                  <a:schemeClr val="tx1"/>
                </a:solidFill>
              </a:rPr>
              <a:t>. </a:t>
            </a:r>
          </a:p>
          <a:p>
            <a:pPr marL="0" indent="0">
              <a:buNone/>
            </a:pPr>
            <a:endParaRPr lang="en-US" sz="2400" dirty="0" smtClean="0">
              <a:solidFill>
                <a:schemeClr val="tx1"/>
              </a:solidFill>
            </a:endParaRPr>
          </a:p>
          <a:p>
            <a:pPr marL="0" indent="0">
              <a:buNone/>
            </a:pPr>
            <a:r>
              <a:rPr lang="en-US" sz="2400" dirty="0">
                <a:solidFill>
                  <a:schemeClr val="tx1"/>
                </a:solidFill>
              </a:rPr>
              <a:t>c</a:t>
            </a:r>
            <a:r>
              <a:rPr lang="en-US" sz="2400" dirty="0" smtClean="0">
                <a:solidFill>
                  <a:schemeClr val="tx1"/>
                </a:solidFill>
              </a:rPr>
              <a:t>.</a:t>
            </a:r>
          </a:p>
          <a:p>
            <a:pPr marL="0" indent="0">
              <a:buNone/>
            </a:pPr>
            <a:r>
              <a:rPr lang="en-US" sz="2400" dirty="0" smtClean="0">
                <a:solidFill>
                  <a:schemeClr val="tx1"/>
                </a:solidFill>
              </a:rPr>
              <a:t> </a:t>
            </a:r>
          </a:p>
          <a:p>
            <a:pPr marL="0" indent="0">
              <a:buNone/>
            </a:pPr>
            <a:r>
              <a:rPr lang="en-US" sz="2400" dirty="0" smtClean="0">
                <a:solidFill>
                  <a:schemeClr val="tx1"/>
                </a:solidFill>
              </a:rPr>
              <a:t>d.</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129" name="Rectangle 128"/>
          <p:cNvSpPr/>
          <p:nvPr/>
        </p:nvSpPr>
        <p:spPr>
          <a:xfrm>
            <a:off x="9335070" y="1199567"/>
            <a:ext cx="2442948"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p:cNvSpPr txBox="1"/>
          <p:nvPr/>
        </p:nvSpPr>
        <p:spPr>
          <a:xfrm>
            <a:off x="10536717" y="5734661"/>
            <a:ext cx="1583141" cy="369332"/>
          </a:xfrm>
          <a:prstGeom prst="rect">
            <a:avLst/>
          </a:prstGeom>
          <a:noFill/>
        </p:spPr>
        <p:txBody>
          <a:bodyPr wrap="square" rtlCol="0">
            <a:spAutoFit/>
          </a:bodyPr>
          <a:lstStyle/>
          <a:p>
            <a:pPr algn="ctr"/>
            <a:r>
              <a:rPr lang="en-US" dirty="0" smtClean="0"/>
              <a:t>Profit/Loss</a:t>
            </a:r>
            <a:endParaRPr lang="en-US" dirty="0"/>
          </a:p>
        </p:txBody>
      </p:sp>
      <p:grpSp>
        <p:nvGrpSpPr>
          <p:cNvPr id="90" name="Group 89"/>
          <p:cNvGrpSpPr/>
          <p:nvPr/>
        </p:nvGrpSpPr>
        <p:grpSpPr>
          <a:xfrm>
            <a:off x="11226995" y="567178"/>
            <a:ext cx="167168" cy="5004566"/>
            <a:chOff x="7622369" y="567178"/>
            <a:chExt cx="167168" cy="5004566"/>
          </a:xfrm>
        </p:grpSpPr>
        <p:grpSp>
          <p:nvGrpSpPr>
            <p:cNvPr id="91" name="Group 90"/>
            <p:cNvGrpSpPr/>
            <p:nvPr/>
          </p:nvGrpSpPr>
          <p:grpSpPr>
            <a:xfrm>
              <a:off x="7622369" y="567178"/>
              <a:ext cx="167168" cy="5004566"/>
              <a:chOff x="7852135" y="1732814"/>
              <a:chExt cx="167168" cy="5004566"/>
            </a:xfrm>
          </p:grpSpPr>
          <p:cxnSp>
            <p:nvCxnSpPr>
              <p:cNvPr id="93" name="Straight Connector 92"/>
              <p:cNvCxnSpPr/>
              <p:nvPr/>
            </p:nvCxnSpPr>
            <p:spPr>
              <a:xfrm flipV="1">
                <a:off x="7934537" y="1732814"/>
                <a:ext cx="1" cy="5004566"/>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7854498" y="5973183"/>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7854497" y="51007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7854494" y="553261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7854496" y="464852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7852139" y="422012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7852138" y="334768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7852135" y="377956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7852137" y="289547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7854498" y="246830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7854494" y="202774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92" name="Straight Arrow Connector 91"/>
            <p:cNvCxnSpPr/>
            <p:nvPr/>
          </p:nvCxnSpPr>
          <p:spPr>
            <a:xfrm>
              <a:off x="7622878" y="52252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 name="Slide Number Placeholder 4"/>
          <p:cNvSpPr>
            <a:spLocks noGrp="1"/>
          </p:cNvSpPr>
          <p:nvPr>
            <p:ph type="sldNum" sz="quarter" idx="12"/>
          </p:nvPr>
        </p:nvSpPr>
        <p:spPr/>
        <p:txBody>
          <a:bodyPr/>
          <a:lstStyle/>
          <a:p>
            <a:fld id="{DA776C46-10C5-4740-99D6-35440904B56D}" type="slidenum">
              <a:rPr lang="en-US" smtClean="0"/>
              <a:t>11</a:t>
            </a:fld>
            <a:endParaRPr lang="en-US" dirty="0"/>
          </a:p>
        </p:txBody>
      </p:sp>
    </p:spTree>
    <p:extLst>
      <p:ext uri="{BB962C8B-B14F-4D97-AF65-F5344CB8AC3E}">
        <p14:creationId xmlns:p14="http://schemas.microsoft.com/office/powerpoint/2010/main" val="119244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280575"/>
          </a:xfrm>
        </p:spPr>
        <p:txBody>
          <a:bodyPr>
            <a:normAutofit fontScale="90000"/>
          </a:bodyPr>
          <a:lstStyle/>
          <a:p>
            <a:r>
              <a:rPr lang="en-US" dirty="0"/>
              <a:t>Lesson </a:t>
            </a:r>
            <a:r>
              <a:rPr lang="en-US" dirty="0" smtClean="0"/>
              <a:t>4a.5: </a:t>
            </a:r>
            <a:r>
              <a:rPr lang="en-US" dirty="0"/>
              <a:t>Opposites and </a:t>
            </a:r>
            <a:r>
              <a:rPr lang="en-US" dirty="0" smtClean="0"/>
              <a:t>Context</a:t>
            </a:r>
            <a:endParaRPr lang="en-US" dirty="0"/>
          </a:p>
        </p:txBody>
      </p:sp>
      <p:sp>
        <p:nvSpPr>
          <p:cNvPr id="3" name="Content Placeholder 2"/>
          <p:cNvSpPr>
            <a:spLocks noGrp="1"/>
          </p:cNvSpPr>
          <p:nvPr>
            <p:ph idx="1"/>
          </p:nvPr>
        </p:nvSpPr>
        <p:spPr>
          <a:xfrm>
            <a:off x="621749" y="819535"/>
            <a:ext cx="8713321" cy="4752209"/>
          </a:xfrm>
        </p:spPr>
        <p:txBody>
          <a:bodyPr>
            <a:normAutofit/>
          </a:bodyPr>
          <a:lstStyle/>
          <a:p>
            <a:pPr marL="0" indent="0">
              <a:buNone/>
            </a:pPr>
            <a:r>
              <a:rPr lang="en-US" sz="2400" dirty="0" smtClean="0">
                <a:solidFill>
                  <a:schemeClr val="tx1"/>
                </a:solidFill>
              </a:rPr>
              <a:t>11. Write four statements that use a rational number that is not an integer for profit or loss, place that point on the appropriate number line, and order them from greatest to least. Two numbers must be more than 0 and two numbers must be less than 0. </a:t>
            </a:r>
          </a:p>
          <a:p>
            <a:pPr marL="0" indent="0">
              <a:buNone/>
            </a:pPr>
            <a:r>
              <a:rPr lang="en-US" sz="2400" dirty="0" smtClean="0">
                <a:solidFill>
                  <a:schemeClr val="tx1"/>
                </a:solidFill>
              </a:rPr>
              <a:t>a.  	Juan won $4.50.</a:t>
            </a:r>
          </a:p>
          <a:p>
            <a:pPr marL="0" indent="0">
              <a:buNone/>
            </a:pPr>
            <a:endParaRPr lang="en-US" sz="2400" dirty="0" smtClean="0">
              <a:solidFill>
                <a:schemeClr val="tx1"/>
              </a:solidFill>
            </a:endParaRPr>
          </a:p>
          <a:p>
            <a:pPr marL="0" indent="0">
              <a:buNone/>
            </a:pPr>
            <a:r>
              <a:rPr lang="en-US" sz="2400" dirty="0">
                <a:solidFill>
                  <a:schemeClr val="tx1"/>
                </a:solidFill>
              </a:rPr>
              <a:t>b</a:t>
            </a:r>
            <a:r>
              <a:rPr lang="en-US" sz="2400" dirty="0" smtClean="0">
                <a:solidFill>
                  <a:schemeClr val="tx1"/>
                </a:solidFill>
              </a:rPr>
              <a:t>. 	</a:t>
            </a:r>
            <a:r>
              <a:rPr lang="en-US" sz="2400" dirty="0" smtClean="0"/>
              <a:t>Alanna</a:t>
            </a:r>
            <a:r>
              <a:rPr lang="en-US" sz="2400" dirty="0" smtClean="0">
                <a:solidFill>
                  <a:schemeClr val="tx1"/>
                </a:solidFill>
              </a:rPr>
              <a:t> received $2.25 from the tooth fairy.</a:t>
            </a:r>
          </a:p>
          <a:p>
            <a:pPr marL="0" indent="0">
              <a:buNone/>
            </a:pPr>
            <a:endParaRPr lang="en-US" sz="2400" dirty="0" smtClean="0">
              <a:solidFill>
                <a:schemeClr val="tx1"/>
              </a:solidFill>
            </a:endParaRPr>
          </a:p>
          <a:p>
            <a:pPr marL="0" indent="0">
              <a:buNone/>
            </a:pPr>
            <a:r>
              <a:rPr lang="en-US" sz="2400" dirty="0">
                <a:solidFill>
                  <a:schemeClr val="tx1"/>
                </a:solidFill>
              </a:rPr>
              <a:t>c</a:t>
            </a:r>
            <a:r>
              <a:rPr lang="en-US" sz="2400" dirty="0" smtClean="0">
                <a:solidFill>
                  <a:schemeClr val="tx1"/>
                </a:solidFill>
              </a:rPr>
              <a:t>. 	Justin owes Ian $1.25.</a:t>
            </a:r>
          </a:p>
          <a:p>
            <a:pPr marL="0" indent="0">
              <a:buNone/>
            </a:pPr>
            <a:r>
              <a:rPr lang="en-US" sz="2400" dirty="0" smtClean="0">
                <a:solidFill>
                  <a:schemeClr val="tx1"/>
                </a:solidFill>
              </a:rPr>
              <a:t> </a:t>
            </a:r>
          </a:p>
          <a:p>
            <a:pPr marL="0" indent="0">
              <a:buNone/>
            </a:pPr>
            <a:r>
              <a:rPr lang="en-US" sz="2400" dirty="0" smtClean="0">
                <a:solidFill>
                  <a:schemeClr val="tx1"/>
                </a:solidFill>
              </a:rPr>
              <a:t>d. 	Dylan lost $4.25.</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129" name="Rectangle 128"/>
          <p:cNvSpPr/>
          <p:nvPr/>
        </p:nvSpPr>
        <p:spPr>
          <a:xfrm>
            <a:off x="9335070" y="1199567"/>
            <a:ext cx="2442948"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p:cNvSpPr txBox="1"/>
          <p:nvPr/>
        </p:nvSpPr>
        <p:spPr>
          <a:xfrm>
            <a:off x="10536717" y="5734661"/>
            <a:ext cx="1583141" cy="369332"/>
          </a:xfrm>
          <a:prstGeom prst="rect">
            <a:avLst/>
          </a:prstGeom>
          <a:noFill/>
        </p:spPr>
        <p:txBody>
          <a:bodyPr wrap="square" rtlCol="0">
            <a:spAutoFit/>
          </a:bodyPr>
          <a:lstStyle/>
          <a:p>
            <a:pPr algn="ctr"/>
            <a:r>
              <a:rPr lang="en-US" dirty="0" smtClean="0"/>
              <a:t>Profit/Loss</a:t>
            </a:r>
            <a:endParaRPr lang="en-US" dirty="0"/>
          </a:p>
        </p:txBody>
      </p:sp>
      <p:grpSp>
        <p:nvGrpSpPr>
          <p:cNvPr id="90" name="Group 89"/>
          <p:cNvGrpSpPr/>
          <p:nvPr/>
        </p:nvGrpSpPr>
        <p:grpSpPr>
          <a:xfrm>
            <a:off x="11226995" y="567178"/>
            <a:ext cx="167168" cy="5004566"/>
            <a:chOff x="7622369" y="567178"/>
            <a:chExt cx="167168" cy="5004566"/>
          </a:xfrm>
        </p:grpSpPr>
        <p:grpSp>
          <p:nvGrpSpPr>
            <p:cNvPr id="91" name="Group 90"/>
            <p:cNvGrpSpPr/>
            <p:nvPr/>
          </p:nvGrpSpPr>
          <p:grpSpPr>
            <a:xfrm>
              <a:off x="7622369" y="567178"/>
              <a:ext cx="167168" cy="5004566"/>
              <a:chOff x="7852135" y="1732814"/>
              <a:chExt cx="167168" cy="5004566"/>
            </a:xfrm>
          </p:grpSpPr>
          <p:cxnSp>
            <p:nvCxnSpPr>
              <p:cNvPr id="93" name="Straight Connector 92"/>
              <p:cNvCxnSpPr/>
              <p:nvPr/>
            </p:nvCxnSpPr>
            <p:spPr>
              <a:xfrm flipV="1">
                <a:off x="7934537" y="1732814"/>
                <a:ext cx="1" cy="5004566"/>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7854498" y="5973183"/>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7854497" y="51007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7854494" y="553261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7854496" y="464852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7852139" y="422012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7852138" y="334768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7852135" y="377956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7852137" y="289547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7854498" y="246830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7854494" y="202774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92" name="Straight Arrow Connector 91"/>
            <p:cNvCxnSpPr/>
            <p:nvPr/>
          </p:nvCxnSpPr>
          <p:spPr>
            <a:xfrm>
              <a:off x="7622878" y="52252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 name="Slide Number Placeholder 4"/>
          <p:cNvSpPr>
            <a:spLocks noGrp="1"/>
          </p:cNvSpPr>
          <p:nvPr>
            <p:ph type="sldNum" sz="quarter" idx="12"/>
          </p:nvPr>
        </p:nvSpPr>
        <p:spPr/>
        <p:txBody>
          <a:bodyPr/>
          <a:lstStyle/>
          <a:p>
            <a:fld id="{DA776C46-10C5-4740-99D6-35440904B56D}" type="slidenum">
              <a:rPr lang="en-US" smtClean="0"/>
              <a:t>12</a:t>
            </a:fld>
            <a:endParaRPr lang="en-US" dirty="0"/>
          </a:p>
        </p:txBody>
      </p:sp>
      <p:grpSp>
        <p:nvGrpSpPr>
          <p:cNvPr id="131" name="SMARTInkShape-Group315"/>
          <p:cNvGrpSpPr/>
          <p:nvPr/>
        </p:nvGrpSpPr>
        <p:grpSpPr>
          <a:xfrm>
            <a:off x="10913638" y="2895634"/>
            <a:ext cx="465181" cy="237031"/>
            <a:chOff x="10913638" y="2895634"/>
            <a:chExt cx="465181" cy="237031"/>
          </a:xfrm>
        </p:grpSpPr>
        <p:sp>
          <p:nvSpPr>
            <p:cNvPr id="128" name="SMARTInkShape-1521"/>
            <p:cNvSpPr/>
            <p:nvPr/>
          </p:nvSpPr>
          <p:spPr>
            <a:xfrm>
              <a:off x="11252582" y="2971800"/>
              <a:ext cx="126237" cy="126885"/>
            </a:xfrm>
            <a:custGeom>
              <a:avLst/>
              <a:gdLst/>
              <a:ahLst/>
              <a:cxnLst/>
              <a:rect l="0" t="0" r="0" b="0"/>
              <a:pathLst>
                <a:path w="126237" h="126885">
                  <a:moveTo>
                    <a:pt x="75818" y="0"/>
                  </a:moveTo>
                  <a:lnTo>
                    <a:pt x="75818" y="29515"/>
                  </a:lnTo>
                  <a:lnTo>
                    <a:pt x="74878" y="30966"/>
                  </a:lnTo>
                  <a:lnTo>
                    <a:pt x="73309" y="31933"/>
                  </a:lnTo>
                  <a:lnTo>
                    <a:pt x="68528" y="33485"/>
                  </a:lnTo>
                  <a:lnTo>
                    <a:pt x="58894" y="42324"/>
                  </a:lnTo>
                  <a:lnTo>
                    <a:pt x="58885" y="25506"/>
                  </a:lnTo>
                  <a:lnTo>
                    <a:pt x="74537" y="9748"/>
                  </a:lnTo>
                  <a:lnTo>
                    <a:pt x="82996" y="8579"/>
                  </a:lnTo>
                  <a:lnTo>
                    <a:pt x="108124" y="8467"/>
                  </a:lnTo>
                  <a:lnTo>
                    <a:pt x="125326" y="24120"/>
                  </a:lnTo>
                  <a:lnTo>
                    <a:pt x="126236" y="29515"/>
                  </a:lnTo>
                  <a:lnTo>
                    <a:pt x="123939" y="34442"/>
                  </a:lnTo>
                  <a:lnTo>
                    <a:pt x="119297" y="40774"/>
                  </a:lnTo>
                  <a:lnTo>
                    <a:pt x="118489" y="46366"/>
                  </a:lnTo>
                  <a:lnTo>
                    <a:pt x="117436" y="47844"/>
                  </a:lnTo>
                  <a:lnTo>
                    <a:pt x="115793" y="48829"/>
                  </a:lnTo>
                  <a:lnTo>
                    <a:pt x="113757" y="49486"/>
                  </a:lnTo>
                  <a:lnTo>
                    <a:pt x="112399" y="50865"/>
                  </a:lnTo>
                  <a:lnTo>
                    <a:pt x="110891" y="54905"/>
                  </a:lnTo>
                  <a:lnTo>
                    <a:pt x="110042" y="62470"/>
                  </a:lnTo>
                  <a:lnTo>
                    <a:pt x="108982" y="64224"/>
                  </a:lnTo>
                  <a:lnTo>
                    <a:pt x="107335" y="65394"/>
                  </a:lnTo>
                  <a:lnTo>
                    <a:pt x="102425" y="67271"/>
                  </a:lnTo>
                  <a:lnTo>
                    <a:pt x="85841" y="83129"/>
                  </a:lnTo>
                  <a:lnTo>
                    <a:pt x="82469" y="83983"/>
                  </a:lnTo>
                  <a:lnTo>
                    <a:pt x="54877" y="84663"/>
                  </a:lnTo>
                  <a:lnTo>
                    <a:pt x="53391" y="83724"/>
                  </a:lnTo>
                  <a:lnTo>
                    <a:pt x="52399" y="82156"/>
                  </a:lnTo>
                  <a:lnTo>
                    <a:pt x="51739" y="80171"/>
                  </a:lnTo>
                  <a:lnTo>
                    <a:pt x="40016" y="65903"/>
                  </a:lnTo>
                  <a:lnTo>
                    <a:pt x="34776" y="60578"/>
                  </a:lnTo>
                  <a:lnTo>
                    <a:pt x="33597" y="52092"/>
                  </a:lnTo>
                  <a:lnTo>
                    <a:pt x="33485" y="30662"/>
                  </a:lnTo>
                  <a:lnTo>
                    <a:pt x="34425" y="28908"/>
                  </a:lnTo>
                  <a:lnTo>
                    <a:pt x="35994" y="27739"/>
                  </a:lnTo>
                  <a:lnTo>
                    <a:pt x="37981" y="26959"/>
                  </a:lnTo>
                  <a:lnTo>
                    <a:pt x="39303" y="25499"/>
                  </a:lnTo>
                  <a:lnTo>
                    <a:pt x="40775" y="21367"/>
                  </a:lnTo>
                  <a:lnTo>
                    <a:pt x="42108" y="19889"/>
                  </a:lnTo>
                  <a:lnTo>
                    <a:pt x="46098" y="18247"/>
                  </a:lnTo>
                  <a:lnTo>
                    <a:pt x="47538" y="16869"/>
                  </a:lnTo>
                  <a:lnTo>
                    <a:pt x="49137" y="12828"/>
                  </a:lnTo>
                  <a:lnTo>
                    <a:pt x="50505" y="11374"/>
                  </a:lnTo>
                  <a:lnTo>
                    <a:pt x="54533" y="9759"/>
                  </a:lnTo>
                  <a:lnTo>
                    <a:pt x="88288" y="8470"/>
                  </a:lnTo>
                  <a:lnTo>
                    <a:pt x="89776" y="9410"/>
                  </a:lnTo>
                  <a:lnTo>
                    <a:pt x="90767" y="10977"/>
                  </a:lnTo>
                  <a:lnTo>
                    <a:pt x="92360" y="15757"/>
                  </a:lnTo>
                  <a:lnTo>
                    <a:pt x="100006" y="24120"/>
                  </a:lnTo>
                  <a:lnTo>
                    <a:pt x="100861" y="29515"/>
                  </a:lnTo>
                  <a:lnTo>
                    <a:pt x="101218" y="63269"/>
                  </a:lnTo>
                  <a:lnTo>
                    <a:pt x="98709" y="68257"/>
                  </a:lnTo>
                  <a:lnTo>
                    <a:pt x="85811" y="83025"/>
                  </a:lnTo>
                  <a:lnTo>
                    <a:pt x="84962" y="86446"/>
                  </a:lnTo>
                  <a:lnTo>
                    <a:pt x="84736" y="88675"/>
                  </a:lnTo>
                  <a:lnTo>
                    <a:pt x="83645" y="90161"/>
                  </a:lnTo>
                  <a:lnTo>
                    <a:pt x="81976" y="91152"/>
                  </a:lnTo>
                  <a:lnTo>
                    <a:pt x="79924" y="91812"/>
                  </a:lnTo>
                  <a:lnTo>
                    <a:pt x="67149" y="99661"/>
                  </a:lnTo>
                  <a:lnTo>
                    <a:pt x="42123" y="101578"/>
                  </a:lnTo>
                  <a:lnTo>
                    <a:pt x="37951" y="101590"/>
                  </a:lnTo>
                  <a:lnTo>
                    <a:pt x="32961" y="99087"/>
                  </a:lnTo>
                  <a:lnTo>
                    <a:pt x="27607" y="95779"/>
                  </a:lnTo>
                  <a:lnTo>
                    <a:pt x="22093" y="94310"/>
                  </a:lnTo>
                  <a:lnTo>
                    <a:pt x="20246" y="92976"/>
                  </a:lnTo>
                  <a:lnTo>
                    <a:pt x="19013" y="91147"/>
                  </a:lnTo>
                  <a:lnTo>
                    <a:pt x="17281" y="84078"/>
                  </a:lnTo>
                  <a:lnTo>
                    <a:pt x="17038" y="81452"/>
                  </a:lnTo>
                  <a:lnTo>
                    <a:pt x="14258" y="76026"/>
                  </a:lnTo>
                  <a:lnTo>
                    <a:pt x="10827" y="70478"/>
                  </a:lnTo>
                  <a:lnTo>
                    <a:pt x="8626" y="59251"/>
                  </a:lnTo>
                  <a:lnTo>
                    <a:pt x="8192" y="47975"/>
                  </a:lnTo>
                  <a:lnTo>
                    <a:pt x="9097" y="46094"/>
                  </a:lnTo>
                  <a:lnTo>
                    <a:pt x="10641" y="44841"/>
                  </a:lnTo>
                  <a:lnTo>
                    <a:pt x="12612" y="44005"/>
                  </a:lnTo>
                  <a:lnTo>
                    <a:pt x="13926" y="42507"/>
                  </a:lnTo>
                  <a:lnTo>
                    <a:pt x="16448" y="34259"/>
                  </a:lnTo>
                  <a:lnTo>
                    <a:pt x="23831" y="26612"/>
                  </a:lnTo>
                  <a:lnTo>
                    <a:pt x="29160" y="25759"/>
                  </a:lnTo>
                  <a:lnTo>
                    <a:pt x="40396" y="25432"/>
                  </a:lnTo>
                  <a:lnTo>
                    <a:pt x="48403" y="31225"/>
                  </a:lnTo>
                  <a:lnTo>
                    <a:pt x="56301" y="33084"/>
                  </a:lnTo>
                  <a:lnTo>
                    <a:pt x="61813" y="33519"/>
                  </a:lnTo>
                  <a:lnTo>
                    <a:pt x="67399" y="36220"/>
                  </a:lnTo>
                  <a:lnTo>
                    <a:pt x="73017" y="39616"/>
                  </a:lnTo>
                  <a:lnTo>
                    <a:pt x="78650" y="41126"/>
                  </a:lnTo>
                  <a:lnTo>
                    <a:pt x="80528" y="42469"/>
                  </a:lnTo>
                  <a:lnTo>
                    <a:pt x="81780" y="44305"/>
                  </a:lnTo>
                  <a:lnTo>
                    <a:pt x="82615" y="46470"/>
                  </a:lnTo>
                  <a:lnTo>
                    <a:pt x="84112" y="47913"/>
                  </a:lnTo>
                  <a:lnTo>
                    <a:pt x="93274" y="52738"/>
                  </a:lnTo>
                  <a:lnTo>
                    <a:pt x="95920" y="54914"/>
                  </a:lnTo>
                  <a:lnTo>
                    <a:pt x="98865" y="59841"/>
                  </a:lnTo>
                  <a:lnTo>
                    <a:pt x="100908" y="67635"/>
                  </a:lnTo>
                  <a:lnTo>
                    <a:pt x="101206" y="83101"/>
                  </a:lnTo>
                  <a:lnTo>
                    <a:pt x="95397" y="91116"/>
                  </a:lnTo>
                  <a:lnTo>
                    <a:pt x="93928" y="96314"/>
                  </a:lnTo>
                  <a:lnTo>
                    <a:pt x="92594" y="98075"/>
                  </a:lnTo>
                  <a:lnTo>
                    <a:pt x="85566" y="101136"/>
                  </a:lnTo>
                  <a:lnTo>
                    <a:pt x="80169" y="101463"/>
                  </a:lnTo>
                  <a:lnTo>
                    <a:pt x="75244" y="104048"/>
                  </a:lnTo>
                  <a:lnTo>
                    <a:pt x="69918" y="107391"/>
                  </a:lnTo>
                  <a:lnTo>
                    <a:pt x="60524" y="109714"/>
                  </a:lnTo>
                  <a:lnTo>
                    <a:pt x="54876" y="109962"/>
                  </a:lnTo>
                  <a:lnTo>
                    <a:pt x="49891" y="107512"/>
                  </a:lnTo>
                  <a:lnTo>
                    <a:pt x="44539" y="104227"/>
                  </a:lnTo>
                  <a:lnTo>
                    <a:pt x="39023" y="102768"/>
                  </a:lnTo>
                  <a:lnTo>
                    <a:pt x="37178" y="101438"/>
                  </a:lnTo>
                  <a:lnTo>
                    <a:pt x="35947" y="99610"/>
                  </a:lnTo>
                  <a:lnTo>
                    <a:pt x="33638" y="95071"/>
                  </a:lnTo>
                  <a:lnTo>
                    <a:pt x="17846" y="70224"/>
                  </a:lnTo>
                  <a:lnTo>
                    <a:pt x="16664" y="56168"/>
                  </a:lnTo>
                  <a:lnTo>
                    <a:pt x="19111" y="50677"/>
                  </a:lnTo>
                  <a:lnTo>
                    <a:pt x="40396" y="26969"/>
                  </a:lnTo>
                  <a:lnTo>
                    <a:pt x="43768" y="26097"/>
                  </a:lnTo>
                  <a:lnTo>
                    <a:pt x="83775" y="25405"/>
                  </a:lnTo>
                  <a:lnTo>
                    <a:pt x="95473" y="25401"/>
                  </a:lnTo>
                  <a:lnTo>
                    <a:pt x="97388" y="26342"/>
                  </a:lnTo>
                  <a:lnTo>
                    <a:pt x="98665" y="27909"/>
                  </a:lnTo>
                  <a:lnTo>
                    <a:pt x="99516" y="29895"/>
                  </a:lnTo>
                  <a:lnTo>
                    <a:pt x="101023" y="31219"/>
                  </a:lnTo>
                  <a:lnTo>
                    <a:pt x="105208" y="32690"/>
                  </a:lnTo>
                  <a:lnTo>
                    <a:pt x="106702" y="34023"/>
                  </a:lnTo>
                  <a:lnTo>
                    <a:pt x="108359" y="38012"/>
                  </a:lnTo>
                  <a:lnTo>
                    <a:pt x="109683" y="70662"/>
                  </a:lnTo>
                  <a:lnTo>
                    <a:pt x="107175" y="76247"/>
                  </a:lnTo>
                  <a:lnTo>
                    <a:pt x="103866" y="81866"/>
                  </a:lnTo>
                  <a:lnTo>
                    <a:pt x="101061" y="90318"/>
                  </a:lnTo>
                  <a:lnTo>
                    <a:pt x="81346" y="112889"/>
                  </a:lnTo>
                  <a:lnTo>
                    <a:pt x="75765" y="116025"/>
                  </a:lnTo>
                  <a:lnTo>
                    <a:pt x="70151" y="118359"/>
                  </a:lnTo>
                  <a:lnTo>
                    <a:pt x="64517" y="122532"/>
                  </a:lnTo>
                  <a:lnTo>
                    <a:pt x="56372" y="125015"/>
                  </a:lnTo>
                  <a:lnTo>
                    <a:pt x="38301" y="126884"/>
                  </a:lnTo>
                  <a:lnTo>
                    <a:pt x="33117" y="124440"/>
                  </a:lnTo>
                  <a:lnTo>
                    <a:pt x="27678" y="121158"/>
                  </a:lnTo>
                  <a:lnTo>
                    <a:pt x="22122" y="119700"/>
                  </a:lnTo>
                  <a:lnTo>
                    <a:pt x="20265" y="118370"/>
                  </a:lnTo>
                  <a:lnTo>
                    <a:pt x="19028" y="116543"/>
                  </a:lnTo>
                  <a:lnTo>
                    <a:pt x="16712" y="112005"/>
                  </a:lnTo>
                  <a:lnTo>
                    <a:pt x="11059" y="104160"/>
                  </a:lnTo>
                  <a:lnTo>
                    <a:pt x="8024" y="95878"/>
                  </a:lnTo>
                  <a:lnTo>
                    <a:pt x="2526" y="86525"/>
                  </a:lnTo>
                  <a:lnTo>
                    <a:pt x="0" y="66085"/>
                  </a:lnTo>
                  <a:lnTo>
                    <a:pt x="2297" y="59789"/>
                  </a:lnTo>
                  <a:lnTo>
                    <a:pt x="5512" y="53854"/>
                  </a:lnTo>
                  <a:lnTo>
                    <a:pt x="8260" y="45224"/>
                  </a:lnTo>
                  <a:lnTo>
                    <a:pt x="13677" y="36709"/>
                  </a:lnTo>
                  <a:lnTo>
                    <a:pt x="15700" y="28228"/>
                  </a:lnTo>
                  <a:lnTo>
                    <a:pt x="16172" y="22581"/>
                  </a:lnTo>
                  <a:lnTo>
                    <a:pt x="17239" y="20698"/>
                  </a:lnTo>
                  <a:lnTo>
                    <a:pt x="18891" y="19443"/>
                  </a:lnTo>
                  <a:lnTo>
                    <a:pt x="23808" y="17429"/>
                  </a:lnTo>
                  <a:lnTo>
                    <a:pt x="54181" y="16935"/>
                  </a:lnTo>
                  <a:lnTo>
                    <a:pt x="89713" y="26108"/>
                  </a:lnTo>
                  <a:lnTo>
                    <a:pt x="95478" y="29791"/>
                  </a:lnTo>
                  <a:lnTo>
                    <a:pt x="98667" y="34564"/>
                  </a:lnTo>
                  <a:lnTo>
                    <a:pt x="99518" y="37154"/>
                  </a:lnTo>
                  <a:lnTo>
                    <a:pt x="101026" y="38880"/>
                  </a:lnTo>
                  <a:lnTo>
                    <a:pt x="105208" y="40798"/>
                  </a:lnTo>
                  <a:lnTo>
                    <a:pt x="106702" y="42251"/>
                  </a:lnTo>
                  <a:lnTo>
                    <a:pt x="109568" y="50411"/>
                  </a:lnTo>
                  <a:lnTo>
                    <a:pt x="109676" y="62550"/>
                  </a:lnTo>
                  <a:lnTo>
                    <a:pt x="108737" y="64278"/>
                  </a:lnTo>
                  <a:lnTo>
                    <a:pt x="107172" y="65430"/>
                  </a:lnTo>
                  <a:lnTo>
                    <a:pt x="102394" y="67279"/>
                  </a:lnTo>
                  <a:lnTo>
                    <a:pt x="97072" y="67599"/>
                  </a:lnTo>
                  <a:lnTo>
                    <a:pt x="92162" y="70182"/>
                  </a:lnTo>
                  <a:lnTo>
                    <a:pt x="86846" y="73526"/>
                  </a:lnTo>
                  <a:lnTo>
                    <a:pt x="75765" y="75672"/>
                  </a:lnTo>
                  <a:lnTo>
                    <a:pt x="56060" y="76169"/>
                  </a:lnTo>
                  <a:lnTo>
                    <a:pt x="50416" y="73678"/>
                  </a:lnTo>
                  <a:lnTo>
                    <a:pt x="41951" y="67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1522"/>
            <p:cNvSpPr/>
            <p:nvPr/>
          </p:nvSpPr>
          <p:spPr>
            <a:xfrm>
              <a:off x="10913638" y="2895634"/>
              <a:ext cx="236603" cy="237031"/>
            </a:xfrm>
            <a:custGeom>
              <a:avLst/>
              <a:gdLst/>
              <a:ahLst/>
              <a:cxnLst/>
              <a:rect l="0" t="0" r="0" b="0"/>
              <a:pathLst>
                <a:path w="236603" h="237031">
                  <a:moveTo>
                    <a:pt x="50695" y="16899"/>
                  </a:moveTo>
                  <a:lnTo>
                    <a:pt x="43405" y="16899"/>
                  </a:lnTo>
                  <a:lnTo>
                    <a:pt x="43013" y="17840"/>
                  </a:lnTo>
                  <a:lnTo>
                    <a:pt x="42260" y="29512"/>
                  </a:lnTo>
                  <a:lnTo>
                    <a:pt x="41309" y="30952"/>
                  </a:lnTo>
                  <a:lnTo>
                    <a:pt x="39734" y="31912"/>
                  </a:lnTo>
                  <a:lnTo>
                    <a:pt x="37743" y="32553"/>
                  </a:lnTo>
                  <a:lnTo>
                    <a:pt x="36416" y="33920"/>
                  </a:lnTo>
                  <a:lnTo>
                    <a:pt x="34941" y="37948"/>
                  </a:lnTo>
                  <a:lnTo>
                    <a:pt x="32842" y="64899"/>
                  </a:lnTo>
                  <a:lnTo>
                    <a:pt x="27065" y="76170"/>
                  </a:lnTo>
                  <a:lnTo>
                    <a:pt x="24588" y="90278"/>
                  </a:lnTo>
                  <a:lnTo>
                    <a:pt x="19547" y="99685"/>
                  </a:lnTo>
                  <a:lnTo>
                    <a:pt x="16693" y="113029"/>
                  </a:lnTo>
                  <a:lnTo>
                    <a:pt x="10287" y="126443"/>
                  </a:lnTo>
                  <a:lnTo>
                    <a:pt x="5903" y="159054"/>
                  </a:lnTo>
                  <a:lnTo>
                    <a:pt x="2566" y="165687"/>
                  </a:lnTo>
                  <a:lnTo>
                    <a:pt x="247" y="180484"/>
                  </a:lnTo>
                  <a:lnTo>
                    <a:pt x="0" y="189024"/>
                  </a:lnTo>
                  <a:lnTo>
                    <a:pt x="2452" y="194686"/>
                  </a:lnTo>
                  <a:lnTo>
                    <a:pt x="5735" y="200338"/>
                  </a:lnTo>
                  <a:lnTo>
                    <a:pt x="8524" y="208809"/>
                  </a:lnTo>
                  <a:lnTo>
                    <a:pt x="20944" y="224098"/>
                  </a:lnTo>
                  <a:lnTo>
                    <a:pt x="25870" y="226581"/>
                  </a:lnTo>
                  <a:lnTo>
                    <a:pt x="28501" y="227243"/>
                  </a:lnTo>
                  <a:lnTo>
                    <a:pt x="42279" y="235093"/>
                  </a:lnTo>
                  <a:lnTo>
                    <a:pt x="79093" y="237010"/>
                  </a:lnTo>
                  <a:lnTo>
                    <a:pt x="95503" y="237030"/>
                  </a:lnTo>
                  <a:lnTo>
                    <a:pt x="124539" y="225248"/>
                  </a:lnTo>
                  <a:lnTo>
                    <a:pt x="163668" y="197513"/>
                  </a:lnTo>
                  <a:lnTo>
                    <a:pt x="192704" y="175257"/>
                  </a:lnTo>
                  <a:lnTo>
                    <a:pt x="208885" y="152889"/>
                  </a:lnTo>
                  <a:lnTo>
                    <a:pt x="215528" y="136686"/>
                  </a:lnTo>
                  <a:lnTo>
                    <a:pt x="226137" y="119036"/>
                  </a:lnTo>
                  <a:lnTo>
                    <a:pt x="229126" y="104459"/>
                  </a:lnTo>
                  <a:lnTo>
                    <a:pt x="235135" y="93113"/>
                  </a:lnTo>
                  <a:lnTo>
                    <a:pt x="236602" y="77319"/>
                  </a:lnTo>
                  <a:lnTo>
                    <a:pt x="234293" y="69466"/>
                  </a:lnTo>
                  <a:lnTo>
                    <a:pt x="222303" y="50921"/>
                  </a:lnTo>
                  <a:lnTo>
                    <a:pt x="220099" y="45191"/>
                  </a:lnTo>
                  <a:lnTo>
                    <a:pt x="214510" y="36675"/>
                  </a:lnTo>
                  <a:lnTo>
                    <a:pt x="212873" y="31020"/>
                  </a:lnTo>
                  <a:lnTo>
                    <a:pt x="207127" y="25370"/>
                  </a:lnTo>
                  <a:lnTo>
                    <a:pt x="200183" y="19724"/>
                  </a:lnTo>
                  <a:lnTo>
                    <a:pt x="197098" y="14078"/>
                  </a:lnTo>
                  <a:lnTo>
                    <a:pt x="194393" y="12196"/>
                  </a:lnTo>
                  <a:lnTo>
                    <a:pt x="179042" y="6667"/>
                  </a:lnTo>
                  <a:lnTo>
                    <a:pt x="175771" y="4434"/>
                  </a:lnTo>
                  <a:lnTo>
                    <a:pt x="162178" y="1289"/>
                  </a:lnTo>
                  <a:lnTo>
                    <a:pt x="120867" y="0"/>
                  </a:lnTo>
                  <a:lnTo>
                    <a:pt x="91845" y="7259"/>
                  </a:lnTo>
                  <a:lnTo>
                    <a:pt x="50695" y="338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5" name="SMARTInkShape-Group316"/>
          <p:cNvGrpSpPr/>
          <p:nvPr/>
        </p:nvGrpSpPr>
        <p:grpSpPr>
          <a:xfrm>
            <a:off x="10913533" y="990603"/>
            <a:ext cx="447526" cy="194731"/>
            <a:chOff x="10913533" y="990603"/>
            <a:chExt cx="447526" cy="194731"/>
          </a:xfrm>
        </p:grpSpPr>
        <p:sp>
          <p:nvSpPr>
            <p:cNvPr id="132" name="SMARTInkShape-1523"/>
            <p:cNvSpPr/>
            <p:nvPr/>
          </p:nvSpPr>
          <p:spPr>
            <a:xfrm>
              <a:off x="11269135" y="1041400"/>
              <a:ext cx="91924" cy="67734"/>
            </a:xfrm>
            <a:custGeom>
              <a:avLst/>
              <a:gdLst/>
              <a:ahLst/>
              <a:cxnLst/>
              <a:rect l="0" t="0" r="0" b="0"/>
              <a:pathLst>
                <a:path w="91924" h="67734">
                  <a:moveTo>
                    <a:pt x="25398" y="33867"/>
                  </a:moveTo>
                  <a:lnTo>
                    <a:pt x="25398" y="17282"/>
                  </a:lnTo>
                  <a:lnTo>
                    <a:pt x="29894" y="17037"/>
                  </a:lnTo>
                  <a:lnTo>
                    <a:pt x="31217" y="16062"/>
                  </a:lnTo>
                  <a:lnTo>
                    <a:pt x="33517" y="9653"/>
                  </a:lnTo>
                  <a:lnTo>
                    <a:pt x="36218" y="8994"/>
                  </a:lnTo>
                  <a:lnTo>
                    <a:pt x="38256" y="8818"/>
                  </a:lnTo>
                  <a:lnTo>
                    <a:pt x="39614" y="7760"/>
                  </a:lnTo>
                  <a:lnTo>
                    <a:pt x="42227" y="358"/>
                  </a:lnTo>
                  <a:lnTo>
                    <a:pt x="72197" y="0"/>
                  </a:lnTo>
                  <a:lnTo>
                    <a:pt x="73530" y="941"/>
                  </a:lnTo>
                  <a:lnTo>
                    <a:pt x="74418" y="2509"/>
                  </a:lnTo>
                  <a:lnTo>
                    <a:pt x="75962" y="8623"/>
                  </a:lnTo>
                  <a:lnTo>
                    <a:pt x="76093" y="12613"/>
                  </a:lnTo>
                  <a:lnTo>
                    <a:pt x="77071" y="14053"/>
                  </a:lnTo>
                  <a:lnTo>
                    <a:pt x="78660" y="15013"/>
                  </a:lnTo>
                  <a:lnTo>
                    <a:pt x="80662" y="15653"/>
                  </a:lnTo>
                  <a:lnTo>
                    <a:pt x="81996" y="17021"/>
                  </a:lnTo>
                  <a:lnTo>
                    <a:pt x="84314" y="24111"/>
                  </a:lnTo>
                  <a:lnTo>
                    <a:pt x="84560" y="29513"/>
                  </a:lnTo>
                  <a:lnTo>
                    <a:pt x="82109" y="34440"/>
                  </a:lnTo>
                  <a:lnTo>
                    <a:pt x="55151" y="63378"/>
                  </a:lnTo>
                  <a:lnTo>
                    <a:pt x="50224" y="65798"/>
                  </a:lnTo>
                  <a:lnTo>
                    <a:pt x="34017" y="67658"/>
                  </a:lnTo>
                  <a:lnTo>
                    <a:pt x="18143" y="67733"/>
                  </a:lnTo>
                  <a:lnTo>
                    <a:pt x="17739" y="66792"/>
                  </a:lnTo>
                  <a:lnTo>
                    <a:pt x="16932" y="35159"/>
                  </a:lnTo>
                  <a:lnTo>
                    <a:pt x="24222" y="26691"/>
                  </a:lnTo>
                  <a:lnTo>
                    <a:pt x="25050" y="21288"/>
                  </a:lnTo>
                  <a:lnTo>
                    <a:pt x="26107" y="19836"/>
                  </a:lnTo>
                  <a:lnTo>
                    <a:pt x="27753" y="18869"/>
                  </a:lnTo>
                  <a:lnTo>
                    <a:pt x="34001" y="17188"/>
                  </a:lnTo>
                  <a:lnTo>
                    <a:pt x="76277" y="16933"/>
                  </a:lnTo>
                  <a:lnTo>
                    <a:pt x="84553" y="16933"/>
                  </a:lnTo>
                  <a:lnTo>
                    <a:pt x="84663" y="29546"/>
                  </a:lnTo>
                  <a:lnTo>
                    <a:pt x="83720" y="30986"/>
                  </a:lnTo>
                  <a:lnTo>
                    <a:pt x="82156" y="31946"/>
                  </a:lnTo>
                  <a:lnTo>
                    <a:pt x="80169" y="32586"/>
                  </a:lnTo>
                  <a:lnTo>
                    <a:pt x="78846" y="33954"/>
                  </a:lnTo>
                  <a:lnTo>
                    <a:pt x="74212" y="42908"/>
                  </a:lnTo>
                  <a:lnTo>
                    <a:pt x="72052" y="45539"/>
                  </a:lnTo>
                  <a:lnTo>
                    <a:pt x="67144" y="48462"/>
                  </a:lnTo>
                  <a:lnTo>
                    <a:pt x="64517" y="49241"/>
                  </a:lnTo>
                  <a:lnTo>
                    <a:pt x="62766" y="50701"/>
                  </a:lnTo>
                  <a:lnTo>
                    <a:pt x="60819" y="54833"/>
                  </a:lnTo>
                  <a:lnTo>
                    <a:pt x="59361" y="56311"/>
                  </a:lnTo>
                  <a:lnTo>
                    <a:pt x="42172" y="65795"/>
                  </a:lnTo>
                  <a:lnTo>
                    <a:pt x="21397" y="67700"/>
                  </a:lnTo>
                  <a:lnTo>
                    <a:pt x="19908" y="66770"/>
                  </a:lnTo>
                  <a:lnTo>
                    <a:pt x="18916" y="65210"/>
                  </a:lnTo>
                  <a:lnTo>
                    <a:pt x="18254" y="63229"/>
                  </a:lnTo>
                  <a:lnTo>
                    <a:pt x="16873" y="61908"/>
                  </a:lnTo>
                  <a:lnTo>
                    <a:pt x="8387" y="58558"/>
                  </a:lnTo>
                  <a:lnTo>
                    <a:pt x="1288" y="52007"/>
                  </a:lnTo>
                  <a:lnTo>
                    <a:pt x="111" y="43616"/>
                  </a:lnTo>
                  <a:lnTo>
                    <a:pt x="0" y="26959"/>
                  </a:lnTo>
                  <a:lnTo>
                    <a:pt x="12611" y="12828"/>
                  </a:lnTo>
                  <a:lnTo>
                    <a:pt x="17521" y="10405"/>
                  </a:lnTo>
                  <a:lnTo>
                    <a:pt x="31120" y="7781"/>
                  </a:lnTo>
                  <a:lnTo>
                    <a:pt x="42346" y="1816"/>
                  </a:lnTo>
                  <a:lnTo>
                    <a:pt x="75702" y="3"/>
                  </a:lnTo>
                  <a:lnTo>
                    <a:pt x="84303" y="8118"/>
                  </a:lnTo>
                  <a:lnTo>
                    <a:pt x="89052" y="8363"/>
                  </a:lnTo>
                  <a:lnTo>
                    <a:pt x="90413" y="9339"/>
                  </a:lnTo>
                  <a:lnTo>
                    <a:pt x="91319" y="10929"/>
                  </a:lnTo>
                  <a:lnTo>
                    <a:pt x="91923" y="12931"/>
                  </a:lnTo>
                  <a:lnTo>
                    <a:pt x="91385" y="14265"/>
                  </a:lnTo>
                  <a:lnTo>
                    <a:pt x="90087" y="15155"/>
                  </a:lnTo>
                  <a:lnTo>
                    <a:pt x="88278" y="15747"/>
                  </a:lnTo>
                  <a:lnTo>
                    <a:pt x="87074" y="17083"/>
                  </a:lnTo>
                  <a:lnTo>
                    <a:pt x="85735" y="21077"/>
                  </a:lnTo>
                  <a:lnTo>
                    <a:pt x="84982" y="28614"/>
                  </a:lnTo>
                  <a:lnTo>
                    <a:pt x="83936" y="30365"/>
                  </a:lnTo>
                  <a:lnTo>
                    <a:pt x="82298" y="31532"/>
                  </a:lnTo>
                  <a:lnTo>
                    <a:pt x="77970" y="33770"/>
                  </a:lnTo>
                  <a:lnTo>
                    <a:pt x="61994" y="47276"/>
                  </a:lnTo>
                  <a:lnTo>
                    <a:pt x="53594" y="49756"/>
                  </a:lnTo>
                  <a:lnTo>
                    <a:pt x="47963" y="50336"/>
                  </a:lnTo>
                  <a:lnTo>
                    <a:pt x="42326" y="53102"/>
                  </a:lnTo>
                  <a:lnTo>
                    <a:pt x="35536" y="58049"/>
                  </a:lnTo>
                  <a:lnTo>
                    <a:pt x="26722" y="59160"/>
                  </a:lnTo>
                  <a:lnTo>
                    <a:pt x="26281" y="58255"/>
                  </a:lnTo>
                  <a:lnTo>
                    <a:pt x="25789" y="54740"/>
                  </a:lnTo>
                  <a:lnTo>
                    <a:pt x="24721" y="53427"/>
                  </a:lnTo>
                  <a:lnTo>
                    <a:pt x="18143" y="51146"/>
                  </a:lnTo>
                  <a:lnTo>
                    <a:pt x="17469" y="48445"/>
                  </a:lnTo>
                  <a:lnTo>
                    <a:pt x="16964" y="35401"/>
                  </a:lnTo>
                  <a:lnTo>
                    <a:pt x="22756" y="27410"/>
                  </a:lnTo>
                  <a:lnTo>
                    <a:pt x="25295" y="17397"/>
                  </a:lnTo>
                  <a:lnTo>
                    <a:pt x="29862" y="17071"/>
                  </a:lnTo>
                  <a:lnTo>
                    <a:pt x="31196" y="16084"/>
                  </a:lnTo>
                  <a:lnTo>
                    <a:pt x="33818" y="8623"/>
                  </a:lnTo>
                  <a:lnTo>
                    <a:pt x="33833" y="8571"/>
                  </a:lnTo>
                  <a:lnTo>
                    <a:pt x="41152" y="8476"/>
                  </a:lnTo>
                  <a:lnTo>
                    <a:pt x="50798"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1524"/>
            <p:cNvSpPr/>
            <p:nvPr/>
          </p:nvSpPr>
          <p:spPr>
            <a:xfrm>
              <a:off x="10947400" y="990603"/>
              <a:ext cx="118534" cy="194731"/>
            </a:xfrm>
            <a:custGeom>
              <a:avLst/>
              <a:gdLst/>
              <a:ahLst/>
              <a:cxnLst/>
              <a:rect l="0" t="0" r="0" b="0"/>
              <a:pathLst>
                <a:path w="118534" h="194731">
                  <a:moveTo>
                    <a:pt x="0" y="169330"/>
                  </a:moveTo>
                  <a:lnTo>
                    <a:pt x="0" y="148254"/>
                  </a:lnTo>
                  <a:lnTo>
                    <a:pt x="940" y="146813"/>
                  </a:lnTo>
                  <a:lnTo>
                    <a:pt x="2509" y="145852"/>
                  </a:lnTo>
                  <a:lnTo>
                    <a:pt x="4496" y="145211"/>
                  </a:lnTo>
                  <a:lnTo>
                    <a:pt x="5819" y="143844"/>
                  </a:lnTo>
                  <a:lnTo>
                    <a:pt x="7290" y="139815"/>
                  </a:lnTo>
                  <a:lnTo>
                    <a:pt x="8363" y="128556"/>
                  </a:lnTo>
                  <a:lnTo>
                    <a:pt x="14265" y="120546"/>
                  </a:lnTo>
                  <a:lnTo>
                    <a:pt x="17082" y="112647"/>
                  </a:lnTo>
                  <a:lnTo>
                    <a:pt x="22517" y="104348"/>
                  </a:lnTo>
                  <a:lnTo>
                    <a:pt x="24547" y="95932"/>
                  </a:lnTo>
                  <a:lnTo>
                    <a:pt x="25021" y="90299"/>
                  </a:lnTo>
                  <a:lnTo>
                    <a:pt x="27740" y="84660"/>
                  </a:lnTo>
                  <a:lnTo>
                    <a:pt x="31145" y="79017"/>
                  </a:lnTo>
                  <a:lnTo>
                    <a:pt x="33329" y="67730"/>
                  </a:lnTo>
                  <a:lnTo>
                    <a:pt x="33509" y="64908"/>
                  </a:lnTo>
                  <a:lnTo>
                    <a:pt x="36217" y="59264"/>
                  </a:lnTo>
                  <a:lnTo>
                    <a:pt x="47348" y="45152"/>
                  </a:lnTo>
                  <a:lnTo>
                    <a:pt x="50345" y="35536"/>
                  </a:lnTo>
                  <a:lnTo>
                    <a:pt x="64846" y="18899"/>
                  </a:lnTo>
                  <a:lnTo>
                    <a:pt x="67701" y="8601"/>
                  </a:lnTo>
                  <a:lnTo>
                    <a:pt x="76097" y="101"/>
                  </a:lnTo>
                  <a:lnTo>
                    <a:pt x="84315" y="0"/>
                  </a:lnTo>
                  <a:lnTo>
                    <a:pt x="91924" y="7287"/>
                  </a:lnTo>
                  <a:lnTo>
                    <a:pt x="97269" y="8115"/>
                  </a:lnTo>
                  <a:lnTo>
                    <a:pt x="98713" y="9172"/>
                  </a:lnTo>
                  <a:lnTo>
                    <a:pt x="99675" y="10818"/>
                  </a:lnTo>
                  <a:lnTo>
                    <a:pt x="101348" y="17066"/>
                  </a:lnTo>
                  <a:lnTo>
                    <a:pt x="101600" y="59268"/>
                  </a:lnTo>
                  <a:lnTo>
                    <a:pt x="101600" y="101597"/>
                  </a:lnTo>
                  <a:lnTo>
                    <a:pt x="101600" y="125325"/>
                  </a:lnTo>
                  <a:lnTo>
                    <a:pt x="109281" y="143204"/>
                  </a:lnTo>
                  <a:lnTo>
                    <a:pt x="110067" y="181798"/>
                  </a:lnTo>
                  <a:lnTo>
                    <a:pt x="112576" y="186788"/>
                  </a:lnTo>
                  <a:lnTo>
                    <a:pt x="118533" y="1947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1525"/>
            <p:cNvSpPr/>
            <p:nvPr/>
          </p:nvSpPr>
          <p:spPr>
            <a:xfrm>
              <a:off x="10913533" y="1066800"/>
              <a:ext cx="177801" cy="8468"/>
            </a:xfrm>
            <a:custGeom>
              <a:avLst/>
              <a:gdLst/>
              <a:ahLst/>
              <a:cxnLst/>
              <a:rect l="0" t="0" r="0" b="0"/>
              <a:pathLst>
                <a:path w="177801" h="8468">
                  <a:moveTo>
                    <a:pt x="0" y="0"/>
                  </a:moveTo>
                  <a:lnTo>
                    <a:pt x="40620" y="0"/>
                  </a:lnTo>
                  <a:lnTo>
                    <a:pt x="82313" y="0"/>
                  </a:lnTo>
                  <a:lnTo>
                    <a:pt x="120317" y="0"/>
                  </a:lnTo>
                  <a:lnTo>
                    <a:pt x="156077" y="941"/>
                  </a:lnTo>
                  <a:lnTo>
                    <a:pt x="177800"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9" name="SMARTInkShape-Group317"/>
          <p:cNvGrpSpPr/>
          <p:nvPr/>
        </p:nvGrpSpPr>
        <p:grpSpPr>
          <a:xfrm>
            <a:off x="10888133" y="1896636"/>
            <a:ext cx="482567" cy="220032"/>
            <a:chOff x="10888133" y="1896636"/>
            <a:chExt cx="482567" cy="220032"/>
          </a:xfrm>
        </p:grpSpPr>
        <p:sp>
          <p:nvSpPr>
            <p:cNvPr id="136" name="SMARTInkShape-1526"/>
            <p:cNvSpPr/>
            <p:nvPr/>
          </p:nvSpPr>
          <p:spPr>
            <a:xfrm>
              <a:off x="11286068" y="2015170"/>
              <a:ext cx="84632" cy="76094"/>
            </a:xfrm>
            <a:custGeom>
              <a:avLst/>
              <a:gdLst/>
              <a:ahLst/>
              <a:cxnLst/>
              <a:rect l="0" t="0" r="0" b="0"/>
              <a:pathLst>
                <a:path w="84632" h="76094">
                  <a:moveTo>
                    <a:pt x="33865" y="16830"/>
                  </a:moveTo>
                  <a:lnTo>
                    <a:pt x="25403" y="8368"/>
                  </a:lnTo>
                  <a:lnTo>
                    <a:pt x="25400" y="8366"/>
                  </a:lnTo>
                  <a:lnTo>
                    <a:pt x="25400" y="8365"/>
                  </a:lnTo>
                  <a:lnTo>
                    <a:pt x="25400" y="8364"/>
                  </a:lnTo>
                  <a:lnTo>
                    <a:pt x="25399" y="8364"/>
                  </a:lnTo>
                  <a:lnTo>
                    <a:pt x="25399" y="16799"/>
                  </a:lnTo>
                  <a:lnTo>
                    <a:pt x="17280" y="24947"/>
                  </a:lnTo>
                  <a:lnTo>
                    <a:pt x="8465" y="25297"/>
                  </a:lnTo>
                  <a:lnTo>
                    <a:pt x="12961" y="25297"/>
                  </a:lnTo>
                  <a:lnTo>
                    <a:pt x="14284" y="24356"/>
                  </a:lnTo>
                  <a:lnTo>
                    <a:pt x="15167" y="22788"/>
                  </a:lnTo>
                  <a:lnTo>
                    <a:pt x="15756" y="20802"/>
                  </a:lnTo>
                  <a:lnTo>
                    <a:pt x="17089" y="19478"/>
                  </a:lnTo>
                  <a:lnTo>
                    <a:pt x="25486" y="16122"/>
                  </a:lnTo>
                  <a:lnTo>
                    <a:pt x="31906" y="11080"/>
                  </a:lnTo>
                  <a:lnTo>
                    <a:pt x="39767" y="9168"/>
                  </a:lnTo>
                  <a:lnTo>
                    <a:pt x="76190" y="8363"/>
                  </a:lnTo>
                  <a:lnTo>
                    <a:pt x="68908" y="15653"/>
                  </a:lnTo>
                  <a:lnTo>
                    <a:pt x="68082" y="20976"/>
                  </a:lnTo>
                  <a:lnTo>
                    <a:pt x="67023" y="22416"/>
                  </a:lnTo>
                  <a:lnTo>
                    <a:pt x="65379" y="23376"/>
                  </a:lnTo>
                  <a:lnTo>
                    <a:pt x="60474" y="24917"/>
                  </a:lnTo>
                  <a:lnTo>
                    <a:pt x="43621" y="40947"/>
                  </a:lnTo>
                  <a:lnTo>
                    <a:pt x="34248" y="42197"/>
                  </a:lnTo>
                  <a:lnTo>
                    <a:pt x="25504" y="42230"/>
                  </a:lnTo>
                  <a:lnTo>
                    <a:pt x="18117" y="34940"/>
                  </a:lnTo>
                  <a:lnTo>
                    <a:pt x="17037" y="26577"/>
                  </a:lnTo>
                  <a:lnTo>
                    <a:pt x="16062" y="26150"/>
                  </a:lnTo>
                  <a:lnTo>
                    <a:pt x="12468" y="25676"/>
                  </a:lnTo>
                  <a:lnTo>
                    <a:pt x="11134" y="24609"/>
                  </a:lnTo>
                  <a:lnTo>
                    <a:pt x="8817" y="18040"/>
                  </a:lnTo>
                  <a:lnTo>
                    <a:pt x="8570" y="12694"/>
                  </a:lnTo>
                  <a:lnTo>
                    <a:pt x="9476" y="11250"/>
                  </a:lnTo>
                  <a:lnTo>
                    <a:pt x="11022" y="10288"/>
                  </a:lnTo>
                  <a:lnTo>
                    <a:pt x="17094" y="8617"/>
                  </a:lnTo>
                  <a:lnTo>
                    <a:pt x="25019" y="8373"/>
                  </a:lnTo>
                  <a:lnTo>
                    <a:pt x="32084" y="2547"/>
                  </a:lnTo>
                  <a:lnTo>
                    <a:pt x="39818" y="682"/>
                  </a:lnTo>
                  <a:lnTo>
                    <a:pt x="53664" y="0"/>
                  </a:lnTo>
                  <a:lnTo>
                    <a:pt x="55529" y="906"/>
                  </a:lnTo>
                  <a:lnTo>
                    <a:pt x="56774" y="2451"/>
                  </a:lnTo>
                  <a:lnTo>
                    <a:pt x="57605" y="4422"/>
                  </a:lnTo>
                  <a:lnTo>
                    <a:pt x="59099" y="5736"/>
                  </a:lnTo>
                  <a:lnTo>
                    <a:pt x="63268" y="7196"/>
                  </a:lnTo>
                  <a:lnTo>
                    <a:pt x="80230" y="8333"/>
                  </a:lnTo>
                  <a:lnTo>
                    <a:pt x="81707" y="9284"/>
                  </a:lnTo>
                  <a:lnTo>
                    <a:pt x="82693" y="10858"/>
                  </a:lnTo>
                  <a:lnTo>
                    <a:pt x="84405" y="16984"/>
                  </a:lnTo>
                  <a:lnTo>
                    <a:pt x="84631" y="24016"/>
                  </a:lnTo>
                  <a:lnTo>
                    <a:pt x="78839" y="31803"/>
                  </a:lnTo>
                  <a:lnTo>
                    <a:pt x="77372" y="36968"/>
                  </a:lnTo>
                  <a:lnTo>
                    <a:pt x="76041" y="38722"/>
                  </a:lnTo>
                  <a:lnTo>
                    <a:pt x="64517" y="46263"/>
                  </a:lnTo>
                  <a:lnTo>
                    <a:pt x="61600" y="51235"/>
                  </a:lnTo>
                  <a:lnTo>
                    <a:pt x="60821" y="53878"/>
                  </a:lnTo>
                  <a:lnTo>
                    <a:pt x="59361" y="55639"/>
                  </a:lnTo>
                  <a:lnTo>
                    <a:pt x="33820" y="73747"/>
                  </a:lnTo>
                  <a:lnTo>
                    <a:pt x="17427" y="76056"/>
                  </a:lnTo>
                  <a:lnTo>
                    <a:pt x="12584" y="76085"/>
                  </a:lnTo>
                  <a:lnTo>
                    <a:pt x="7788" y="73583"/>
                  </a:lnTo>
                  <a:lnTo>
                    <a:pt x="1538" y="68806"/>
                  </a:lnTo>
                  <a:lnTo>
                    <a:pt x="682" y="65644"/>
                  </a:lnTo>
                  <a:lnTo>
                    <a:pt x="0" y="38197"/>
                  </a:lnTo>
                  <a:lnTo>
                    <a:pt x="942" y="36719"/>
                  </a:lnTo>
                  <a:lnTo>
                    <a:pt x="2508" y="35734"/>
                  </a:lnTo>
                  <a:lnTo>
                    <a:pt x="4495" y="35077"/>
                  </a:lnTo>
                  <a:lnTo>
                    <a:pt x="5817" y="33699"/>
                  </a:lnTo>
                  <a:lnTo>
                    <a:pt x="8362" y="25680"/>
                  </a:lnTo>
                  <a:lnTo>
                    <a:pt x="15747" y="25330"/>
                  </a:lnTo>
                  <a:lnTo>
                    <a:pt x="24117" y="18010"/>
                  </a:lnTo>
                  <a:lnTo>
                    <a:pt x="25486" y="18557"/>
                  </a:lnTo>
                  <a:lnTo>
                    <a:pt x="31906" y="22882"/>
                  </a:lnTo>
                  <a:lnTo>
                    <a:pt x="40772" y="24979"/>
                  </a:lnTo>
                  <a:lnTo>
                    <a:pt x="50409" y="25288"/>
                  </a:lnTo>
                  <a:lnTo>
                    <a:pt x="58055" y="32586"/>
                  </a:lnTo>
                  <a:lnTo>
                    <a:pt x="59160" y="40950"/>
                  </a:lnTo>
                  <a:lnTo>
                    <a:pt x="53426" y="48737"/>
                  </a:lnTo>
                  <a:lnTo>
                    <a:pt x="51144" y="57604"/>
                  </a:lnTo>
                  <a:lnTo>
                    <a:pt x="45048" y="65615"/>
                  </a:lnTo>
                  <a:lnTo>
                    <a:pt x="43539" y="70811"/>
                  </a:lnTo>
                  <a:lnTo>
                    <a:pt x="42196" y="72573"/>
                  </a:lnTo>
                  <a:lnTo>
                    <a:pt x="38196" y="74531"/>
                  </a:lnTo>
                  <a:lnTo>
                    <a:pt x="17320" y="76093"/>
                  </a:lnTo>
                  <a:lnTo>
                    <a:pt x="9674" y="68807"/>
                  </a:lnTo>
                  <a:lnTo>
                    <a:pt x="8570" y="60443"/>
                  </a:lnTo>
                  <a:lnTo>
                    <a:pt x="8476" y="47491"/>
                  </a:lnTo>
                  <a:lnTo>
                    <a:pt x="9413" y="45737"/>
                  </a:lnTo>
                  <a:lnTo>
                    <a:pt x="10977" y="44568"/>
                  </a:lnTo>
                  <a:lnTo>
                    <a:pt x="12963" y="43789"/>
                  </a:lnTo>
                  <a:lnTo>
                    <a:pt x="14286" y="42328"/>
                  </a:lnTo>
                  <a:lnTo>
                    <a:pt x="16584" y="35077"/>
                  </a:lnTo>
                  <a:lnTo>
                    <a:pt x="19285" y="34347"/>
                  </a:lnTo>
                  <a:lnTo>
                    <a:pt x="24190" y="33879"/>
                  </a:lnTo>
                  <a:lnTo>
                    <a:pt x="24863" y="31306"/>
                  </a:lnTo>
                  <a:lnTo>
                    <a:pt x="25390" y="25401"/>
                  </a:lnTo>
                  <a:lnTo>
                    <a:pt x="33834" y="33733"/>
                  </a:lnTo>
                  <a:lnTo>
                    <a:pt x="33865" y="422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1527"/>
            <p:cNvSpPr/>
            <p:nvPr/>
          </p:nvSpPr>
          <p:spPr>
            <a:xfrm>
              <a:off x="10930467" y="1921933"/>
              <a:ext cx="33867" cy="152401"/>
            </a:xfrm>
            <a:custGeom>
              <a:avLst/>
              <a:gdLst/>
              <a:ahLst/>
              <a:cxnLst/>
              <a:rect l="0" t="0" r="0" b="0"/>
              <a:pathLst>
                <a:path w="33867" h="152401">
                  <a:moveTo>
                    <a:pt x="25400" y="0"/>
                  </a:moveTo>
                  <a:lnTo>
                    <a:pt x="12542" y="0"/>
                  </a:lnTo>
                  <a:lnTo>
                    <a:pt x="11184" y="941"/>
                  </a:lnTo>
                  <a:lnTo>
                    <a:pt x="10278" y="2509"/>
                  </a:lnTo>
                  <a:lnTo>
                    <a:pt x="9675" y="4495"/>
                  </a:lnTo>
                  <a:lnTo>
                    <a:pt x="8330" y="5819"/>
                  </a:lnTo>
                  <a:lnTo>
                    <a:pt x="1284" y="8118"/>
                  </a:lnTo>
                  <a:lnTo>
                    <a:pt x="570" y="10820"/>
                  </a:lnTo>
                  <a:lnTo>
                    <a:pt x="0" y="45515"/>
                  </a:lnTo>
                  <a:lnTo>
                    <a:pt x="2509" y="50960"/>
                  </a:lnTo>
                  <a:lnTo>
                    <a:pt x="5818" y="56516"/>
                  </a:lnTo>
                  <a:lnTo>
                    <a:pt x="8623" y="64933"/>
                  </a:lnTo>
                  <a:lnTo>
                    <a:pt x="15652" y="74531"/>
                  </a:lnTo>
                  <a:lnTo>
                    <a:pt x="17872" y="115929"/>
                  </a:lnTo>
                  <a:lnTo>
                    <a:pt x="24222" y="125357"/>
                  </a:lnTo>
                  <a:lnTo>
                    <a:pt x="25296" y="134146"/>
                  </a:lnTo>
                  <a:lnTo>
                    <a:pt x="31198" y="141965"/>
                  </a:lnTo>
                  <a:lnTo>
                    <a:pt x="33866" y="152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1528"/>
            <p:cNvSpPr/>
            <p:nvPr/>
          </p:nvSpPr>
          <p:spPr>
            <a:xfrm>
              <a:off x="10888133" y="1896636"/>
              <a:ext cx="203169" cy="220032"/>
            </a:xfrm>
            <a:custGeom>
              <a:avLst/>
              <a:gdLst/>
              <a:ahLst/>
              <a:cxnLst/>
              <a:rect l="0" t="0" r="0" b="0"/>
              <a:pathLst>
                <a:path w="203169" h="220032">
                  <a:moveTo>
                    <a:pt x="0" y="8364"/>
                  </a:moveTo>
                  <a:lnTo>
                    <a:pt x="39845" y="8364"/>
                  </a:lnTo>
                  <a:lnTo>
                    <a:pt x="64312" y="682"/>
                  </a:lnTo>
                  <a:lnTo>
                    <a:pt x="78944" y="0"/>
                  </a:lnTo>
                  <a:lnTo>
                    <a:pt x="115478" y="9074"/>
                  </a:lnTo>
                  <a:lnTo>
                    <a:pt x="126955" y="15020"/>
                  </a:lnTo>
                  <a:lnTo>
                    <a:pt x="129792" y="15623"/>
                  </a:lnTo>
                  <a:lnTo>
                    <a:pt x="138280" y="20968"/>
                  </a:lnTo>
                  <a:lnTo>
                    <a:pt x="141422" y="25882"/>
                  </a:lnTo>
                  <a:lnTo>
                    <a:pt x="142260" y="28509"/>
                  </a:lnTo>
                  <a:lnTo>
                    <a:pt x="143756" y="30261"/>
                  </a:lnTo>
                  <a:lnTo>
                    <a:pt x="155569" y="37797"/>
                  </a:lnTo>
                  <a:lnTo>
                    <a:pt x="158514" y="42769"/>
                  </a:lnTo>
                  <a:lnTo>
                    <a:pt x="160557" y="50594"/>
                  </a:lnTo>
                  <a:lnTo>
                    <a:pt x="160863" y="78951"/>
                  </a:lnTo>
                  <a:lnTo>
                    <a:pt x="159922" y="80822"/>
                  </a:lnTo>
                  <a:lnTo>
                    <a:pt x="158356" y="82069"/>
                  </a:lnTo>
                  <a:lnTo>
                    <a:pt x="137013" y="93555"/>
                  </a:lnTo>
                  <a:lnTo>
                    <a:pt x="112010" y="114688"/>
                  </a:lnTo>
                  <a:lnTo>
                    <a:pt x="94911" y="120200"/>
                  </a:lnTo>
                  <a:lnTo>
                    <a:pt x="91495" y="122432"/>
                  </a:lnTo>
                  <a:lnTo>
                    <a:pt x="77702" y="125574"/>
                  </a:lnTo>
                  <a:lnTo>
                    <a:pt x="61320" y="126781"/>
                  </a:lnTo>
                  <a:lnTo>
                    <a:pt x="50328" y="133583"/>
                  </a:lnTo>
                  <a:lnTo>
                    <a:pt x="43914" y="135012"/>
                  </a:lnTo>
                  <a:lnTo>
                    <a:pt x="43388" y="134189"/>
                  </a:lnTo>
                  <a:lnTo>
                    <a:pt x="42346" y="126998"/>
                  </a:lnTo>
                  <a:lnTo>
                    <a:pt x="46831" y="126927"/>
                  </a:lnTo>
                  <a:lnTo>
                    <a:pt x="48155" y="125976"/>
                  </a:lnTo>
                  <a:lnTo>
                    <a:pt x="49624" y="122411"/>
                  </a:lnTo>
                  <a:lnTo>
                    <a:pt x="50957" y="121084"/>
                  </a:lnTo>
                  <a:lnTo>
                    <a:pt x="59854" y="116446"/>
                  </a:lnTo>
                  <a:lnTo>
                    <a:pt x="66178" y="111245"/>
                  </a:lnTo>
                  <a:lnTo>
                    <a:pt x="82177" y="110077"/>
                  </a:lnTo>
                  <a:lnTo>
                    <a:pt x="91876" y="104168"/>
                  </a:lnTo>
                  <a:lnTo>
                    <a:pt x="133557" y="101544"/>
                  </a:lnTo>
                  <a:lnTo>
                    <a:pt x="171773" y="101498"/>
                  </a:lnTo>
                  <a:lnTo>
                    <a:pt x="177631" y="104006"/>
                  </a:lnTo>
                  <a:lnTo>
                    <a:pt x="183370" y="107316"/>
                  </a:lnTo>
                  <a:lnTo>
                    <a:pt x="189054" y="108787"/>
                  </a:lnTo>
                  <a:lnTo>
                    <a:pt x="190948" y="110120"/>
                  </a:lnTo>
                  <a:lnTo>
                    <a:pt x="192210" y="111949"/>
                  </a:lnTo>
                  <a:lnTo>
                    <a:pt x="193612" y="116491"/>
                  </a:lnTo>
                  <a:lnTo>
                    <a:pt x="194238" y="121645"/>
                  </a:lnTo>
                  <a:lnTo>
                    <a:pt x="195342" y="123396"/>
                  </a:lnTo>
                  <a:lnTo>
                    <a:pt x="197020" y="124563"/>
                  </a:lnTo>
                  <a:lnTo>
                    <a:pt x="199079" y="125341"/>
                  </a:lnTo>
                  <a:lnTo>
                    <a:pt x="200453" y="126800"/>
                  </a:lnTo>
                  <a:lnTo>
                    <a:pt x="201981" y="130931"/>
                  </a:lnTo>
                  <a:lnTo>
                    <a:pt x="203168" y="155151"/>
                  </a:lnTo>
                  <a:lnTo>
                    <a:pt x="200678" y="160778"/>
                  </a:lnTo>
                  <a:lnTo>
                    <a:pt x="189699" y="174877"/>
                  </a:lnTo>
                  <a:lnTo>
                    <a:pt x="187790" y="180520"/>
                  </a:lnTo>
                  <a:lnTo>
                    <a:pt x="186342" y="182402"/>
                  </a:lnTo>
                  <a:lnTo>
                    <a:pt x="162675" y="199567"/>
                  </a:lnTo>
                  <a:lnTo>
                    <a:pt x="120452" y="209738"/>
                  </a:lnTo>
                  <a:lnTo>
                    <a:pt x="108127" y="213532"/>
                  </a:lnTo>
                  <a:lnTo>
                    <a:pt x="97916" y="217142"/>
                  </a:lnTo>
                  <a:lnTo>
                    <a:pt x="56579" y="219956"/>
                  </a:lnTo>
                  <a:lnTo>
                    <a:pt x="33867" y="22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2" name="SMARTInkShape-Group318"/>
          <p:cNvGrpSpPr/>
          <p:nvPr/>
        </p:nvGrpSpPr>
        <p:grpSpPr>
          <a:xfrm>
            <a:off x="10845809" y="3437468"/>
            <a:ext cx="516450" cy="211665"/>
            <a:chOff x="10845809" y="3437468"/>
            <a:chExt cx="516450" cy="211665"/>
          </a:xfrm>
        </p:grpSpPr>
        <p:sp>
          <p:nvSpPr>
            <p:cNvPr id="140" name="SMARTInkShape-1529"/>
            <p:cNvSpPr/>
            <p:nvPr/>
          </p:nvSpPr>
          <p:spPr>
            <a:xfrm>
              <a:off x="11252314" y="3522237"/>
              <a:ext cx="109945" cy="101487"/>
            </a:xfrm>
            <a:custGeom>
              <a:avLst/>
              <a:gdLst/>
              <a:ahLst/>
              <a:cxnLst/>
              <a:rect l="0" t="0" r="0" b="0"/>
              <a:pathLst>
                <a:path w="109945" h="101487">
                  <a:moveTo>
                    <a:pt x="42219" y="50696"/>
                  </a:moveTo>
                  <a:lnTo>
                    <a:pt x="42219" y="33763"/>
                  </a:lnTo>
                  <a:lnTo>
                    <a:pt x="42219" y="41053"/>
                  </a:lnTo>
                  <a:lnTo>
                    <a:pt x="43160" y="41445"/>
                  </a:lnTo>
                  <a:lnTo>
                    <a:pt x="49510" y="42126"/>
                  </a:lnTo>
                  <a:lnTo>
                    <a:pt x="50163" y="44692"/>
                  </a:lnTo>
                  <a:lnTo>
                    <a:pt x="50684" y="50665"/>
                  </a:lnTo>
                  <a:lnTo>
                    <a:pt x="57975" y="57984"/>
                  </a:lnTo>
                  <a:lnTo>
                    <a:pt x="57427" y="58377"/>
                  </a:lnTo>
                  <a:lnTo>
                    <a:pt x="51759" y="59060"/>
                  </a:lnTo>
                  <a:lnTo>
                    <a:pt x="51163" y="61626"/>
                  </a:lnTo>
                  <a:lnTo>
                    <a:pt x="50780" y="66444"/>
                  </a:lnTo>
                  <a:lnTo>
                    <a:pt x="48218" y="67103"/>
                  </a:lnTo>
                  <a:lnTo>
                    <a:pt x="29611" y="67630"/>
                  </a:lnTo>
                  <a:lnTo>
                    <a:pt x="28169" y="66689"/>
                  </a:lnTo>
                  <a:lnTo>
                    <a:pt x="27208" y="65121"/>
                  </a:lnTo>
                  <a:lnTo>
                    <a:pt x="25538" y="59007"/>
                  </a:lnTo>
                  <a:lnTo>
                    <a:pt x="25286" y="30582"/>
                  </a:lnTo>
                  <a:lnTo>
                    <a:pt x="26226" y="28820"/>
                  </a:lnTo>
                  <a:lnTo>
                    <a:pt x="27795" y="27646"/>
                  </a:lnTo>
                  <a:lnTo>
                    <a:pt x="29782" y="26862"/>
                  </a:lnTo>
                  <a:lnTo>
                    <a:pt x="31105" y="25400"/>
                  </a:lnTo>
                  <a:lnTo>
                    <a:pt x="35739" y="16293"/>
                  </a:lnTo>
                  <a:lnTo>
                    <a:pt x="41840" y="8827"/>
                  </a:lnTo>
                  <a:lnTo>
                    <a:pt x="49474" y="8404"/>
                  </a:lnTo>
                  <a:lnTo>
                    <a:pt x="49879" y="7449"/>
                  </a:lnTo>
                  <a:lnTo>
                    <a:pt x="50329" y="3880"/>
                  </a:lnTo>
                  <a:lnTo>
                    <a:pt x="51389" y="2553"/>
                  </a:lnTo>
                  <a:lnTo>
                    <a:pt x="57944" y="246"/>
                  </a:lnTo>
                  <a:lnTo>
                    <a:pt x="63289" y="0"/>
                  </a:lnTo>
                  <a:lnTo>
                    <a:pt x="64732" y="906"/>
                  </a:lnTo>
                  <a:lnTo>
                    <a:pt x="65695" y="2451"/>
                  </a:lnTo>
                  <a:lnTo>
                    <a:pt x="67507" y="8017"/>
                  </a:lnTo>
                  <a:lnTo>
                    <a:pt x="73416" y="15054"/>
                  </a:lnTo>
                  <a:lnTo>
                    <a:pt x="75735" y="23762"/>
                  </a:lnTo>
                  <a:lnTo>
                    <a:pt x="76054" y="36946"/>
                  </a:lnTo>
                  <a:lnTo>
                    <a:pt x="73563" y="42390"/>
                  </a:lnTo>
                  <a:lnTo>
                    <a:pt x="70261" y="47945"/>
                  </a:lnTo>
                  <a:lnTo>
                    <a:pt x="67462" y="56362"/>
                  </a:lnTo>
                  <a:lnTo>
                    <a:pt x="62032" y="64814"/>
                  </a:lnTo>
                  <a:lnTo>
                    <a:pt x="59066" y="73276"/>
                  </a:lnTo>
                  <a:lnTo>
                    <a:pt x="35043" y="100203"/>
                  </a:lnTo>
                  <a:lnTo>
                    <a:pt x="26576" y="101383"/>
                  </a:lnTo>
                  <a:lnTo>
                    <a:pt x="18109" y="101486"/>
                  </a:lnTo>
                  <a:lnTo>
                    <a:pt x="17679" y="100549"/>
                  </a:lnTo>
                  <a:lnTo>
                    <a:pt x="17202" y="96999"/>
                  </a:lnTo>
                  <a:lnTo>
                    <a:pt x="16133" y="95676"/>
                  </a:lnTo>
                  <a:lnTo>
                    <a:pt x="12438" y="94205"/>
                  </a:lnTo>
                  <a:lnTo>
                    <a:pt x="11076" y="92873"/>
                  </a:lnTo>
                  <a:lnTo>
                    <a:pt x="6382" y="83975"/>
                  </a:lnTo>
                  <a:lnTo>
                    <a:pt x="1170" y="77653"/>
                  </a:lnTo>
                  <a:lnTo>
                    <a:pt x="265" y="72063"/>
                  </a:lnTo>
                  <a:lnTo>
                    <a:pt x="0" y="64448"/>
                  </a:lnTo>
                  <a:lnTo>
                    <a:pt x="901" y="62687"/>
                  </a:lnTo>
                  <a:lnTo>
                    <a:pt x="2445" y="61512"/>
                  </a:lnTo>
                  <a:lnTo>
                    <a:pt x="4413" y="60729"/>
                  </a:lnTo>
                  <a:lnTo>
                    <a:pt x="5727" y="59266"/>
                  </a:lnTo>
                  <a:lnTo>
                    <a:pt x="8007" y="52011"/>
                  </a:lnTo>
                  <a:lnTo>
                    <a:pt x="16462" y="42612"/>
                  </a:lnTo>
                  <a:lnTo>
                    <a:pt x="32219" y="42240"/>
                  </a:lnTo>
                  <a:lnTo>
                    <a:pt x="37791" y="37738"/>
                  </a:lnTo>
                  <a:lnTo>
                    <a:pt x="40209" y="37354"/>
                  </a:lnTo>
                  <a:lnTo>
                    <a:pt x="42761" y="38038"/>
                  </a:lnTo>
                  <a:lnTo>
                    <a:pt x="49120" y="41402"/>
                  </a:lnTo>
                  <a:lnTo>
                    <a:pt x="66328" y="42223"/>
                  </a:lnTo>
                  <a:lnTo>
                    <a:pt x="66757" y="43166"/>
                  </a:lnTo>
                  <a:lnTo>
                    <a:pt x="67236" y="46722"/>
                  </a:lnTo>
                  <a:lnTo>
                    <a:pt x="68304" y="48047"/>
                  </a:lnTo>
                  <a:lnTo>
                    <a:pt x="74876" y="50348"/>
                  </a:lnTo>
                  <a:lnTo>
                    <a:pt x="75549" y="53050"/>
                  </a:lnTo>
                  <a:lnTo>
                    <a:pt x="76086" y="74886"/>
                  </a:lnTo>
                  <a:lnTo>
                    <a:pt x="67966" y="84183"/>
                  </a:lnTo>
                  <a:lnTo>
                    <a:pt x="63228" y="84451"/>
                  </a:lnTo>
                  <a:lnTo>
                    <a:pt x="58455" y="87021"/>
                  </a:lnTo>
                  <a:lnTo>
                    <a:pt x="52220" y="91843"/>
                  </a:lnTo>
                  <a:lnTo>
                    <a:pt x="44228" y="92795"/>
                  </a:lnTo>
                  <a:lnTo>
                    <a:pt x="35317" y="92999"/>
                  </a:lnTo>
                  <a:lnTo>
                    <a:pt x="27304" y="87205"/>
                  </a:lnTo>
                  <a:lnTo>
                    <a:pt x="18386" y="84911"/>
                  </a:lnTo>
                  <a:lnTo>
                    <a:pt x="17864" y="83854"/>
                  </a:lnTo>
                  <a:lnTo>
                    <a:pt x="16824" y="63515"/>
                  </a:lnTo>
                  <a:lnTo>
                    <a:pt x="17763" y="62064"/>
                  </a:lnTo>
                  <a:lnTo>
                    <a:pt x="19330" y="61097"/>
                  </a:lnTo>
                  <a:lnTo>
                    <a:pt x="21315" y="60452"/>
                  </a:lnTo>
                  <a:lnTo>
                    <a:pt x="33301" y="51079"/>
                  </a:lnTo>
                  <a:lnTo>
                    <a:pt x="41003" y="43440"/>
                  </a:lnTo>
                  <a:lnTo>
                    <a:pt x="49402" y="42336"/>
                  </a:lnTo>
                  <a:lnTo>
                    <a:pt x="70555" y="42233"/>
                  </a:lnTo>
                  <a:lnTo>
                    <a:pt x="72399" y="43172"/>
                  </a:lnTo>
                  <a:lnTo>
                    <a:pt x="73627" y="44739"/>
                  </a:lnTo>
                  <a:lnTo>
                    <a:pt x="74447" y="46725"/>
                  </a:lnTo>
                  <a:lnTo>
                    <a:pt x="75934" y="48049"/>
                  </a:lnTo>
                  <a:lnTo>
                    <a:pt x="83232" y="50348"/>
                  </a:lnTo>
                  <a:lnTo>
                    <a:pt x="88656" y="50593"/>
                  </a:lnTo>
                  <a:lnTo>
                    <a:pt x="90111" y="51569"/>
                  </a:lnTo>
                  <a:lnTo>
                    <a:pt x="91080" y="53159"/>
                  </a:lnTo>
                  <a:lnTo>
                    <a:pt x="91725" y="55161"/>
                  </a:lnTo>
                  <a:lnTo>
                    <a:pt x="93098" y="56495"/>
                  </a:lnTo>
                  <a:lnTo>
                    <a:pt x="100195" y="58812"/>
                  </a:lnTo>
                  <a:lnTo>
                    <a:pt x="100912" y="61515"/>
                  </a:lnTo>
                  <a:lnTo>
                    <a:pt x="101104" y="63553"/>
                  </a:lnTo>
                  <a:lnTo>
                    <a:pt x="102172" y="64912"/>
                  </a:lnTo>
                  <a:lnTo>
                    <a:pt x="108742" y="67272"/>
                  </a:lnTo>
                  <a:lnTo>
                    <a:pt x="109415" y="69979"/>
                  </a:lnTo>
                  <a:lnTo>
                    <a:pt x="109944" y="83280"/>
                  </a:lnTo>
                  <a:lnTo>
                    <a:pt x="109005" y="83708"/>
                  </a:lnTo>
                  <a:lnTo>
                    <a:pt x="105455" y="84183"/>
                  </a:lnTo>
                  <a:lnTo>
                    <a:pt x="104132" y="85251"/>
                  </a:lnTo>
                  <a:lnTo>
                    <a:pt x="101836" y="91820"/>
                  </a:lnTo>
                  <a:lnTo>
                    <a:pt x="99133" y="92492"/>
                  </a:lnTo>
                  <a:lnTo>
                    <a:pt x="72076" y="93027"/>
                  </a:lnTo>
                  <a:lnTo>
                    <a:pt x="67091" y="90520"/>
                  </a:lnTo>
                  <a:lnTo>
                    <a:pt x="60722" y="85739"/>
                  </a:lnTo>
                  <a:lnTo>
                    <a:pt x="52704" y="83855"/>
                  </a:lnTo>
                  <a:lnTo>
                    <a:pt x="44803" y="78813"/>
                  </a:lnTo>
                  <a:lnTo>
                    <a:pt x="35394" y="76454"/>
                  </a:lnTo>
                  <a:lnTo>
                    <a:pt x="34846" y="75394"/>
                  </a:lnTo>
                  <a:lnTo>
                    <a:pt x="33753" y="676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1530"/>
            <p:cNvSpPr/>
            <p:nvPr/>
          </p:nvSpPr>
          <p:spPr>
            <a:xfrm>
              <a:off x="10845809" y="3437468"/>
              <a:ext cx="220125" cy="211665"/>
            </a:xfrm>
            <a:custGeom>
              <a:avLst/>
              <a:gdLst/>
              <a:ahLst/>
              <a:cxnLst/>
              <a:rect l="0" t="0" r="0" b="0"/>
              <a:pathLst>
                <a:path w="220125" h="211665">
                  <a:moveTo>
                    <a:pt x="110058" y="16932"/>
                  </a:moveTo>
                  <a:lnTo>
                    <a:pt x="110058" y="57975"/>
                  </a:lnTo>
                  <a:lnTo>
                    <a:pt x="110058" y="71845"/>
                  </a:lnTo>
                  <a:lnTo>
                    <a:pt x="110998" y="73296"/>
                  </a:lnTo>
                  <a:lnTo>
                    <a:pt x="112567" y="74263"/>
                  </a:lnTo>
                  <a:lnTo>
                    <a:pt x="118421" y="76165"/>
                  </a:lnTo>
                  <a:lnTo>
                    <a:pt x="118524" y="84656"/>
                  </a:lnTo>
                  <a:lnTo>
                    <a:pt x="118524" y="60548"/>
                  </a:lnTo>
                  <a:lnTo>
                    <a:pt x="111234" y="52088"/>
                  </a:lnTo>
                  <a:lnTo>
                    <a:pt x="110406" y="46686"/>
                  </a:lnTo>
                  <a:lnTo>
                    <a:pt x="110089" y="35425"/>
                  </a:lnTo>
                  <a:lnTo>
                    <a:pt x="104245" y="27414"/>
                  </a:lnTo>
                  <a:lnTo>
                    <a:pt x="101941" y="18498"/>
                  </a:lnTo>
                  <a:lnTo>
                    <a:pt x="101622" y="9780"/>
                  </a:lnTo>
                  <a:lnTo>
                    <a:pt x="94304" y="1291"/>
                  </a:lnTo>
                  <a:lnTo>
                    <a:pt x="88980" y="381"/>
                  </a:lnTo>
                  <a:lnTo>
                    <a:pt x="69014" y="0"/>
                  </a:lnTo>
                  <a:lnTo>
                    <a:pt x="50621" y="14643"/>
                  </a:lnTo>
                  <a:lnTo>
                    <a:pt x="47856" y="15406"/>
                  </a:lnTo>
                  <a:lnTo>
                    <a:pt x="46012" y="16856"/>
                  </a:lnTo>
                  <a:lnTo>
                    <a:pt x="38315" y="28582"/>
                  </a:lnTo>
                  <a:lnTo>
                    <a:pt x="33331" y="31518"/>
                  </a:lnTo>
                  <a:lnTo>
                    <a:pt x="27979" y="33762"/>
                  </a:lnTo>
                  <a:lnTo>
                    <a:pt x="22462" y="37896"/>
                  </a:lnTo>
                  <a:lnTo>
                    <a:pt x="19386" y="42870"/>
                  </a:lnTo>
                  <a:lnTo>
                    <a:pt x="16307" y="56514"/>
                  </a:lnTo>
                  <a:lnTo>
                    <a:pt x="11202" y="64931"/>
                  </a:lnTo>
                  <a:lnTo>
                    <a:pt x="9271" y="74324"/>
                  </a:lnTo>
                  <a:lnTo>
                    <a:pt x="8565" y="94778"/>
                  </a:lnTo>
                  <a:lnTo>
                    <a:pt x="5997" y="101076"/>
                  </a:lnTo>
                  <a:lnTo>
                    <a:pt x="2660" y="107011"/>
                  </a:lnTo>
                  <a:lnTo>
                    <a:pt x="782" y="116582"/>
                  </a:lnTo>
                  <a:lnTo>
                    <a:pt x="0" y="155117"/>
                  </a:lnTo>
                  <a:lnTo>
                    <a:pt x="2503" y="160819"/>
                  </a:lnTo>
                  <a:lnTo>
                    <a:pt x="4489" y="163657"/>
                  </a:lnTo>
                  <a:lnTo>
                    <a:pt x="7281" y="176640"/>
                  </a:lnTo>
                  <a:lnTo>
                    <a:pt x="8111" y="187908"/>
                  </a:lnTo>
                  <a:lnTo>
                    <a:pt x="9166" y="190183"/>
                  </a:lnTo>
                  <a:lnTo>
                    <a:pt x="10811" y="191699"/>
                  </a:lnTo>
                  <a:lnTo>
                    <a:pt x="17622" y="196342"/>
                  </a:lnTo>
                  <a:lnTo>
                    <a:pt x="31127" y="208115"/>
                  </a:lnTo>
                  <a:lnTo>
                    <a:pt x="36723" y="210087"/>
                  </a:lnTo>
                  <a:lnTo>
                    <a:pt x="74694" y="211624"/>
                  </a:lnTo>
                  <a:lnTo>
                    <a:pt x="116068" y="211664"/>
                  </a:lnTo>
                  <a:lnTo>
                    <a:pt x="149629" y="210724"/>
                  </a:lnTo>
                  <a:lnTo>
                    <a:pt x="174107" y="203983"/>
                  </a:lnTo>
                  <a:lnTo>
                    <a:pt x="203883" y="200736"/>
                  </a:lnTo>
                  <a:lnTo>
                    <a:pt x="220124" y="1947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6" name="SMARTInkShape-Group319"/>
          <p:cNvGrpSpPr/>
          <p:nvPr/>
        </p:nvGrpSpPr>
        <p:grpSpPr>
          <a:xfrm>
            <a:off x="10837333" y="4809067"/>
            <a:ext cx="516459" cy="245141"/>
            <a:chOff x="10837333" y="4809067"/>
            <a:chExt cx="516459" cy="245141"/>
          </a:xfrm>
        </p:grpSpPr>
        <p:sp>
          <p:nvSpPr>
            <p:cNvPr id="143" name="SMARTInkShape-1531"/>
            <p:cNvSpPr/>
            <p:nvPr/>
          </p:nvSpPr>
          <p:spPr>
            <a:xfrm>
              <a:off x="11269491" y="4885267"/>
              <a:ext cx="84301" cy="118182"/>
            </a:xfrm>
            <a:custGeom>
              <a:avLst/>
              <a:gdLst/>
              <a:ahLst/>
              <a:cxnLst/>
              <a:rect l="0" t="0" r="0" b="0"/>
              <a:pathLst>
                <a:path w="84301" h="118182">
                  <a:moveTo>
                    <a:pt x="41976" y="84666"/>
                  </a:moveTo>
                  <a:lnTo>
                    <a:pt x="41976" y="50906"/>
                  </a:lnTo>
                  <a:lnTo>
                    <a:pt x="50434" y="42341"/>
                  </a:lnTo>
                  <a:lnTo>
                    <a:pt x="58561" y="42333"/>
                  </a:lnTo>
                  <a:lnTo>
                    <a:pt x="58806" y="46827"/>
                  </a:lnTo>
                  <a:lnTo>
                    <a:pt x="59781" y="48151"/>
                  </a:lnTo>
                  <a:lnTo>
                    <a:pt x="66190" y="50450"/>
                  </a:lnTo>
                  <a:lnTo>
                    <a:pt x="66849" y="53154"/>
                  </a:lnTo>
                  <a:lnTo>
                    <a:pt x="67271" y="58059"/>
                  </a:lnTo>
                  <a:lnTo>
                    <a:pt x="74657" y="66451"/>
                  </a:lnTo>
                  <a:lnTo>
                    <a:pt x="75737" y="74910"/>
                  </a:lnTo>
                  <a:lnTo>
                    <a:pt x="75842" y="100286"/>
                  </a:lnTo>
                  <a:lnTo>
                    <a:pt x="83133" y="108774"/>
                  </a:lnTo>
                  <a:lnTo>
                    <a:pt x="82583" y="109205"/>
                  </a:lnTo>
                  <a:lnTo>
                    <a:pt x="76915" y="109953"/>
                  </a:lnTo>
                  <a:lnTo>
                    <a:pt x="76319" y="112524"/>
                  </a:lnTo>
                  <a:lnTo>
                    <a:pt x="76161" y="114528"/>
                  </a:lnTo>
                  <a:lnTo>
                    <a:pt x="75115" y="115862"/>
                  </a:lnTo>
                  <a:lnTo>
                    <a:pt x="68581" y="118181"/>
                  </a:lnTo>
                  <a:lnTo>
                    <a:pt x="68179" y="117358"/>
                  </a:lnTo>
                  <a:lnTo>
                    <a:pt x="67733" y="113935"/>
                  </a:lnTo>
                  <a:lnTo>
                    <a:pt x="66673" y="112645"/>
                  </a:lnTo>
                  <a:lnTo>
                    <a:pt x="62986" y="111213"/>
                  </a:lnTo>
                  <a:lnTo>
                    <a:pt x="61627" y="109890"/>
                  </a:lnTo>
                  <a:lnTo>
                    <a:pt x="60116" y="105912"/>
                  </a:lnTo>
                  <a:lnTo>
                    <a:pt x="58773" y="104474"/>
                  </a:lnTo>
                  <a:lnTo>
                    <a:pt x="47230" y="97484"/>
                  </a:lnTo>
                  <a:lnTo>
                    <a:pt x="44311" y="92558"/>
                  </a:lnTo>
                  <a:lnTo>
                    <a:pt x="42436" y="81730"/>
                  </a:lnTo>
                  <a:lnTo>
                    <a:pt x="41343" y="79887"/>
                  </a:lnTo>
                  <a:lnTo>
                    <a:pt x="39672" y="78658"/>
                  </a:lnTo>
                  <a:lnTo>
                    <a:pt x="37617" y="77839"/>
                  </a:lnTo>
                  <a:lnTo>
                    <a:pt x="36248" y="76351"/>
                  </a:lnTo>
                  <a:lnTo>
                    <a:pt x="34727" y="72190"/>
                  </a:lnTo>
                  <a:lnTo>
                    <a:pt x="33509" y="42440"/>
                  </a:lnTo>
                  <a:lnTo>
                    <a:pt x="49257" y="42333"/>
                  </a:lnTo>
                  <a:lnTo>
                    <a:pt x="66167" y="58059"/>
                  </a:lnTo>
                  <a:lnTo>
                    <a:pt x="67018" y="63403"/>
                  </a:lnTo>
                  <a:lnTo>
                    <a:pt x="68078" y="64846"/>
                  </a:lnTo>
                  <a:lnTo>
                    <a:pt x="71766" y="66451"/>
                  </a:lnTo>
                  <a:lnTo>
                    <a:pt x="73124" y="67818"/>
                  </a:lnTo>
                  <a:lnTo>
                    <a:pt x="75485" y="74910"/>
                  </a:lnTo>
                  <a:lnTo>
                    <a:pt x="75842" y="93100"/>
                  </a:lnTo>
                  <a:lnTo>
                    <a:pt x="44442" y="93133"/>
                  </a:lnTo>
                  <a:lnTo>
                    <a:pt x="38213" y="88639"/>
                  </a:lnTo>
                  <a:lnTo>
                    <a:pt x="35601" y="83923"/>
                  </a:lnTo>
                  <a:lnTo>
                    <a:pt x="33692" y="74369"/>
                  </a:lnTo>
                  <a:lnTo>
                    <a:pt x="33632" y="72159"/>
                  </a:lnTo>
                  <a:lnTo>
                    <a:pt x="31056" y="67192"/>
                  </a:lnTo>
                  <a:lnTo>
                    <a:pt x="26231" y="60831"/>
                  </a:lnTo>
                  <a:lnTo>
                    <a:pt x="25278" y="52816"/>
                  </a:lnTo>
                  <a:lnTo>
                    <a:pt x="25075" y="39405"/>
                  </a:lnTo>
                  <a:lnTo>
                    <a:pt x="26005" y="37558"/>
                  </a:lnTo>
                  <a:lnTo>
                    <a:pt x="27565" y="36328"/>
                  </a:lnTo>
                  <a:lnTo>
                    <a:pt x="29544" y="35507"/>
                  </a:lnTo>
                  <a:lnTo>
                    <a:pt x="30867" y="34020"/>
                  </a:lnTo>
                  <a:lnTo>
                    <a:pt x="33161" y="26720"/>
                  </a:lnTo>
                  <a:lnTo>
                    <a:pt x="33478" y="18226"/>
                  </a:lnTo>
                  <a:lnTo>
                    <a:pt x="34429" y="17795"/>
                  </a:lnTo>
                  <a:lnTo>
                    <a:pt x="62121" y="16933"/>
                  </a:lnTo>
                  <a:lnTo>
                    <a:pt x="63872" y="17874"/>
                  </a:lnTo>
                  <a:lnTo>
                    <a:pt x="65040" y="19440"/>
                  </a:lnTo>
                  <a:lnTo>
                    <a:pt x="66338" y="23691"/>
                  </a:lnTo>
                  <a:lnTo>
                    <a:pt x="66914" y="28717"/>
                  </a:lnTo>
                  <a:lnTo>
                    <a:pt x="68008" y="30433"/>
                  </a:lnTo>
                  <a:lnTo>
                    <a:pt x="69680" y="31577"/>
                  </a:lnTo>
                  <a:lnTo>
                    <a:pt x="74625" y="33414"/>
                  </a:lnTo>
                  <a:lnTo>
                    <a:pt x="79977" y="38227"/>
                  </a:lnTo>
                  <a:lnTo>
                    <a:pt x="82384" y="43017"/>
                  </a:lnTo>
                  <a:lnTo>
                    <a:pt x="84234" y="59118"/>
                  </a:lnTo>
                  <a:lnTo>
                    <a:pt x="84275" y="63277"/>
                  </a:lnTo>
                  <a:lnTo>
                    <a:pt x="81785" y="68261"/>
                  </a:lnTo>
                  <a:lnTo>
                    <a:pt x="70093" y="82867"/>
                  </a:lnTo>
                  <a:lnTo>
                    <a:pt x="68585" y="87944"/>
                  </a:lnTo>
                  <a:lnTo>
                    <a:pt x="67240" y="89674"/>
                  </a:lnTo>
                  <a:lnTo>
                    <a:pt x="63240" y="91595"/>
                  </a:lnTo>
                  <a:lnTo>
                    <a:pt x="30336" y="93129"/>
                  </a:lnTo>
                  <a:lnTo>
                    <a:pt x="24885" y="90623"/>
                  </a:lnTo>
                  <a:lnTo>
                    <a:pt x="12568" y="80520"/>
                  </a:lnTo>
                  <a:lnTo>
                    <a:pt x="10090" y="75610"/>
                  </a:lnTo>
                  <a:lnTo>
                    <a:pt x="8283" y="59215"/>
                  </a:lnTo>
                  <a:lnTo>
                    <a:pt x="8109" y="22578"/>
                  </a:lnTo>
                  <a:lnTo>
                    <a:pt x="10618" y="16933"/>
                  </a:lnTo>
                  <a:lnTo>
                    <a:pt x="15399" y="10138"/>
                  </a:lnTo>
                  <a:lnTo>
                    <a:pt x="16472" y="1323"/>
                  </a:lnTo>
                  <a:lnTo>
                    <a:pt x="17448" y="882"/>
                  </a:lnTo>
                  <a:lnTo>
                    <a:pt x="37654" y="0"/>
                  </a:lnTo>
                  <a:lnTo>
                    <a:pt x="39094" y="940"/>
                  </a:lnTo>
                  <a:lnTo>
                    <a:pt x="40054" y="2508"/>
                  </a:lnTo>
                  <a:lnTo>
                    <a:pt x="41596" y="7289"/>
                  </a:lnTo>
                  <a:lnTo>
                    <a:pt x="47720" y="14993"/>
                  </a:lnTo>
                  <a:lnTo>
                    <a:pt x="49232" y="20147"/>
                  </a:lnTo>
                  <a:lnTo>
                    <a:pt x="50577" y="21898"/>
                  </a:lnTo>
                  <a:lnTo>
                    <a:pt x="54577" y="23843"/>
                  </a:lnTo>
                  <a:lnTo>
                    <a:pt x="56022" y="25303"/>
                  </a:lnTo>
                  <a:lnTo>
                    <a:pt x="59597" y="33932"/>
                  </a:lnTo>
                  <a:lnTo>
                    <a:pt x="66167" y="41040"/>
                  </a:lnTo>
                  <a:lnTo>
                    <a:pt x="67343" y="50417"/>
                  </a:lnTo>
                  <a:lnTo>
                    <a:pt x="59257" y="58907"/>
                  </a:lnTo>
                  <a:lnTo>
                    <a:pt x="54518" y="59160"/>
                  </a:lnTo>
                  <a:lnTo>
                    <a:pt x="49744" y="61728"/>
                  </a:lnTo>
                  <a:lnTo>
                    <a:pt x="43509" y="66547"/>
                  </a:lnTo>
                  <a:lnTo>
                    <a:pt x="34821" y="67629"/>
                  </a:lnTo>
                  <a:lnTo>
                    <a:pt x="27008" y="61893"/>
                  </a:lnTo>
                  <a:lnTo>
                    <a:pt x="18136" y="59613"/>
                  </a:lnTo>
                  <a:lnTo>
                    <a:pt x="853" y="43541"/>
                  </a:lnTo>
                  <a:lnTo>
                    <a:pt x="0" y="38196"/>
                  </a:lnTo>
                  <a:lnTo>
                    <a:pt x="820" y="36753"/>
                  </a:lnTo>
                  <a:lnTo>
                    <a:pt x="2309" y="35791"/>
                  </a:lnTo>
                  <a:lnTo>
                    <a:pt x="6964" y="34247"/>
                  </a:lnTo>
                  <a:lnTo>
                    <a:pt x="7600" y="31526"/>
                  </a:lnTo>
                  <a:lnTo>
                    <a:pt x="8009" y="26610"/>
                  </a:lnTo>
                  <a:lnTo>
                    <a:pt x="8983" y="26206"/>
                  </a:lnTo>
                  <a:lnTo>
                    <a:pt x="46082" y="25400"/>
                  </a:lnTo>
                  <a:lnTo>
                    <a:pt x="51013" y="27908"/>
                  </a:lnTo>
                  <a:lnTo>
                    <a:pt x="56339" y="31219"/>
                  </a:lnTo>
                  <a:lnTo>
                    <a:pt x="65736" y="33517"/>
                  </a:lnTo>
                  <a:lnTo>
                    <a:pt x="74521" y="33836"/>
                  </a:lnTo>
                  <a:lnTo>
                    <a:pt x="74962" y="34787"/>
                  </a:lnTo>
                  <a:lnTo>
                    <a:pt x="75451" y="38352"/>
                  </a:lnTo>
                  <a:lnTo>
                    <a:pt x="76521" y="39679"/>
                  </a:lnTo>
                  <a:lnTo>
                    <a:pt x="80220" y="41153"/>
                  </a:lnTo>
                  <a:lnTo>
                    <a:pt x="81584" y="42488"/>
                  </a:lnTo>
                  <a:lnTo>
                    <a:pt x="83952" y="49520"/>
                  </a:lnTo>
                  <a:lnTo>
                    <a:pt x="84300" y="63380"/>
                  </a:lnTo>
                  <a:lnTo>
                    <a:pt x="83361" y="64831"/>
                  </a:lnTo>
                  <a:lnTo>
                    <a:pt x="81797" y="65798"/>
                  </a:lnTo>
                  <a:lnTo>
                    <a:pt x="79811" y="66443"/>
                  </a:lnTo>
                  <a:lnTo>
                    <a:pt x="78488" y="67815"/>
                  </a:lnTo>
                  <a:lnTo>
                    <a:pt x="77019" y="71846"/>
                  </a:lnTo>
                  <a:lnTo>
                    <a:pt x="75685" y="73297"/>
                  </a:lnTo>
                  <a:lnTo>
                    <a:pt x="67289" y="76886"/>
                  </a:lnTo>
                  <a:lnTo>
                    <a:pt x="60198" y="83456"/>
                  </a:lnTo>
                  <a:lnTo>
                    <a:pt x="34902" y="84656"/>
                  </a:lnTo>
                  <a:lnTo>
                    <a:pt x="27025" y="78847"/>
                  </a:lnTo>
                  <a:lnTo>
                    <a:pt x="21848" y="77376"/>
                  </a:lnTo>
                  <a:lnTo>
                    <a:pt x="20090" y="76043"/>
                  </a:lnTo>
                  <a:lnTo>
                    <a:pt x="9935" y="58691"/>
                  </a:lnTo>
                  <a:lnTo>
                    <a:pt x="8217" y="46767"/>
                  </a:lnTo>
                  <a:lnTo>
                    <a:pt x="9122" y="45289"/>
                  </a:lnTo>
                  <a:lnTo>
                    <a:pt x="10666" y="44303"/>
                  </a:lnTo>
                  <a:lnTo>
                    <a:pt x="12636" y="43646"/>
                  </a:lnTo>
                  <a:lnTo>
                    <a:pt x="13950" y="42268"/>
                  </a:lnTo>
                  <a:lnTo>
                    <a:pt x="16230" y="35159"/>
                  </a:lnTo>
                  <a:lnTo>
                    <a:pt x="18932" y="34440"/>
                  </a:lnTo>
                  <a:lnTo>
                    <a:pt x="41976" y="338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SMARTInkShape-1532"/>
            <p:cNvSpPr/>
            <p:nvPr/>
          </p:nvSpPr>
          <p:spPr>
            <a:xfrm>
              <a:off x="10896600" y="4826000"/>
              <a:ext cx="33868" cy="211668"/>
            </a:xfrm>
            <a:custGeom>
              <a:avLst/>
              <a:gdLst/>
              <a:ahLst/>
              <a:cxnLst/>
              <a:rect l="0" t="0" r="0" b="0"/>
              <a:pathLst>
                <a:path w="33868" h="211668">
                  <a:moveTo>
                    <a:pt x="0" y="0"/>
                  </a:moveTo>
                  <a:lnTo>
                    <a:pt x="0" y="28339"/>
                  </a:lnTo>
                  <a:lnTo>
                    <a:pt x="2509" y="33918"/>
                  </a:lnTo>
                  <a:lnTo>
                    <a:pt x="5819" y="39534"/>
                  </a:lnTo>
                  <a:lnTo>
                    <a:pt x="7944" y="50804"/>
                  </a:lnTo>
                  <a:lnTo>
                    <a:pt x="9386" y="79196"/>
                  </a:lnTo>
                  <a:lnTo>
                    <a:pt x="15754" y="95607"/>
                  </a:lnTo>
                  <a:lnTo>
                    <a:pt x="16925" y="137109"/>
                  </a:lnTo>
                  <a:lnTo>
                    <a:pt x="16932" y="146407"/>
                  </a:lnTo>
                  <a:lnTo>
                    <a:pt x="25246" y="186108"/>
                  </a:lnTo>
                  <a:lnTo>
                    <a:pt x="25369" y="197524"/>
                  </a:lnTo>
                  <a:lnTo>
                    <a:pt x="27895" y="203186"/>
                  </a:lnTo>
                  <a:lnTo>
                    <a:pt x="33867" y="211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SMARTInkShape-1533"/>
            <p:cNvSpPr/>
            <p:nvPr/>
          </p:nvSpPr>
          <p:spPr>
            <a:xfrm>
              <a:off x="10837333" y="4809067"/>
              <a:ext cx="245143" cy="245141"/>
            </a:xfrm>
            <a:custGeom>
              <a:avLst/>
              <a:gdLst/>
              <a:ahLst/>
              <a:cxnLst/>
              <a:rect l="0" t="0" r="0" b="0"/>
              <a:pathLst>
                <a:path w="245143" h="245141">
                  <a:moveTo>
                    <a:pt x="8467" y="16933"/>
                  </a:moveTo>
                  <a:lnTo>
                    <a:pt x="0" y="16933"/>
                  </a:lnTo>
                  <a:lnTo>
                    <a:pt x="0" y="12439"/>
                  </a:lnTo>
                  <a:lnTo>
                    <a:pt x="941" y="11115"/>
                  </a:lnTo>
                  <a:lnTo>
                    <a:pt x="2510" y="10231"/>
                  </a:lnTo>
                  <a:lnTo>
                    <a:pt x="7291" y="8816"/>
                  </a:lnTo>
                  <a:lnTo>
                    <a:pt x="14994" y="2716"/>
                  </a:lnTo>
                  <a:lnTo>
                    <a:pt x="23845" y="357"/>
                  </a:lnTo>
                  <a:lnTo>
                    <a:pt x="64700" y="1"/>
                  </a:lnTo>
                  <a:lnTo>
                    <a:pt x="104595" y="0"/>
                  </a:lnTo>
                  <a:lnTo>
                    <a:pt x="115867" y="940"/>
                  </a:lnTo>
                  <a:lnTo>
                    <a:pt x="129765" y="6759"/>
                  </a:lnTo>
                  <a:lnTo>
                    <a:pt x="141198" y="13499"/>
                  </a:lnTo>
                  <a:lnTo>
                    <a:pt x="155146" y="16856"/>
                  </a:lnTo>
                  <a:lnTo>
                    <a:pt x="166593" y="22450"/>
                  </a:lnTo>
                  <a:lnTo>
                    <a:pt x="180543" y="25467"/>
                  </a:lnTo>
                  <a:lnTo>
                    <a:pt x="191051" y="31900"/>
                  </a:lnTo>
                  <a:lnTo>
                    <a:pt x="200124" y="40705"/>
                  </a:lnTo>
                  <a:lnTo>
                    <a:pt x="208769" y="52930"/>
                  </a:lnTo>
                  <a:lnTo>
                    <a:pt x="217288" y="59270"/>
                  </a:lnTo>
                  <a:lnTo>
                    <a:pt x="233303" y="81225"/>
                  </a:lnTo>
                  <a:lnTo>
                    <a:pt x="244208" y="111687"/>
                  </a:lnTo>
                  <a:lnTo>
                    <a:pt x="245142" y="121000"/>
                  </a:lnTo>
                  <a:lnTo>
                    <a:pt x="237405" y="159357"/>
                  </a:lnTo>
                  <a:lnTo>
                    <a:pt x="232673" y="175367"/>
                  </a:lnTo>
                  <a:lnTo>
                    <a:pt x="217174" y="201590"/>
                  </a:lnTo>
                  <a:lnTo>
                    <a:pt x="209097" y="209696"/>
                  </a:lnTo>
                  <a:lnTo>
                    <a:pt x="179913" y="233228"/>
                  </a:lnTo>
                  <a:lnTo>
                    <a:pt x="162678" y="238817"/>
                  </a:lnTo>
                  <a:lnTo>
                    <a:pt x="156028" y="242548"/>
                  </a:lnTo>
                  <a:lnTo>
                    <a:pt x="146053" y="244649"/>
                  </a:lnTo>
                  <a:lnTo>
                    <a:pt x="136723" y="245140"/>
                  </a:lnTo>
                  <a:lnTo>
                    <a:pt x="133480" y="244330"/>
                  </a:lnTo>
                  <a:lnTo>
                    <a:pt x="131321" y="242849"/>
                  </a:lnTo>
                  <a:lnTo>
                    <a:pt x="129882" y="240922"/>
                  </a:lnTo>
                  <a:lnTo>
                    <a:pt x="127980" y="239637"/>
                  </a:lnTo>
                  <a:lnTo>
                    <a:pt x="123360" y="238208"/>
                  </a:lnTo>
                  <a:lnTo>
                    <a:pt x="106908" y="236351"/>
                  </a:lnTo>
                  <a:lnTo>
                    <a:pt x="96693" y="230374"/>
                  </a:lnTo>
                  <a:lnTo>
                    <a:pt x="90641" y="225312"/>
                  </a:lnTo>
                  <a:lnTo>
                    <a:pt x="87321" y="219926"/>
                  </a:lnTo>
                  <a:lnTo>
                    <a:pt x="84906" y="214397"/>
                  </a:lnTo>
                  <a:lnTo>
                    <a:pt x="80696" y="208803"/>
                  </a:lnTo>
                  <a:lnTo>
                    <a:pt x="75690" y="205689"/>
                  </a:lnTo>
                  <a:lnTo>
                    <a:pt x="73037" y="204860"/>
                  </a:lnTo>
                  <a:lnTo>
                    <a:pt x="71269" y="203366"/>
                  </a:lnTo>
                  <a:lnTo>
                    <a:pt x="69306" y="199197"/>
                  </a:lnTo>
                  <a:lnTo>
                    <a:pt x="67734" y="1862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612518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aphicFrame>
        <p:nvGraphicFramePr>
          <p:cNvPr id="66" name="Table 65"/>
          <p:cNvGraphicFramePr>
            <a:graphicFrameLocks noGrp="1"/>
          </p:cNvGraphicFramePr>
          <p:nvPr>
            <p:extLst>
              <p:ext uri="{D42A27DB-BD31-4B8C-83A1-F6EECF244321}">
                <p14:modId xmlns:p14="http://schemas.microsoft.com/office/powerpoint/2010/main" val="3811899990"/>
              </p:ext>
            </p:extLst>
          </p:nvPr>
        </p:nvGraphicFramePr>
        <p:xfrm>
          <a:off x="369292" y="377193"/>
          <a:ext cx="6526202" cy="6120973"/>
        </p:xfrm>
        <a:graphic>
          <a:graphicData uri="http://schemas.openxmlformats.org/drawingml/2006/table">
            <a:tbl>
              <a:tblPr firstRow="1" bandRow="1">
                <a:tableStyleId>{5940675A-B579-460E-94D1-54222C63F5DA}</a:tableStyleId>
              </a:tblPr>
              <a:tblGrid>
                <a:gridCol w="2039523">
                  <a:extLst>
                    <a:ext uri="{9D8B030D-6E8A-4147-A177-3AD203B41FA5}">
                      <a16:colId xmlns:a16="http://schemas.microsoft.com/office/drawing/2014/main" val="2307793480"/>
                    </a:ext>
                  </a:extLst>
                </a:gridCol>
                <a:gridCol w="4486679">
                  <a:extLst>
                    <a:ext uri="{9D8B030D-6E8A-4147-A177-3AD203B41FA5}">
                      <a16:colId xmlns:a16="http://schemas.microsoft.com/office/drawing/2014/main" val="3224153083"/>
                    </a:ext>
                  </a:extLst>
                </a:gridCol>
              </a:tblGrid>
              <a:tr h="498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12. Temperature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708339"/>
                  </a:ext>
                </a:extLst>
              </a:tr>
              <a:tr h="498263">
                <a:tc>
                  <a:txBody>
                    <a:bodyPr/>
                    <a:lstStyle/>
                    <a:p>
                      <a:r>
                        <a:rPr lang="en-US" sz="1200" dirty="0" smtClean="0"/>
                        <a:t>   a. Statement:</a:t>
                      </a:r>
                      <a:r>
                        <a:rPr lang="en-US" sz="1200" baseline="0" dirty="0" smtClean="0"/>
                        <a:t> </a:t>
                      </a:r>
                    </a:p>
                    <a:p>
                      <a:endParaRPr lang="en-US" sz="1200" baseline="0" dirty="0" smtClean="0"/>
                    </a:p>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91378448"/>
                  </a:ext>
                </a:extLst>
              </a:tr>
              <a:tr h="498263">
                <a:tc>
                  <a:txBody>
                    <a:bodyPr/>
                    <a:lstStyle/>
                    <a:p>
                      <a:r>
                        <a:rPr lang="en-US" sz="1200" dirty="0" smtClean="0"/>
                        <a:t>   b. Order</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26635241"/>
                  </a:ext>
                </a:extLst>
              </a:tr>
              <a:tr h="498263">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0575805"/>
                  </a:ext>
                </a:extLst>
              </a:tr>
              <a:tr h="498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13. Profit and Loss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17611708"/>
                  </a:ext>
                </a:extLst>
              </a:tr>
              <a:tr h="498263">
                <a:tc>
                  <a:txBody>
                    <a:bodyPr/>
                    <a:lstStyle/>
                    <a:p>
                      <a:r>
                        <a:rPr lang="en-US" sz="1200" dirty="0" smtClean="0"/>
                        <a:t>   a. Statement:</a:t>
                      </a:r>
                      <a:r>
                        <a:rPr lang="en-US" sz="1200" baseline="0" dirty="0" smtClean="0"/>
                        <a:t>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54301787"/>
                  </a:ext>
                </a:extLst>
              </a:tr>
              <a:tr h="498263">
                <a:tc>
                  <a:txBody>
                    <a:bodyPr/>
                    <a:lstStyle/>
                    <a:p>
                      <a:r>
                        <a:rPr lang="en-US" sz="1200" dirty="0" smtClean="0"/>
                        <a:t>   b. Order</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78243309"/>
                  </a:ext>
                </a:extLst>
              </a:tr>
              <a:tr h="498263">
                <a:tc>
                  <a:txBody>
                    <a:bodyPr/>
                    <a:lstStyle/>
                    <a:p>
                      <a:r>
                        <a:rPr lang="en-US" sz="1200" dirty="0" smtClean="0"/>
                        <a:t>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82457948"/>
                  </a:ext>
                </a:extLst>
              </a:tr>
              <a:tr h="498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14. Sea Level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17633832"/>
                  </a:ext>
                </a:extLst>
              </a:tr>
              <a:tr h="498263">
                <a:tc>
                  <a:txBody>
                    <a:bodyPr/>
                    <a:lstStyle/>
                    <a:p>
                      <a:r>
                        <a:rPr lang="en-US" sz="1200" dirty="0" smtClean="0"/>
                        <a:t>   a. Statement:</a:t>
                      </a:r>
                      <a:r>
                        <a:rPr lang="en-US" sz="1200" baseline="0" dirty="0" smtClean="0"/>
                        <a:t>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98758570"/>
                  </a:ext>
                </a:extLst>
              </a:tr>
              <a:tr h="498263">
                <a:tc>
                  <a:txBody>
                    <a:bodyPr/>
                    <a:lstStyle/>
                    <a:p>
                      <a:r>
                        <a:rPr lang="en-US" sz="1200" dirty="0" smtClean="0"/>
                        <a:t>   b. Order</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0170506"/>
                  </a:ext>
                </a:extLst>
              </a:tr>
              <a:tr h="498263">
                <a:tc>
                  <a:txBody>
                    <a:bodyPr/>
                    <a:lstStyle/>
                    <a:p>
                      <a:r>
                        <a:rPr lang="en-US" sz="1200" dirty="0" smtClean="0"/>
                        <a:t>   </a:t>
                      </a:r>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8854553"/>
                  </a:ext>
                </a:extLst>
              </a:tr>
            </a:tbl>
          </a:graphicData>
        </a:graphic>
      </p:graphicFrame>
      <p:sp>
        <p:nvSpPr>
          <p:cNvPr id="67" name="TextBox 66"/>
          <p:cNvSpPr txBox="1"/>
          <p:nvPr/>
        </p:nvSpPr>
        <p:spPr>
          <a:xfrm>
            <a:off x="12032" y="7860"/>
            <a:ext cx="3373364" cy="369332"/>
          </a:xfrm>
          <a:prstGeom prst="rect">
            <a:avLst/>
          </a:prstGeom>
          <a:noFill/>
        </p:spPr>
        <p:txBody>
          <a:bodyPr wrap="square" rtlCol="0">
            <a:spAutoFit/>
          </a:bodyPr>
          <a:lstStyle/>
          <a:p>
            <a:r>
              <a:rPr lang="en-US" dirty="0" smtClean="0"/>
              <a:t>Worksheet 4a.5.2</a:t>
            </a:r>
            <a:endParaRPr lang="en-US" dirty="0"/>
          </a:p>
        </p:txBody>
      </p:sp>
      <p:sp>
        <p:nvSpPr>
          <p:cNvPr id="68" name="Rectangle 67"/>
          <p:cNvSpPr/>
          <p:nvPr/>
        </p:nvSpPr>
        <p:spPr>
          <a:xfrm>
            <a:off x="7478973" y="1202068"/>
            <a:ext cx="4698730"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11373489" y="567178"/>
            <a:ext cx="167168" cy="5004566"/>
            <a:chOff x="7852135" y="1732814"/>
            <a:chExt cx="167168" cy="5004566"/>
          </a:xfrm>
        </p:grpSpPr>
        <p:cxnSp>
          <p:nvCxnSpPr>
            <p:cNvPr id="70" name="Straight Connector 69"/>
            <p:cNvCxnSpPr/>
            <p:nvPr/>
          </p:nvCxnSpPr>
          <p:spPr>
            <a:xfrm flipV="1">
              <a:off x="7934537" y="1732814"/>
              <a:ext cx="1" cy="5004566"/>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854498" y="5973183"/>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7854497" y="510074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7854494" y="5532617"/>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7854496" y="464852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7852139" y="4220127"/>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7852138" y="3347685"/>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7852135" y="377956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7852137" y="289547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7854498" y="246830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7854494" y="202774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00" name="TextBox 99"/>
          <p:cNvSpPr txBox="1"/>
          <p:nvPr/>
        </p:nvSpPr>
        <p:spPr>
          <a:xfrm>
            <a:off x="9123277" y="5734661"/>
            <a:ext cx="1583141" cy="369332"/>
          </a:xfrm>
          <a:prstGeom prst="rect">
            <a:avLst/>
          </a:prstGeom>
          <a:noFill/>
        </p:spPr>
        <p:txBody>
          <a:bodyPr wrap="square" rtlCol="0">
            <a:spAutoFit/>
          </a:bodyPr>
          <a:lstStyle/>
          <a:p>
            <a:pPr algn="ctr"/>
            <a:r>
              <a:rPr lang="en-US" dirty="0" smtClean="0"/>
              <a:t>Profit/Loss</a:t>
            </a:r>
            <a:endParaRPr lang="en-US" dirty="0"/>
          </a:p>
        </p:txBody>
      </p:sp>
      <p:sp>
        <p:nvSpPr>
          <p:cNvPr id="101" name="TextBox 100"/>
          <p:cNvSpPr txBox="1"/>
          <p:nvPr/>
        </p:nvSpPr>
        <p:spPr>
          <a:xfrm>
            <a:off x="10652407" y="5734406"/>
            <a:ext cx="1583141" cy="369332"/>
          </a:xfrm>
          <a:prstGeom prst="rect">
            <a:avLst/>
          </a:prstGeom>
          <a:noFill/>
        </p:spPr>
        <p:txBody>
          <a:bodyPr wrap="square" rtlCol="0">
            <a:spAutoFit/>
          </a:bodyPr>
          <a:lstStyle/>
          <a:p>
            <a:pPr algn="ctr"/>
            <a:r>
              <a:rPr lang="en-US" dirty="0" smtClean="0"/>
              <a:t>Sea Level</a:t>
            </a:r>
            <a:endParaRPr lang="en-US" dirty="0"/>
          </a:p>
        </p:txBody>
      </p:sp>
      <p:sp>
        <p:nvSpPr>
          <p:cNvPr id="102" name="TextBox 101"/>
          <p:cNvSpPr txBox="1"/>
          <p:nvPr/>
        </p:nvSpPr>
        <p:spPr>
          <a:xfrm>
            <a:off x="7768461" y="2852580"/>
            <a:ext cx="488410" cy="369332"/>
          </a:xfrm>
          <a:prstGeom prst="rect">
            <a:avLst/>
          </a:prstGeom>
          <a:noFill/>
        </p:spPr>
        <p:txBody>
          <a:bodyPr wrap="square" rtlCol="0">
            <a:spAutoFit/>
          </a:bodyPr>
          <a:lstStyle/>
          <a:p>
            <a:pPr algn="ctr"/>
            <a:r>
              <a:rPr lang="en-US" smtClean="0"/>
              <a:t>0</a:t>
            </a:r>
            <a:endParaRPr lang="en-US"/>
          </a:p>
        </p:txBody>
      </p:sp>
      <p:sp>
        <p:nvSpPr>
          <p:cNvPr id="103" name="TextBox 102"/>
          <p:cNvSpPr txBox="1"/>
          <p:nvPr/>
        </p:nvSpPr>
        <p:spPr>
          <a:xfrm>
            <a:off x="9422107" y="2858193"/>
            <a:ext cx="488410" cy="369332"/>
          </a:xfrm>
          <a:prstGeom prst="rect">
            <a:avLst/>
          </a:prstGeom>
          <a:noFill/>
        </p:spPr>
        <p:txBody>
          <a:bodyPr wrap="square" rtlCol="0">
            <a:spAutoFit/>
          </a:bodyPr>
          <a:lstStyle/>
          <a:p>
            <a:pPr algn="ctr"/>
            <a:r>
              <a:rPr lang="en-US" dirty="0" smtClean="0"/>
              <a:t>0</a:t>
            </a:r>
            <a:endParaRPr lang="en-US" dirty="0"/>
          </a:p>
        </p:txBody>
      </p:sp>
      <p:sp>
        <p:nvSpPr>
          <p:cNvPr id="104" name="TextBox 103"/>
          <p:cNvSpPr txBox="1"/>
          <p:nvPr/>
        </p:nvSpPr>
        <p:spPr>
          <a:xfrm>
            <a:off x="10948411" y="2863916"/>
            <a:ext cx="488410" cy="369332"/>
          </a:xfrm>
          <a:prstGeom prst="rect">
            <a:avLst/>
          </a:prstGeom>
          <a:noFill/>
        </p:spPr>
        <p:txBody>
          <a:bodyPr wrap="square" rtlCol="0">
            <a:spAutoFit/>
          </a:bodyPr>
          <a:lstStyle/>
          <a:p>
            <a:pPr algn="ctr"/>
            <a:r>
              <a:rPr lang="en-US" smtClean="0"/>
              <a:t>0</a:t>
            </a:r>
            <a:endParaRPr lang="en-US"/>
          </a:p>
        </p:txBody>
      </p:sp>
      <p:sp>
        <p:nvSpPr>
          <p:cNvPr id="106" name="TextBox 105"/>
          <p:cNvSpPr txBox="1"/>
          <p:nvPr/>
        </p:nvSpPr>
        <p:spPr>
          <a:xfrm>
            <a:off x="7689304" y="664106"/>
            <a:ext cx="577841" cy="369332"/>
          </a:xfrm>
          <a:prstGeom prst="rect">
            <a:avLst/>
          </a:prstGeom>
          <a:noFill/>
        </p:spPr>
        <p:txBody>
          <a:bodyPr wrap="square" rtlCol="0">
            <a:spAutoFit/>
          </a:bodyPr>
          <a:lstStyle/>
          <a:p>
            <a:pPr algn="ctr"/>
            <a:r>
              <a:rPr lang="en-US" dirty="0"/>
              <a:t>5</a:t>
            </a:r>
          </a:p>
        </p:txBody>
      </p:sp>
      <p:sp>
        <p:nvSpPr>
          <p:cNvPr id="107" name="TextBox 106"/>
          <p:cNvSpPr txBox="1"/>
          <p:nvPr/>
        </p:nvSpPr>
        <p:spPr>
          <a:xfrm>
            <a:off x="9123277" y="669719"/>
            <a:ext cx="797514" cy="369332"/>
          </a:xfrm>
          <a:prstGeom prst="rect">
            <a:avLst/>
          </a:prstGeom>
          <a:noFill/>
        </p:spPr>
        <p:txBody>
          <a:bodyPr wrap="square" rtlCol="0">
            <a:spAutoFit/>
          </a:bodyPr>
          <a:lstStyle/>
          <a:p>
            <a:pPr algn="ctr"/>
            <a:r>
              <a:rPr lang="en-US" dirty="0" smtClean="0"/>
              <a:t>$25</a:t>
            </a:r>
            <a:endParaRPr lang="en-US" dirty="0"/>
          </a:p>
        </p:txBody>
      </p:sp>
      <p:sp>
        <p:nvSpPr>
          <p:cNvPr id="108" name="TextBox 107"/>
          <p:cNvSpPr txBox="1"/>
          <p:nvPr/>
        </p:nvSpPr>
        <p:spPr>
          <a:xfrm>
            <a:off x="10464025" y="675442"/>
            <a:ext cx="983070" cy="369332"/>
          </a:xfrm>
          <a:prstGeom prst="rect">
            <a:avLst/>
          </a:prstGeom>
          <a:noFill/>
        </p:spPr>
        <p:txBody>
          <a:bodyPr wrap="square" rtlCol="0">
            <a:spAutoFit/>
          </a:bodyPr>
          <a:lstStyle/>
          <a:p>
            <a:pPr algn="ctr"/>
            <a:r>
              <a:rPr lang="en-US" dirty="0"/>
              <a:t>5</a:t>
            </a:r>
            <a:r>
              <a:rPr lang="en-US" dirty="0" smtClean="0"/>
              <a:t>,000</a:t>
            </a:r>
            <a:endParaRPr lang="en-US" dirty="0"/>
          </a:p>
        </p:txBody>
      </p:sp>
      <p:sp>
        <p:nvSpPr>
          <p:cNvPr id="109" name="TextBox 108"/>
          <p:cNvSpPr txBox="1"/>
          <p:nvPr/>
        </p:nvSpPr>
        <p:spPr>
          <a:xfrm>
            <a:off x="7594597" y="4987282"/>
            <a:ext cx="672548" cy="369332"/>
          </a:xfrm>
          <a:prstGeom prst="rect">
            <a:avLst/>
          </a:prstGeom>
          <a:noFill/>
        </p:spPr>
        <p:txBody>
          <a:bodyPr wrap="square" rtlCol="0">
            <a:spAutoFit/>
          </a:bodyPr>
          <a:lstStyle/>
          <a:p>
            <a:pPr algn="ctr"/>
            <a:r>
              <a:rPr lang="en-US" dirty="0" smtClean="0"/>
              <a:t>–5</a:t>
            </a:r>
            <a:endParaRPr lang="en-US" dirty="0"/>
          </a:p>
        </p:txBody>
      </p:sp>
      <p:sp>
        <p:nvSpPr>
          <p:cNvPr id="110" name="TextBox 109"/>
          <p:cNvSpPr txBox="1"/>
          <p:nvPr/>
        </p:nvSpPr>
        <p:spPr>
          <a:xfrm>
            <a:off x="9055492" y="4992895"/>
            <a:ext cx="865299" cy="369332"/>
          </a:xfrm>
          <a:prstGeom prst="rect">
            <a:avLst/>
          </a:prstGeom>
          <a:noFill/>
        </p:spPr>
        <p:txBody>
          <a:bodyPr wrap="square" rtlCol="0">
            <a:spAutoFit/>
          </a:bodyPr>
          <a:lstStyle/>
          <a:p>
            <a:pPr algn="ctr"/>
            <a:r>
              <a:rPr lang="en-US" dirty="0" smtClean="0"/>
              <a:t>–$25</a:t>
            </a:r>
            <a:endParaRPr lang="en-US" dirty="0"/>
          </a:p>
        </p:txBody>
      </p:sp>
      <p:sp>
        <p:nvSpPr>
          <p:cNvPr id="111" name="TextBox 110"/>
          <p:cNvSpPr txBox="1"/>
          <p:nvPr/>
        </p:nvSpPr>
        <p:spPr>
          <a:xfrm>
            <a:off x="10454482" y="4998618"/>
            <a:ext cx="992613" cy="369332"/>
          </a:xfrm>
          <a:prstGeom prst="rect">
            <a:avLst/>
          </a:prstGeom>
          <a:noFill/>
        </p:spPr>
        <p:txBody>
          <a:bodyPr wrap="square" rtlCol="0">
            <a:spAutoFit/>
          </a:bodyPr>
          <a:lstStyle/>
          <a:p>
            <a:pPr algn="ctr"/>
            <a:r>
              <a:rPr lang="en-US" dirty="0" smtClean="0"/>
              <a:t>–5,000</a:t>
            </a:r>
            <a:endParaRPr lang="en-US" dirty="0"/>
          </a:p>
        </p:txBody>
      </p:sp>
      <p:cxnSp>
        <p:nvCxnSpPr>
          <p:cNvPr id="112" name="Straight Arrow Connector 111"/>
          <p:cNvCxnSpPr/>
          <p:nvPr/>
        </p:nvCxnSpPr>
        <p:spPr>
          <a:xfrm>
            <a:off x="8186301" y="5177035"/>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9811995" y="5177035"/>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11367943" y="5172026"/>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7346395" y="5720965"/>
            <a:ext cx="1820952" cy="369332"/>
          </a:xfrm>
          <a:prstGeom prst="rect">
            <a:avLst/>
          </a:prstGeom>
          <a:noFill/>
        </p:spPr>
        <p:txBody>
          <a:bodyPr wrap="square" rtlCol="0">
            <a:spAutoFit/>
          </a:bodyPr>
          <a:lstStyle/>
          <a:p>
            <a:pPr algn="ctr"/>
            <a:r>
              <a:rPr lang="en-US" dirty="0" smtClean="0"/>
              <a:t>Temperature (C°)</a:t>
            </a:r>
            <a:endParaRPr lang="en-US" dirty="0"/>
          </a:p>
        </p:txBody>
      </p:sp>
      <p:grpSp>
        <p:nvGrpSpPr>
          <p:cNvPr id="116" name="Group 115"/>
          <p:cNvGrpSpPr/>
          <p:nvPr/>
        </p:nvGrpSpPr>
        <p:grpSpPr>
          <a:xfrm>
            <a:off x="9821274" y="567178"/>
            <a:ext cx="167168" cy="5004566"/>
            <a:chOff x="7852135" y="1732814"/>
            <a:chExt cx="167168" cy="5004566"/>
          </a:xfrm>
        </p:grpSpPr>
        <p:cxnSp>
          <p:nvCxnSpPr>
            <p:cNvPr id="117" name="Straight Connector 116"/>
            <p:cNvCxnSpPr/>
            <p:nvPr/>
          </p:nvCxnSpPr>
          <p:spPr>
            <a:xfrm flipV="1">
              <a:off x="7934537" y="1732814"/>
              <a:ext cx="1" cy="5004566"/>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7854498" y="5973183"/>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7854497" y="510074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a:off x="7854494" y="5532617"/>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7854496" y="464852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7852139" y="4220127"/>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7852138" y="3347685"/>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7852135" y="377956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7852137" y="289547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7854498" y="246830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a:off x="7854494" y="202774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28" name="Oval 127"/>
          <p:cNvSpPr/>
          <p:nvPr/>
        </p:nvSpPr>
        <p:spPr>
          <a:xfrm>
            <a:off x="9857883" y="4753255"/>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9867408" y="4110260"/>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1" name="Group 130"/>
          <p:cNvGrpSpPr/>
          <p:nvPr/>
        </p:nvGrpSpPr>
        <p:grpSpPr>
          <a:xfrm>
            <a:off x="8195578" y="567178"/>
            <a:ext cx="167168" cy="5004566"/>
            <a:chOff x="7852135" y="1732814"/>
            <a:chExt cx="167168" cy="5004566"/>
          </a:xfrm>
        </p:grpSpPr>
        <p:cxnSp>
          <p:nvCxnSpPr>
            <p:cNvPr id="132" name="Straight Connector 131"/>
            <p:cNvCxnSpPr/>
            <p:nvPr/>
          </p:nvCxnSpPr>
          <p:spPr>
            <a:xfrm flipV="1">
              <a:off x="7934537" y="1732814"/>
              <a:ext cx="1" cy="5004566"/>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a:off x="7854498" y="5973183"/>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7854497" y="510074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a:off x="7854494" y="5532617"/>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a:off x="7854496" y="464852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7852139" y="4231763"/>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a:off x="7852138" y="3347685"/>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a:off x="7852135" y="377956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a:off x="7852137" y="289547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a:off x="7854498" y="246830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a:off x="7854494" y="202774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43" name="Oval 142"/>
          <p:cNvSpPr/>
          <p:nvPr/>
        </p:nvSpPr>
        <p:spPr>
          <a:xfrm>
            <a:off x="9857883" y="3446022"/>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8232283" y="3655483"/>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8231542" y="2778213"/>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11417832" y="4320817"/>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8225933" y="2375257"/>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11417832" y="3672255"/>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11416269" y="1689092"/>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DA776C46-10C5-4740-99D6-35440904B56D}" type="slidenum">
              <a:rPr lang="en-US" smtClean="0"/>
              <a:t>13</a:t>
            </a:fld>
            <a:endParaRPr lang="en-US" dirty="0"/>
          </a:p>
        </p:txBody>
      </p:sp>
    </p:spTree>
    <p:extLst>
      <p:ext uri="{BB962C8B-B14F-4D97-AF65-F5344CB8AC3E}">
        <p14:creationId xmlns:p14="http://schemas.microsoft.com/office/powerpoint/2010/main" val="3943509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aphicFrame>
        <p:nvGraphicFramePr>
          <p:cNvPr id="66" name="Table 65"/>
          <p:cNvGraphicFramePr>
            <a:graphicFrameLocks noGrp="1"/>
          </p:cNvGraphicFramePr>
          <p:nvPr>
            <p:extLst>
              <p:ext uri="{D42A27DB-BD31-4B8C-83A1-F6EECF244321}">
                <p14:modId xmlns:p14="http://schemas.microsoft.com/office/powerpoint/2010/main" val="137789054"/>
              </p:ext>
            </p:extLst>
          </p:nvPr>
        </p:nvGraphicFramePr>
        <p:xfrm>
          <a:off x="369292" y="377193"/>
          <a:ext cx="6526202" cy="6537110"/>
        </p:xfrm>
        <a:graphic>
          <a:graphicData uri="http://schemas.openxmlformats.org/drawingml/2006/table">
            <a:tbl>
              <a:tblPr firstRow="1" bandRow="1">
                <a:tableStyleId>{5940675A-B579-460E-94D1-54222C63F5DA}</a:tableStyleId>
              </a:tblPr>
              <a:tblGrid>
                <a:gridCol w="6317922">
                  <a:extLst>
                    <a:ext uri="{9D8B030D-6E8A-4147-A177-3AD203B41FA5}">
                      <a16:colId xmlns:a16="http://schemas.microsoft.com/office/drawing/2014/main" val="2307793480"/>
                    </a:ext>
                  </a:extLst>
                </a:gridCol>
                <a:gridCol w="208280">
                  <a:extLst>
                    <a:ext uri="{9D8B030D-6E8A-4147-A177-3AD203B41FA5}">
                      <a16:colId xmlns:a16="http://schemas.microsoft.com/office/drawing/2014/main" val="3224153083"/>
                    </a:ext>
                  </a:extLst>
                </a:gridCol>
              </a:tblGrid>
              <a:tr h="498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12. Temperature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708339"/>
                  </a:ext>
                </a:extLst>
              </a:tr>
              <a:tr h="498263">
                <a:tc>
                  <a:txBody>
                    <a:bodyPr/>
                    <a:lstStyle/>
                    <a:p>
                      <a:r>
                        <a:rPr lang="en-US" sz="1800" dirty="0" smtClean="0"/>
                        <a:t>   a. Statement:</a:t>
                      </a:r>
                      <a:r>
                        <a:rPr lang="en-US" sz="1800" baseline="0" dirty="0" smtClean="0"/>
                        <a:t>  It was 1.5 degrees Celsius outside today.</a:t>
                      </a:r>
                    </a:p>
                    <a:p>
                      <a:endParaRPr lang="en-US" sz="1800" baseline="0" dirty="0" smtClean="0"/>
                    </a:p>
                    <a:p>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91378448"/>
                  </a:ext>
                </a:extLst>
              </a:tr>
              <a:tr h="498263">
                <a:tc>
                  <a:txBody>
                    <a:bodyPr/>
                    <a:lstStyle/>
                    <a:p>
                      <a:r>
                        <a:rPr lang="en-US" sz="1800" dirty="0" smtClean="0"/>
                        <a:t>   b. Order:    A, B, C</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26635241"/>
                  </a:ext>
                </a:extLst>
              </a:tr>
              <a:tr h="498263">
                <a:tc>
                  <a:txBody>
                    <a:bodyPr/>
                    <a:lstStyle/>
                    <a:p>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0575805"/>
                  </a:ext>
                </a:extLst>
              </a:tr>
              <a:tr h="498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13. Profit and Loss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17611708"/>
                  </a:ext>
                </a:extLst>
              </a:tr>
              <a:tr h="498263">
                <a:tc>
                  <a:txBody>
                    <a:bodyPr/>
                    <a:lstStyle/>
                    <a:p>
                      <a:r>
                        <a:rPr lang="en-US" sz="1800" dirty="0" smtClean="0"/>
                        <a:t>   a. Statement:</a:t>
                      </a:r>
                      <a:r>
                        <a:rPr lang="en-US" sz="1800" baseline="0" dirty="0" smtClean="0"/>
                        <a:t>   I lost $5 on a bet. </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54301787"/>
                  </a:ext>
                </a:extLst>
              </a:tr>
              <a:tr h="498263">
                <a:tc>
                  <a:txBody>
                    <a:bodyPr/>
                    <a:lstStyle/>
                    <a:p>
                      <a:r>
                        <a:rPr lang="en-US" sz="1800" dirty="0" smtClean="0"/>
                        <a:t>   b. Order:   A,</a:t>
                      </a:r>
                      <a:r>
                        <a:rPr lang="en-US" sz="1800" baseline="0" dirty="0" smtClean="0"/>
                        <a:t> B, C</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78243309"/>
                  </a:ext>
                </a:extLst>
              </a:tr>
              <a:tr h="498263">
                <a:tc>
                  <a:txBody>
                    <a:bodyPr/>
                    <a:lstStyle/>
                    <a:p>
                      <a:r>
                        <a:rPr lang="en-US" sz="1800" dirty="0" smtClean="0"/>
                        <a:t>   </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82457948"/>
                  </a:ext>
                </a:extLst>
              </a:tr>
              <a:tr h="498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14. Sea Level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17633832"/>
                  </a:ext>
                </a:extLst>
              </a:tr>
              <a:tr h="498263">
                <a:tc>
                  <a:txBody>
                    <a:bodyPr/>
                    <a:lstStyle/>
                    <a:p>
                      <a:r>
                        <a:rPr lang="en-US" sz="1800" dirty="0" smtClean="0"/>
                        <a:t>   a. Statement:</a:t>
                      </a:r>
                      <a:r>
                        <a:rPr lang="en-US" sz="1800" baseline="0" dirty="0" smtClean="0"/>
                        <a:t>   The submarine was 3,000 meters below sea         level.</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98758570"/>
                  </a:ext>
                </a:extLst>
              </a:tr>
              <a:tr h="498263">
                <a:tc>
                  <a:txBody>
                    <a:bodyPr/>
                    <a:lstStyle/>
                    <a:p>
                      <a:r>
                        <a:rPr lang="en-US" sz="1800" dirty="0" smtClean="0"/>
                        <a:t>   b. Order:    A, B, C</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0170506"/>
                  </a:ext>
                </a:extLst>
              </a:tr>
              <a:tr h="498263">
                <a:tc>
                  <a:txBody>
                    <a:bodyPr/>
                    <a:lstStyle/>
                    <a:p>
                      <a:r>
                        <a:rPr lang="en-US" sz="1800" dirty="0" smtClean="0"/>
                        <a:t>   </a:t>
                      </a:r>
                      <a:endParaRPr lang="en-US"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8854553"/>
                  </a:ext>
                </a:extLst>
              </a:tr>
            </a:tbl>
          </a:graphicData>
        </a:graphic>
      </p:graphicFrame>
      <p:sp>
        <p:nvSpPr>
          <p:cNvPr id="67" name="TextBox 66"/>
          <p:cNvSpPr txBox="1"/>
          <p:nvPr/>
        </p:nvSpPr>
        <p:spPr>
          <a:xfrm>
            <a:off x="12032" y="7860"/>
            <a:ext cx="3373364" cy="369332"/>
          </a:xfrm>
          <a:prstGeom prst="rect">
            <a:avLst/>
          </a:prstGeom>
          <a:noFill/>
        </p:spPr>
        <p:txBody>
          <a:bodyPr wrap="square" rtlCol="0">
            <a:spAutoFit/>
          </a:bodyPr>
          <a:lstStyle/>
          <a:p>
            <a:r>
              <a:rPr lang="en-US" dirty="0" smtClean="0"/>
              <a:t>Worksheet 4a.5.2</a:t>
            </a:r>
            <a:endParaRPr lang="en-US" dirty="0"/>
          </a:p>
        </p:txBody>
      </p:sp>
      <p:sp>
        <p:nvSpPr>
          <p:cNvPr id="68" name="Rectangle 67"/>
          <p:cNvSpPr/>
          <p:nvPr/>
        </p:nvSpPr>
        <p:spPr>
          <a:xfrm>
            <a:off x="7478973" y="1202068"/>
            <a:ext cx="4698730"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11373489" y="567178"/>
            <a:ext cx="167168" cy="5004566"/>
            <a:chOff x="7852135" y="1732814"/>
            <a:chExt cx="167168" cy="5004566"/>
          </a:xfrm>
        </p:grpSpPr>
        <p:cxnSp>
          <p:nvCxnSpPr>
            <p:cNvPr id="70" name="Straight Connector 69"/>
            <p:cNvCxnSpPr/>
            <p:nvPr/>
          </p:nvCxnSpPr>
          <p:spPr>
            <a:xfrm flipV="1">
              <a:off x="7934537" y="1732814"/>
              <a:ext cx="1" cy="5004566"/>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854498" y="5973183"/>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7854497" y="510074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7854494" y="5532617"/>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7854496" y="464852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7852139" y="4220127"/>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7852138" y="3347685"/>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7852135" y="377956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7852137" y="289547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7854498" y="246830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7854494" y="202774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00" name="TextBox 99"/>
          <p:cNvSpPr txBox="1"/>
          <p:nvPr/>
        </p:nvSpPr>
        <p:spPr>
          <a:xfrm>
            <a:off x="9123277" y="5734661"/>
            <a:ext cx="1583141" cy="369332"/>
          </a:xfrm>
          <a:prstGeom prst="rect">
            <a:avLst/>
          </a:prstGeom>
          <a:noFill/>
        </p:spPr>
        <p:txBody>
          <a:bodyPr wrap="square" rtlCol="0">
            <a:spAutoFit/>
          </a:bodyPr>
          <a:lstStyle/>
          <a:p>
            <a:pPr algn="ctr"/>
            <a:r>
              <a:rPr lang="en-US" dirty="0" smtClean="0"/>
              <a:t>Profit/Loss</a:t>
            </a:r>
            <a:endParaRPr lang="en-US" dirty="0"/>
          </a:p>
        </p:txBody>
      </p:sp>
      <p:sp>
        <p:nvSpPr>
          <p:cNvPr id="101" name="TextBox 100"/>
          <p:cNvSpPr txBox="1"/>
          <p:nvPr/>
        </p:nvSpPr>
        <p:spPr>
          <a:xfrm>
            <a:off x="10652407" y="5734406"/>
            <a:ext cx="1583141" cy="369332"/>
          </a:xfrm>
          <a:prstGeom prst="rect">
            <a:avLst/>
          </a:prstGeom>
          <a:noFill/>
        </p:spPr>
        <p:txBody>
          <a:bodyPr wrap="square" rtlCol="0">
            <a:spAutoFit/>
          </a:bodyPr>
          <a:lstStyle/>
          <a:p>
            <a:pPr algn="ctr"/>
            <a:r>
              <a:rPr lang="en-US" dirty="0" smtClean="0"/>
              <a:t>Sea Level</a:t>
            </a:r>
            <a:endParaRPr lang="en-US" dirty="0"/>
          </a:p>
        </p:txBody>
      </p:sp>
      <p:sp>
        <p:nvSpPr>
          <p:cNvPr id="102" name="TextBox 101"/>
          <p:cNvSpPr txBox="1"/>
          <p:nvPr/>
        </p:nvSpPr>
        <p:spPr>
          <a:xfrm>
            <a:off x="7768461" y="2852580"/>
            <a:ext cx="488410" cy="369332"/>
          </a:xfrm>
          <a:prstGeom prst="rect">
            <a:avLst/>
          </a:prstGeom>
          <a:noFill/>
        </p:spPr>
        <p:txBody>
          <a:bodyPr wrap="square" rtlCol="0">
            <a:spAutoFit/>
          </a:bodyPr>
          <a:lstStyle/>
          <a:p>
            <a:pPr algn="ctr"/>
            <a:r>
              <a:rPr lang="en-US" smtClean="0"/>
              <a:t>0</a:t>
            </a:r>
            <a:endParaRPr lang="en-US"/>
          </a:p>
        </p:txBody>
      </p:sp>
      <p:sp>
        <p:nvSpPr>
          <p:cNvPr id="103" name="TextBox 102"/>
          <p:cNvSpPr txBox="1"/>
          <p:nvPr/>
        </p:nvSpPr>
        <p:spPr>
          <a:xfrm>
            <a:off x="9422107" y="2858193"/>
            <a:ext cx="488410" cy="369332"/>
          </a:xfrm>
          <a:prstGeom prst="rect">
            <a:avLst/>
          </a:prstGeom>
          <a:noFill/>
        </p:spPr>
        <p:txBody>
          <a:bodyPr wrap="square" rtlCol="0">
            <a:spAutoFit/>
          </a:bodyPr>
          <a:lstStyle/>
          <a:p>
            <a:pPr algn="ctr"/>
            <a:r>
              <a:rPr lang="en-US" dirty="0" smtClean="0"/>
              <a:t>0</a:t>
            </a:r>
            <a:endParaRPr lang="en-US" dirty="0"/>
          </a:p>
        </p:txBody>
      </p:sp>
      <p:sp>
        <p:nvSpPr>
          <p:cNvPr id="104" name="TextBox 103"/>
          <p:cNvSpPr txBox="1"/>
          <p:nvPr/>
        </p:nvSpPr>
        <p:spPr>
          <a:xfrm>
            <a:off x="10948411" y="2863916"/>
            <a:ext cx="488410" cy="369332"/>
          </a:xfrm>
          <a:prstGeom prst="rect">
            <a:avLst/>
          </a:prstGeom>
          <a:noFill/>
        </p:spPr>
        <p:txBody>
          <a:bodyPr wrap="square" rtlCol="0">
            <a:spAutoFit/>
          </a:bodyPr>
          <a:lstStyle/>
          <a:p>
            <a:pPr algn="ctr"/>
            <a:r>
              <a:rPr lang="en-US" smtClean="0"/>
              <a:t>0</a:t>
            </a:r>
            <a:endParaRPr lang="en-US"/>
          </a:p>
        </p:txBody>
      </p:sp>
      <p:sp>
        <p:nvSpPr>
          <p:cNvPr id="106" name="TextBox 105"/>
          <p:cNvSpPr txBox="1"/>
          <p:nvPr/>
        </p:nvSpPr>
        <p:spPr>
          <a:xfrm>
            <a:off x="7689304" y="664106"/>
            <a:ext cx="577841" cy="369332"/>
          </a:xfrm>
          <a:prstGeom prst="rect">
            <a:avLst/>
          </a:prstGeom>
          <a:noFill/>
        </p:spPr>
        <p:txBody>
          <a:bodyPr wrap="square" rtlCol="0">
            <a:spAutoFit/>
          </a:bodyPr>
          <a:lstStyle/>
          <a:p>
            <a:pPr algn="ctr"/>
            <a:r>
              <a:rPr lang="en-US" dirty="0"/>
              <a:t>5</a:t>
            </a:r>
          </a:p>
        </p:txBody>
      </p:sp>
      <p:sp>
        <p:nvSpPr>
          <p:cNvPr id="107" name="TextBox 106"/>
          <p:cNvSpPr txBox="1"/>
          <p:nvPr/>
        </p:nvSpPr>
        <p:spPr>
          <a:xfrm>
            <a:off x="9123277" y="669719"/>
            <a:ext cx="797514" cy="369332"/>
          </a:xfrm>
          <a:prstGeom prst="rect">
            <a:avLst/>
          </a:prstGeom>
          <a:noFill/>
        </p:spPr>
        <p:txBody>
          <a:bodyPr wrap="square" rtlCol="0">
            <a:spAutoFit/>
          </a:bodyPr>
          <a:lstStyle/>
          <a:p>
            <a:pPr algn="ctr"/>
            <a:r>
              <a:rPr lang="en-US" dirty="0" smtClean="0"/>
              <a:t>$25</a:t>
            </a:r>
            <a:endParaRPr lang="en-US" dirty="0"/>
          </a:p>
        </p:txBody>
      </p:sp>
      <p:sp>
        <p:nvSpPr>
          <p:cNvPr id="108" name="TextBox 107"/>
          <p:cNvSpPr txBox="1"/>
          <p:nvPr/>
        </p:nvSpPr>
        <p:spPr>
          <a:xfrm>
            <a:off x="10464025" y="675442"/>
            <a:ext cx="983070" cy="369332"/>
          </a:xfrm>
          <a:prstGeom prst="rect">
            <a:avLst/>
          </a:prstGeom>
          <a:noFill/>
        </p:spPr>
        <p:txBody>
          <a:bodyPr wrap="square" rtlCol="0">
            <a:spAutoFit/>
          </a:bodyPr>
          <a:lstStyle/>
          <a:p>
            <a:pPr algn="ctr"/>
            <a:r>
              <a:rPr lang="en-US" dirty="0"/>
              <a:t>5</a:t>
            </a:r>
            <a:r>
              <a:rPr lang="en-US" dirty="0" smtClean="0"/>
              <a:t>,000</a:t>
            </a:r>
            <a:endParaRPr lang="en-US" dirty="0"/>
          </a:p>
        </p:txBody>
      </p:sp>
      <p:sp>
        <p:nvSpPr>
          <p:cNvPr id="109" name="TextBox 108"/>
          <p:cNvSpPr txBox="1"/>
          <p:nvPr/>
        </p:nvSpPr>
        <p:spPr>
          <a:xfrm>
            <a:off x="7594597" y="4987282"/>
            <a:ext cx="672548" cy="369332"/>
          </a:xfrm>
          <a:prstGeom prst="rect">
            <a:avLst/>
          </a:prstGeom>
          <a:noFill/>
        </p:spPr>
        <p:txBody>
          <a:bodyPr wrap="square" rtlCol="0">
            <a:spAutoFit/>
          </a:bodyPr>
          <a:lstStyle/>
          <a:p>
            <a:pPr algn="ctr"/>
            <a:r>
              <a:rPr lang="en-US" dirty="0" smtClean="0"/>
              <a:t>–5</a:t>
            </a:r>
            <a:endParaRPr lang="en-US" dirty="0"/>
          </a:p>
        </p:txBody>
      </p:sp>
      <p:sp>
        <p:nvSpPr>
          <p:cNvPr id="110" name="TextBox 109"/>
          <p:cNvSpPr txBox="1"/>
          <p:nvPr/>
        </p:nvSpPr>
        <p:spPr>
          <a:xfrm>
            <a:off x="9055492" y="4992895"/>
            <a:ext cx="865299" cy="369332"/>
          </a:xfrm>
          <a:prstGeom prst="rect">
            <a:avLst/>
          </a:prstGeom>
          <a:noFill/>
        </p:spPr>
        <p:txBody>
          <a:bodyPr wrap="square" rtlCol="0">
            <a:spAutoFit/>
          </a:bodyPr>
          <a:lstStyle/>
          <a:p>
            <a:pPr algn="ctr"/>
            <a:r>
              <a:rPr lang="en-US" dirty="0" smtClean="0"/>
              <a:t>–$25</a:t>
            </a:r>
            <a:endParaRPr lang="en-US" dirty="0"/>
          </a:p>
        </p:txBody>
      </p:sp>
      <p:sp>
        <p:nvSpPr>
          <p:cNvPr id="111" name="TextBox 110"/>
          <p:cNvSpPr txBox="1"/>
          <p:nvPr/>
        </p:nvSpPr>
        <p:spPr>
          <a:xfrm>
            <a:off x="10454482" y="4998618"/>
            <a:ext cx="992613" cy="369332"/>
          </a:xfrm>
          <a:prstGeom prst="rect">
            <a:avLst/>
          </a:prstGeom>
          <a:noFill/>
        </p:spPr>
        <p:txBody>
          <a:bodyPr wrap="square" rtlCol="0">
            <a:spAutoFit/>
          </a:bodyPr>
          <a:lstStyle/>
          <a:p>
            <a:pPr algn="ctr"/>
            <a:r>
              <a:rPr lang="en-US" dirty="0" smtClean="0"/>
              <a:t>–5,000</a:t>
            </a:r>
            <a:endParaRPr lang="en-US" dirty="0"/>
          </a:p>
        </p:txBody>
      </p:sp>
      <p:cxnSp>
        <p:nvCxnSpPr>
          <p:cNvPr id="112" name="Straight Arrow Connector 111"/>
          <p:cNvCxnSpPr/>
          <p:nvPr/>
        </p:nvCxnSpPr>
        <p:spPr>
          <a:xfrm>
            <a:off x="8186301" y="5177035"/>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9811995" y="5177035"/>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11367943" y="5172026"/>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7346395" y="5720965"/>
            <a:ext cx="1820952" cy="369332"/>
          </a:xfrm>
          <a:prstGeom prst="rect">
            <a:avLst/>
          </a:prstGeom>
          <a:noFill/>
        </p:spPr>
        <p:txBody>
          <a:bodyPr wrap="square" rtlCol="0">
            <a:spAutoFit/>
          </a:bodyPr>
          <a:lstStyle/>
          <a:p>
            <a:pPr algn="ctr"/>
            <a:r>
              <a:rPr lang="en-US" dirty="0" smtClean="0"/>
              <a:t>Temperature (C°)</a:t>
            </a:r>
            <a:endParaRPr lang="en-US" dirty="0"/>
          </a:p>
        </p:txBody>
      </p:sp>
      <p:grpSp>
        <p:nvGrpSpPr>
          <p:cNvPr id="116" name="Group 115"/>
          <p:cNvGrpSpPr/>
          <p:nvPr/>
        </p:nvGrpSpPr>
        <p:grpSpPr>
          <a:xfrm>
            <a:off x="9821274" y="567178"/>
            <a:ext cx="167168" cy="5004566"/>
            <a:chOff x="7852135" y="1732814"/>
            <a:chExt cx="167168" cy="5004566"/>
          </a:xfrm>
        </p:grpSpPr>
        <p:cxnSp>
          <p:nvCxnSpPr>
            <p:cNvPr id="117" name="Straight Connector 116"/>
            <p:cNvCxnSpPr/>
            <p:nvPr/>
          </p:nvCxnSpPr>
          <p:spPr>
            <a:xfrm flipV="1">
              <a:off x="7934537" y="1732814"/>
              <a:ext cx="1" cy="5004566"/>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7854498" y="5973183"/>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7854497" y="510074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a:off x="7854494" y="5532617"/>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7854496" y="464852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7852139" y="4220127"/>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7852138" y="3347685"/>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7852135" y="377956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7852137" y="289547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7854498" y="246830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a:off x="7854494" y="202774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28" name="Oval 127"/>
          <p:cNvSpPr/>
          <p:nvPr/>
        </p:nvSpPr>
        <p:spPr>
          <a:xfrm>
            <a:off x="9857883" y="4753255"/>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9867408" y="4110260"/>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1" name="Group 130"/>
          <p:cNvGrpSpPr/>
          <p:nvPr/>
        </p:nvGrpSpPr>
        <p:grpSpPr>
          <a:xfrm>
            <a:off x="8195578" y="567178"/>
            <a:ext cx="167168" cy="5004566"/>
            <a:chOff x="7852135" y="1732814"/>
            <a:chExt cx="167168" cy="5004566"/>
          </a:xfrm>
        </p:grpSpPr>
        <p:cxnSp>
          <p:nvCxnSpPr>
            <p:cNvPr id="132" name="Straight Connector 131"/>
            <p:cNvCxnSpPr/>
            <p:nvPr/>
          </p:nvCxnSpPr>
          <p:spPr>
            <a:xfrm flipV="1">
              <a:off x="7934537" y="1732814"/>
              <a:ext cx="1" cy="5004566"/>
            </a:xfrm>
            <a:prstGeom prst="line">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a:off x="7854498" y="5973183"/>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7854497" y="510074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a:off x="7854494" y="5532617"/>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a:off x="7854496" y="464852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a:off x="7852139" y="4231763"/>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a:off x="7852138" y="3347685"/>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a:off x="7852135" y="3779561"/>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a:off x="7852137" y="289547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a:off x="7854498" y="2468308"/>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a:off x="7854494" y="2027742"/>
              <a:ext cx="164805" cy="2488"/>
            </a:xfrm>
            <a:prstGeom prst="straightConnector1">
              <a:avLst/>
            </a:prstGeom>
            <a:ln w="28575">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43" name="Oval 142"/>
          <p:cNvSpPr/>
          <p:nvPr/>
        </p:nvSpPr>
        <p:spPr>
          <a:xfrm>
            <a:off x="9857883" y="3446022"/>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8232283" y="3655483"/>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8231542" y="2778213"/>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11417832" y="4320817"/>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8225933" y="2375257"/>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11417832" y="3672255"/>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11416269" y="1689092"/>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DA776C46-10C5-4740-99D6-35440904B56D}" type="slidenum">
              <a:rPr lang="en-US" smtClean="0"/>
              <a:t>14</a:t>
            </a:fld>
            <a:endParaRPr lang="en-US" dirty="0"/>
          </a:p>
        </p:txBody>
      </p:sp>
      <p:grpSp>
        <p:nvGrpSpPr>
          <p:cNvPr id="512" name="SMARTInkShape-Group320"/>
          <p:cNvGrpSpPr/>
          <p:nvPr/>
        </p:nvGrpSpPr>
        <p:grpSpPr>
          <a:xfrm>
            <a:off x="6781800" y="2192867"/>
            <a:ext cx="753534" cy="220102"/>
            <a:chOff x="6781800" y="2192867"/>
            <a:chExt cx="753534" cy="220102"/>
          </a:xfrm>
        </p:grpSpPr>
        <p:sp>
          <p:nvSpPr>
            <p:cNvPr id="507" name="SMARTInkShape-1534"/>
            <p:cNvSpPr/>
            <p:nvPr/>
          </p:nvSpPr>
          <p:spPr>
            <a:xfrm>
              <a:off x="6781800" y="2209800"/>
              <a:ext cx="8468" cy="186268"/>
            </a:xfrm>
            <a:custGeom>
              <a:avLst/>
              <a:gdLst/>
              <a:ahLst/>
              <a:cxnLst/>
              <a:rect l="0" t="0" r="0" b="0"/>
              <a:pathLst>
                <a:path w="8468" h="186268">
                  <a:moveTo>
                    <a:pt x="8467" y="0"/>
                  </a:moveTo>
                  <a:lnTo>
                    <a:pt x="8467" y="39602"/>
                  </a:lnTo>
                  <a:lnTo>
                    <a:pt x="8467" y="81845"/>
                  </a:lnTo>
                  <a:lnTo>
                    <a:pt x="8467" y="124178"/>
                  </a:lnTo>
                  <a:lnTo>
                    <a:pt x="8467" y="146756"/>
                  </a:lnTo>
                  <a:lnTo>
                    <a:pt x="5959" y="152400"/>
                  </a:lnTo>
                  <a:lnTo>
                    <a:pt x="2649" y="158044"/>
                  </a:lnTo>
                  <a:lnTo>
                    <a:pt x="523" y="169333"/>
                  </a:lnTo>
                  <a:lnTo>
                    <a:pt x="0" y="186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8" name="SMARTInkShape-1535"/>
            <p:cNvSpPr/>
            <p:nvPr/>
          </p:nvSpPr>
          <p:spPr>
            <a:xfrm>
              <a:off x="6925733" y="2319897"/>
              <a:ext cx="50792" cy="50740"/>
            </a:xfrm>
            <a:custGeom>
              <a:avLst/>
              <a:gdLst/>
              <a:ahLst/>
              <a:cxnLst/>
              <a:rect l="0" t="0" r="0" b="0"/>
              <a:pathLst>
                <a:path w="50792" h="50740">
                  <a:moveTo>
                    <a:pt x="25400" y="33836"/>
                  </a:moveTo>
                  <a:lnTo>
                    <a:pt x="106" y="33836"/>
                  </a:lnTo>
                  <a:lnTo>
                    <a:pt x="0" y="9644"/>
                  </a:lnTo>
                  <a:lnTo>
                    <a:pt x="941" y="9241"/>
                  </a:lnTo>
                  <a:lnTo>
                    <a:pt x="7290" y="8542"/>
                  </a:lnTo>
                  <a:lnTo>
                    <a:pt x="16554" y="321"/>
                  </a:lnTo>
                  <a:lnTo>
                    <a:pt x="24190" y="0"/>
                  </a:lnTo>
                  <a:lnTo>
                    <a:pt x="24594" y="931"/>
                  </a:lnTo>
                  <a:lnTo>
                    <a:pt x="25041" y="4474"/>
                  </a:lnTo>
                  <a:lnTo>
                    <a:pt x="26102" y="5794"/>
                  </a:lnTo>
                  <a:lnTo>
                    <a:pt x="32658" y="8089"/>
                  </a:lnTo>
                  <a:lnTo>
                    <a:pt x="41050" y="8406"/>
                  </a:lnTo>
                  <a:lnTo>
                    <a:pt x="41478" y="9357"/>
                  </a:lnTo>
                  <a:lnTo>
                    <a:pt x="41953" y="12922"/>
                  </a:lnTo>
                  <a:lnTo>
                    <a:pt x="43021" y="14249"/>
                  </a:lnTo>
                  <a:lnTo>
                    <a:pt x="49590" y="16553"/>
                  </a:lnTo>
                  <a:lnTo>
                    <a:pt x="50262" y="19256"/>
                  </a:lnTo>
                  <a:lnTo>
                    <a:pt x="50791" y="32553"/>
                  </a:lnTo>
                  <a:lnTo>
                    <a:pt x="49853" y="32981"/>
                  </a:lnTo>
                  <a:lnTo>
                    <a:pt x="46303" y="33456"/>
                  </a:lnTo>
                  <a:lnTo>
                    <a:pt x="44980" y="34524"/>
                  </a:lnTo>
                  <a:lnTo>
                    <a:pt x="42682" y="41093"/>
                  </a:lnTo>
                  <a:lnTo>
                    <a:pt x="39979" y="41765"/>
                  </a:lnTo>
                  <a:lnTo>
                    <a:pt x="35075" y="42197"/>
                  </a:lnTo>
                  <a:lnTo>
                    <a:pt x="34672" y="43173"/>
                  </a:lnTo>
                  <a:lnTo>
                    <a:pt x="34224" y="46766"/>
                  </a:lnTo>
                  <a:lnTo>
                    <a:pt x="33165" y="48101"/>
                  </a:lnTo>
                  <a:lnTo>
                    <a:pt x="25506" y="50739"/>
                  </a:lnTo>
                  <a:lnTo>
                    <a:pt x="17285" y="42651"/>
                  </a:lnTo>
                  <a:lnTo>
                    <a:pt x="12543" y="42406"/>
                  </a:lnTo>
                  <a:lnTo>
                    <a:pt x="11185" y="41431"/>
                  </a:lnTo>
                  <a:lnTo>
                    <a:pt x="10279" y="39840"/>
                  </a:lnTo>
                  <a:lnTo>
                    <a:pt x="9675" y="37839"/>
                  </a:lnTo>
                  <a:lnTo>
                    <a:pt x="8331" y="36505"/>
                  </a:lnTo>
                  <a:lnTo>
                    <a:pt x="1284" y="34188"/>
                  </a:lnTo>
                  <a:lnTo>
                    <a:pt x="571" y="31484"/>
                  </a:lnTo>
                  <a:lnTo>
                    <a:pt x="0" y="253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9" name="SMARTInkShape-1536"/>
            <p:cNvSpPr/>
            <p:nvPr/>
          </p:nvSpPr>
          <p:spPr>
            <a:xfrm>
              <a:off x="7061200" y="2235200"/>
              <a:ext cx="135468" cy="152401"/>
            </a:xfrm>
            <a:custGeom>
              <a:avLst/>
              <a:gdLst/>
              <a:ahLst/>
              <a:cxnLst/>
              <a:rect l="0" t="0" r="0" b="0"/>
              <a:pathLst>
                <a:path w="135468" h="152401">
                  <a:moveTo>
                    <a:pt x="101600" y="0"/>
                  </a:moveTo>
                  <a:lnTo>
                    <a:pt x="93483" y="8118"/>
                  </a:lnTo>
                  <a:lnTo>
                    <a:pt x="81380" y="8436"/>
                  </a:lnTo>
                  <a:lnTo>
                    <a:pt x="75993" y="10962"/>
                  </a:lnTo>
                  <a:lnTo>
                    <a:pt x="70464" y="14279"/>
                  </a:lnTo>
                  <a:lnTo>
                    <a:pt x="62062" y="17088"/>
                  </a:lnTo>
                  <a:lnTo>
                    <a:pt x="53615" y="22519"/>
                  </a:lnTo>
                  <a:lnTo>
                    <a:pt x="45153" y="24546"/>
                  </a:lnTo>
                  <a:lnTo>
                    <a:pt x="18606" y="25390"/>
                  </a:lnTo>
                  <a:lnTo>
                    <a:pt x="9790" y="32689"/>
                  </a:lnTo>
                  <a:lnTo>
                    <a:pt x="1294" y="33763"/>
                  </a:lnTo>
                  <a:lnTo>
                    <a:pt x="863" y="32857"/>
                  </a:lnTo>
                  <a:lnTo>
                    <a:pt x="0" y="25400"/>
                  </a:lnTo>
                  <a:lnTo>
                    <a:pt x="0" y="65787"/>
                  </a:lnTo>
                  <a:lnTo>
                    <a:pt x="0" y="93124"/>
                  </a:lnTo>
                  <a:lnTo>
                    <a:pt x="15725" y="93133"/>
                  </a:lnTo>
                  <a:lnTo>
                    <a:pt x="23454" y="87315"/>
                  </a:lnTo>
                  <a:lnTo>
                    <a:pt x="32310" y="85016"/>
                  </a:lnTo>
                  <a:lnTo>
                    <a:pt x="40319" y="78917"/>
                  </a:lnTo>
                  <a:lnTo>
                    <a:pt x="48217" y="76064"/>
                  </a:lnTo>
                  <a:lnTo>
                    <a:pt x="57626" y="69017"/>
                  </a:lnTo>
                  <a:lnTo>
                    <a:pt x="65701" y="67046"/>
                  </a:lnTo>
                  <a:lnTo>
                    <a:pt x="73612" y="61990"/>
                  </a:lnTo>
                  <a:lnTo>
                    <a:pt x="83025" y="59625"/>
                  </a:lnTo>
                  <a:lnTo>
                    <a:pt x="114172" y="59267"/>
                  </a:lnTo>
                  <a:lnTo>
                    <a:pt x="119104" y="61775"/>
                  </a:lnTo>
                  <a:lnTo>
                    <a:pt x="134153" y="74920"/>
                  </a:lnTo>
                  <a:lnTo>
                    <a:pt x="135351" y="83377"/>
                  </a:lnTo>
                  <a:lnTo>
                    <a:pt x="135467" y="114179"/>
                  </a:lnTo>
                  <a:lnTo>
                    <a:pt x="134526" y="115631"/>
                  </a:lnTo>
                  <a:lnTo>
                    <a:pt x="132959" y="116598"/>
                  </a:lnTo>
                  <a:lnTo>
                    <a:pt x="130973" y="117243"/>
                  </a:lnTo>
                  <a:lnTo>
                    <a:pt x="129649" y="118614"/>
                  </a:lnTo>
                  <a:lnTo>
                    <a:pt x="126292" y="127081"/>
                  </a:lnTo>
                  <a:lnTo>
                    <a:pt x="122609" y="131113"/>
                  </a:lnTo>
                  <a:lnTo>
                    <a:pt x="117836" y="133532"/>
                  </a:lnTo>
                  <a:lnTo>
                    <a:pt x="115246" y="134177"/>
                  </a:lnTo>
                  <a:lnTo>
                    <a:pt x="101747" y="143073"/>
                  </a:lnTo>
                  <a:lnTo>
                    <a:pt x="80636" y="143924"/>
                  </a:lnTo>
                  <a:lnTo>
                    <a:pt x="75663" y="146438"/>
                  </a:lnTo>
                  <a:lnTo>
                    <a:pt x="70317" y="149750"/>
                  </a:lnTo>
                  <a:lnTo>
                    <a:pt x="59220" y="151877"/>
                  </a:lnTo>
                  <a:lnTo>
                    <a:pt x="33867" y="152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0" name="SMARTInkShape-1537"/>
            <p:cNvSpPr/>
            <p:nvPr/>
          </p:nvSpPr>
          <p:spPr>
            <a:xfrm>
              <a:off x="7289800" y="2192867"/>
              <a:ext cx="84635" cy="67734"/>
            </a:xfrm>
            <a:custGeom>
              <a:avLst/>
              <a:gdLst/>
              <a:ahLst/>
              <a:cxnLst/>
              <a:rect l="0" t="0" r="0" b="0"/>
              <a:pathLst>
                <a:path w="84635" h="67734">
                  <a:moveTo>
                    <a:pt x="16933" y="25400"/>
                  </a:moveTo>
                  <a:lnTo>
                    <a:pt x="12439" y="25400"/>
                  </a:lnTo>
                  <a:lnTo>
                    <a:pt x="11115" y="26340"/>
                  </a:lnTo>
                  <a:lnTo>
                    <a:pt x="10233" y="27908"/>
                  </a:lnTo>
                  <a:lnTo>
                    <a:pt x="8816" y="32689"/>
                  </a:lnTo>
                  <a:lnTo>
                    <a:pt x="1208" y="41053"/>
                  </a:lnTo>
                  <a:lnTo>
                    <a:pt x="106" y="49510"/>
                  </a:lnTo>
                  <a:lnTo>
                    <a:pt x="0" y="67627"/>
                  </a:lnTo>
                  <a:lnTo>
                    <a:pt x="32577" y="67733"/>
                  </a:lnTo>
                  <a:lnTo>
                    <a:pt x="40371" y="61914"/>
                  </a:lnTo>
                  <a:lnTo>
                    <a:pt x="48233" y="60051"/>
                  </a:lnTo>
                  <a:lnTo>
                    <a:pt x="53735" y="59615"/>
                  </a:lnTo>
                  <a:lnTo>
                    <a:pt x="55579" y="58558"/>
                  </a:lnTo>
                  <a:lnTo>
                    <a:pt x="56808" y="56913"/>
                  </a:lnTo>
                  <a:lnTo>
                    <a:pt x="57627" y="54875"/>
                  </a:lnTo>
                  <a:lnTo>
                    <a:pt x="59115" y="53517"/>
                  </a:lnTo>
                  <a:lnTo>
                    <a:pt x="67794" y="50097"/>
                  </a:lnTo>
                  <a:lnTo>
                    <a:pt x="83376" y="35150"/>
                  </a:lnTo>
                  <a:lnTo>
                    <a:pt x="84634" y="25782"/>
                  </a:lnTo>
                  <a:lnTo>
                    <a:pt x="76548" y="17292"/>
                  </a:lnTo>
                  <a:lnTo>
                    <a:pt x="71809" y="17039"/>
                  </a:lnTo>
                  <a:lnTo>
                    <a:pt x="70450" y="16063"/>
                  </a:lnTo>
                  <a:lnTo>
                    <a:pt x="69545" y="14472"/>
                  </a:lnTo>
                  <a:lnTo>
                    <a:pt x="68941" y="12470"/>
                  </a:lnTo>
                  <a:lnTo>
                    <a:pt x="67598" y="11135"/>
                  </a:lnTo>
                  <a:lnTo>
                    <a:pt x="59182" y="7760"/>
                  </a:lnTo>
                  <a:lnTo>
                    <a:pt x="52760" y="2717"/>
                  </a:lnTo>
                  <a:lnTo>
                    <a:pt x="44900" y="805"/>
                  </a:lnTo>
                  <a:lnTo>
                    <a:pt x="9760" y="0"/>
                  </a:lnTo>
                  <a:lnTo>
                    <a:pt x="0"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1" name="SMARTInkShape-1538"/>
            <p:cNvSpPr/>
            <p:nvPr/>
          </p:nvSpPr>
          <p:spPr>
            <a:xfrm>
              <a:off x="7391410" y="2243667"/>
              <a:ext cx="143924" cy="169302"/>
            </a:xfrm>
            <a:custGeom>
              <a:avLst/>
              <a:gdLst/>
              <a:ahLst/>
              <a:cxnLst/>
              <a:rect l="0" t="0" r="0" b="0"/>
              <a:pathLst>
                <a:path w="143924" h="169302">
                  <a:moveTo>
                    <a:pt x="101590" y="33866"/>
                  </a:moveTo>
                  <a:lnTo>
                    <a:pt x="101590" y="38361"/>
                  </a:lnTo>
                  <a:lnTo>
                    <a:pt x="102530" y="39685"/>
                  </a:lnTo>
                  <a:lnTo>
                    <a:pt x="104098" y="40568"/>
                  </a:lnTo>
                  <a:lnTo>
                    <a:pt x="110054" y="42332"/>
                  </a:lnTo>
                  <a:lnTo>
                    <a:pt x="110057" y="18141"/>
                  </a:lnTo>
                  <a:lnTo>
                    <a:pt x="109116" y="17739"/>
                  </a:lnTo>
                  <a:lnTo>
                    <a:pt x="105563" y="17291"/>
                  </a:lnTo>
                  <a:lnTo>
                    <a:pt x="104239" y="16231"/>
                  </a:lnTo>
                  <a:lnTo>
                    <a:pt x="101693" y="8824"/>
                  </a:lnTo>
                  <a:lnTo>
                    <a:pt x="101620" y="4077"/>
                  </a:lnTo>
                  <a:lnTo>
                    <a:pt x="100670" y="2718"/>
                  </a:lnTo>
                  <a:lnTo>
                    <a:pt x="99095" y="1812"/>
                  </a:lnTo>
                  <a:lnTo>
                    <a:pt x="92384" y="537"/>
                  </a:lnTo>
                  <a:lnTo>
                    <a:pt x="69007" y="0"/>
                  </a:lnTo>
                  <a:lnTo>
                    <a:pt x="61217" y="5818"/>
                  </a:lnTo>
                  <a:lnTo>
                    <a:pt x="52349" y="8117"/>
                  </a:lnTo>
                  <a:lnTo>
                    <a:pt x="43637" y="15726"/>
                  </a:lnTo>
                  <a:lnTo>
                    <a:pt x="42908" y="18905"/>
                  </a:lnTo>
                  <a:lnTo>
                    <a:pt x="42713" y="21069"/>
                  </a:lnTo>
                  <a:lnTo>
                    <a:pt x="39988" y="25984"/>
                  </a:lnTo>
                  <a:lnTo>
                    <a:pt x="26926" y="40695"/>
                  </a:lnTo>
                  <a:lnTo>
                    <a:pt x="26073" y="44114"/>
                  </a:lnTo>
                  <a:lnTo>
                    <a:pt x="25845" y="46342"/>
                  </a:lnTo>
                  <a:lnTo>
                    <a:pt x="23084" y="51327"/>
                  </a:lnTo>
                  <a:lnTo>
                    <a:pt x="19662" y="56678"/>
                  </a:lnTo>
                  <a:lnTo>
                    <a:pt x="16794" y="64980"/>
                  </a:lnTo>
                  <a:lnTo>
                    <a:pt x="11345" y="73398"/>
                  </a:lnTo>
                  <a:lnTo>
                    <a:pt x="9313" y="81850"/>
                  </a:lnTo>
                  <a:lnTo>
                    <a:pt x="8837" y="87491"/>
                  </a:lnTo>
                  <a:lnTo>
                    <a:pt x="6117" y="93134"/>
                  </a:lnTo>
                  <a:lnTo>
                    <a:pt x="1200" y="99928"/>
                  </a:lnTo>
                  <a:lnTo>
                    <a:pt x="230" y="108029"/>
                  </a:lnTo>
                  <a:lnTo>
                    <a:pt x="0" y="129852"/>
                  </a:lnTo>
                  <a:lnTo>
                    <a:pt x="937" y="131724"/>
                  </a:lnTo>
                  <a:lnTo>
                    <a:pt x="2503" y="132971"/>
                  </a:lnTo>
                  <a:lnTo>
                    <a:pt x="4488" y="133803"/>
                  </a:lnTo>
                  <a:lnTo>
                    <a:pt x="5811" y="135298"/>
                  </a:lnTo>
                  <a:lnTo>
                    <a:pt x="7280" y="139468"/>
                  </a:lnTo>
                  <a:lnTo>
                    <a:pt x="8614" y="140956"/>
                  </a:lnTo>
                  <a:lnTo>
                    <a:pt x="12603" y="142610"/>
                  </a:lnTo>
                  <a:lnTo>
                    <a:pt x="14043" y="143992"/>
                  </a:lnTo>
                  <a:lnTo>
                    <a:pt x="15643" y="148036"/>
                  </a:lnTo>
                  <a:lnTo>
                    <a:pt x="17011" y="149491"/>
                  </a:lnTo>
                  <a:lnTo>
                    <a:pt x="33758" y="160006"/>
                  </a:lnTo>
                  <a:lnTo>
                    <a:pt x="37889" y="160484"/>
                  </a:lnTo>
                  <a:lnTo>
                    <a:pt x="42861" y="163205"/>
                  </a:lnTo>
                  <a:lnTo>
                    <a:pt x="49223" y="168123"/>
                  </a:lnTo>
                  <a:lnTo>
                    <a:pt x="78770" y="169301"/>
                  </a:lnTo>
                  <a:lnTo>
                    <a:pt x="84548" y="166810"/>
                  </a:lnTo>
                  <a:lnTo>
                    <a:pt x="90253" y="163508"/>
                  </a:lnTo>
                  <a:lnTo>
                    <a:pt x="101580" y="161388"/>
                  </a:lnTo>
                  <a:lnTo>
                    <a:pt x="143923" y="1608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7" name="SMARTInkShape-Group321"/>
          <p:cNvGrpSpPr/>
          <p:nvPr/>
        </p:nvGrpSpPr>
        <p:grpSpPr>
          <a:xfrm>
            <a:off x="6062134" y="2150533"/>
            <a:ext cx="457197" cy="296335"/>
            <a:chOff x="6062134" y="2150533"/>
            <a:chExt cx="457197" cy="296335"/>
          </a:xfrm>
        </p:grpSpPr>
        <p:sp>
          <p:nvSpPr>
            <p:cNvPr id="513" name="SMARTInkShape-1539"/>
            <p:cNvSpPr/>
            <p:nvPr/>
          </p:nvSpPr>
          <p:spPr>
            <a:xfrm>
              <a:off x="6197600" y="2184403"/>
              <a:ext cx="110068" cy="169331"/>
            </a:xfrm>
            <a:custGeom>
              <a:avLst/>
              <a:gdLst/>
              <a:ahLst/>
              <a:cxnLst/>
              <a:rect l="0" t="0" r="0" b="0"/>
              <a:pathLst>
                <a:path w="110068" h="169331">
                  <a:moveTo>
                    <a:pt x="0" y="152397"/>
                  </a:moveTo>
                  <a:lnTo>
                    <a:pt x="7288" y="145107"/>
                  </a:lnTo>
                  <a:lnTo>
                    <a:pt x="8363" y="136744"/>
                  </a:lnTo>
                  <a:lnTo>
                    <a:pt x="14265" y="128957"/>
                  </a:lnTo>
                  <a:lnTo>
                    <a:pt x="16143" y="121097"/>
                  </a:lnTo>
                  <a:lnTo>
                    <a:pt x="16830" y="107208"/>
                  </a:lnTo>
                  <a:lnTo>
                    <a:pt x="19396" y="101582"/>
                  </a:lnTo>
                  <a:lnTo>
                    <a:pt x="22732" y="95946"/>
                  </a:lnTo>
                  <a:lnTo>
                    <a:pt x="24873" y="84662"/>
                  </a:lnTo>
                  <a:lnTo>
                    <a:pt x="25048" y="81841"/>
                  </a:lnTo>
                  <a:lnTo>
                    <a:pt x="27752" y="76196"/>
                  </a:lnTo>
                  <a:lnTo>
                    <a:pt x="40799" y="60936"/>
                  </a:lnTo>
                  <a:lnTo>
                    <a:pt x="41651" y="57498"/>
                  </a:lnTo>
                  <a:lnTo>
                    <a:pt x="41878" y="55265"/>
                  </a:lnTo>
                  <a:lnTo>
                    <a:pt x="44640" y="50274"/>
                  </a:lnTo>
                  <a:lnTo>
                    <a:pt x="48062" y="44920"/>
                  </a:lnTo>
                  <a:lnTo>
                    <a:pt x="49989" y="36617"/>
                  </a:lnTo>
                  <a:lnTo>
                    <a:pt x="50693" y="27060"/>
                  </a:lnTo>
                  <a:lnTo>
                    <a:pt x="51670" y="26506"/>
                  </a:lnTo>
                  <a:lnTo>
                    <a:pt x="55263" y="25890"/>
                  </a:lnTo>
                  <a:lnTo>
                    <a:pt x="56597" y="24785"/>
                  </a:lnTo>
                  <a:lnTo>
                    <a:pt x="67354" y="8920"/>
                  </a:lnTo>
                  <a:lnTo>
                    <a:pt x="67621" y="4104"/>
                  </a:lnTo>
                  <a:lnTo>
                    <a:pt x="68599" y="2735"/>
                  </a:lnTo>
                  <a:lnTo>
                    <a:pt x="70192" y="1822"/>
                  </a:lnTo>
                  <a:lnTo>
                    <a:pt x="76096" y="29"/>
                  </a:lnTo>
                  <a:lnTo>
                    <a:pt x="83481" y="0"/>
                  </a:lnTo>
                  <a:lnTo>
                    <a:pt x="83876" y="940"/>
                  </a:lnTo>
                  <a:lnTo>
                    <a:pt x="84315" y="4493"/>
                  </a:lnTo>
                  <a:lnTo>
                    <a:pt x="85373" y="5816"/>
                  </a:lnTo>
                  <a:lnTo>
                    <a:pt x="91925" y="8115"/>
                  </a:lnTo>
                  <a:lnTo>
                    <a:pt x="92596" y="10817"/>
                  </a:lnTo>
                  <a:lnTo>
                    <a:pt x="92777" y="12855"/>
                  </a:lnTo>
                  <a:lnTo>
                    <a:pt x="95484" y="17628"/>
                  </a:lnTo>
                  <a:lnTo>
                    <a:pt x="98881" y="22885"/>
                  </a:lnTo>
                  <a:lnTo>
                    <a:pt x="101242" y="32232"/>
                  </a:lnTo>
                  <a:lnTo>
                    <a:pt x="101599" y="73381"/>
                  </a:lnTo>
                  <a:lnTo>
                    <a:pt x="101600" y="115708"/>
                  </a:lnTo>
                  <a:lnTo>
                    <a:pt x="101600" y="121353"/>
                  </a:lnTo>
                  <a:lnTo>
                    <a:pt x="104108" y="126997"/>
                  </a:lnTo>
                  <a:lnTo>
                    <a:pt x="107418" y="132641"/>
                  </a:lnTo>
                  <a:lnTo>
                    <a:pt x="109544" y="143930"/>
                  </a:lnTo>
                  <a:lnTo>
                    <a:pt x="110067" y="1693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4" name="SMARTInkShape-1540"/>
            <p:cNvSpPr/>
            <p:nvPr/>
          </p:nvSpPr>
          <p:spPr>
            <a:xfrm>
              <a:off x="6189133" y="2269067"/>
              <a:ext cx="152401" cy="8467"/>
            </a:xfrm>
            <a:custGeom>
              <a:avLst/>
              <a:gdLst/>
              <a:ahLst/>
              <a:cxnLst/>
              <a:rect l="0" t="0" r="0" b="0"/>
              <a:pathLst>
                <a:path w="152401" h="8467">
                  <a:moveTo>
                    <a:pt x="0" y="0"/>
                  </a:moveTo>
                  <a:lnTo>
                    <a:pt x="39534" y="0"/>
                  </a:lnTo>
                  <a:lnTo>
                    <a:pt x="81061" y="0"/>
                  </a:lnTo>
                  <a:lnTo>
                    <a:pt x="120998" y="0"/>
                  </a:lnTo>
                  <a:lnTo>
                    <a:pt x="152400"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5" name="SMARTInkShape-1541"/>
            <p:cNvSpPr/>
            <p:nvPr/>
          </p:nvSpPr>
          <p:spPr>
            <a:xfrm>
              <a:off x="6062134" y="2159000"/>
              <a:ext cx="127000" cy="279401"/>
            </a:xfrm>
            <a:custGeom>
              <a:avLst/>
              <a:gdLst/>
              <a:ahLst/>
              <a:cxnLst/>
              <a:rect l="0" t="0" r="0" b="0"/>
              <a:pathLst>
                <a:path w="127000" h="279401">
                  <a:moveTo>
                    <a:pt x="42333" y="0"/>
                  </a:moveTo>
                  <a:lnTo>
                    <a:pt x="42333" y="8118"/>
                  </a:lnTo>
                  <a:lnTo>
                    <a:pt x="36515" y="15157"/>
                  </a:lnTo>
                  <a:lnTo>
                    <a:pt x="34215" y="23865"/>
                  </a:lnTo>
                  <a:lnTo>
                    <a:pt x="33875" y="45262"/>
                  </a:lnTo>
                  <a:lnTo>
                    <a:pt x="31362" y="50847"/>
                  </a:lnTo>
                  <a:lnTo>
                    <a:pt x="20366" y="70736"/>
                  </a:lnTo>
                  <a:lnTo>
                    <a:pt x="17950" y="82003"/>
                  </a:lnTo>
                  <a:lnTo>
                    <a:pt x="16293" y="95898"/>
                  </a:lnTo>
                  <a:lnTo>
                    <a:pt x="10291" y="112007"/>
                  </a:lnTo>
                  <a:lnTo>
                    <a:pt x="6117" y="137402"/>
                  </a:lnTo>
                  <a:lnTo>
                    <a:pt x="1209" y="153932"/>
                  </a:lnTo>
                  <a:lnTo>
                    <a:pt x="15" y="194563"/>
                  </a:lnTo>
                  <a:lnTo>
                    <a:pt x="0" y="221769"/>
                  </a:lnTo>
                  <a:lnTo>
                    <a:pt x="2508" y="228072"/>
                  </a:lnTo>
                  <a:lnTo>
                    <a:pt x="19902" y="248325"/>
                  </a:lnTo>
                  <a:lnTo>
                    <a:pt x="25465" y="251478"/>
                  </a:lnTo>
                  <a:lnTo>
                    <a:pt x="31074" y="253820"/>
                  </a:lnTo>
                  <a:lnTo>
                    <a:pt x="48921" y="267402"/>
                  </a:lnTo>
                  <a:lnTo>
                    <a:pt x="88371" y="276660"/>
                  </a:lnTo>
                  <a:lnTo>
                    <a:pt x="126999" y="279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6" name="SMARTInkShape-1542"/>
            <p:cNvSpPr/>
            <p:nvPr/>
          </p:nvSpPr>
          <p:spPr>
            <a:xfrm>
              <a:off x="6375400" y="2150533"/>
              <a:ext cx="143931" cy="296335"/>
            </a:xfrm>
            <a:custGeom>
              <a:avLst/>
              <a:gdLst/>
              <a:ahLst/>
              <a:cxnLst/>
              <a:rect l="0" t="0" r="0" b="0"/>
              <a:pathLst>
                <a:path w="143931" h="296335">
                  <a:moveTo>
                    <a:pt x="0" y="0"/>
                  </a:moveTo>
                  <a:lnTo>
                    <a:pt x="0" y="7290"/>
                  </a:lnTo>
                  <a:lnTo>
                    <a:pt x="941" y="7683"/>
                  </a:lnTo>
                  <a:lnTo>
                    <a:pt x="4494" y="8118"/>
                  </a:lnTo>
                  <a:lnTo>
                    <a:pt x="5818" y="9175"/>
                  </a:lnTo>
                  <a:lnTo>
                    <a:pt x="7289" y="12858"/>
                  </a:lnTo>
                  <a:lnTo>
                    <a:pt x="8623" y="14217"/>
                  </a:lnTo>
                  <a:lnTo>
                    <a:pt x="17521" y="18905"/>
                  </a:lnTo>
                  <a:lnTo>
                    <a:pt x="28339" y="28612"/>
                  </a:lnTo>
                  <a:lnTo>
                    <a:pt x="36427" y="31531"/>
                  </a:lnTo>
                  <a:lnTo>
                    <a:pt x="45353" y="33770"/>
                  </a:lnTo>
                  <a:lnTo>
                    <a:pt x="58748" y="42872"/>
                  </a:lnTo>
                  <a:lnTo>
                    <a:pt x="99831" y="76205"/>
                  </a:lnTo>
                  <a:lnTo>
                    <a:pt x="106457" y="82787"/>
                  </a:lnTo>
                  <a:lnTo>
                    <a:pt x="135453" y="120887"/>
                  </a:lnTo>
                  <a:lnTo>
                    <a:pt x="141420" y="133656"/>
                  </a:lnTo>
                  <a:lnTo>
                    <a:pt x="143713" y="154750"/>
                  </a:lnTo>
                  <a:lnTo>
                    <a:pt x="143930" y="196273"/>
                  </a:lnTo>
                  <a:lnTo>
                    <a:pt x="135310" y="224918"/>
                  </a:lnTo>
                  <a:lnTo>
                    <a:pt x="107210" y="264102"/>
                  </a:lnTo>
                  <a:lnTo>
                    <a:pt x="65514" y="292797"/>
                  </a:lnTo>
                  <a:lnTo>
                    <a:pt x="59267" y="2963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22" name="SMARTInkShape-Group322"/>
          <p:cNvGrpSpPr/>
          <p:nvPr/>
        </p:nvGrpSpPr>
        <p:grpSpPr>
          <a:xfrm>
            <a:off x="6019906" y="2633482"/>
            <a:ext cx="532934" cy="304452"/>
            <a:chOff x="6019906" y="2633482"/>
            <a:chExt cx="532934" cy="304452"/>
          </a:xfrm>
        </p:grpSpPr>
        <p:sp>
          <p:nvSpPr>
            <p:cNvPr id="518" name="SMARTInkShape-1543"/>
            <p:cNvSpPr/>
            <p:nvPr/>
          </p:nvSpPr>
          <p:spPr>
            <a:xfrm>
              <a:off x="6155297" y="2734733"/>
              <a:ext cx="16874" cy="177801"/>
            </a:xfrm>
            <a:custGeom>
              <a:avLst/>
              <a:gdLst/>
              <a:ahLst/>
              <a:cxnLst/>
              <a:rect l="0" t="0" r="0" b="0"/>
              <a:pathLst>
                <a:path w="16874" h="177801">
                  <a:moveTo>
                    <a:pt x="8436" y="0"/>
                  </a:moveTo>
                  <a:lnTo>
                    <a:pt x="8436" y="28612"/>
                  </a:lnTo>
                  <a:lnTo>
                    <a:pt x="10945" y="34040"/>
                  </a:lnTo>
                  <a:lnTo>
                    <a:pt x="14254" y="39588"/>
                  </a:lnTo>
                  <a:lnTo>
                    <a:pt x="16380" y="50816"/>
                  </a:lnTo>
                  <a:lnTo>
                    <a:pt x="16873" y="70557"/>
                  </a:lnTo>
                  <a:lnTo>
                    <a:pt x="8591" y="109912"/>
                  </a:lnTo>
                  <a:lnTo>
                    <a:pt x="7516" y="129976"/>
                  </a:lnTo>
                  <a:lnTo>
                    <a:pt x="1149" y="146404"/>
                  </a:lnTo>
                  <a:lnTo>
                    <a:pt x="0" y="167652"/>
                  </a:lnTo>
                  <a:lnTo>
                    <a:pt x="8436" y="177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9" name="SMARTInkShape-1544"/>
            <p:cNvSpPr/>
            <p:nvPr/>
          </p:nvSpPr>
          <p:spPr>
            <a:xfrm>
              <a:off x="6147149" y="2684003"/>
              <a:ext cx="202493" cy="236998"/>
            </a:xfrm>
            <a:custGeom>
              <a:avLst/>
              <a:gdLst/>
              <a:ahLst/>
              <a:cxnLst/>
              <a:rect l="0" t="0" r="0" b="0"/>
              <a:pathLst>
                <a:path w="202493" h="236998">
                  <a:moveTo>
                    <a:pt x="8118" y="16864"/>
                  </a:moveTo>
                  <a:lnTo>
                    <a:pt x="0" y="16864"/>
                  </a:lnTo>
                  <a:lnTo>
                    <a:pt x="6970" y="16864"/>
                  </a:lnTo>
                  <a:lnTo>
                    <a:pt x="7353" y="15923"/>
                  </a:lnTo>
                  <a:lnTo>
                    <a:pt x="7778" y="12369"/>
                  </a:lnTo>
                  <a:lnTo>
                    <a:pt x="8832" y="11045"/>
                  </a:lnTo>
                  <a:lnTo>
                    <a:pt x="12512" y="9574"/>
                  </a:lnTo>
                  <a:lnTo>
                    <a:pt x="30787" y="7525"/>
                  </a:lnTo>
                  <a:lnTo>
                    <a:pt x="40130" y="2599"/>
                  </a:lnTo>
                  <a:lnTo>
                    <a:pt x="81420" y="0"/>
                  </a:lnTo>
                  <a:lnTo>
                    <a:pt x="120922" y="873"/>
                  </a:lnTo>
                  <a:lnTo>
                    <a:pt x="137557" y="7221"/>
                  </a:lnTo>
                  <a:lnTo>
                    <a:pt x="149153" y="9105"/>
                  </a:lnTo>
                  <a:lnTo>
                    <a:pt x="160503" y="15052"/>
                  </a:lnTo>
                  <a:lnTo>
                    <a:pt x="163330" y="15656"/>
                  </a:lnTo>
                  <a:lnTo>
                    <a:pt x="165215" y="16999"/>
                  </a:lnTo>
                  <a:lnTo>
                    <a:pt x="166471" y="18836"/>
                  </a:lnTo>
                  <a:lnTo>
                    <a:pt x="167309" y="21000"/>
                  </a:lnTo>
                  <a:lnTo>
                    <a:pt x="168808" y="22444"/>
                  </a:lnTo>
                  <a:lnTo>
                    <a:pt x="172983" y="24047"/>
                  </a:lnTo>
                  <a:lnTo>
                    <a:pt x="174472" y="25416"/>
                  </a:lnTo>
                  <a:lnTo>
                    <a:pt x="176127" y="29445"/>
                  </a:lnTo>
                  <a:lnTo>
                    <a:pt x="177417" y="53586"/>
                  </a:lnTo>
                  <a:lnTo>
                    <a:pt x="174927" y="59212"/>
                  </a:lnTo>
                  <a:lnTo>
                    <a:pt x="171626" y="64848"/>
                  </a:lnTo>
                  <a:lnTo>
                    <a:pt x="168826" y="73310"/>
                  </a:lnTo>
                  <a:lnTo>
                    <a:pt x="164837" y="78953"/>
                  </a:lnTo>
                  <a:lnTo>
                    <a:pt x="124282" y="109997"/>
                  </a:lnTo>
                  <a:lnTo>
                    <a:pt x="86241" y="132888"/>
                  </a:lnTo>
                  <a:lnTo>
                    <a:pt x="79528" y="135223"/>
                  </a:lnTo>
                  <a:lnTo>
                    <a:pt x="70460" y="140885"/>
                  </a:lnTo>
                  <a:lnTo>
                    <a:pt x="61815" y="142982"/>
                  </a:lnTo>
                  <a:lnTo>
                    <a:pt x="42377" y="143861"/>
                  </a:lnTo>
                  <a:lnTo>
                    <a:pt x="84365" y="143864"/>
                  </a:lnTo>
                  <a:lnTo>
                    <a:pt x="87172" y="143864"/>
                  </a:lnTo>
                  <a:lnTo>
                    <a:pt x="92799" y="141355"/>
                  </a:lnTo>
                  <a:lnTo>
                    <a:pt x="98435" y="138045"/>
                  </a:lnTo>
                  <a:lnTo>
                    <a:pt x="107838" y="136181"/>
                  </a:lnTo>
                  <a:lnTo>
                    <a:pt x="149160" y="135403"/>
                  </a:lnTo>
                  <a:lnTo>
                    <a:pt x="171804" y="135397"/>
                  </a:lnTo>
                  <a:lnTo>
                    <a:pt x="177450" y="137906"/>
                  </a:lnTo>
                  <a:lnTo>
                    <a:pt x="184246" y="142687"/>
                  </a:lnTo>
                  <a:lnTo>
                    <a:pt x="189917" y="143515"/>
                  </a:lnTo>
                  <a:lnTo>
                    <a:pt x="191406" y="144572"/>
                  </a:lnTo>
                  <a:lnTo>
                    <a:pt x="192399" y="146217"/>
                  </a:lnTo>
                  <a:lnTo>
                    <a:pt x="193991" y="151123"/>
                  </a:lnTo>
                  <a:lnTo>
                    <a:pt x="200127" y="158851"/>
                  </a:lnTo>
                  <a:lnTo>
                    <a:pt x="202492" y="167707"/>
                  </a:lnTo>
                  <a:lnTo>
                    <a:pt x="196102" y="178269"/>
                  </a:lnTo>
                  <a:lnTo>
                    <a:pt x="195529" y="180911"/>
                  </a:lnTo>
                  <a:lnTo>
                    <a:pt x="194207" y="182673"/>
                  </a:lnTo>
                  <a:lnTo>
                    <a:pt x="192385" y="183848"/>
                  </a:lnTo>
                  <a:lnTo>
                    <a:pt x="190230" y="184631"/>
                  </a:lnTo>
                  <a:lnTo>
                    <a:pt x="188792" y="186094"/>
                  </a:lnTo>
                  <a:lnTo>
                    <a:pt x="183977" y="195201"/>
                  </a:lnTo>
                  <a:lnTo>
                    <a:pt x="178470" y="200547"/>
                  </a:lnTo>
                  <a:lnTo>
                    <a:pt x="165732" y="207905"/>
                  </a:lnTo>
                  <a:lnTo>
                    <a:pt x="124707" y="221985"/>
                  </a:lnTo>
                  <a:lnTo>
                    <a:pt x="114498" y="225622"/>
                  </a:lnTo>
                  <a:lnTo>
                    <a:pt x="99114" y="228609"/>
                  </a:lnTo>
                  <a:lnTo>
                    <a:pt x="87238" y="234093"/>
                  </a:lnTo>
                  <a:lnTo>
                    <a:pt x="50451" y="2369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0" name="SMARTInkShape-1545"/>
            <p:cNvSpPr/>
            <p:nvPr/>
          </p:nvSpPr>
          <p:spPr>
            <a:xfrm>
              <a:off x="6019906" y="2683933"/>
              <a:ext cx="135362" cy="245535"/>
            </a:xfrm>
            <a:custGeom>
              <a:avLst/>
              <a:gdLst/>
              <a:ahLst/>
              <a:cxnLst/>
              <a:rect l="0" t="0" r="0" b="0"/>
              <a:pathLst>
                <a:path w="135362" h="245535">
                  <a:moveTo>
                    <a:pt x="33761" y="0"/>
                  </a:moveTo>
                  <a:lnTo>
                    <a:pt x="29267" y="4495"/>
                  </a:lnTo>
                  <a:lnTo>
                    <a:pt x="27060" y="9210"/>
                  </a:lnTo>
                  <a:lnTo>
                    <a:pt x="24422" y="31074"/>
                  </a:lnTo>
                  <a:lnTo>
                    <a:pt x="18607" y="42339"/>
                  </a:lnTo>
                  <a:lnTo>
                    <a:pt x="16121" y="56445"/>
                  </a:lnTo>
                  <a:lnTo>
                    <a:pt x="11078" y="65852"/>
                  </a:lnTo>
                  <a:lnTo>
                    <a:pt x="7659" y="89527"/>
                  </a:lnTo>
                  <a:lnTo>
                    <a:pt x="2612" y="99486"/>
                  </a:lnTo>
                  <a:lnTo>
                    <a:pt x="0" y="129465"/>
                  </a:lnTo>
                  <a:lnTo>
                    <a:pt x="2450" y="135308"/>
                  </a:lnTo>
                  <a:lnTo>
                    <a:pt x="4420" y="138183"/>
                  </a:lnTo>
                  <a:lnTo>
                    <a:pt x="9464" y="155376"/>
                  </a:lnTo>
                  <a:lnTo>
                    <a:pt x="21609" y="168807"/>
                  </a:lnTo>
                  <a:lnTo>
                    <a:pt x="24598" y="174744"/>
                  </a:lnTo>
                  <a:lnTo>
                    <a:pt x="45132" y="197547"/>
                  </a:lnTo>
                  <a:lnTo>
                    <a:pt x="86915" y="228600"/>
                  </a:lnTo>
                  <a:lnTo>
                    <a:pt x="99683" y="234558"/>
                  </a:lnTo>
                  <a:lnTo>
                    <a:pt x="135361" y="2455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1" name="SMARTInkShape-1546"/>
            <p:cNvSpPr/>
            <p:nvPr/>
          </p:nvSpPr>
          <p:spPr>
            <a:xfrm>
              <a:off x="6400800" y="2633482"/>
              <a:ext cx="152040" cy="304452"/>
            </a:xfrm>
            <a:custGeom>
              <a:avLst/>
              <a:gdLst/>
              <a:ahLst/>
              <a:cxnLst/>
              <a:rect l="0" t="0" r="0" b="0"/>
              <a:pathLst>
                <a:path w="152040" h="304452">
                  <a:moveTo>
                    <a:pt x="0" y="8118"/>
                  </a:moveTo>
                  <a:lnTo>
                    <a:pt x="0" y="0"/>
                  </a:lnTo>
                  <a:lnTo>
                    <a:pt x="0" y="7778"/>
                  </a:lnTo>
                  <a:lnTo>
                    <a:pt x="4494" y="8017"/>
                  </a:lnTo>
                  <a:lnTo>
                    <a:pt x="5818" y="8992"/>
                  </a:lnTo>
                  <a:lnTo>
                    <a:pt x="7289" y="12583"/>
                  </a:lnTo>
                  <a:lnTo>
                    <a:pt x="12961" y="17315"/>
                  </a:lnTo>
                  <a:lnTo>
                    <a:pt x="39698" y="39403"/>
                  </a:lnTo>
                  <a:lnTo>
                    <a:pt x="70245" y="67389"/>
                  </a:lnTo>
                  <a:lnTo>
                    <a:pt x="86313" y="78674"/>
                  </a:lnTo>
                  <a:lnTo>
                    <a:pt x="90102" y="86827"/>
                  </a:lnTo>
                  <a:lnTo>
                    <a:pt x="91112" y="91635"/>
                  </a:lnTo>
                  <a:lnTo>
                    <a:pt x="97252" y="99486"/>
                  </a:lnTo>
                  <a:lnTo>
                    <a:pt x="104371" y="106111"/>
                  </a:lnTo>
                  <a:lnTo>
                    <a:pt x="115385" y="124701"/>
                  </a:lnTo>
                  <a:lnTo>
                    <a:pt x="118542" y="138094"/>
                  </a:lnTo>
                  <a:lnTo>
                    <a:pt x="127559" y="151524"/>
                  </a:lnTo>
                  <a:lnTo>
                    <a:pt x="138399" y="167731"/>
                  </a:lnTo>
                  <a:lnTo>
                    <a:pt x="142293" y="179066"/>
                  </a:lnTo>
                  <a:lnTo>
                    <a:pt x="144550" y="197142"/>
                  </a:lnTo>
                  <a:lnTo>
                    <a:pt x="151181" y="213760"/>
                  </a:lnTo>
                  <a:lnTo>
                    <a:pt x="152039" y="226989"/>
                  </a:lnTo>
                  <a:lnTo>
                    <a:pt x="149731" y="234903"/>
                  </a:lnTo>
                  <a:lnTo>
                    <a:pt x="146510" y="241556"/>
                  </a:lnTo>
                  <a:lnTo>
                    <a:pt x="143756" y="250590"/>
                  </a:lnTo>
                  <a:lnTo>
                    <a:pt x="132250" y="264909"/>
                  </a:lnTo>
                  <a:lnTo>
                    <a:pt x="126824" y="268062"/>
                  </a:lnTo>
                  <a:lnTo>
                    <a:pt x="121277" y="270404"/>
                  </a:lnTo>
                  <a:lnTo>
                    <a:pt x="87514" y="294343"/>
                  </a:lnTo>
                  <a:lnTo>
                    <a:pt x="72651" y="296601"/>
                  </a:lnTo>
                  <a:lnTo>
                    <a:pt x="59625" y="303639"/>
                  </a:lnTo>
                  <a:lnTo>
                    <a:pt x="50800" y="3044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27" name="SMARTInkShape-Group323"/>
          <p:cNvGrpSpPr/>
          <p:nvPr/>
        </p:nvGrpSpPr>
        <p:grpSpPr>
          <a:xfrm>
            <a:off x="6849640" y="2641600"/>
            <a:ext cx="694161" cy="228601"/>
            <a:chOff x="6849640" y="2641600"/>
            <a:chExt cx="694161" cy="228601"/>
          </a:xfrm>
        </p:grpSpPr>
        <p:sp>
          <p:nvSpPr>
            <p:cNvPr id="523" name="SMARTInkShape-1547"/>
            <p:cNvSpPr/>
            <p:nvPr/>
          </p:nvSpPr>
          <p:spPr>
            <a:xfrm>
              <a:off x="6849640" y="2794106"/>
              <a:ext cx="59160" cy="59152"/>
            </a:xfrm>
            <a:custGeom>
              <a:avLst/>
              <a:gdLst/>
              <a:ahLst/>
              <a:cxnLst/>
              <a:rect l="0" t="0" r="0" b="0"/>
              <a:pathLst>
                <a:path w="59160" h="59152">
                  <a:moveTo>
                    <a:pt x="50693" y="16827"/>
                  </a:moveTo>
                  <a:lnTo>
                    <a:pt x="50693" y="38151"/>
                  </a:lnTo>
                  <a:lnTo>
                    <a:pt x="49753" y="39510"/>
                  </a:lnTo>
                  <a:lnTo>
                    <a:pt x="48185" y="40416"/>
                  </a:lnTo>
                  <a:lnTo>
                    <a:pt x="41484" y="41691"/>
                  </a:lnTo>
                  <a:lnTo>
                    <a:pt x="35286" y="42121"/>
                  </a:lnTo>
                  <a:lnTo>
                    <a:pt x="34778" y="43098"/>
                  </a:lnTo>
                  <a:lnTo>
                    <a:pt x="34212" y="46691"/>
                  </a:lnTo>
                  <a:lnTo>
                    <a:pt x="33121" y="48025"/>
                  </a:lnTo>
                  <a:lnTo>
                    <a:pt x="26510" y="50343"/>
                  </a:lnTo>
                  <a:lnTo>
                    <a:pt x="12712" y="50685"/>
                  </a:lnTo>
                  <a:lnTo>
                    <a:pt x="11261" y="49747"/>
                  </a:lnTo>
                  <a:lnTo>
                    <a:pt x="10294" y="48182"/>
                  </a:lnTo>
                  <a:lnTo>
                    <a:pt x="8742" y="43404"/>
                  </a:lnTo>
                  <a:lnTo>
                    <a:pt x="6021" y="42750"/>
                  </a:lnTo>
                  <a:lnTo>
                    <a:pt x="1104" y="42330"/>
                  </a:lnTo>
                  <a:lnTo>
                    <a:pt x="700" y="41355"/>
                  </a:lnTo>
                  <a:lnTo>
                    <a:pt x="0" y="34946"/>
                  </a:lnTo>
                  <a:lnTo>
                    <a:pt x="7193" y="26575"/>
                  </a:lnTo>
                  <a:lnTo>
                    <a:pt x="8015" y="21179"/>
                  </a:lnTo>
                  <a:lnTo>
                    <a:pt x="9071" y="19728"/>
                  </a:lnTo>
                  <a:lnTo>
                    <a:pt x="10715" y="18761"/>
                  </a:lnTo>
                  <a:lnTo>
                    <a:pt x="12753" y="18117"/>
                  </a:lnTo>
                  <a:lnTo>
                    <a:pt x="23758" y="9651"/>
                  </a:lnTo>
                  <a:lnTo>
                    <a:pt x="29333" y="8742"/>
                  </a:lnTo>
                  <a:lnTo>
                    <a:pt x="30809" y="7675"/>
                  </a:lnTo>
                  <a:lnTo>
                    <a:pt x="31793" y="6022"/>
                  </a:lnTo>
                  <a:lnTo>
                    <a:pt x="32448" y="3979"/>
                  </a:lnTo>
                  <a:lnTo>
                    <a:pt x="33826" y="2617"/>
                  </a:lnTo>
                  <a:lnTo>
                    <a:pt x="40934" y="253"/>
                  </a:lnTo>
                  <a:lnTo>
                    <a:pt x="46338" y="0"/>
                  </a:lnTo>
                  <a:lnTo>
                    <a:pt x="47790" y="906"/>
                  </a:lnTo>
                  <a:lnTo>
                    <a:pt x="48758" y="2450"/>
                  </a:lnTo>
                  <a:lnTo>
                    <a:pt x="50311" y="7193"/>
                  </a:lnTo>
                  <a:lnTo>
                    <a:pt x="53032" y="7842"/>
                  </a:lnTo>
                  <a:lnTo>
                    <a:pt x="57950" y="8258"/>
                  </a:lnTo>
                  <a:lnTo>
                    <a:pt x="58353" y="9233"/>
                  </a:lnTo>
                  <a:lnTo>
                    <a:pt x="59159" y="32471"/>
                  </a:lnTo>
                  <a:lnTo>
                    <a:pt x="43507" y="49404"/>
                  </a:lnTo>
                  <a:lnTo>
                    <a:pt x="35049" y="50581"/>
                  </a:lnTo>
                  <a:lnTo>
                    <a:pt x="34619" y="51559"/>
                  </a:lnTo>
                  <a:lnTo>
                    <a:pt x="34142" y="55155"/>
                  </a:lnTo>
                  <a:lnTo>
                    <a:pt x="33074" y="56490"/>
                  </a:lnTo>
                  <a:lnTo>
                    <a:pt x="25400" y="59130"/>
                  </a:lnTo>
                  <a:lnTo>
                    <a:pt x="20831" y="59151"/>
                  </a:lnTo>
                  <a:lnTo>
                    <a:pt x="19495" y="58214"/>
                  </a:lnTo>
                  <a:lnTo>
                    <a:pt x="18606" y="56648"/>
                  </a:lnTo>
                  <a:lnTo>
                    <a:pt x="17178" y="51870"/>
                  </a:lnTo>
                  <a:lnTo>
                    <a:pt x="8466" y="42340"/>
                  </a:lnTo>
                  <a:lnTo>
                    <a:pt x="8370" y="34948"/>
                  </a:lnTo>
                  <a:lnTo>
                    <a:pt x="9307" y="34552"/>
                  </a:lnTo>
                  <a:lnTo>
                    <a:pt x="15650" y="33865"/>
                  </a:lnTo>
                  <a:lnTo>
                    <a:pt x="16304" y="31298"/>
                  </a:lnTo>
                  <a:lnTo>
                    <a:pt x="16478" y="29297"/>
                  </a:lnTo>
                  <a:lnTo>
                    <a:pt x="17535" y="27963"/>
                  </a:lnTo>
                  <a:lnTo>
                    <a:pt x="24085" y="25646"/>
                  </a:lnTo>
                  <a:lnTo>
                    <a:pt x="50693" y="252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4" name="SMARTInkShape-1548"/>
            <p:cNvSpPr/>
            <p:nvPr/>
          </p:nvSpPr>
          <p:spPr>
            <a:xfrm>
              <a:off x="7001933" y="2683936"/>
              <a:ext cx="143933" cy="185085"/>
            </a:xfrm>
            <a:custGeom>
              <a:avLst/>
              <a:gdLst/>
              <a:ahLst/>
              <a:cxnLst/>
              <a:rect l="0" t="0" r="0" b="0"/>
              <a:pathLst>
                <a:path w="143933" h="185085">
                  <a:moveTo>
                    <a:pt x="127000" y="8464"/>
                  </a:moveTo>
                  <a:lnTo>
                    <a:pt x="135465" y="0"/>
                  </a:lnTo>
                  <a:lnTo>
                    <a:pt x="119742" y="15723"/>
                  </a:lnTo>
                  <a:lnTo>
                    <a:pt x="114397" y="16573"/>
                  </a:lnTo>
                  <a:lnTo>
                    <a:pt x="94772" y="16921"/>
                  </a:lnTo>
                  <a:lnTo>
                    <a:pt x="86698" y="22747"/>
                  </a:lnTo>
                  <a:lnTo>
                    <a:pt x="78788" y="24612"/>
                  </a:lnTo>
                  <a:lnTo>
                    <a:pt x="36689" y="25396"/>
                  </a:lnTo>
                  <a:lnTo>
                    <a:pt x="8468" y="25397"/>
                  </a:lnTo>
                  <a:lnTo>
                    <a:pt x="8467" y="67649"/>
                  </a:lnTo>
                  <a:lnTo>
                    <a:pt x="8467" y="88776"/>
                  </a:lnTo>
                  <a:lnTo>
                    <a:pt x="9407" y="90227"/>
                  </a:lnTo>
                  <a:lnTo>
                    <a:pt x="10975" y="91195"/>
                  </a:lnTo>
                  <a:lnTo>
                    <a:pt x="12961" y="91840"/>
                  </a:lnTo>
                  <a:lnTo>
                    <a:pt x="14285" y="93211"/>
                  </a:lnTo>
                  <a:lnTo>
                    <a:pt x="17642" y="101678"/>
                  </a:lnTo>
                  <a:lnTo>
                    <a:pt x="25398" y="110061"/>
                  </a:lnTo>
                  <a:lnTo>
                    <a:pt x="54914" y="80551"/>
                  </a:lnTo>
                  <a:lnTo>
                    <a:pt x="59841" y="78132"/>
                  </a:lnTo>
                  <a:lnTo>
                    <a:pt x="76048" y="76273"/>
                  </a:lnTo>
                  <a:lnTo>
                    <a:pt x="113248" y="76197"/>
                  </a:lnTo>
                  <a:lnTo>
                    <a:pt x="115010" y="77138"/>
                  </a:lnTo>
                  <a:lnTo>
                    <a:pt x="116184" y="78706"/>
                  </a:lnTo>
                  <a:lnTo>
                    <a:pt x="116967" y="80692"/>
                  </a:lnTo>
                  <a:lnTo>
                    <a:pt x="118431" y="82016"/>
                  </a:lnTo>
                  <a:lnTo>
                    <a:pt x="122565" y="83487"/>
                  </a:lnTo>
                  <a:lnTo>
                    <a:pt x="124044" y="84820"/>
                  </a:lnTo>
                  <a:lnTo>
                    <a:pt x="125686" y="88810"/>
                  </a:lnTo>
                  <a:lnTo>
                    <a:pt x="127065" y="90250"/>
                  </a:lnTo>
                  <a:lnTo>
                    <a:pt x="138669" y="97246"/>
                  </a:lnTo>
                  <a:lnTo>
                    <a:pt x="141594" y="102172"/>
                  </a:lnTo>
                  <a:lnTo>
                    <a:pt x="143625" y="109966"/>
                  </a:lnTo>
                  <a:lnTo>
                    <a:pt x="143932" y="139472"/>
                  </a:lnTo>
                  <a:lnTo>
                    <a:pt x="141424" y="144458"/>
                  </a:lnTo>
                  <a:lnTo>
                    <a:pt x="120090" y="167764"/>
                  </a:lnTo>
                  <a:lnTo>
                    <a:pt x="116717" y="168634"/>
                  </a:lnTo>
                  <a:lnTo>
                    <a:pt x="114500" y="168866"/>
                  </a:lnTo>
                  <a:lnTo>
                    <a:pt x="113023" y="169962"/>
                  </a:lnTo>
                  <a:lnTo>
                    <a:pt x="111380" y="173688"/>
                  </a:lnTo>
                  <a:lnTo>
                    <a:pt x="110002" y="175058"/>
                  </a:lnTo>
                  <a:lnTo>
                    <a:pt x="105961" y="176580"/>
                  </a:lnTo>
                  <a:lnTo>
                    <a:pt x="73182" y="178717"/>
                  </a:lnTo>
                  <a:lnTo>
                    <a:pt x="56790" y="185084"/>
                  </a:lnTo>
                  <a:lnTo>
                    <a:pt x="17093" y="177939"/>
                  </a:lnTo>
                  <a:lnTo>
                    <a:pt x="14218" y="177892"/>
                  </a:lnTo>
                  <a:lnTo>
                    <a:pt x="8514" y="175331"/>
                  </a:lnTo>
                  <a:lnTo>
                    <a:pt x="0" y="1693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5" name="SMARTInkShape-1549"/>
            <p:cNvSpPr/>
            <p:nvPr/>
          </p:nvSpPr>
          <p:spPr>
            <a:xfrm>
              <a:off x="7222070" y="2641600"/>
              <a:ext cx="84655" cy="67725"/>
            </a:xfrm>
            <a:custGeom>
              <a:avLst/>
              <a:gdLst/>
              <a:ahLst/>
              <a:cxnLst/>
              <a:rect l="0" t="0" r="0" b="0"/>
              <a:pathLst>
                <a:path w="84655" h="67725">
                  <a:moveTo>
                    <a:pt x="16930" y="0"/>
                  </a:moveTo>
                  <a:lnTo>
                    <a:pt x="16930" y="24089"/>
                  </a:lnTo>
                  <a:lnTo>
                    <a:pt x="12436" y="29506"/>
                  </a:lnTo>
                  <a:lnTo>
                    <a:pt x="7720" y="31929"/>
                  </a:lnTo>
                  <a:lnTo>
                    <a:pt x="5145" y="32575"/>
                  </a:lnTo>
                  <a:lnTo>
                    <a:pt x="3429" y="33946"/>
                  </a:lnTo>
                  <a:lnTo>
                    <a:pt x="449" y="41043"/>
                  </a:lnTo>
                  <a:lnTo>
                    <a:pt x="0" y="57976"/>
                  </a:lnTo>
                  <a:lnTo>
                    <a:pt x="940" y="58406"/>
                  </a:lnTo>
                  <a:lnTo>
                    <a:pt x="7286" y="59153"/>
                  </a:lnTo>
                  <a:lnTo>
                    <a:pt x="15650" y="66546"/>
                  </a:lnTo>
                  <a:lnTo>
                    <a:pt x="24107" y="67629"/>
                  </a:lnTo>
                  <a:lnTo>
                    <a:pt x="37068" y="67724"/>
                  </a:lnTo>
                  <a:lnTo>
                    <a:pt x="42500" y="65221"/>
                  </a:lnTo>
                  <a:lnTo>
                    <a:pt x="48050" y="61913"/>
                  </a:lnTo>
                  <a:lnTo>
                    <a:pt x="57601" y="59616"/>
                  </a:lnTo>
                  <a:lnTo>
                    <a:pt x="67760" y="59370"/>
                  </a:lnTo>
                  <a:lnTo>
                    <a:pt x="70572" y="58394"/>
                  </a:lnTo>
                  <a:lnTo>
                    <a:pt x="72447" y="56804"/>
                  </a:lnTo>
                  <a:lnTo>
                    <a:pt x="83421" y="43614"/>
                  </a:lnTo>
                  <a:lnTo>
                    <a:pt x="84631" y="34249"/>
                  </a:lnTo>
                  <a:lnTo>
                    <a:pt x="84654" y="29485"/>
                  </a:lnTo>
                  <a:lnTo>
                    <a:pt x="83716" y="28123"/>
                  </a:lnTo>
                  <a:lnTo>
                    <a:pt x="82150" y="27216"/>
                  </a:lnTo>
                  <a:lnTo>
                    <a:pt x="80166" y="26610"/>
                  </a:lnTo>
                  <a:lnTo>
                    <a:pt x="78843" y="25266"/>
                  </a:lnTo>
                  <a:lnTo>
                    <a:pt x="76545" y="18217"/>
                  </a:lnTo>
                  <a:lnTo>
                    <a:pt x="64629" y="16246"/>
                  </a:lnTo>
                  <a:lnTo>
                    <a:pt x="62840" y="14594"/>
                  </a:lnTo>
                  <a:lnTo>
                    <a:pt x="61648" y="12551"/>
                  </a:lnTo>
                  <a:lnTo>
                    <a:pt x="59913" y="11190"/>
                  </a:lnTo>
                  <a:lnTo>
                    <a:pt x="52183" y="8825"/>
                  </a:lnTo>
                  <a:lnTo>
                    <a:pt x="33863"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6" name="SMARTInkShape-1550"/>
            <p:cNvSpPr/>
            <p:nvPr/>
          </p:nvSpPr>
          <p:spPr>
            <a:xfrm>
              <a:off x="7374467" y="2667000"/>
              <a:ext cx="169334" cy="203201"/>
            </a:xfrm>
            <a:custGeom>
              <a:avLst/>
              <a:gdLst/>
              <a:ahLst/>
              <a:cxnLst/>
              <a:rect l="0" t="0" r="0" b="0"/>
              <a:pathLst>
                <a:path w="169334" h="203201">
                  <a:moveTo>
                    <a:pt x="76200" y="0"/>
                  </a:moveTo>
                  <a:lnTo>
                    <a:pt x="83489" y="7290"/>
                  </a:lnTo>
                  <a:lnTo>
                    <a:pt x="84563" y="15653"/>
                  </a:lnTo>
                  <a:lnTo>
                    <a:pt x="84666" y="49592"/>
                  </a:lnTo>
                  <a:lnTo>
                    <a:pt x="85607" y="49994"/>
                  </a:lnTo>
                  <a:lnTo>
                    <a:pt x="100420" y="50800"/>
                  </a:lnTo>
                  <a:lnTo>
                    <a:pt x="100813" y="49859"/>
                  </a:lnTo>
                  <a:lnTo>
                    <a:pt x="101600" y="26608"/>
                  </a:lnTo>
                  <a:lnTo>
                    <a:pt x="100659" y="26206"/>
                  </a:lnTo>
                  <a:lnTo>
                    <a:pt x="97106" y="25758"/>
                  </a:lnTo>
                  <a:lnTo>
                    <a:pt x="95782" y="24698"/>
                  </a:lnTo>
                  <a:lnTo>
                    <a:pt x="93483" y="18142"/>
                  </a:lnTo>
                  <a:lnTo>
                    <a:pt x="93236" y="12797"/>
                  </a:lnTo>
                  <a:lnTo>
                    <a:pt x="92261" y="11353"/>
                  </a:lnTo>
                  <a:lnTo>
                    <a:pt x="90670" y="10391"/>
                  </a:lnTo>
                  <a:lnTo>
                    <a:pt x="85852" y="8847"/>
                  </a:lnTo>
                  <a:lnTo>
                    <a:pt x="85193" y="6127"/>
                  </a:lnTo>
                  <a:lnTo>
                    <a:pt x="85018" y="4084"/>
                  </a:lnTo>
                  <a:lnTo>
                    <a:pt x="83960" y="2723"/>
                  </a:lnTo>
                  <a:lnTo>
                    <a:pt x="80276" y="1210"/>
                  </a:lnTo>
                  <a:lnTo>
                    <a:pt x="63694" y="32"/>
                  </a:lnTo>
                  <a:lnTo>
                    <a:pt x="62218" y="962"/>
                  </a:lnTo>
                  <a:lnTo>
                    <a:pt x="61233" y="2523"/>
                  </a:lnTo>
                  <a:lnTo>
                    <a:pt x="60578" y="4504"/>
                  </a:lnTo>
                  <a:lnTo>
                    <a:pt x="59200" y="5825"/>
                  </a:lnTo>
                  <a:lnTo>
                    <a:pt x="55161" y="7293"/>
                  </a:lnTo>
                  <a:lnTo>
                    <a:pt x="43893" y="8364"/>
                  </a:lnTo>
                  <a:lnTo>
                    <a:pt x="21368" y="29442"/>
                  </a:lnTo>
                  <a:lnTo>
                    <a:pt x="18904" y="34409"/>
                  </a:lnTo>
                  <a:lnTo>
                    <a:pt x="18247" y="37050"/>
                  </a:lnTo>
                  <a:lnTo>
                    <a:pt x="10404" y="50847"/>
                  </a:lnTo>
                  <a:lnTo>
                    <a:pt x="7781" y="64918"/>
                  </a:lnTo>
                  <a:lnTo>
                    <a:pt x="1815" y="76201"/>
                  </a:lnTo>
                  <a:lnTo>
                    <a:pt x="14" y="118010"/>
                  </a:lnTo>
                  <a:lnTo>
                    <a:pt x="0" y="146746"/>
                  </a:lnTo>
                  <a:lnTo>
                    <a:pt x="2508" y="152396"/>
                  </a:lnTo>
                  <a:lnTo>
                    <a:pt x="5818" y="158042"/>
                  </a:lnTo>
                  <a:lnTo>
                    <a:pt x="8623" y="166511"/>
                  </a:lnTo>
                  <a:lnTo>
                    <a:pt x="12612" y="172156"/>
                  </a:lnTo>
                  <a:lnTo>
                    <a:pt x="17521" y="175291"/>
                  </a:lnTo>
                  <a:lnTo>
                    <a:pt x="32832" y="181799"/>
                  </a:lnTo>
                  <a:lnTo>
                    <a:pt x="50291" y="192380"/>
                  </a:lnTo>
                  <a:lnTo>
                    <a:pt x="74390" y="197035"/>
                  </a:lnTo>
                  <a:lnTo>
                    <a:pt x="81981" y="200460"/>
                  </a:lnTo>
                  <a:lnTo>
                    <a:pt x="124081" y="203129"/>
                  </a:lnTo>
                  <a:lnTo>
                    <a:pt x="169333"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31" name="SMARTInkShape-Group324"/>
          <p:cNvGrpSpPr/>
          <p:nvPr/>
        </p:nvGrpSpPr>
        <p:grpSpPr>
          <a:xfrm>
            <a:off x="6028267" y="3479800"/>
            <a:ext cx="406397" cy="321734"/>
            <a:chOff x="6028267" y="3479800"/>
            <a:chExt cx="406397" cy="321734"/>
          </a:xfrm>
        </p:grpSpPr>
        <p:sp>
          <p:nvSpPr>
            <p:cNvPr id="528" name="SMARTInkShape-1551"/>
            <p:cNvSpPr/>
            <p:nvPr/>
          </p:nvSpPr>
          <p:spPr>
            <a:xfrm>
              <a:off x="6129867" y="3547536"/>
              <a:ext cx="135467" cy="177788"/>
            </a:xfrm>
            <a:custGeom>
              <a:avLst/>
              <a:gdLst/>
              <a:ahLst/>
              <a:cxnLst/>
              <a:rect l="0" t="0" r="0" b="0"/>
              <a:pathLst>
                <a:path w="135467" h="177788">
                  <a:moveTo>
                    <a:pt x="84666" y="42331"/>
                  </a:moveTo>
                  <a:lnTo>
                    <a:pt x="89160" y="42331"/>
                  </a:lnTo>
                  <a:lnTo>
                    <a:pt x="90485" y="43272"/>
                  </a:lnTo>
                  <a:lnTo>
                    <a:pt x="91367" y="44839"/>
                  </a:lnTo>
                  <a:lnTo>
                    <a:pt x="93030" y="50449"/>
                  </a:lnTo>
                  <a:lnTo>
                    <a:pt x="93133" y="67731"/>
                  </a:lnTo>
                  <a:lnTo>
                    <a:pt x="93133" y="38218"/>
                  </a:lnTo>
                  <a:lnTo>
                    <a:pt x="92192" y="36767"/>
                  </a:lnTo>
                  <a:lnTo>
                    <a:pt x="90626" y="35799"/>
                  </a:lnTo>
                  <a:lnTo>
                    <a:pt x="88639" y="35154"/>
                  </a:lnTo>
                  <a:lnTo>
                    <a:pt x="87315" y="33783"/>
                  </a:lnTo>
                  <a:lnTo>
                    <a:pt x="84770" y="25780"/>
                  </a:lnTo>
                  <a:lnTo>
                    <a:pt x="84697" y="21016"/>
                  </a:lnTo>
                  <a:lnTo>
                    <a:pt x="83746" y="19654"/>
                  </a:lnTo>
                  <a:lnTo>
                    <a:pt x="82171" y="18747"/>
                  </a:lnTo>
                  <a:lnTo>
                    <a:pt x="80181" y="18141"/>
                  </a:lnTo>
                  <a:lnTo>
                    <a:pt x="78854" y="16797"/>
                  </a:lnTo>
                  <a:lnTo>
                    <a:pt x="76549" y="9747"/>
                  </a:lnTo>
                  <a:lnTo>
                    <a:pt x="73846" y="9034"/>
                  </a:lnTo>
                  <a:lnTo>
                    <a:pt x="71808" y="8844"/>
                  </a:lnTo>
                  <a:lnTo>
                    <a:pt x="70450" y="7776"/>
                  </a:lnTo>
                  <a:lnTo>
                    <a:pt x="68091" y="1207"/>
                  </a:lnTo>
                  <a:lnTo>
                    <a:pt x="65383" y="535"/>
                  </a:lnTo>
                  <a:lnTo>
                    <a:pt x="52007" y="0"/>
                  </a:lnTo>
                  <a:lnTo>
                    <a:pt x="38220" y="12610"/>
                  </a:lnTo>
                  <a:lnTo>
                    <a:pt x="35801" y="17519"/>
                  </a:lnTo>
                  <a:lnTo>
                    <a:pt x="34249" y="23841"/>
                  </a:lnTo>
                  <a:lnTo>
                    <a:pt x="20388" y="39748"/>
                  </a:lnTo>
                  <a:lnTo>
                    <a:pt x="15107" y="50845"/>
                  </a:lnTo>
                  <a:lnTo>
                    <a:pt x="11417" y="56463"/>
                  </a:lnTo>
                  <a:lnTo>
                    <a:pt x="9341" y="64915"/>
                  </a:lnTo>
                  <a:lnTo>
                    <a:pt x="8854" y="70556"/>
                  </a:lnTo>
                  <a:lnTo>
                    <a:pt x="6130" y="76198"/>
                  </a:lnTo>
                  <a:lnTo>
                    <a:pt x="2724" y="81842"/>
                  </a:lnTo>
                  <a:lnTo>
                    <a:pt x="807" y="91249"/>
                  </a:lnTo>
                  <a:lnTo>
                    <a:pt x="7" y="132021"/>
                  </a:lnTo>
                  <a:lnTo>
                    <a:pt x="0" y="146671"/>
                  </a:lnTo>
                  <a:lnTo>
                    <a:pt x="2508" y="152361"/>
                  </a:lnTo>
                  <a:lnTo>
                    <a:pt x="7289" y="159184"/>
                  </a:lnTo>
                  <a:lnTo>
                    <a:pt x="8117" y="164861"/>
                  </a:lnTo>
                  <a:lnTo>
                    <a:pt x="9174" y="166351"/>
                  </a:lnTo>
                  <a:lnTo>
                    <a:pt x="10820" y="167344"/>
                  </a:lnTo>
                  <a:lnTo>
                    <a:pt x="12858" y="168006"/>
                  </a:lnTo>
                  <a:lnTo>
                    <a:pt x="25607" y="175857"/>
                  </a:lnTo>
                  <a:lnTo>
                    <a:pt x="50805" y="177747"/>
                  </a:lnTo>
                  <a:lnTo>
                    <a:pt x="62090" y="177787"/>
                  </a:lnTo>
                  <a:lnTo>
                    <a:pt x="67734" y="175284"/>
                  </a:lnTo>
                  <a:lnTo>
                    <a:pt x="70555" y="173300"/>
                  </a:lnTo>
                  <a:lnTo>
                    <a:pt x="83516" y="170506"/>
                  </a:lnTo>
                  <a:lnTo>
                    <a:pt x="116583" y="168410"/>
                  </a:lnTo>
                  <a:lnTo>
                    <a:pt x="135466" y="1608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9" name="SMARTInkShape-1552"/>
            <p:cNvSpPr/>
            <p:nvPr/>
          </p:nvSpPr>
          <p:spPr>
            <a:xfrm>
              <a:off x="6028267" y="3496733"/>
              <a:ext cx="110067" cy="304801"/>
            </a:xfrm>
            <a:custGeom>
              <a:avLst/>
              <a:gdLst/>
              <a:ahLst/>
              <a:cxnLst/>
              <a:rect l="0" t="0" r="0" b="0"/>
              <a:pathLst>
                <a:path w="110067" h="304801">
                  <a:moveTo>
                    <a:pt x="59266" y="0"/>
                  </a:moveTo>
                  <a:lnTo>
                    <a:pt x="59266" y="20976"/>
                  </a:lnTo>
                  <a:lnTo>
                    <a:pt x="56758" y="25942"/>
                  </a:lnTo>
                  <a:lnTo>
                    <a:pt x="53447" y="31286"/>
                  </a:lnTo>
                  <a:lnTo>
                    <a:pt x="51323" y="42382"/>
                  </a:lnTo>
                  <a:lnTo>
                    <a:pt x="51149" y="45188"/>
                  </a:lnTo>
                  <a:lnTo>
                    <a:pt x="48446" y="50814"/>
                  </a:lnTo>
                  <a:lnTo>
                    <a:pt x="37318" y="64913"/>
                  </a:lnTo>
                  <a:lnTo>
                    <a:pt x="32040" y="76201"/>
                  </a:lnTo>
                  <a:lnTo>
                    <a:pt x="28351" y="81845"/>
                  </a:lnTo>
                  <a:lnTo>
                    <a:pt x="14999" y="118010"/>
                  </a:lnTo>
                  <a:lnTo>
                    <a:pt x="3508" y="132576"/>
                  </a:lnTo>
                  <a:lnTo>
                    <a:pt x="1559" y="138259"/>
                  </a:lnTo>
                  <a:lnTo>
                    <a:pt x="18" y="180154"/>
                  </a:lnTo>
                  <a:lnTo>
                    <a:pt x="0" y="214384"/>
                  </a:lnTo>
                  <a:lnTo>
                    <a:pt x="8622" y="241921"/>
                  </a:lnTo>
                  <a:lnTo>
                    <a:pt x="23066" y="262420"/>
                  </a:lnTo>
                  <a:lnTo>
                    <a:pt x="25303" y="268091"/>
                  </a:lnTo>
                  <a:lnTo>
                    <a:pt x="29433" y="273747"/>
                  </a:lnTo>
                  <a:lnTo>
                    <a:pt x="34405" y="276888"/>
                  </a:lnTo>
                  <a:lnTo>
                    <a:pt x="39750" y="279225"/>
                  </a:lnTo>
                  <a:lnTo>
                    <a:pt x="62284" y="292803"/>
                  </a:lnTo>
                  <a:lnTo>
                    <a:pt x="75681" y="295636"/>
                  </a:lnTo>
                  <a:lnTo>
                    <a:pt x="110066" y="304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0" name="SMARTInkShape-1553"/>
            <p:cNvSpPr/>
            <p:nvPr/>
          </p:nvSpPr>
          <p:spPr>
            <a:xfrm>
              <a:off x="6290737" y="3479800"/>
              <a:ext cx="143927" cy="287868"/>
            </a:xfrm>
            <a:custGeom>
              <a:avLst/>
              <a:gdLst/>
              <a:ahLst/>
              <a:cxnLst/>
              <a:rect l="0" t="0" r="0" b="0"/>
              <a:pathLst>
                <a:path w="143927" h="287868">
                  <a:moveTo>
                    <a:pt x="8463" y="0"/>
                  </a:moveTo>
                  <a:lnTo>
                    <a:pt x="0" y="0"/>
                  </a:lnTo>
                  <a:lnTo>
                    <a:pt x="4492" y="0"/>
                  </a:lnTo>
                  <a:lnTo>
                    <a:pt x="5816" y="941"/>
                  </a:lnTo>
                  <a:lnTo>
                    <a:pt x="6698" y="2508"/>
                  </a:lnTo>
                  <a:lnTo>
                    <a:pt x="7286" y="4495"/>
                  </a:lnTo>
                  <a:lnTo>
                    <a:pt x="8620" y="5819"/>
                  </a:lnTo>
                  <a:lnTo>
                    <a:pt x="17518" y="10452"/>
                  </a:lnTo>
                  <a:lnTo>
                    <a:pt x="28336" y="20148"/>
                  </a:lnTo>
                  <a:lnTo>
                    <a:pt x="31406" y="25574"/>
                  </a:lnTo>
                  <a:lnTo>
                    <a:pt x="32226" y="28338"/>
                  </a:lnTo>
                  <a:lnTo>
                    <a:pt x="33712" y="30181"/>
                  </a:lnTo>
                  <a:lnTo>
                    <a:pt x="75056" y="62120"/>
                  </a:lnTo>
                  <a:lnTo>
                    <a:pt x="78258" y="65872"/>
                  </a:lnTo>
                  <a:lnTo>
                    <a:pt x="90860" y="89528"/>
                  </a:lnTo>
                  <a:lnTo>
                    <a:pt x="114781" y="115691"/>
                  </a:lnTo>
                  <a:lnTo>
                    <a:pt x="119301" y="125113"/>
                  </a:lnTo>
                  <a:lnTo>
                    <a:pt x="131713" y="142167"/>
                  </a:lnTo>
                  <a:lnTo>
                    <a:pt x="134737" y="148793"/>
                  </a:lnTo>
                  <a:lnTo>
                    <a:pt x="140788" y="158752"/>
                  </a:lnTo>
                  <a:lnTo>
                    <a:pt x="143893" y="197450"/>
                  </a:lnTo>
                  <a:lnTo>
                    <a:pt x="143926" y="221769"/>
                  </a:lnTo>
                  <a:lnTo>
                    <a:pt x="141419" y="228073"/>
                  </a:lnTo>
                  <a:lnTo>
                    <a:pt x="115664" y="261308"/>
                  </a:lnTo>
                  <a:lnTo>
                    <a:pt x="111916" y="264516"/>
                  </a:lnTo>
                  <a:lnTo>
                    <a:pt x="70620" y="284936"/>
                  </a:lnTo>
                  <a:lnTo>
                    <a:pt x="59263" y="287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38" name="SMARTInkShape-Group325"/>
          <p:cNvGrpSpPr/>
          <p:nvPr/>
        </p:nvGrpSpPr>
        <p:grpSpPr>
          <a:xfrm>
            <a:off x="6705600" y="3429104"/>
            <a:ext cx="1024468" cy="279297"/>
            <a:chOff x="6705600" y="3429104"/>
            <a:chExt cx="1024468" cy="279297"/>
          </a:xfrm>
        </p:grpSpPr>
        <p:sp>
          <p:nvSpPr>
            <p:cNvPr id="532" name="SMARTInkShape-1554"/>
            <p:cNvSpPr/>
            <p:nvPr/>
          </p:nvSpPr>
          <p:spPr>
            <a:xfrm>
              <a:off x="6705600" y="3496733"/>
              <a:ext cx="177801" cy="16935"/>
            </a:xfrm>
            <a:custGeom>
              <a:avLst/>
              <a:gdLst/>
              <a:ahLst/>
              <a:cxnLst/>
              <a:rect l="0" t="0" r="0" b="0"/>
              <a:pathLst>
                <a:path w="177801" h="16935">
                  <a:moveTo>
                    <a:pt x="33867" y="16934"/>
                  </a:moveTo>
                  <a:lnTo>
                    <a:pt x="42333" y="16934"/>
                  </a:lnTo>
                  <a:lnTo>
                    <a:pt x="42333" y="8498"/>
                  </a:lnTo>
                  <a:lnTo>
                    <a:pt x="25409" y="8467"/>
                  </a:lnTo>
                  <a:lnTo>
                    <a:pt x="16942" y="10"/>
                  </a:lnTo>
                  <a:lnTo>
                    <a:pt x="0" y="0"/>
                  </a:lnTo>
                  <a:lnTo>
                    <a:pt x="39588" y="0"/>
                  </a:lnTo>
                  <a:lnTo>
                    <a:pt x="80925" y="0"/>
                  </a:lnTo>
                  <a:lnTo>
                    <a:pt x="122775" y="0"/>
                  </a:lnTo>
                  <a:lnTo>
                    <a:pt x="163713" y="0"/>
                  </a:lnTo>
                  <a:lnTo>
                    <a:pt x="1778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3" name="SMARTInkShape-1555"/>
            <p:cNvSpPr/>
            <p:nvPr/>
          </p:nvSpPr>
          <p:spPr>
            <a:xfrm>
              <a:off x="6993467" y="3496733"/>
              <a:ext cx="8467" cy="211668"/>
            </a:xfrm>
            <a:custGeom>
              <a:avLst/>
              <a:gdLst/>
              <a:ahLst/>
              <a:cxnLst/>
              <a:rect l="0" t="0" r="0" b="0"/>
              <a:pathLst>
                <a:path w="8467" h="211668">
                  <a:moveTo>
                    <a:pt x="0" y="0"/>
                  </a:moveTo>
                  <a:lnTo>
                    <a:pt x="0" y="39587"/>
                  </a:lnTo>
                  <a:lnTo>
                    <a:pt x="0" y="81845"/>
                  </a:lnTo>
                  <a:lnTo>
                    <a:pt x="0" y="124178"/>
                  </a:lnTo>
                  <a:lnTo>
                    <a:pt x="0" y="166279"/>
                  </a:lnTo>
                  <a:lnTo>
                    <a:pt x="0" y="189080"/>
                  </a:lnTo>
                  <a:lnTo>
                    <a:pt x="8466" y="211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4" name="SMARTInkShape-1556"/>
            <p:cNvSpPr/>
            <p:nvPr/>
          </p:nvSpPr>
          <p:spPr>
            <a:xfrm>
              <a:off x="7086600" y="3657600"/>
              <a:ext cx="50800" cy="33868"/>
            </a:xfrm>
            <a:custGeom>
              <a:avLst/>
              <a:gdLst/>
              <a:ahLst/>
              <a:cxnLst/>
              <a:rect l="0" t="0" r="0" b="0"/>
              <a:pathLst>
                <a:path w="50800" h="33868">
                  <a:moveTo>
                    <a:pt x="25400" y="8467"/>
                  </a:moveTo>
                  <a:lnTo>
                    <a:pt x="17037" y="8467"/>
                  </a:lnTo>
                  <a:lnTo>
                    <a:pt x="16933" y="16933"/>
                  </a:lnTo>
                  <a:lnTo>
                    <a:pt x="16933" y="106"/>
                  </a:lnTo>
                  <a:lnTo>
                    <a:pt x="45641" y="0"/>
                  </a:lnTo>
                  <a:lnTo>
                    <a:pt x="47361" y="941"/>
                  </a:lnTo>
                  <a:lnTo>
                    <a:pt x="48508" y="2508"/>
                  </a:lnTo>
                  <a:lnTo>
                    <a:pt x="50665" y="8118"/>
                  </a:lnTo>
                  <a:lnTo>
                    <a:pt x="50799" y="21322"/>
                  </a:lnTo>
                  <a:lnTo>
                    <a:pt x="49858" y="22682"/>
                  </a:lnTo>
                  <a:lnTo>
                    <a:pt x="48291" y="23588"/>
                  </a:lnTo>
                  <a:lnTo>
                    <a:pt x="41590" y="24863"/>
                  </a:lnTo>
                  <a:lnTo>
                    <a:pt x="35392" y="25294"/>
                  </a:lnTo>
                  <a:lnTo>
                    <a:pt x="25788" y="33515"/>
                  </a:lnTo>
                  <a:lnTo>
                    <a:pt x="0" y="33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5" name="SMARTInkShape-1557"/>
            <p:cNvSpPr/>
            <p:nvPr/>
          </p:nvSpPr>
          <p:spPr>
            <a:xfrm>
              <a:off x="7222067" y="3479800"/>
              <a:ext cx="152041" cy="220131"/>
            </a:xfrm>
            <a:custGeom>
              <a:avLst/>
              <a:gdLst/>
              <a:ahLst/>
              <a:cxnLst/>
              <a:rect l="0" t="0" r="0" b="0"/>
              <a:pathLst>
                <a:path w="152041" h="220131">
                  <a:moveTo>
                    <a:pt x="110066" y="0"/>
                  </a:moveTo>
                  <a:lnTo>
                    <a:pt x="118430" y="0"/>
                  </a:lnTo>
                  <a:lnTo>
                    <a:pt x="118533" y="8436"/>
                  </a:lnTo>
                  <a:lnTo>
                    <a:pt x="102880" y="8467"/>
                  </a:lnTo>
                  <a:lnTo>
                    <a:pt x="94422" y="15756"/>
                  </a:lnTo>
                  <a:lnTo>
                    <a:pt x="89019" y="16585"/>
                  </a:lnTo>
                  <a:lnTo>
                    <a:pt x="48738" y="16932"/>
                  </a:lnTo>
                  <a:lnTo>
                    <a:pt x="38681" y="16933"/>
                  </a:lnTo>
                  <a:lnTo>
                    <a:pt x="33498" y="19442"/>
                  </a:lnTo>
                  <a:lnTo>
                    <a:pt x="28059" y="22752"/>
                  </a:lnTo>
                  <a:lnTo>
                    <a:pt x="18584" y="25051"/>
                  </a:lnTo>
                  <a:lnTo>
                    <a:pt x="8466" y="25400"/>
                  </a:lnTo>
                  <a:lnTo>
                    <a:pt x="8466" y="65767"/>
                  </a:lnTo>
                  <a:lnTo>
                    <a:pt x="8466" y="83028"/>
                  </a:lnTo>
                  <a:lnTo>
                    <a:pt x="14284" y="91103"/>
                  </a:lnTo>
                  <a:lnTo>
                    <a:pt x="16148" y="99012"/>
                  </a:lnTo>
                  <a:lnTo>
                    <a:pt x="16933" y="118530"/>
                  </a:lnTo>
                  <a:lnTo>
                    <a:pt x="29791" y="118533"/>
                  </a:lnTo>
                  <a:lnTo>
                    <a:pt x="31150" y="117592"/>
                  </a:lnTo>
                  <a:lnTo>
                    <a:pt x="32055" y="116025"/>
                  </a:lnTo>
                  <a:lnTo>
                    <a:pt x="33509" y="111244"/>
                  </a:lnTo>
                  <a:lnTo>
                    <a:pt x="36216" y="110590"/>
                  </a:lnTo>
                  <a:lnTo>
                    <a:pt x="38255" y="110415"/>
                  </a:lnTo>
                  <a:lnTo>
                    <a:pt x="39615" y="109359"/>
                  </a:lnTo>
                  <a:lnTo>
                    <a:pt x="41125" y="105675"/>
                  </a:lnTo>
                  <a:lnTo>
                    <a:pt x="42469" y="104317"/>
                  </a:lnTo>
                  <a:lnTo>
                    <a:pt x="50884" y="100898"/>
                  </a:lnTo>
                  <a:lnTo>
                    <a:pt x="57306" y="95852"/>
                  </a:lnTo>
                  <a:lnTo>
                    <a:pt x="65166" y="93938"/>
                  </a:lnTo>
                  <a:lnTo>
                    <a:pt x="105607" y="93133"/>
                  </a:lnTo>
                  <a:lnTo>
                    <a:pt x="110593" y="95642"/>
                  </a:lnTo>
                  <a:lnTo>
                    <a:pt x="115945" y="98952"/>
                  </a:lnTo>
                  <a:lnTo>
                    <a:pt x="124247" y="101756"/>
                  </a:lnTo>
                  <a:lnTo>
                    <a:pt x="129852" y="105746"/>
                  </a:lnTo>
                  <a:lnTo>
                    <a:pt x="132972" y="110655"/>
                  </a:lnTo>
                  <a:lnTo>
                    <a:pt x="135298" y="115972"/>
                  </a:lnTo>
                  <a:lnTo>
                    <a:pt x="142610" y="125362"/>
                  </a:lnTo>
                  <a:lnTo>
                    <a:pt x="144613" y="133436"/>
                  </a:lnTo>
                  <a:lnTo>
                    <a:pt x="149674" y="141345"/>
                  </a:lnTo>
                  <a:lnTo>
                    <a:pt x="151861" y="152447"/>
                  </a:lnTo>
                  <a:lnTo>
                    <a:pt x="152040" y="155253"/>
                  </a:lnTo>
                  <a:lnTo>
                    <a:pt x="143755" y="177784"/>
                  </a:lnTo>
                  <a:lnTo>
                    <a:pt x="135378" y="193938"/>
                  </a:lnTo>
                  <a:lnTo>
                    <a:pt x="123794" y="206289"/>
                  </a:lnTo>
                  <a:lnTo>
                    <a:pt x="115854" y="209277"/>
                  </a:lnTo>
                  <a:lnTo>
                    <a:pt x="106994" y="211545"/>
                  </a:lnTo>
                  <a:lnTo>
                    <a:pt x="93641" y="218158"/>
                  </a:lnTo>
                  <a:lnTo>
                    <a:pt x="51327" y="220118"/>
                  </a:lnTo>
                  <a:lnTo>
                    <a:pt x="39615" y="220130"/>
                  </a:lnTo>
                  <a:lnTo>
                    <a:pt x="26580" y="215638"/>
                  </a:lnTo>
                  <a:lnTo>
                    <a:pt x="23364" y="213373"/>
                  </a:lnTo>
                  <a:lnTo>
                    <a:pt x="17898" y="206632"/>
                  </a:lnTo>
                  <a:lnTo>
                    <a:pt x="0" y="194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6" name="SMARTInkShape-1558"/>
            <p:cNvSpPr/>
            <p:nvPr/>
          </p:nvSpPr>
          <p:spPr>
            <a:xfrm>
              <a:off x="7459133" y="3429104"/>
              <a:ext cx="67735" cy="76097"/>
            </a:xfrm>
            <a:custGeom>
              <a:avLst/>
              <a:gdLst/>
              <a:ahLst/>
              <a:cxnLst/>
              <a:rect l="0" t="0" r="0" b="0"/>
              <a:pathLst>
                <a:path w="67735" h="76097">
                  <a:moveTo>
                    <a:pt x="0" y="33763"/>
                  </a:moveTo>
                  <a:lnTo>
                    <a:pt x="0" y="71765"/>
                  </a:lnTo>
                  <a:lnTo>
                    <a:pt x="941" y="73209"/>
                  </a:lnTo>
                  <a:lnTo>
                    <a:pt x="2508" y="74171"/>
                  </a:lnTo>
                  <a:lnTo>
                    <a:pt x="8117" y="75984"/>
                  </a:lnTo>
                  <a:lnTo>
                    <a:pt x="29515" y="76096"/>
                  </a:lnTo>
                  <a:lnTo>
                    <a:pt x="30966" y="75155"/>
                  </a:lnTo>
                  <a:lnTo>
                    <a:pt x="31933" y="73588"/>
                  </a:lnTo>
                  <a:lnTo>
                    <a:pt x="32577" y="71601"/>
                  </a:lnTo>
                  <a:lnTo>
                    <a:pt x="33948" y="70277"/>
                  </a:lnTo>
                  <a:lnTo>
                    <a:pt x="42415" y="66921"/>
                  </a:lnTo>
                  <a:lnTo>
                    <a:pt x="48838" y="61879"/>
                  </a:lnTo>
                  <a:lnTo>
                    <a:pt x="54005" y="60370"/>
                  </a:lnTo>
                  <a:lnTo>
                    <a:pt x="55759" y="59027"/>
                  </a:lnTo>
                  <a:lnTo>
                    <a:pt x="57708" y="55026"/>
                  </a:lnTo>
                  <a:lnTo>
                    <a:pt x="59169" y="53583"/>
                  </a:lnTo>
                  <a:lnTo>
                    <a:pt x="63299" y="51979"/>
                  </a:lnTo>
                  <a:lnTo>
                    <a:pt x="64778" y="50611"/>
                  </a:lnTo>
                  <a:lnTo>
                    <a:pt x="67344" y="43519"/>
                  </a:lnTo>
                  <a:lnTo>
                    <a:pt x="67734" y="12693"/>
                  </a:lnTo>
                  <a:lnTo>
                    <a:pt x="66793" y="11250"/>
                  </a:lnTo>
                  <a:lnTo>
                    <a:pt x="65226" y="10287"/>
                  </a:lnTo>
                  <a:lnTo>
                    <a:pt x="59111" y="8616"/>
                  </a:lnTo>
                  <a:lnTo>
                    <a:pt x="55121" y="8475"/>
                  </a:lnTo>
                  <a:lnTo>
                    <a:pt x="50213" y="5904"/>
                  </a:lnTo>
                  <a:lnTo>
                    <a:pt x="44895" y="2566"/>
                  </a:lnTo>
                  <a:lnTo>
                    <a:pt x="35505" y="248"/>
                  </a:lnTo>
                  <a:lnTo>
                    <a:pt x="29858" y="0"/>
                  </a:lnTo>
                  <a:lnTo>
                    <a:pt x="24873" y="2451"/>
                  </a:lnTo>
                  <a:lnTo>
                    <a:pt x="19521" y="5735"/>
                  </a:lnTo>
                  <a:lnTo>
                    <a:pt x="10108" y="8017"/>
                  </a:lnTo>
                  <a:lnTo>
                    <a:pt x="0" y="83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7" name="SMARTInkShape-1559"/>
            <p:cNvSpPr/>
            <p:nvPr/>
          </p:nvSpPr>
          <p:spPr>
            <a:xfrm>
              <a:off x="7569306" y="3488267"/>
              <a:ext cx="160762" cy="203191"/>
            </a:xfrm>
            <a:custGeom>
              <a:avLst/>
              <a:gdLst/>
              <a:ahLst/>
              <a:cxnLst/>
              <a:rect l="0" t="0" r="0" b="0"/>
              <a:pathLst>
                <a:path w="160762" h="203191">
                  <a:moveTo>
                    <a:pt x="101494" y="0"/>
                  </a:moveTo>
                  <a:lnTo>
                    <a:pt x="101494" y="4494"/>
                  </a:lnTo>
                  <a:lnTo>
                    <a:pt x="100554" y="5818"/>
                  </a:lnTo>
                  <a:lnTo>
                    <a:pt x="98986" y="6701"/>
                  </a:lnTo>
                  <a:lnTo>
                    <a:pt x="97000" y="7289"/>
                  </a:lnTo>
                  <a:lnTo>
                    <a:pt x="95676" y="8622"/>
                  </a:lnTo>
                  <a:lnTo>
                    <a:pt x="93377" y="15653"/>
                  </a:lnTo>
                  <a:lnTo>
                    <a:pt x="93027" y="46366"/>
                  </a:lnTo>
                  <a:lnTo>
                    <a:pt x="93968" y="47844"/>
                  </a:lnTo>
                  <a:lnTo>
                    <a:pt x="95535" y="48829"/>
                  </a:lnTo>
                  <a:lnTo>
                    <a:pt x="97521" y="49486"/>
                  </a:lnTo>
                  <a:lnTo>
                    <a:pt x="98845" y="50865"/>
                  </a:lnTo>
                  <a:lnTo>
                    <a:pt x="101485" y="59233"/>
                  </a:lnTo>
                  <a:lnTo>
                    <a:pt x="109857" y="59266"/>
                  </a:lnTo>
                  <a:lnTo>
                    <a:pt x="109930" y="54772"/>
                  </a:lnTo>
                  <a:lnTo>
                    <a:pt x="110881" y="53448"/>
                  </a:lnTo>
                  <a:lnTo>
                    <a:pt x="117247" y="51148"/>
                  </a:lnTo>
                  <a:lnTo>
                    <a:pt x="117903" y="48446"/>
                  </a:lnTo>
                  <a:lnTo>
                    <a:pt x="118427" y="9677"/>
                  </a:lnTo>
                  <a:lnTo>
                    <a:pt x="111138" y="1283"/>
                  </a:lnTo>
                  <a:lnTo>
                    <a:pt x="102774" y="112"/>
                  </a:lnTo>
                  <a:lnTo>
                    <a:pt x="81356" y="0"/>
                  </a:lnTo>
                  <a:lnTo>
                    <a:pt x="75924" y="2509"/>
                  </a:lnTo>
                  <a:lnTo>
                    <a:pt x="70374" y="5819"/>
                  </a:lnTo>
                  <a:lnTo>
                    <a:pt x="61961" y="8622"/>
                  </a:lnTo>
                  <a:lnTo>
                    <a:pt x="56329" y="12612"/>
                  </a:lnTo>
                  <a:lnTo>
                    <a:pt x="53198" y="17521"/>
                  </a:lnTo>
                  <a:lnTo>
                    <a:pt x="50866" y="22839"/>
                  </a:lnTo>
                  <a:lnTo>
                    <a:pt x="19322" y="59267"/>
                  </a:lnTo>
                  <a:lnTo>
                    <a:pt x="7681" y="98545"/>
                  </a:lnTo>
                  <a:lnTo>
                    <a:pt x="2620" y="108116"/>
                  </a:lnTo>
                  <a:lnTo>
                    <a:pt x="0" y="142432"/>
                  </a:lnTo>
                  <a:lnTo>
                    <a:pt x="2450" y="150478"/>
                  </a:lnTo>
                  <a:lnTo>
                    <a:pt x="5733" y="157190"/>
                  </a:lnTo>
                  <a:lnTo>
                    <a:pt x="8523" y="166258"/>
                  </a:lnTo>
                  <a:lnTo>
                    <a:pt x="13949" y="174902"/>
                  </a:lnTo>
                  <a:lnTo>
                    <a:pt x="16915" y="183422"/>
                  </a:lnTo>
                  <a:lnTo>
                    <a:pt x="20943" y="189079"/>
                  </a:lnTo>
                  <a:lnTo>
                    <a:pt x="25869" y="192220"/>
                  </a:lnTo>
                  <a:lnTo>
                    <a:pt x="36440" y="193988"/>
                  </a:lnTo>
                  <a:lnTo>
                    <a:pt x="45300" y="195343"/>
                  </a:lnTo>
                  <a:lnTo>
                    <a:pt x="58652" y="201369"/>
                  </a:lnTo>
                  <a:lnTo>
                    <a:pt x="99158" y="203168"/>
                  </a:lnTo>
                  <a:lnTo>
                    <a:pt x="111254" y="203190"/>
                  </a:lnTo>
                  <a:lnTo>
                    <a:pt x="117748" y="200687"/>
                  </a:lnTo>
                  <a:lnTo>
                    <a:pt x="123769" y="197379"/>
                  </a:lnTo>
                  <a:lnTo>
                    <a:pt x="134330" y="195517"/>
                  </a:lnTo>
                  <a:lnTo>
                    <a:pt x="160761" y="194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7" name="SMARTInkShape-Group326"/>
          <p:cNvGrpSpPr/>
          <p:nvPr/>
        </p:nvGrpSpPr>
        <p:grpSpPr>
          <a:xfrm>
            <a:off x="8661430" y="3234267"/>
            <a:ext cx="939665" cy="296334"/>
            <a:chOff x="8661430" y="3234267"/>
            <a:chExt cx="939665" cy="296334"/>
          </a:xfrm>
        </p:grpSpPr>
        <p:sp>
          <p:nvSpPr>
            <p:cNvPr id="539" name="SMARTInkShape-1560"/>
            <p:cNvSpPr/>
            <p:nvPr/>
          </p:nvSpPr>
          <p:spPr>
            <a:xfrm>
              <a:off x="8788400" y="3327403"/>
              <a:ext cx="84668" cy="143931"/>
            </a:xfrm>
            <a:custGeom>
              <a:avLst/>
              <a:gdLst/>
              <a:ahLst/>
              <a:cxnLst/>
              <a:rect l="0" t="0" r="0" b="0"/>
              <a:pathLst>
                <a:path w="84668" h="143931">
                  <a:moveTo>
                    <a:pt x="0" y="143930"/>
                  </a:moveTo>
                  <a:lnTo>
                    <a:pt x="0" y="105951"/>
                  </a:lnTo>
                  <a:lnTo>
                    <a:pt x="940" y="104500"/>
                  </a:lnTo>
                  <a:lnTo>
                    <a:pt x="2509" y="103532"/>
                  </a:lnTo>
                  <a:lnTo>
                    <a:pt x="4495" y="102887"/>
                  </a:lnTo>
                  <a:lnTo>
                    <a:pt x="5819" y="101516"/>
                  </a:lnTo>
                  <a:lnTo>
                    <a:pt x="7290" y="97484"/>
                  </a:lnTo>
                  <a:lnTo>
                    <a:pt x="9386" y="70530"/>
                  </a:lnTo>
                  <a:lnTo>
                    <a:pt x="15164" y="59259"/>
                  </a:lnTo>
                  <a:lnTo>
                    <a:pt x="16930" y="27039"/>
                  </a:lnTo>
                  <a:lnTo>
                    <a:pt x="24224" y="18251"/>
                  </a:lnTo>
                  <a:lnTo>
                    <a:pt x="25052" y="12827"/>
                  </a:lnTo>
                  <a:lnTo>
                    <a:pt x="26109" y="11373"/>
                  </a:lnTo>
                  <a:lnTo>
                    <a:pt x="27753" y="10403"/>
                  </a:lnTo>
                  <a:lnTo>
                    <a:pt x="32658" y="8847"/>
                  </a:lnTo>
                  <a:lnTo>
                    <a:pt x="33331" y="6125"/>
                  </a:lnTo>
                  <a:lnTo>
                    <a:pt x="33865" y="7"/>
                  </a:lnTo>
                  <a:lnTo>
                    <a:pt x="33867" y="4"/>
                  </a:lnTo>
                  <a:lnTo>
                    <a:pt x="33867" y="0"/>
                  </a:lnTo>
                  <a:lnTo>
                    <a:pt x="41985" y="8115"/>
                  </a:lnTo>
                  <a:lnTo>
                    <a:pt x="42324" y="21067"/>
                  </a:lnTo>
                  <a:lnTo>
                    <a:pt x="43268" y="22510"/>
                  </a:lnTo>
                  <a:lnTo>
                    <a:pt x="44838" y="23473"/>
                  </a:lnTo>
                  <a:lnTo>
                    <a:pt x="46825" y="24114"/>
                  </a:lnTo>
                  <a:lnTo>
                    <a:pt x="48150" y="25482"/>
                  </a:lnTo>
                  <a:lnTo>
                    <a:pt x="49622" y="29511"/>
                  </a:lnTo>
                  <a:lnTo>
                    <a:pt x="51672" y="48050"/>
                  </a:lnTo>
                  <a:lnTo>
                    <a:pt x="57487" y="59279"/>
                  </a:lnTo>
                  <a:lnTo>
                    <a:pt x="59162" y="74525"/>
                  </a:lnTo>
                  <a:lnTo>
                    <a:pt x="65065" y="82626"/>
                  </a:lnTo>
                  <a:lnTo>
                    <a:pt x="66942" y="90541"/>
                  </a:lnTo>
                  <a:lnTo>
                    <a:pt x="67702" y="108400"/>
                  </a:lnTo>
                  <a:lnTo>
                    <a:pt x="73546" y="116495"/>
                  </a:lnTo>
                  <a:lnTo>
                    <a:pt x="75850" y="125428"/>
                  </a:lnTo>
                  <a:lnTo>
                    <a:pt x="83458" y="134149"/>
                  </a:lnTo>
                  <a:lnTo>
                    <a:pt x="84667" y="143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0" name="SMARTInkShape-1561"/>
            <p:cNvSpPr/>
            <p:nvPr/>
          </p:nvSpPr>
          <p:spPr>
            <a:xfrm>
              <a:off x="8788400" y="3403600"/>
              <a:ext cx="76201" cy="25401"/>
            </a:xfrm>
            <a:custGeom>
              <a:avLst/>
              <a:gdLst/>
              <a:ahLst/>
              <a:cxnLst/>
              <a:rect l="0" t="0" r="0" b="0"/>
              <a:pathLst>
                <a:path w="76201" h="25401">
                  <a:moveTo>
                    <a:pt x="0" y="0"/>
                  </a:moveTo>
                  <a:lnTo>
                    <a:pt x="0" y="4495"/>
                  </a:lnTo>
                  <a:lnTo>
                    <a:pt x="940" y="5819"/>
                  </a:lnTo>
                  <a:lnTo>
                    <a:pt x="2509" y="6702"/>
                  </a:lnTo>
                  <a:lnTo>
                    <a:pt x="8436" y="8457"/>
                  </a:lnTo>
                  <a:lnTo>
                    <a:pt x="15754" y="8466"/>
                  </a:lnTo>
                  <a:lnTo>
                    <a:pt x="23460" y="14285"/>
                  </a:lnTo>
                  <a:lnTo>
                    <a:pt x="32310" y="16585"/>
                  </a:lnTo>
                  <a:lnTo>
                    <a:pt x="66420" y="16933"/>
                  </a:lnTo>
                  <a:lnTo>
                    <a:pt x="76200" y="25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1" name="SMARTInkShape-1562"/>
            <p:cNvSpPr/>
            <p:nvPr/>
          </p:nvSpPr>
          <p:spPr>
            <a:xfrm>
              <a:off x="8661430" y="3310467"/>
              <a:ext cx="110038" cy="220134"/>
            </a:xfrm>
            <a:custGeom>
              <a:avLst/>
              <a:gdLst/>
              <a:ahLst/>
              <a:cxnLst/>
              <a:rect l="0" t="0" r="0" b="0"/>
              <a:pathLst>
                <a:path w="110038" h="220134">
                  <a:moveTo>
                    <a:pt x="59237" y="0"/>
                  </a:moveTo>
                  <a:lnTo>
                    <a:pt x="51118" y="0"/>
                  </a:lnTo>
                  <a:lnTo>
                    <a:pt x="38167" y="12612"/>
                  </a:lnTo>
                  <a:lnTo>
                    <a:pt x="35761" y="17521"/>
                  </a:lnTo>
                  <a:lnTo>
                    <a:pt x="34217" y="23843"/>
                  </a:lnTo>
                  <a:lnTo>
                    <a:pt x="28092" y="31852"/>
                  </a:lnTo>
                  <a:lnTo>
                    <a:pt x="25729" y="40767"/>
                  </a:lnTo>
                  <a:lnTo>
                    <a:pt x="19622" y="48783"/>
                  </a:lnTo>
                  <a:lnTo>
                    <a:pt x="17708" y="56683"/>
                  </a:lnTo>
                  <a:lnTo>
                    <a:pt x="17261" y="62195"/>
                  </a:lnTo>
                  <a:lnTo>
                    <a:pt x="14553" y="67780"/>
                  </a:lnTo>
                  <a:lnTo>
                    <a:pt x="11155" y="73398"/>
                  </a:lnTo>
                  <a:lnTo>
                    <a:pt x="8973" y="84670"/>
                  </a:lnTo>
                  <a:lnTo>
                    <a:pt x="8543" y="95956"/>
                  </a:lnTo>
                  <a:lnTo>
                    <a:pt x="5975" y="101600"/>
                  </a:lnTo>
                  <a:lnTo>
                    <a:pt x="2639" y="107244"/>
                  </a:lnTo>
                  <a:lnTo>
                    <a:pt x="321" y="116861"/>
                  </a:lnTo>
                  <a:lnTo>
                    <a:pt x="0" y="130171"/>
                  </a:lnTo>
                  <a:lnTo>
                    <a:pt x="2492" y="135621"/>
                  </a:lnTo>
                  <a:lnTo>
                    <a:pt x="5794" y="141180"/>
                  </a:lnTo>
                  <a:lnTo>
                    <a:pt x="7914" y="152413"/>
                  </a:lnTo>
                  <a:lnTo>
                    <a:pt x="8089" y="155231"/>
                  </a:lnTo>
                  <a:lnTo>
                    <a:pt x="9145" y="157109"/>
                  </a:lnTo>
                  <a:lnTo>
                    <a:pt x="10790" y="158362"/>
                  </a:lnTo>
                  <a:lnTo>
                    <a:pt x="12828" y="159197"/>
                  </a:lnTo>
                  <a:lnTo>
                    <a:pt x="14186" y="160694"/>
                  </a:lnTo>
                  <a:lnTo>
                    <a:pt x="18875" y="169857"/>
                  </a:lnTo>
                  <a:lnTo>
                    <a:pt x="36774" y="189119"/>
                  </a:lnTo>
                  <a:lnTo>
                    <a:pt x="42355" y="192238"/>
                  </a:lnTo>
                  <a:lnTo>
                    <a:pt x="47970" y="194565"/>
                  </a:lnTo>
                  <a:lnTo>
                    <a:pt x="56422" y="200223"/>
                  </a:lnTo>
                  <a:lnTo>
                    <a:pt x="64883" y="202318"/>
                  </a:lnTo>
                  <a:lnTo>
                    <a:pt x="70526" y="202808"/>
                  </a:lnTo>
                  <a:lnTo>
                    <a:pt x="76170" y="205534"/>
                  </a:lnTo>
                  <a:lnTo>
                    <a:pt x="78992" y="207578"/>
                  </a:lnTo>
                  <a:lnTo>
                    <a:pt x="110037" y="220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2" name="SMARTInkShape-1563"/>
            <p:cNvSpPr/>
            <p:nvPr/>
          </p:nvSpPr>
          <p:spPr>
            <a:xfrm>
              <a:off x="8915400" y="3276600"/>
              <a:ext cx="76201" cy="245534"/>
            </a:xfrm>
            <a:custGeom>
              <a:avLst/>
              <a:gdLst/>
              <a:ahLst/>
              <a:cxnLst/>
              <a:rect l="0" t="0" r="0" b="0"/>
              <a:pathLst>
                <a:path w="76201" h="245534">
                  <a:moveTo>
                    <a:pt x="0" y="0"/>
                  </a:moveTo>
                  <a:lnTo>
                    <a:pt x="8118" y="8118"/>
                  </a:lnTo>
                  <a:lnTo>
                    <a:pt x="12858" y="8363"/>
                  </a:lnTo>
                  <a:lnTo>
                    <a:pt x="14216" y="9339"/>
                  </a:lnTo>
                  <a:lnTo>
                    <a:pt x="15122" y="10929"/>
                  </a:lnTo>
                  <a:lnTo>
                    <a:pt x="15724" y="12931"/>
                  </a:lnTo>
                  <a:lnTo>
                    <a:pt x="17069" y="14265"/>
                  </a:lnTo>
                  <a:lnTo>
                    <a:pt x="25984" y="18915"/>
                  </a:lnTo>
                  <a:lnTo>
                    <a:pt x="32310" y="24119"/>
                  </a:lnTo>
                  <a:lnTo>
                    <a:pt x="33174" y="27339"/>
                  </a:lnTo>
                  <a:lnTo>
                    <a:pt x="33406" y="29515"/>
                  </a:lnTo>
                  <a:lnTo>
                    <a:pt x="34500" y="30966"/>
                  </a:lnTo>
                  <a:lnTo>
                    <a:pt x="38225" y="32577"/>
                  </a:lnTo>
                  <a:lnTo>
                    <a:pt x="39594" y="33948"/>
                  </a:lnTo>
                  <a:lnTo>
                    <a:pt x="44301" y="42907"/>
                  </a:lnTo>
                  <a:lnTo>
                    <a:pt x="47911" y="48232"/>
                  </a:lnTo>
                  <a:lnTo>
                    <a:pt x="49516" y="53735"/>
                  </a:lnTo>
                  <a:lnTo>
                    <a:pt x="50884" y="55579"/>
                  </a:lnTo>
                  <a:lnTo>
                    <a:pt x="52739" y="56809"/>
                  </a:lnTo>
                  <a:lnTo>
                    <a:pt x="54914" y="57628"/>
                  </a:lnTo>
                  <a:lnTo>
                    <a:pt x="56366" y="59115"/>
                  </a:lnTo>
                  <a:lnTo>
                    <a:pt x="57978" y="63276"/>
                  </a:lnTo>
                  <a:lnTo>
                    <a:pt x="59953" y="73612"/>
                  </a:lnTo>
                  <a:lnTo>
                    <a:pt x="65010" y="81914"/>
                  </a:lnTo>
                  <a:lnTo>
                    <a:pt x="67196" y="93147"/>
                  </a:lnTo>
                  <a:lnTo>
                    <a:pt x="67627" y="104425"/>
                  </a:lnTo>
                  <a:lnTo>
                    <a:pt x="70195" y="110068"/>
                  </a:lnTo>
                  <a:lnTo>
                    <a:pt x="73531" y="115712"/>
                  </a:lnTo>
                  <a:lnTo>
                    <a:pt x="75673" y="127000"/>
                  </a:lnTo>
                  <a:lnTo>
                    <a:pt x="76199" y="169333"/>
                  </a:lnTo>
                  <a:lnTo>
                    <a:pt x="76200" y="189089"/>
                  </a:lnTo>
                  <a:lnTo>
                    <a:pt x="73691" y="194733"/>
                  </a:lnTo>
                  <a:lnTo>
                    <a:pt x="53749" y="218096"/>
                  </a:lnTo>
                  <a:lnTo>
                    <a:pt x="52111" y="223305"/>
                  </a:lnTo>
                  <a:lnTo>
                    <a:pt x="50734" y="225070"/>
                  </a:lnTo>
                  <a:lnTo>
                    <a:pt x="35427" y="235752"/>
                  </a:lnTo>
                  <a:lnTo>
                    <a:pt x="26714" y="236951"/>
                  </a:lnTo>
                  <a:lnTo>
                    <a:pt x="26275" y="237931"/>
                  </a:lnTo>
                  <a:lnTo>
                    <a:pt x="25788" y="241527"/>
                  </a:lnTo>
                  <a:lnTo>
                    <a:pt x="24719" y="242863"/>
                  </a:lnTo>
                  <a:lnTo>
                    <a:pt x="16933" y="245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3" name="SMARTInkShape-1564"/>
            <p:cNvSpPr/>
            <p:nvPr/>
          </p:nvSpPr>
          <p:spPr>
            <a:xfrm>
              <a:off x="9101667" y="3378200"/>
              <a:ext cx="101601" cy="1"/>
            </a:xfrm>
            <a:custGeom>
              <a:avLst/>
              <a:gdLst/>
              <a:ahLst/>
              <a:cxnLst/>
              <a:rect l="0" t="0" r="0" b="0"/>
              <a:pathLst>
                <a:path w="101601" h="1">
                  <a:moveTo>
                    <a:pt x="0" y="0"/>
                  </a:moveTo>
                  <a:lnTo>
                    <a:pt x="39772" y="0"/>
                  </a:lnTo>
                  <a:lnTo>
                    <a:pt x="80209" y="0"/>
                  </a:lnTo>
                  <a:lnTo>
                    <a:pt x="1016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4" name="SMARTInkShape-1565"/>
            <p:cNvSpPr/>
            <p:nvPr/>
          </p:nvSpPr>
          <p:spPr>
            <a:xfrm>
              <a:off x="9287933" y="3276703"/>
              <a:ext cx="101570" cy="67631"/>
            </a:xfrm>
            <a:custGeom>
              <a:avLst/>
              <a:gdLst/>
              <a:ahLst/>
              <a:cxnLst/>
              <a:rect l="0" t="0" r="0" b="0"/>
              <a:pathLst>
                <a:path w="101570" h="67631">
                  <a:moveTo>
                    <a:pt x="76200" y="8364"/>
                  </a:moveTo>
                  <a:lnTo>
                    <a:pt x="68082" y="8364"/>
                  </a:lnTo>
                  <a:lnTo>
                    <a:pt x="60474" y="1074"/>
                  </a:lnTo>
                  <a:lnTo>
                    <a:pt x="52083" y="0"/>
                  </a:lnTo>
                  <a:lnTo>
                    <a:pt x="51656" y="907"/>
                  </a:lnTo>
                  <a:lnTo>
                    <a:pt x="51181" y="4423"/>
                  </a:lnTo>
                  <a:lnTo>
                    <a:pt x="50113" y="5736"/>
                  </a:lnTo>
                  <a:lnTo>
                    <a:pt x="43544" y="8018"/>
                  </a:lnTo>
                  <a:lnTo>
                    <a:pt x="12925" y="8363"/>
                  </a:lnTo>
                  <a:lnTo>
                    <a:pt x="11438" y="9304"/>
                  </a:lnTo>
                  <a:lnTo>
                    <a:pt x="10448" y="10872"/>
                  </a:lnTo>
                  <a:lnTo>
                    <a:pt x="8470" y="16821"/>
                  </a:lnTo>
                  <a:lnTo>
                    <a:pt x="8467" y="25194"/>
                  </a:lnTo>
                  <a:lnTo>
                    <a:pt x="40774" y="25297"/>
                  </a:lnTo>
                  <a:lnTo>
                    <a:pt x="48785" y="31116"/>
                  </a:lnTo>
                  <a:lnTo>
                    <a:pt x="57700" y="33415"/>
                  </a:lnTo>
                  <a:lnTo>
                    <a:pt x="83026" y="33761"/>
                  </a:lnTo>
                  <a:lnTo>
                    <a:pt x="92742" y="41882"/>
                  </a:lnTo>
                  <a:lnTo>
                    <a:pt x="97512" y="42127"/>
                  </a:lnTo>
                  <a:lnTo>
                    <a:pt x="98875" y="43102"/>
                  </a:lnTo>
                  <a:lnTo>
                    <a:pt x="99783" y="44693"/>
                  </a:lnTo>
                  <a:lnTo>
                    <a:pt x="101494" y="50345"/>
                  </a:lnTo>
                  <a:lnTo>
                    <a:pt x="101569" y="55087"/>
                  </a:lnTo>
                  <a:lnTo>
                    <a:pt x="100638" y="56446"/>
                  </a:lnTo>
                  <a:lnTo>
                    <a:pt x="99078" y="57352"/>
                  </a:lnTo>
                  <a:lnTo>
                    <a:pt x="94309" y="58806"/>
                  </a:lnTo>
                  <a:lnTo>
                    <a:pt x="86607" y="64912"/>
                  </a:lnTo>
                  <a:lnTo>
                    <a:pt x="77757" y="67272"/>
                  </a:lnTo>
                  <a:lnTo>
                    <a:pt x="38201" y="67629"/>
                  </a:lnTo>
                  <a:lnTo>
                    <a:pt x="0" y="676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5" name="SMARTInkShape-1566"/>
            <p:cNvSpPr/>
            <p:nvPr/>
          </p:nvSpPr>
          <p:spPr>
            <a:xfrm>
              <a:off x="9347200" y="3234267"/>
              <a:ext cx="16934" cy="169334"/>
            </a:xfrm>
            <a:custGeom>
              <a:avLst/>
              <a:gdLst/>
              <a:ahLst/>
              <a:cxnLst/>
              <a:rect l="0" t="0" r="0" b="0"/>
              <a:pathLst>
                <a:path w="16934" h="169334">
                  <a:moveTo>
                    <a:pt x="0" y="0"/>
                  </a:moveTo>
                  <a:lnTo>
                    <a:pt x="0" y="40318"/>
                  </a:lnTo>
                  <a:lnTo>
                    <a:pt x="0" y="64915"/>
                  </a:lnTo>
                  <a:lnTo>
                    <a:pt x="2509" y="68989"/>
                  </a:lnTo>
                  <a:lnTo>
                    <a:pt x="5819" y="73936"/>
                  </a:lnTo>
                  <a:lnTo>
                    <a:pt x="7681" y="82950"/>
                  </a:lnTo>
                  <a:lnTo>
                    <a:pt x="8461" y="122246"/>
                  </a:lnTo>
                  <a:lnTo>
                    <a:pt x="8465" y="138034"/>
                  </a:lnTo>
                  <a:lnTo>
                    <a:pt x="10976" y="143820"/>
                  </a:lnTo>
                  <a:lnTo>
                    <a:pt x="12961" y="146680"/>
                  </a:lnTo>
                  <a:lnTo>
                    <a:pt x="16933" y="169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6" name="SMARTInkShape-1567"/>
            <p:cNvSpPr/>
            <p:nvPr/>
          </p:nvSpPr>
          <p:spPr>
            <a:xfrm>
              <a:off x="9465733" y="3310467"/>
              <a:ext cx="135362" cy="169324"/>
            </a:xfrm>
            <a:custGeom>
              <a:avLst/>
              <a:gdLst/>
              <a:ahLst/>
              <a:cxnLst/>
              <a:rect l="0" t="0" r="0" b="0"/>
              <a:pathLst>
                <a:path w="135362" h="169324">
                  <a:moveTo>
                    <a:pt x="101600" y="0"/>
                  </a:moveTo>
                  <a:lnTo>
                    <a:pt x="94310" y="7289"/>
                  </a:lnTo>
                  <a:lnTo>
                    <a:pt x="88987" y="8118"/>
                  </a:lnTo>
                  <a:lnTo>
                    <a:pt x="81452" y="8363"/>
                  </a:lnTo>
                  <a:lnTo>
                    <a:pt x="79702" y="9338"/>
                  </a:lnTo>
                  <a:lnTo>
                    <a:pt x="78535" y="10929"/>
                  </a:lnTo>
                  <a:lnTo>
                    <a:pt x="77757" y="12930"/>
                  </a:lnTo>
                  <a:lnTo>
                    <a:pt x="76296" y="14265"/>
                  </a:lnTo>
                  <a:lnTo>
                    <a:pt x="67669" y="17640"/>
                  </a:lnTo>
                  <a:lnTo>
                    <a:pt x="61235" y="22682"/>
                  </a:lnTo>
                  <a:lnTo>
                    <a:pt x="53370" y="24595"/>
                  </a:lnTo>
                  <a:lnTo>
                    <a:pt x="18249" y="25400"/>
                  </a:lnTo>
                  <a:lnTo>
                    <a:pt x="17810" y="24459"/>
                  </a:lnTo>
                  <a:lnTo>
                    <a:pt x="17049" y="18110"/>
                  </a:lnTo>
                  <a:lnTo>
                    <a:pt x="14476" y="17456"/>
                  </a:lnTo>
                  <a:lnTo>
                    <a:pt x="8467" y="16933"/>
                  </a:lnTo>
                  <a:lnTo>
                    <a:pt x="8467" y="57983"/>
                  </a:lnTo>
                  <a:lnTo>
                    <a:pt x="16830" y="67619"/>
                  </a:lnTo>
                  <a:lnTo>
                    <a:pt x="16932" y="76096"/>
                  </a:lnTo>
                  <a:lnTo>
                    <a:pt x="33510" y="76200"/>
                  </a:lnTo>
                  <a:lnTo>
                    <a:pt x="41976" y="68082"/>
                  </a:lnTo>
                  <a:lnTo>
                    <a:pt x="49591" y="67764"/>
                  </a:lnTo>
                  <a:lnTo>
                    <a:pt x="57322" y="61921"/>
                  </a:lnTo>
                  <a:lnTo>
                    <a:pt x="66177" y="59616"/>
                  </a:lnTo>
                  <a:lnTo>
                    <a:pt x="75812" y="51157"/>
                  </a:lnTo>
                  <a:lnTo>
                    <a:pt x="97174" y="50803"/>
                  </a:lnTo>
                  <a:lnTo>
                    <a:pt x="98648" y="51742"/>
                  </a:lnTo>
                  <a:lnTo>
                    <a:pt x="99633" y="53309"/>
                  </a:lnTo>
                  <a:lnTo>
                    <a:pt x="100290" y="55295"/>
                  </a:lnTo>
                  <a:lnTo>
                    <a:pt x="101667" y="56619"/>
                  </a:lnTo>
                  <a:lnTo>
                    <a:pt x="105705" y="58090"/>
                  </a:lnTo>
                  <a:lnTo>
                    <a:pt x="113270" y="58918"/>
                  </a:lnTo>
                  <a:lnTo>
                    <a:pt x="115024" y="59975"/>
                  </a:lnTo>
                  <a:lnTo>
                    <a:pt x="116194" y="61620"/>
                  </a:lnTo>
                  <a:lnTo>
                    <a:pt x="116974" y="63658"/>
                  </a:lnTo>
                  <a:lnTo>
                    <a:pt x="118435" y="65016"/>
                  </a:lnTo>
                  <a:lnTo>
                    <a:pt x="125687" y="67375"/>
                  </a:lnTo>
                  <a:lnTo>
                    <a:pt x="126417" y="70083"/>
                  </a:lnTo>
                  <a:lnTo>
                    <a:pt x="126612" y="72122"/>
                  </a:lnTo>
                  <a:lnTo>
                    <a:pt x="129336" y="76896"/>
                  </a:lnTo>
                  <a:lnTo>
                    <a:pt x="134255" y="83132"/>
                  </a:lnTo>
                  <a:lnTo>
                    <a:pt x="135228" y="91123"/>
                  </a:lnTo>
                  <a:lnTo>
                    <a:pt x="135361" y="96316"/>
                  </a:lnTo>
                  <a:lnTo>
                    <a:pt x="132911" y="101760"/>
                  </a:lnTo>
                  <a:lnTo>
                    <a:pt x="129628" y="107315"/>
                  </a:lnTo>
                  <a:lnTo>
                    <a:pt x="127346" y="116870"/>
                  </a:lnTo>
                  <a:lnTo>
                    <a:pt x="121250" y="124964"/>
                  </a:lnTo>
                  <a:lnTo>
                    <a:pt x="118398" y="132877"/>
                  </a:lnTo>
                  <a:lnTo>
                    <a:pt x="114398" y="138392"/>
                  </a:lnTo>
                  <a:lnTo>
                    <a:pt x="109484" y="141470"/>
                  </a:lnTo>
                  <a:lnTo>
                    <a:pt x="106857" y="142291"/>
                  </a:lnTo>
                  <a:lnTo>
                    <a:pt x="105104" y="143780"/>
                  </a:lnTo>
                  <a:lnTo>
                    <a:pt x="97568" y="155573"/>
                  </a:lnTo>
                  <a:lnTo>
                    <a:pt x="92596" y="158514"/>
                  </a:lnTo>
                  <a:lnTo>
                    <a:pt x="89953" y="159298"/>
                  </a:lnTo>
                  <a:lnTo>
                    <a:pt x="88192" y="160762"/>
                  </a:lnTo>
                  <a:lnTo>
                    <a:pt x="86234" y="164896"/>
                  </a:lnTo>
                  <a:lnTo>
                    <a:pt x="83830" y="166375"/>
                  </a:lnTo>
                  <a:lnTo>
                    <a:pt x="68454" y="169073"/>
                  </a:lnTo>
                  <a:lnTo>
                    <a:pt x="40605" y="169323"/>
                  </a:lnTo>
                  <a:lnTo>
                    <a:pt x="34354" y="166820"/>
                  </a:lnTo>
                  <a:lnTo>
                    <a:pt x="31369" y="164835"/>
                  </a:lnTo>
                  <a:lnTo>
                    <a:pt x="18179" y="162042"/>
                  </a:lnTo>
                  <a:lnTo>
                    <a:pt x="0" y="1608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0" name="SMARTInkShape-Group327"/>
          <p:cNvGrpSpPr/>
          <p:nvPr/>
        </p:nvGrpSpPr>
        <p:grpSpPr>
          <a:xfrm>
            <a:off x="8534401" y="3911600"/>
            <a:ext cx="1261530" cy="338668"/>
            <a:chOff x="8534401" y="3911600"/>
            <a:chExt cx="1261530" cy="338668"/>
          </a:xfrm>
        </p:grpSpPr>
        <p:sp>
          <p:nvSpPr>
            <p:cNvPr id="548" name="SMARTInkShape-1568"/>
            <p:cNvSpPr/>
            <p:nvPr/>
          </p:nvSpPr>
          <p:spPr>
            <a:xfrm>
              <a:off x="8652933" y="4047067"/>
              <a:ext cx="33868" cy="169334"/>
            </a:xfrm>
            <a:custGeom>
              <a:avLst/>
              <a:gdLst/>
              <a:ahLst/>
              <a:cxnLst/>
              <a:rect l="0" t="0" r="0" b="0"/>
              <a:pathLst>
                <a:path w="33868" h="169334">
                  <a:moveTo>
                    <a:pt x="0" y="0"/>
                  </a:moveTo>
                  <a:lnTo>
                    <a:pt x="0" y="8118"/>
                  </a:lnTo>
                  <a:lnTo>
                    <a:pt x="5820" y="15157"/>
                  </a:lnTo>
                  <a:lnTo>
                    <a:pt x="8119" y="23865"/>
                  </a:lnTo>
                  <a:lnTo>
                    <a:pt x="8464" y="49159"/>
                  </a:lnTo>
                  <a:lnTo>
                    <a:pt x="14284" y="57235"/>
                  </a:lnTo>
                  <a:lnTo>
                    <a:pt x="16149" y="65145"/>
                  </a:lnTo>
                  <a:lnTo>
                    <a:pt x="16932" y="107244"/>
                  </a:lnTo>
                  <a:lnTo>
                    <a:pt x="16934" y="130171"/>
                  </a:lnTo>
                  <a:lnTo>
                    <a:pt x="19443" y="135621"/>
                  </a:lnTo>
                  <a:lnTo>
                    <a:pt x="24224" y="142291"/>
                  </a:lnTo>
                  <a:lnTo>
                    <a:pt x="25169" y="150368"/>
                  </a:lnTo>
                  <a:lnTo>
                    <a:pt x="25369" y="159298"/>
                  </a:lnTo>
                  <a:lnTo>
                    <a:pt x="33867" y="169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9" name="SMARTInkShape-1569"/>
            <p:cNvSpPr/>
            <p:nvPr/>
          </p:nvSpPr>
          <p:spPr>
            <a:xfrm>
              <a:off x="8627533" y="4022015"/>
              <a:ext cx="169324" cy="185919"/>
            </a:xfrm>
            <a:custGeom>
              <a:avLst/>
              <a:gdLst/>
              <a:ahLst/>
              <a:cxnLst/>
              <a:rect l="0" t="0" r="0" b="0"/>
              <a:pathLst>
                <a:path w="169324" h="185919">
                  <a:moveTo>
                    <a:pt x="0" y="16585"/>
                  </a:moveTo>
                  <a:lnTo>
                    <a:pt x="4495" y="16585"/>
                  </a:lnTo>
                  <a:lnTo>
                    <a:pt x="5820" y="15644"/>
                  </a:lnTo>
                  <a:lnTo>
                    <a:pt x="6702" y="14077"/>
                  </a:lnTo>
                  <a:lnTo>
                    <a:pt x="7290" y="12091"/>
                  </a:lnTo>
                  <a:lnTo>
                    <a:pt x="8624" y="10767"/>
                  </a:lnTo>
                  <a:lnTo>
                    <a:pt x="12613" y="9296"/>
                  </a:lnTo>
                  <a:lnTo>
                    <a:pt x="53626" y="8121"/>
                  </a:lnTo>
                  <a:lnTo>
                    <a:pt x="59268" y="5611"/>
                  </a:lnTo>
                  <a:lnTo>
                    <a:pt x="64911" y="2300"/>
                  </a:lnTo>
                  <a:lnTo>
                    <a:pt x="76200" y="175"/>
                  </a:lnTo>
                  <a:lnTo>
                    <a:pt x="79023" y="0"/>
                  </a:lnTo>
                  <a:lnTo>
                    <a:pt x="84667" y="2316"/>
                  </a:lnTo>
                  <a:lnTo>
                    <a:pt x="90311" y="5540"/>
                  </a:lnTo>
                  <a:lnTo>
                    <a:pt x="101426" y="7892"/>
                  </a:lnTo>
                  <a:lnTo>
                    <a:pt x="113238" y="8089"/>
                  </a:lnTo>
                  <a:lnTo>
                    <a:pt x="115003" y="9040"/>
                  </a:lnTo>
                  <a:lnTo>
                    <a:pt x="116181" y="10614"/>
                  </a:lnTo>
                  <a:lnTo>
                    <a:pt x="118069" y="15405"/>
                  </a:lnTo>
                  <a:lnTo>
                    <a:pt x="126640" y="24672"/>
                  </a:lnTo>
                  <a:lnTo>
                    <a:pt x="126991" y="44944"/>
                  </a:lnTo>
                  <a:lnTo>
                    <a:pt x="126053" y="46780"/>
                  </a:lnTo>
                  <a:lnTo>
                    <a:pt x="124488" y="48004"/>
                  </a:lnTo>
                  <a:lnTo>
                    <a:pt x="122503" y="48820"/>
                  </a:lnTo>
                  <a:lnTo>
                    <a:pt x="121180" y="50305"/>
                  </a:lnTo>
                  <a:lnTo>
                    <a:pt x="116547" y="59447"/>
                  </a:lnTo>
                  <a:lnTo>
                    <a:pt x="90277" y="87150"/>
                  </a:lnTo>
                  <a:lnTo>
                    <a:pt x="82143" y="90281"/>
                  </a:lnTo>
                  <a:lnTo>
                    <a:pt x="73197" y="92613"/>
                  </a:lnTo>
                  <a:lnTo>
                    <a:pt x="61286" y="99928"/>
                  </a:lnTo>
                  <a:lnTo>
                    <a:pt x="52155" y="108425"/>
                  </a:lnTo>
                  <a:lnTo>
                    <a:pt x="42356" y="109717"/>
                  </a:lnTo>
                  <a:lnTo>
                    <a:pt x="42344" y="109718"/>
                  </a:lnTo>
                  <a:lnTo>
                    <a:pt x="46831" y="105223"/>
                  </a:lnTo>
                  <a:lnTo>
                    <a:pt x="51546" y="103017"/>
                  </a:lnTo>
                  <a:lnTo>
                    <a:pt x="57742" y="101600"/>
                  </a:lnTo>
                  <a:lnTo>
                    <a:pt x="65725" y="95502"/>
                  </a:lnTo>
                  <a:lnTo>
                    <a:pt x="73619" y="93590"/>
                  </a:lnTo>
                  <a:lnTo>
                    <a:pt x="114771" y="92787"/>
                  </a:lnTo>
                  <a:lnTo>
                    <a:pt x="147860" y="92785"/>
                  </a:lnTo>
                  <a:lnTo>
                    <a:pt x="149374" y="93726"/>
                  </a:lnTo>
                  <a:lnTo>
                    <a:pt x="150383" y="95293"/>
                  </a:lnTo>
                  <a:lnTo>
                    <a:pt x="151056" y="97279"/>
                  </a:lnTo>
                  <a:lnTo>
                    <a:pt x="152445" y="98603"/>
                  </a:lnTo>
                  <a:lnTo>
                    <a:pt x="156496" y="100074"/>
                  </a:lnTo>
                  <a:lnTo>
                    <a:pt x="157953" y="101408"/>
                  </a:lnTo>
                  <a:lnTo>
                    <a:pt x="159572" y="105398"/>
                  </a:lnTo>
                  <a:lnTo>
                    <a:pt x="160945" y="106838"/>
                  </a:lnTo>
                  <a:lnTo>
                    <a:pt x="164978" y="108438"/>
                  </a:lnTo>
                  <a:lnTo>
                    <a:pt x="166429" y="109806"/>
                  </a:lnTo>
                  <a:lnTo>
                    <a:pt x="168951" y="116896"/>
                  </a:lnTo>
                  <a:lnTo>
                    <a:pt x="169323" y="130764"/>
                  </a:lnTo>
                  <a:lnTo>
                    <a:pt x="166821" y="135691"/>
                  </a:lnTo>
                  <a:lnTo>
                    <a:pt x="163513" y="141018"/>
                  </a:lnTo>
                  <a:lnTo>
                    <a:pt x="162043" y="146521"/>
                  </a:lnTo>
                  <a:lnTo>
                    <a:pt x="160710" y="148364"/>
                  </a:lnTo>
                  <a:lnTo>
                    <a:pt x="158880" y="149594"/>
                  </a:lnTo>
                  <a:lnTo>
                    <a:pt x="154340" y="151900"/>
                  </a:lnTo>
                  <a:lnTo>
                    <a:pt x="149185" y="156061"/>
                  </a:lnTo>
                  <a:lnTo>
                    <a:pt x="146269" y="161046"/>
                  </a:lnTo>
                  <a:lnTo>
                    <a:pt x="145490" y="163692"/>
                  </a:lnTo>
                  <a:lnTo>
                    <a:pt x="143089" y="165457"/>
                  </a:lnTo>
                  <a:lnTo>
                    <a:pt x="128228" y="170797"/>
                  </a:lnTo>
                  <a:lnTo>
                    <a:pt x="111812" y="184352"/>
                  </a:lnTo>
                  <a:lnTo>
                    <a:pt x="70207" y="185916"/>
                  </a:lnTo>
                  <a:lnTo>
                    <a:pt x="59267" y="1859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 name="SMARTInkShape-1570"/>
            <p:cNvSpPr/>
            <p:nvPr/>
          </p:nvSpPr>
          <p:spPr>
            <a:xfrm>
              <a:off x="8534401" y="3945467"/>
              <a:ext cx="127000" cy="287867"/>
            </a:xfrm>
            <a:custGeom>
              <a:avLst/>
              <a:gdLst/>
              <a:ahLst/>
              <a:cxnLst/>
              <a:rect l="0" t="0" r="0" b="0"/>
              <a:pathLst>
                <a:path w="127000" h="287867">
                  <a:moveTo>
                    <a:pt x="42332" y="0"/>
                  </a:moveTo>
                  <a:lnTo>
                    <a:pt x="42332" y="11784"/>
                  </a:lnTo>
                  <a:lnTo>
                    <a:pt x="39824" y="17153"/>
                  </a:lnTo>
                  <a:lnTo>
                    <a:pt x="35043" y="23771"/>
                  </a:lnTo>
                  <a:lnTo>
                    <a:pt x="34098" y="31837"/>
                  </a:lnTo>
                  <a:lnTo>
                    <a:pt x="33968" y="37041"/>
                  </a:lnTo>
                  <a:lnTo>
                    <a:pt x="31403" y="42490"/>
                  </a:lnTo>
                  <a:lnTo>
                    <a:pt x="28068" y="48047"/>
                  </a:lnTo>
                  <a:lnTo>
                    <a:pt x="25249" y="56464"/>
                  </a:lnTo>
                  <a:lnTo>
                    <a:pt x="19815" y="64917"/>
                  </a:lnTo>
                  <a:lnTo>
                    <a:pt x="16845" y="73379"/>
                  </a:lnTo>
                  <a:lnTo>
                    <a:pt x="11367" y="81844"/>
                  </a:lnTo>
                  <a:lnTo>
                    <a:pt x="8384" y="90311"/>
                  </a:lnTo>
                  <a:lnTo>
                    <a:pt x="2901" y="98778"/>
                  </a:lnTo>
                  <a:lnTo>
                    <a:pt x="859" y="107244"/>
                  </a:lnTo>
                  <a:lnTo>
                    <a:pt x="1" y="149578"/>
                  </a:lnTo>
                  <a:lnTo>
                    <a:pt x="0" y="155222"/>
                  </a:lnTo>
                  <a:lnTo>
                    <a:pt x="2508" y="160866"/>
                  </a:lnTo>
                  <a:lnTo>
                    <a:pt x="5818" y="166511"/>
                  </a:lnTo>
                  <a:lnTo>
                    <a:pt x="8623" y="174978"/>
                  </a:lnTo>
                  <a:lnTo>
                    <a:pt x="14052" y="183444"/>
                  </a:lnTo>
                  <a:lnTo>
                    <a:pt x="17020" y="191911"/>
                  </a:lnTo>
                  <a:lnTo>
                    <a:pt x="39585" y="222188"/>
                  </a:lnTo>
                  <a:lnTo>
                    <a:pt x="65972" y="241627"/>
                  </a:lnTo>
                  <a:lnTo>
                    <a:pt x="69382" y="242929"/>
                  </a:lnTo>
                  <a:lnTo>
                    <a:pt x="75677" y="249393"/>
                  </a:lnTo>
                  <a:lnTo>
                    <a:pt x="81612" y="256656"/>
                  </a:lnTo>
                  <a:lnTo>
                    <a:pt x="126999" y="2878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 name="SMARTInkShape-1571"/>
            <p:cNvSpPr/>
            <p:nvPr/>
          </p:nvSpPr>
          <p:spPr>
            <a:xfrm>
              <a:off x="8805333" y="3953933"/>
              <a:ext cx="110064" cy="296335"/>
            </a:xfrm>
            <a:custGeom>
              <a:avLst/>
              <a:gdLst/>
              <a:ahLst/>
              <a:cxnLst/>
              <a:rect l="0" t="0" r="0" b="0"/>
              <a:pathLst>
                <a:path w="110064" h="296335">
                  <a:moveTo>
                    <a:pt x="0" y="0"/>
                  </a:moveTo>
                  <a:lnTo>
                    <a:pt x="12613" y="12613"/>
                  </a:lnTo>
                  <a:lnTo>
                    <a:pt x="17523" y="15013"/>
                  </a:lnTo>
                  <a:lnTo>
                    <a:pt x="20149" y="15653"/>
                  </a:lnTo>
                  <a:lnTo>
                    <a:pt x="21899" y="17021"/>
                  </a:lnTo>
                  <a:lnTo>
                    <a:pt x="31896" y="34038"/>
                  </a:lnTo>
                  <a:lnTo>
                    <a:pt x="32553" y="36803"/>
                  </a:lnTo>
                  <a:lnTo>
                    <a:pt x="37972" y="45190"/>
                  </a:lnTo>
                  <a:lnTo>
                    <a:pt x="79026" y="87489"/>
                  </a:lnTo>
                  <a:lnTo>
                    <a:pt x="82159" y="93134"/>
                  </a:lnTo>
                  <a:lnTo>
                    <a:pt x="88667" y="108917"/>
                  </a:lnTo>
                  <a:lnTo>
                    <a:pt x="99247" y="126477"/>
                  </a:lnTo>
                  <a:lnTo>
                    <a:pt x="109677" y="167826"/>
                  </a:lnTo>
                  <a:lnTo>
                    <a:pt x="110063" y="209852"/>
                  </a:lnTo>
                  <a:lnTo>
                    <a:pt x="109127" y="231358"/>
                  </a:lnTo>
                  <a:lnTo>
                    <a:pt x="99614" y="253832"/>
                  </a:lnTo>
                  <a:lnTo>
                    <a:pt x="96014" y="259570"/>
                  </a:lnTo>
                  <a:lnTo>
                    <a:pt x="93047" y="268090"/>
                  </a:lnTo>
                  <a:lnTo>
                    <a:pt x="87568" y="276572"/>
                  </a:lnTo>
                  <a:lnTo>
                    <a:pt x="85956" y="282220"/>
                  </a:lnTo>
                  <a:lnTo>
                    <a:pt x="84586" y="284103"/>
                  </a:lnTo>
                  <a:lnTo>
                    <a:pt x="82730" y="285357"/>
                  </a:lnTo>
                  <a:lnTo>
                    <a:pt x="78162" y="287692"/>
                  </a:lnTo>
                  <a:lnTo>
                    <a:pt x="70301" y="293355"/>
                  </a:lnTo>
                  <a:lnTo>
                    <a:pt x="59267" y="2963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 name="SMARTInkShape-1572"/>
            <p:cNvSpPr/>
            <p:nvPr/>
          </p:nvSpPr>
          <p:spPr>
            <a:xfrm>
              <a:off x="9008533" y="4080933"/>
              <a:ext cx="101601" cy="16935"/>
            </a:xfrm>
            <a:custGeom>
              <a:avLst/>
              <a:gdLst/>
              <a:ahLst/>
              <a:cxnLst/>
              <a:rect l="0" t="0" r="0" b="0"/>
              <a:pathLst>
                <a:path w="101601" h="16935">
                  <a:moveTo>
                    <a:pt x="0" y="16934"/>
                  </a:moveTo>
                  <a:lnTo>
                    <a:pt x="0" y="8467"/>
                  </a:lnTo>
                  <a:lnTo>
                    <a:pt x="7291" y="8467"/>
                  </a:lnTo>
                  <a:lnTo>
                    <a:pt x="7683" y="9408"/>
                  </a:lnTo>
                  <a:lnTo>
                    <a:pt x="8119" y="12961"/>
                  </a:lnTo>
                  <a:lnTo>
                    <a:pt x="9176" y="14285"/>
                  </a:lnTo>
                  <a:lnTo>
                    <a:pt x="15725" y="16585"/>
                  </a:lnTo>
                  <a:lnTo>
                    <a:pt x="21070" y="16830"/>
                  </a:lnTo>
                  <a:lnTo>
                    <a:pt x="25985" y="14379"/>
                  </a:lnTo>
                  <a:lnTo>
                    <a:pt x="32311" y="9635"/>
                  </a:lnTo>
                  <a:lnTo>
                    <a:pt x="40319" y="8698"/>
                  </a:lnTo>
                  <a:lnTo>
                    <a:pt x="82175" y="8467"/>
                  </a:lnTo>
                  <a:lnTo>
                    <a:pt x="1016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 name="SMARTInkShape-1573"/>
            <p:cNvSpPr/>
            <p:nvPr/>
          </p:nvSpPr>
          <p:spPr>
            <a:xfrm>
              <a:off x="9160966" y="3970867"/>
              <a:ext cx="110032" cy="101601"/>
            </a:xfrm>
            <a:custGeom>
              <a:avLst/>
              <a:gdLst/>
              <a:ahLst/>
              <a:cxnLst/>
              <a:rect l="0" t="0" r="0" b="0"/>
              <a:pathLst>
                <a:path w="110032" h="101601">
                  <a:moveTo>
                    <a:pt x="84634" y="8466"/>
                  </a:moveTo>
                  <a:lnTo>
                    <a:pt x="84634" y="9"/>
                  </a:lnTo>
                  <a:lnTo>
                    <a:pt x="60444" y="0"/>
                  </a:lnTo>
                  <a:lnTo>
                    <a:pt x="52050" y="7289"/>
                  </a:lnTo>
                  <a:lnTo>
                    <a:pt x="46654" y="8118"/>
                  </a:lnTo>
                  <a:lnTo>
                    <a:pt x="35394" y="8436"/>
                  </a:lnTo>
                  <a:lnTo>
                    <a:pt x="26681" y="15753"/>
                  </a:lnTo>
                  <a:lnTo>
                    <a:pt x="21262" y="16584"/>
                  </a:lnTo>
                  <a:lnTo>
                    <a:pt x="13698" y="16830"/>
                  </a:lnTo>
                  <a:lnTo>
                    <a:pt x="11944" y="17805"/>
                  </a:lnTo>
                  <a:lnTo>
                    <a:pt x="10774" y="19395"/>
                  </a:lnTo>
                  <a:lnTo>
                    <a:pt x="8896" y="24214"/>
                  </a:lnTo>
                  <a:lnTo>
                    <a:pt x="6131" y="24872"/>
                  </a:lnTo>
                  <a:lnTo>
                    <a:pt x="328" y="25369"/>
                  </a:lnTo>
                  <a:lnTo>
                    <a:pt x="0" y="32687"/>
                  </a:lnTo>
                  <a:lnTo>
                    <a:pt x="930" y="33080"/>
                  </a:lnTo>
                  <a:lnTo>
                    <a:pt x="7259" y="33763"/>
                  </a:lnTo>
                  <a:lnTo>
                    <a:pt x="15620" y="41147"/>
                  </a:lnTo>
                  <a:lnTo>
                    <a:pt x="21016" y="41981"/>
                  </a:lnTo>
                  <a:lnTo>
                    <a:pt x="28573" y="42229"/>
                  </a:lnTo>
                  <a:lnTo>
                    <a:pt x="34004" y="44795"/>
                  </a:lnTo>
                  <a:lnTo>
                    <a:pt x="39554" y="48131"/>
                  </a:lnTo>
                  <a:lnTo>
                    <a:pt x="49105" y="50448"/>
                  </a:lnTo>
                  <a:lnTo>
                    <a:pt x="62406" y="50769"/>
                  </a:lnTo>
                  <a:lnTo>
                    <a:pt x="67856" y="53295"/>
                  </a:lnTo>
                  <a:lnTo>
                    <a:pt x="82602" y="64852"/>
                  </a:lnTo>
                  <a:lnTo>
                    <a:pt x="91533" y="67354"/>
                  </a:lnTo>
                  <a:lnTo>
                    <a:pt x="110000" y="84633"/>
                  </a:lnTo>
                  <a:lnTo>
                    <a:pt x="110031" y="91953"/>
                  </a:lnTo>
                  <a:lnTo>
                    <a:pt x="102744" y="100319"/>
                  </a:lnTo>
                  <a:lnTo>
                    <a:pt x="94380" y="101488"/>
                  </a:lnTo>
                  <a:lnTo>
                    <a:pt x="53582" y="101600"/>
                  </a:lnTo>
                  <a:lnTo>
                    <a:pt x="25367" y="101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4" name="SMARTInkShape-1574"/>
            <p:cNvSpPr/>
            <p:nvPr/>
          </p:nvSpPr>
          <p:spPr>
            <a:xfrm>
              <a:off x="9203267" y="3911600"/>
              <a:ext cx="16934" cy="177801"/>
            </a:xfrm>
            <a:custGeom>
              <a:avLst/>
              <a:gdLst/>
              <a:ahLst/>
              <a:cxnLst/>
              <a:rect l="0" t="0" r="0" b="0"/>
              <a:pathLst>
                <a:path w="16934" h="177801">
                  <a:moveTo>
                    <a:pt x="0" y="0"/>
                  </a:moveTo>
                  <a:lnTo>
                    <a:pt x="0" y="42182"/>
                  </a:lnTo>
                  <a:lnTo>
                    <a:pt x="0" y="62193"/>
                  </a:lnTo>
                  <a:lnTo>
                    <a:pt x="8313" y="101447"/>
                  </a:lnTo>
                  <a:lnTo>
                    <a:pt x="8458" y="121346"/>
                  </a:lnTo>
                  <a:lnTo>
                    <a:pt x="10971" y="126996"/>
                  </a:lnTo>
                  <a:lnTo>
                    <a:pt x="14283" y="132643"/>
                  </a:lnTo>
                  <a:lnTo>
                    <a:pt x="16149" y="142051"/>
                  </a:lnTo>
                  <a:lnTo>
                    <a:pt x="16933" y="177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5" name="SMARTInkShape-1575"/>
            <p:cNvSpPr/>
            <p:nvPr/>
          </p:nvSpPr>
          <p:spPr>
            <a:xfrm>
              <a:off x="9314510" y="4038600"/>
              <a:ext cx="24224" cy="152401"/>
            </a:xfrm>
            <a:custGeom>
              <a:avLst/>
              <a:gdLst/>
              <a:ahLst/>
              <a:cxnLst/>
              <a:rect l="0" t="0" r="0" b="0"/>
              <a:pathLst>
                <a:path w="24224" h="152401">
                  <a:moveTo>
                    <a:pt x="7290" y="0"/>
                  </a:moveTo>
                  <a:lnTo>
                    <a:pt x="7290" y="37631"/>
                  </a:lnTo>
                  <a:lnTo>
                    <a:pt x="4781" y="42752"/>
                  </a:lnTo>
                  <a:lnTo>
                    <a:pt x="1471" y="48164"/>
                  </a:lnTo>
                  <a:lnTo>
                    <a:pt x="0" y="53705"/>
                  </a:lnTo>
                  <a:lnTo>
                    <a:pt x="549" y="56499"/>
                  </a:lnTo>
                  <a:lnTo>
                    <a:pt x="5680" y="67744"/>
                  </a:lnTo>
                  <a:lnTo>
                    <a:pt x="7288" y="107493"/>
                  </a:lnTo>
                  <a:lnTo>
                    <a:pt x="13991" y="118938"/>
                  </a:lnTo>
                  <a:lnTo>
                    <a:pt x="15726" y="142268"/>
                  </a:lnTo>
                  <a:lnTo>
                    <a:pt x="24223" y="152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6" name="SMARTInkShape-1576"/>
            <p:cNvSpPr/>
            <p:nvPr/>
          </p:nvSpPr>
          <p:spPr>
            <a:xfrm>
              <a:off x="9372600" y="4030134"/>
              <a:ext cx="84665" cy="160867"/>
            </a:xfrm>
            <a:custGeom>
              <a:avLst/>
              <a:gdLst/>
              <a:ahLst/>
              <a:cxnLst/>
              <a:rect l="0" t="0" r="0" b="0"/>
              <a:pathLst>
                <a:path w="84665" h="160867">
                  <a:moveTo>
                    <a:pt x="0" y="25399"/>
                  </a:moveTo>
                  <a:lnTo>
                    <a:pt x="0" y="4084"/>
                  </a:lnTo>
                  <a:lnTo>
                    <a:pt x="940" y="2722"/>
                  </a:lnTo>
                  <a:lnTo>
                    <a:pt x="2509" y="1815"/>
                  </a:lnTo>
                  <a:lnTo>
                    <a:pt x="8624" y="239"/>
                  </a:lnTo>
                  <a:lnTo>
                    <a:pt x="37071" y="0"/>
                  </a:lnTo>
                  <a:lnTo>
                    <a:pt x="42503" y="2508"/>
                  </a:lnTo>
                  <a:lnTo>
                    <a:pt x="57236" y="14052"/>
                  </a:lnTo>
                  <a:lnTo>
                    <a:pt x="66166" y="16553"/>
                  </a:lnTo>
                  <a:lnTo>
                    <a:pt x="74885" y="24189"/>
                  </a:lnTo>
                  <a:lnTo>
                    <a:pt x="75617" y="27370"/>
                  </a:lnTo>
                  <a:lnTo>
                    <a:pt x="75812" y="29536"/>
                  </a:lnTo>
                  <a:lnTo>
                    <a:pt x="78536" y="34450"/>
                  </a:lnTo>
                  <a:lnTo>
                    <a:pt x="83455" y="40776"/>
                  </a:lnTo>
                  <a:lnTo>
                    <a:pt x="84428" y="48785"/>
                  </a:lnTo>
                  <a:lnTo>
                    <a:pt x="84664" y="70913"/>
                  </a:lnTo>
                  <a:lnTo>
                    <a:pt x="82157" y="76358"/>
                  </a:lnTo>
                  <a:lnTo>
                    <a:pt x="77376" y="83025"/>
                  </a:lnTo>
                  <a:lnTo>
                    <a:pt x="75491" y="95980"/>
                  </a:lnTo>
                  <a:lnTo>
                    <a:pt x="73847" y="97853"/>
                  </a:lnTo>
                  <a:lnTo>
                    <a:pt x="71809" y="99102"/>
                  </a:lnTo>
                  <a:lnTo>
                    <a:pt x="70451" y="100875"/>
                  </a:lnTo>
                  <a:lnTo>
                    <a:pt x="68942" y="105354"/>
                  </a:lnTo>
                  <a:lnTo>
                    <a:pt x="63253" y="110480"/>
                  </a:lnTo>
                  <a:lnTo>
                    <a:pt x="56335" y="115895"/>
                  </a:lnTo>
                  <a:lnTo>
                    <a:pt x="51498" y="123291"/>
                  </a:lnTo>
                  <a:lnTo>
                    <a:pt x="39232" y="131006"/>
                  </a:lnTo>
                  <a:lnTo>
                    <a:pt x="36252" y="135993"/>
                  </a:lnTo>
                  <a:lnTo>
                    <a:pt x="35456" y="138639"/>
                  </a:lnTo>
                  <a:lnTo>
                    <a:pt x="33986" y="140404"/>
                  </a:lnTo>
                  <a:lnTo>
                    <a:pt x="29843" y="142364"/>
                  </a:lnTo>
                  <a:lnTo>
                    <a:pt x="22222" y="143467"/>
                  </a:lnTo>
                  <a:lnTo>
                    <a:pt x="20460" y="144564"/>
                  </a:lnTo>
                  <a:lnTo>
                    <a:pt x="19285" y="146235"/>
                  </a:lnTo>
                  <a:lnTo>
                    <a:pt x="17398" y="151182"/>
                  </a:lnTo>
                  <a:lnTo>
                    <a:pt x="14632" y="151858"/>
                  </a:lnTo>
                  <a:lnTo>
                    <a:pt x="12577" y="152039"/>
                  </a:lnTo>
                  <a:lnTo>
                    <a:pt x="11208" y="153099"/>
                  </a:lnTo>
                  <a:lnTo>
                    <a:pt x="8480" y="160819"/>
                  </a:lnTo>
                  <a:lnTo>
                    <a:pt x="8476" y="160835"/>
                  </a:lnTo>
                  <a:lnTo>
                    <a:pt x="21080" y="160866"/>
                  </a:lnTo>
                  <a:lnTo>
                    <a:pt x="25988" y="158358"/>
                  </a:lnTo>
                  <a:lnTo>
                    <a:pt x="32310" y="153577"/>
                  </a:lnTo>
                  <a:lnTo>
                    <a:pt x="40319" y="152632"/>
                  </a:lnTo>
                  <a:lnTo>
                    <a:pt x="54830" y="152409"/>
                  </a:lnTo>
                  <a:lnTo>
                    <a:pt x="59803" y="149895"/>
                  </a:lnTo>
                  <a:lnTo>
                    <a:pt x="65150" y="146583"/>
                  </a:lnTo>
                  <a:lnTo>
                    <a:pt x="76200" y="143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7" name="SMARTInkShape-1577"/>
            <p:cNvSpPr/>
            <p:nvPr/>
          </p:nvSpPr>
          <p:spPr>
            <a:xfrm>
              <a:off x="9516533" y="4157133"/>
              <a:ext cx="1" cy="33868"/>
            </a:xfrm>
            <a:custGeom>
              <a:avLst/>
              <a:gdLst/>
              <a:ahLst/>
              <a:cxnLst/>
              <a:rect l="0" t="0" r="0" b="0"/>
              <a:pathLst>
                <a:path w="1" h="33868">
                  <a:moveTo>
                    <a:pt x="0" y="0"/>
                  </a:moveTo>
                  <a:lnTo>
                    <a:pt x="0" y="33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8" name="SMARTInkShape-1578"/>
            <p:cNvSpPr/>
            <p:nvPr/>
          </p:nvSpPr>
          <p:spPr>
            <a:xfrm>
              <a:off x="9558867" y="4038600"/>
              <a:ext cx="93131" cy="152401"/>
            </a:xfrm>
            <a:custGeom>
              <a:avLst/>
              <a:gdLst/>
              <a:ahLst/>
              <a:cxnLst/>
              <a:rect l="0" t="0" r="0" b="0"/>
              <a:pathLst>
                <a:path w="93131" h="152401">
                  <a:moveTo>
                    <a:pt x="42333" y="8467"/>
                  </a:moveTo>
                  <a:lnTo>
                    <a:pt x="50451" y="349"/>
                  </a:lnTo>
                  <a:lnTo>
                    <a:pt x="59263" y="0"/>
                  </a:lnTo>
                  <a:lnTo>
                    <a:pt x="59266" y="7289"/>
                  </a:lnTo>
                  <a:lnTo>
                    <a:pt x="58326" y="7682"/>
                  </a:lnTo>
                  <a:lnTo>
                    <a:pt x="51976" y="8363"/>
                  </a:lnTo>
                  <a:lnTo>
                    <a:pt x="51322" y="10929"/>
                  </a:lnTo>
                  <a:lnTo>
                    <a:pt x="51148" y="12931"/>
                  </a:lnTo>
                  <a:lnTo>
                    <a:pt x="50091" y="14265"/>
                  </a:lnTo>
                  <a:lnTo>
                    <a:pt x="42439" y="16902"/>
                  </a:lnTo>
                  <a:lnTo>
                    <a:pt x="34218" y="16933"/>
                  </a:lnTo>
                  <a:lnTo>
                    <a:pt x="27177" y="22752"/>
                  </a:lnTo>
                  <a:lnTo>
                    <a:pt x="19444" y="24615"/>
                  </a:lnTo>
                  <a:lnTo>
                    <a:pt x="0" y="25400"/>
                  </a:lnTo>
                  <a:lnTo>
                    <a:pt x="0" y="41156"/>
                  </a:lnTo>
                  <a:lnTo>
                    <a:pt x="940" y="41548"/>
                  </a:lnTo>
                  <a:lnTo>
                    <a:pt x="4494" y="41985"/>
                  </a:lnTo>
                  <a:lnTo>
                    <a:pt x="5818" y="43041"/>
                  </a:lnTo>
                  <a:lnTo>
                    <a:pt x="8421" y="50641"/>
                  </a:lnTo>
                  <a:lnTo>
                    <a:pt x="8435" y="50694"/>
                  </a:lnTo>
                  <a:lnTo>
                    <a:pt x="8463" y="58081"/>
                  </a:lnTo>
                  <a:lnTo>
                    <a:pt x="16585" y="67354"/>
                  </a:lnTo>
                  <a:lnTo>
                    <a:pt x="16830" y="72115"/>
                  </a:lnTo>
                  <a:lnTo>
                    <a:pt x="17805" y="73477"/>
                  </a:lnTo>
                  <a:lnTo>
                    <a:pt x="19396" y="74385"/>
                  </a:lnTo>
                  <a:lnTo>
                    <a:pt x="25048" y="76093"/>
                  </a:lnTo>
                  <a:lnTo>
                    <a:pt x="29790" y="76169"/>
                  </a:lnTo>
                  <a:lnTo>
                    <a:pt x="31148" y="77119"/>
                  </a:lnTo>
                  <a:lnTo>
                    <a:pt x="32055" y="78695"/>
                  </a:lnTo>
                  <a:lnTo>
                    <a:pt x="33865" y="84663"/>
                  </a:lnTo>
                  <a:lnTo>
                    <a:pt x="33865" y="84664"/>
                  </a:lnTo>
                  <a:lnTo>
                    <a:pt x="33866" y="84667"/>
                  </a:lnTo>
                  <a:lnTo>
                    <a:pt x="38361" y="84667"/>
                  </a:lnTo>
                  <a:lnTo>
                    <a:pt x="39685" y="83726"/>
                  </a:lnTo>
                  <a:lnTo>
                    <a:pt x="40568" y="82158"/>
                  </a:lnTo>
                  <a:lnTo>
                    <a:pt x="42230" y="76549"/>
                  </a:lnTo>
                  <a:lnTo>
                    <a:pt x="74917" y="76200"/>
                  </a:lnTo>
                  <a:lnTo>
                    <a:pt x="83378" y="83489"/>
                  </a:lnTo>
                  <a:lnTo>
                    <a:pt x="84285" y="88813"/>
                  </a:lnTo>
                  <a:lnTo>
                    <a:pt x="84553" y="91853"/>
                  </a:lnTo>
                  <a:lnTo>
                    <a:pt x="85533" y="92280"/>
                  </a:lnTo>
                  <a:lnTo>
                    <a:pt x="89127" y="92754"/>
                  </a:lnTo>
                  <a:lnTo>
                    <a:pt x="90463" y="93821"/>
                  </a:lnTo>
                  <a:lnTo>
                    <a:pt x="91946" y="97515"/>
                  </a:lnTo>
                  <a:lnTo>
                    <a:pt x="93130" y="122639"/>
                  </a:lnTo>
                  <a:lnTo>
                    <a:pt x="92190" y="124093"/>
                  </a:lnTo>
                  <a:lnTo>
                    <a:pt x="90624" y="125062"/>
                  </a:lnTo>
                  <a:lnTo>
                    <a:pt x="85843" y="126617"/>
                  </a:lnTo>
                  <a:lnTo>
                    <a:pt x="85189" y="129338"/>
                  </a:lnTo>
                  <a:lnTo>
                    <a:pt x="84770" y="134256"/>
                  </a:lnTo>
                  <a:lnTo>
                    <a:pt x="77386" y="142650"/>
                  </a:lnTo>
                  <a:lnTo>
                    <a:pt x="69675" y="144621"/>
                  </a:lnTo>
                  <a:lnTo>
                    <a:pt x="61827" y="149677"/>
                  </a:lnTo>
                  <a:lnTo>
                    <a:pt x="52438" y="152041"/>
                  </a:lnTo>
                  <a:lnTo>
                    <a:pt x="29510" y="152400"/>
                  </a:lnTo>
                  <a:lnTo>
                    <a:pt x="28141" y="151459"/>
                  </a:lnTo>
                  <a:lnTo>
                    <a:pt x="27227" y="149892"/>
                  </a:lnTo>
                  <a:lnTo>
                    <a:pt x="25400" y="143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9" name="SMARTInkShape-1579"/>
            <p:cNvSpPr/>
            <p:nvPr/>
          </p:nvSpPr>
          <p:spPr>
            <a:xfrm>
              <a:off x="9711267" y="4038983"/>
              <a:ext cx="84664" cy="126618"/>
            </a:xfrm>
            <a:custGeom>
              <a:avLst/>
              <a:gdLst/>
              <a:ahLst/>
              <a:cxnLst/>
              <a:rect l="0" t="0" r="0" b="0"/>
              <a:pathLst>
                <a:path w="84664" h="126618">
                  <a:moveTo>
                    <a:pt x="0" y="8084"/>
                  </a:moveTo>
                  <a:lnTo>
                    <a:pt x="0" y="49699"/>
                  </a:lnTo>
                  <a:lnTo>
                    <a:pt x="0" y="91080"/>
                  </a:lnTo>
                  <a:lnTo>
                    <a:pt x="0" y="104388"/>
                  </a:lnTo>
                  <a:lnTo>
                    <a:pt x="940" y="106154"/>
                  </a:lnTo>
                  <a:lnTo>
                    <a:pt x="2509" y="107330"/>
                  </a:lnTo>
                  <a:lnTo>
                    <a:pt x="4494" y="108115"/>
                  </a:lnTo>
                  <a:lnTo>
                    <a:pt x="5818" y="109578"/>
                  </a:lnTo>
                  <a:lnTo>
                    <a:pt x="7290" y="113714"/>
                  </a:lnTo>
                  <a:lnTo>
                    <a:pt x="8623" y="115193"/>
                  </a:lnTo>
                  <a:lnTo>
                    <a:pt x="12613" y="116836"/>
                  </a:lnTo>
                  <a:lnTo>
                    <a:pt x="14053" y="118215"/>
                  </a:lnTo>
                  <a:lnTo>
                    <a:pt x="15652" y="122256"/>
                  </a:lnTo>
                  <a:lnTo>
                    <a:pt x="17020" y="123710"/>
                  </a:lnTo>
                  <a:lnTo>
                    <a:pt x="24111" y="126234"/>
                  </a:lnTo>
                  <a:lnTo>
                    <a:pt x="57945" y="126617"/>
                  </a:lnTo>
                  <a:lnTo>
                    <a:pt x="65765" y="120799"/>
                  </a:lnTo>
                  <a:lnTo>
                    <a:pt x="70935" y="119328"/>
                  </a:lnTo>
                  <a:lnTo>
                    <a:pt x="72690" y="117994"/>
                  </a:lnTo>
                  <a:lnTo>
                    <a:pt x="82696" y="101043"/>
                  </a:lnTo>
                  <a:lnTo>
                    <a:pt x="84634" y="78315"/>
                  </a:lnTo>
                  <a:lnTo>
                    <a:pt x="84663" y="64252"/>
                  </a:lnTo>
                  <a:lnTo>
                    <a:pt x="82157" y="58761"/>
                  </a:lnTo>
                  <a:lnTo>
                    <a:pt x="78848" y="53184"/>
                  </a:lnTo>
                  <a:lnTo>
                    <a:pt x="76043" y="44756"/>
                  </a:lnTo>
                  <a:lnTo>
                    <a:pt x="70613" y="36301"/>
                  </a:lnTo>
                  <a:lnTo>
                    <a:pt x="67646" y="27837"/>
                  </a:lnTo>
                  <a:lnTo>
                    <a:pt x="55154" y="12551"/>
                  </a:lnTo>
                  <a:lnTo>
                    <a:pt x="50225" y="10069"/>
                  </a:lnTo>
                  <a:lnTo>
                    <a:pt x="47595" y="9407"/>
                  </a:lnTo>
                  <a:lnTo>
                    <a:pt x="33816" y="1557"/>
                  </a:lnTo>
                  <a:lnTo>
                    <a:pt x="22567" y="0"/>
                  </a:lnTo>
                  <a:lnTo>
                    <a:pt x="16929" y="2296"/>
                  </a:lnTo>
                  <a:lnTo>
                    <a:pt x="8466" y="80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7" name="SMARTInkShape-Group328"/>
          <p:cNvGrpSpPr/>
          <p:nvPr/>
        </p:nvGrpSpPr>
        <p:grpSpPr>
          <a:xfrm>
            <a:off x="8441267" y="4487333"/>
            <a:ext cx="736249" cy="372535"/>
            <a:chOff x="8441267" y="4487333"/>
            <a:chExt cx="736249" cy="372535"/>
          </a:xfrm>
        </p:grpSpPr>
        <p:sp>
          <p:nvSpPr>
            <p:cNvPr id="561" name="SMARTInkShape-1580"/>
            <p:cNvSpPr/>
            <p:nvPr/>
          </p:nvSpPr>
          <p:spPr>
            <a:xfrm>
              <a:off x="8527121" y="4614437"/>
              <a:ext cx="151213" cy="169231"/>
            </a:xfrm>
            <a:custGeom>
              <a:avLst/>
              <a:gdLst/>
              <a:ahLst/>
              <a:cxnLst/>
              <a:rect l="0" t="0" r="0" b="0"/>
              <a:pathLst>
                <a:path w="151213" h="169231">
                  <a:moveTo>
                    <a:pt x="75012" y="16830"/>
                  </a:moveTo>
                  <a:lnTo>
                    <a:pt x="75012" y="57952"/>
                  </a:lnTo>
                  <a:lnTo>
                    <a:pt x="75012" y="76096"/>
                  </a:lnTo>
                  <a:lnTo>
                    <a:pt x="75012" y="35053"/>
                  </a:lnTo>
                  <a:lnTo>
                    <a:pt x="75012" y="29650"/>
                  </a:lnTo>
                  <a:lnTo>
                    <a:pt x="74072" y="28199"/>
                  </a:lnTo>
                  <a:lnTo>
                    <a:pt x="72504" y="27232"/>
                  </a:lnTo>
                  <a:lnTo>
                    <a:pt x="70518" y="26587"/>
                  </a:lnTo>
                  <a:lnTo>
                    <a:pt x="69193" y="25216"/>
                  </a:lnTo>
                  <a:lnTo>
                    <a:pt x="66894" y="18120"/>
                  </a:lnTo>
                  <a:lnTo>
                    <a:pt x="66648" y="12717"/>
                  </a:lnTo>
                  <a:lnTo>
                    <a:pt x="65673" y="11266"/>
                  </a:lnTo>
                  <a:lnTo>
                    <a:pt x="64083" y="10298"/>
                  </a:lnTo>
                  <a:lnTo>
                    <a:pt x="58183" y="8397"/>
                  </a:lnTo>
                  <a:lnTo>
                    <a:pt x="58109" y="3878"/>
                  </a:lnTo>
                  <a:lnTo>
                    <a:pt x="57159" y="2551"/>
                  </a:lnTo>
                  <a:lnTo>
                    <a:pt x="50792" y="246"/>
                  </a:lnTo>
                  <a:lnTo>
                    <a:pt x="45467" y="0"/>
                  </a:lnTo>
                  <a:lnTo>
                    <a:pt x="44026" y="906"/>
                  </a:lnTo>
                  <a:lnTo>
                    <a:pt x="43067" y="2451"/>
                  </a:lnTo>
                  <a:lnTo>
                    <a:pt x="41526" y="7195"/>
                  </a:lnTo>
                  <a:lnTo>
                    <a:pt x="38806" y="7844"/>
                  </a:lnTo>
                  <a:lnTo>
                    <a:pt x="33889" y="8260"/>
                  </a:lnTo>
                  <a:lnTo>
                    <a:pt x="8569" y="32474"/>
                  </a:lnTo>
                  <a:lnTo>
                    <a:pt x="7661" y="37876"/>
                  </a:lnTo>
                  <a:lnTo>
                    <a:pt x="7392" y="45434"/>
                  </a:lnTo>
                  <a:lnTo>
                    <a:pt x="6413" y="47188"/>
                  </a:lnTo>
                  <a:lnTo>
                    <a:pt x="4821" y="48357"/>
                  </a:lnTo>
                  <a:lnTo>
                    <a:pt x="2818" y="49137"/>
                  </a:lnTo>
                  <a:lnTo>
                    <a:pt x="1482" y="50598"/>
                  </a:lnTo>
                  <a:lnTo>
                    <a:pt x="0" y="54729"/>
                  </a:lnTo>
                  <a:lnTo>
                    <a:pt x="545" y="57148"/>
                  </a:lnTo>
                  <a:lnTo>
                    <a:pt x="5669" y="67789"/>
                  </a:lnTo>
                  <a:lnTo>
                    <a:pt x="8201" y="90442"/>
                  </a:lnTo>
                  <a:lnTo>
                    <a:pt x="21923" y="109977"/>
                  </a:lnTo>
                  <a:lnTo>
                    <a:pt x="24135" y="115614"/>
                  </a:lnTo>
                  <a:lnTo>
                    <a:pt x="29730" y="124076"/>
                  </a:lnTo>
                  <a:lnTo>
                    <a:pt x="32746" y="132541"/>
                  </a:lnTo>
                  <a:lnTo>
                    <a:pt x="44348" y="146652"/>
                  </a:lnTo>
                  <a:lnTo>
                    <a:pt x="49781" y="149788"/>
                  </a:lnTo>
                  <a:lnTo>
                    <a:pt x="52547" y="150624"/>
                  </a:lnTo>
                  <a:lnTo>
                    <a:pt x="54392" y="152122"/>
                  </a:lnTo>
                  <a:lnTo>
                    <a:pt x="57927" y="157785"/>
                  </a:lnTo>
                  <a:lnTo>
                    <a:pt x="80734" y="167936"/>
                  </a:lnTo>
                  <a:lnTo>
                    <a:pt x="110600" y="169195"/>
                  </a:lnTo>
                  <a:lnTo>
                    <a:pt x="151212" y="1692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2" name="SMARTInkShape-1581"/>
            <p:cNvSpPr/>
            <p:nvPr/>
          </p:nvSpPr>
          <p:spPr>
            <a:xfrm>
              <a:off x="8441267" y="4555067"/>
              <a:ext cx="127001" cy="304801"/>
            </a:xfrm>
            <a:custGeom>
              <a:avLst/>
              <a:gdLst/>
              <a:ahLst/>
              <a:cxnLst/>
              <a:rect l="0" t="0" r="0" b="0"/>
              <a:pathLst>
                <a:path w="127001" h="304801">
                  <a:moveTo>
                    <a:pt x="16933" y="0"/>
                  </a:moveTo>
                  <a:lnTo>
                    <a:pt x="8569" y="0"/>
                  </a:lnTo>
                  <a:lnTo>
                    <a:pt x="8466" y="29439"/>
                  </a:lnTo>
                  <a:lnTo>
                    <a:pt x="5958" y="34408"/>
                  </a:lnTo>
                  <a:lnTo>
                    <a:pt x="2647" y="39751"/>
                  </a:lnTo>
                  <a:lnTo>
                    <a:pt x="522" y="50847"/>
                  </a:lnTo>
                  <a:lnTo>
                    <a:pt x="1" y="91251"/>
                  </a:lnTo>
                  <a:lnTo>
                    <a:pt x="0" y="129354"/>
                  </a:lnTo>
                  <a:lnTo>
                    <a:pt x="0" y="168077"/>
                  </a:lnTo>
                  <a:lnTo>
                    <a:pt x="0" y="209763"/>
                  </a:lnTo>
                  <a:lnTo>
                    <a:pt x="940" y="223124"/>
                  </a:lnTo>
                  <a:lnTo>
                    <a:pt x="4494" y="230242"/>
                  </a:lnTo>
                  <a:lnTo>
                    <a:pt x="6759" y="232517"/>
                  </a:lnTo>
                  <a:lnTo>
                    <a:pt x="19902" y="240962"/>
                  </a:lnTo>
                  <a:lnTo>
                    <a:pt x="22956" y="246010"/>
                  </a:lnTo>
                  <a:lnTo>
                    <a:pt x="25254" y="251390"/>
                  </a:lnTo>
                  <a:lnTo>
                    <a:pt x="37041" y="265317"/>
                  </a:lnTo>
                  <a:lnTo>
                    <a:pt x="64146" y="284105"/>
                  </a:lnTo>
                  <a:lnTo>
                    <a:pt x="90253" y="295009"/>
                  </a:lnTo>
                  <a:lnTo>
                    <a:pt x="127000" y="304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3" name="SMARTInkShape-1582"/>
            <p:cNvSpPr/>
            <p:nvPr/>
          </p:nvSpPr>
          <p:spPr>
            <a:xfrm>
              <a:off x="8644467" y="4538482"/>
              <a:ext cx="177796" cy="321386"/>
            </a:xfrm>
            <a:custGeom>
              <a:avLst/>
              <a:gdLst/>
              <a:ahLst/>
              <a:cxnLst/>
              <a:rect l="0" t="0" r="0" b="0"/>
              <a:pathLst>
                <a:path w="177796" h="321386">
                  <a:moveTo>
                    <a:pt x="0" y="8118"/>
                  </a:moveTo>
                  <a:lnTo>
                    <a:pt x="0" y="0"/>
                  </a:lnTo>
                  <a:lnTo>
                    <a:pt x="0" y="6972"/>
                  </a:lnTo>
                  <a:lnTo>
                    <a:pt x="940" y="7354"/>
                  </a:lnTo>
                  <a:lnTo>
                    <a:pt x="4494" y="7778"/>
                  </a:lnTo>
                  <a:lnTo>
                    <a:pt x="5819" y="8833"/>
                  </a:lnTo>
                  <a:lnTo>
                    <a:pt x="7289" y="12512"/>
                  </a:lnTo>
                  <a:lnTo>
                    <a:pt x="8623" y="13870"/>
                  </a:lnTo>
                  <a:lnTo>
                    <a:pt x="12613" y="15378"/>
                  </a:lnTo>
                  <a:lnTo>
                    <a:pt x="14053" y="16721"/>
                  </a:lnTo>
                  <a:lnTo>
                    <a:pt x="15653" y="20722"/>
                  </a:lnTo>
                  <a:lnTo>
                    <a:pt x="17021" y="22165"/>
                  </a:lnTo>
                  <a:lnTo>
                    <a:pt x="28606" y="29166"/>
                  </a:lnTo>
                  <a:lnTo>
                    <a:pt x="36802" y="36723"/>
                  </a:lnTo>
                  <a:lnTo>
                    <a:pt x="39874" y="42155"/>
                  </a:lnTo>
                  <a:lnTo>
                    <a:pt x="40694" y="44920"/>
                  </a:lnTo>
                  <a:lnTo>
                    <a:pt x="43121" y="46764"/>
                  </a:lnTo>
                  <a:lnTo>
                    <a:pt x="58028" y="52232"/>
                  </a:lnTo>
                  <a:lnTo>
                    <a:pt x="87466" y="78704"/>
                  </a:lnTo>
                  <a:lnTo>
                    <a:pt x="90615" y="84332"/>
                  </a:lnTo>
                  <a:lnTo>
                    <a:pt x="91455" y="87149"/>
                  </a:lnTo>
                  <a:lnTo>
                    <a:pt x="97403" y="92789"/>
                  </a:lnTo>
                  <a:lnTo>
                    <a:pt x="112060" y="104075"/>
                  </a:lnTo>
                  <a:lnTo>
                    <a:pt x="115656" y="109718"/>
                  </a:lnTo>
                  <a:lnTo>
                    <a:pt x="124914" y="129647"/>
                  </a:lnTo>
                  <a:lnTo>
                    <a:pt x="141468" y="151896"/>
                  </a:lnTo>
                  <a:lnTo>
                    <a:pt x="147940" y="167804"/>
                  </a:lnTo>
                  <a:lnTo>
                    <a:pt x="158514" y="185391"/>
                  </a:lnTo>
                  <a:lnTo>
                    <a:pt x="164896" y="201597"/>
                  </a:lnTo>
                  <a:lnTo>
                    <a:pt x="175450" y="219248"/>
                  </a:lnTo>
                  <a:lnTo>
                    <a:pt x="177491" y="234766"/>
                  </a:lnTo>
                  <a:lnTo>
                    <a:pt x="177795" y="272474"/>
                  </a:lnTo>
                  <a:lnTo>
                    <a:pt x="175290" y="278637"/>
                  </a:lnTo>
                  <a:lnTo>
                    <a:pt x="166015" y="290259"/>
                  </a:lnTo>
                  <a:lnTo>
                    <a:pt x="160647" y="293440"/>
                  </a:lnTo>
                  <a:lnTo>
                    <a:pt x="155124" y="295795"/>
                  </a:lnTo>
                  <a:lnTo>
                    <a:pt x="137136" y="311348"/>
                  </a:lnTo>
                  <a:lnTo>
                    <a:pt x="133699" y="312220"/>
                  </a:lnTo>
                  <a:lnTo>
                    <a:pt x="131466" y="312453"/>
                  </a:lnTo>
                  <a:lnTo>
                    <a:pt x="126476" y="315220"/>
                  </a:lnTo>
                  <a:lnTo>
                    <a:pt x="118533" y="32138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4" name="SMARTInkShape-1583"/>
            <p:cNvSpPr/>
            <p:nvPr/>
          </p:nvSpPr>
          <p:spPr>
            <a:xfrm>
              <a:off x="8898498" y="4699000"/>
              <a:ext cx="93103" cy="8364"/>
            </a:xfrm>
            <a:custGeom>
              <a:avLst/>
              <a:gdLst/>
              <a:ahLst/>
              <a:cxnLst/>
              <a:rect l="0" t="0" r="0" b="0"/>
              <a:pathLst>
                <a:path w="93103" h="8364">
                  <a:moveTo>
                    <a:pt x="8435" y="0"/>
                  </a:moveTo>
                  <a:lnTo>
                    <a:pt x="0" y="0"/>
                  </a:lnTo>
                  <a:lnTo>
                    <a:pt x="37623" y="0"/>
                  </a:lnTo>
                  <a:lnTo>
                    <a:pt x="39183" y="941"/>
                  </a:lnTo>
                  <a:lnTo>
                    <a:pt x="40222" y="2508"/>
                  </a:lnTo>
                  <a:lnTo>
                    <a:pt x="40915" y="4494"/>
                  </a:lnTo>
                  <a:lnTo>
                    <a:pt x="42318" y="5818"/>
                  </a:lnTo>
                  <a:lnTo>
                    <a:pt x="46385" y="7289"/>
                  </a:lnTo>
                  <a:lnTo>
                    <a:pt x="62168" y="8363"/>
                  </a:lnTo>
                  <a:lnTo>
                    <a:pt x="64012" y="7457"/>
                  </a:lnTo>
                  <a:lnTo>
                    <a:pt x="65242" y="5912"/>
                  </a:lnTo>
                  <a:lnTo>
                    <a:pt x="66063" y="3941"/>
                  </a:lnTo>
                  <a:lnTo>
                    <a:pt x="67550" y="2628"/>
                  </a:lnTo>
                  <a:lnTo>
                    <a:pt x="71711" y="1168"/>
                  </a:lnTo>
                  <a:lnTo>
                    <a:pt x="9310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5" name="SMARTInkShape-1584"/>
            <p:cNvSpPr/>
            <p:nvPr/>
          </p:nvSpPr>
          <p:spPr>
            <a:xfrm>
              <a:off x="9059333" y="4546603"/>
              <a:ext cx="118183" cy="118500"/>
            </a:xfrm>
            <a:custGeom>
              <a:avLst/>
              <a:gdLst/>
              <a:ahLst/>
              <a:cxnLst/>
              <a:rect l="0" t="0" r="0" b="0"/>
              <a:pathLst>
                <a:path w="118183" h="118500">
                  <a:moveTo>
                    <a:pt x="84667" y="16930"/>
                  </a:moveTo>
                  <a:lnTo>
                    <a:pt x="84667" y="9641"/>
                  </a:lnTo>
                  <a:lnTo>
                    <a:pt x="83727" y="9249"/>
                  </a:lnTo>
                  <a:lnTo>
                    <a:pt x="68943" y="8466"/>
                  </a:lnTo>
                  <a:lnTo>
                    <a:pt x="60550" y="1174"/>
                  </a:lnTo>
                  <a:lnTo>
                    <a:pt x="55153" y="346"/>
                  </a:lnTo>
                  <a:lnTo>
                    <a:pt x="29858" y="0"/>
                  </a:lnTo>
                  <a:lnTo>
                    <a:pt x="28372" y="940"/>
                  </a:lnTo>
                  <a:lnTo>
                    <a:pt x="27381" y="2507"/>
                  </a:lnTo>
                  <a:lnTo>
                    <a:pt x="26721" y="4492"/>
                  </a:lnTo>
                  <a:lnTo>
                    <a:pt x="25340" y="5816"/>
                  </a:lnTo>
                  <a:lnTo>
                    <a:pt x="17317" y="8360"/>
                  </a:lnTo>
                  <a:lnTo>
                    <a:pt x="4331" y="8460"/>
                  </a:lnTo>
                  <a:lnTo>
                    <a:pt x="2888" y="9403"/>
                  </a:lnTo>
                  <a:lnTo>
                    <a:pt x="1925" y="10971"/>
                  </a:lnTo>
                  <a:lnTo>
                    <a:pt x="2" y="16926"/>
                  </a:lnTo>
                  <a:lnTo>
                    <a:pt x="0" y="25294"/>
                  </a:lnTo>
                  <a:lnTo>
                    <a:pt x="4495" y="25366"/>
                  </a:lnTo>
                  <a:lnTo>
                    <a:pt x="9210" y="27892"/>
                  </a:lnTo>
                  <a:lnTo>
                    <a:pt x="14442" y="31209"/>
                  </a:lnTo>
                  <a:lnTo>
                    <a:pt x="25465" y="33340"/>
                  </a:lnTo>
                  <a:lnTo>
                    <a:pt x="37870" y="33833"/>
                  </a:lnTo>
                  <a:lnTo>
                    <a:pt x="42859" y="36359"/>
                  </a:lnTo>
                  <a:lnTo>
                    <a:pt x="48211" y="39676"/>
                  </a:lnTo>
                  <a:lnTo>
                    <a:pt x="78197" y="49589"/>
                  </a:lnTo>
                  <a:lnTo>
                    <a:pt x="80354" y="50932"/>
                  </a:lnTo>
                  <a:lnTo>
                    <a:pt x="81792" y="52769"/>
                  </a:lnTo>
                  <a:lnTo>
                    <a:pt x="82750" y="54934"/>
                  </a:lnTo>
                  <a:lnTo>
                    <a:pt x="84330" y="56377"/>
                  </a:lnTo>
                  <a:lnTo>
                    <a:pt x="88595" y="57981"/>
                  </a:lnTo>
                  <a:lnTo>
                    <a:pt x="96284" y="58883"/>
                  </a:lnTo>
                  <a:lnTo>
                    <a:pt x="98056" y="59951"/>
                  </a:lnTo>
                  <a:lnTo>
                    <a:pt x="99237" y="61604"/>
                  </a:lnTo>
                  <a:lnTo>
                    <a:pt x="100025" y="63646"/>
                  </a:lnTo>
                  <a:lnTo>
                    <a:pt x="101491" y="65007"/>
                  </a:lnTo>
                  <a:lnTo>
                    <a:pt x="108752" y="67372"/>
                  </a:lnTo>
                  <a:lnTo>
                    <a:pt x="109483" y="70080"/>
                  </a:lnTo>
                  <a:lnTo>
                    <a:pt x="109952" y="74988"/>
                  </a:lnTo>
                  <a:lnTo>
                    <a:pt x="117347" y="83381"/>
                  </a:lnTo>
                  <a:lnTo>
                    <a:pt x="118182" y="88778"/>
                  </a:lnTo>
                  <a:lnTo>
                    <a:pt x="117359" y="90229"/>
                  </a:lnTo>
                  <a:lnTo>
                    <a:pt x="115868" y="91196"/>
                  </a:lnTo>
                  <a:lnTo>
                    <a:pt x="113934" y="91841"/>
                  </a:lnTo>
                  <a:lnTo>
                    <a:pt x="112646" y="93211"/>
                  </a:lnTo>
                  <a:lnTo>
                    <a:pt x="109353" y="101678"/>
                  </a:lnTo>
                  <a:lnTo>
                    <a:pt x="102806" y="108773"/>
                  </a:lnTo>
                  <a:lnTo>
                    <a:pt x="95079" y="110750"/>
                  </a:lnTo>
                  <a:lnTo>
                    <a:pt x="86223" y="117320"/>
                  </a:lnTo>
                  <a:lnTo>
                    <a:pt x="80634" y="118172"/>
                  </a:lnTo>
                  <a:lnTo>
                    <a:pt x="62010" y="118499"/>
                  </a:lnTo>
                  <a:lnTo>
                    <a:pt x="57978" y="116007"/>
                  </a:lnTo>
                  <a:lnTo>
                    <a:pt x="52219" y="111238"/>
                  </a:lnTo>
                  <a:lnTo>
                    <a:pt x="46726" y="110412"/>
                  </a:lnTo>
                  <a:lnTo>
                    <a:pt x="45262" y="109355"/>
                  </a:lnTo>
                  <a:lnTo>
                    <a:pt x="44286" y="107709"/>
                  </a:lnTo>
                  <a:lnTo>
                    <a:pt x="43635" y="105672"/>
                  </a:lnTo>
                  <a:lnTo>
                    <a:pt x="42260" y="104314"/>
                  </a:lnTo>
                  <a:lnTo>
                    <a:pt x="38224" y="102805"/>
                  </a:lnTo>
                  <a:lnTo>
                    <a:pt x="25400" y="1015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6" name="SMARTInkShape-1585"/>
            <p:cNvSpPr/>
            <p:nvPr/>
          </p:nvSpPr>
          <p:spPr>
            <a:xfrm>
              <a:off x="9118600" y="4487333"/>
              <a:ext cx="33868" cy="211668"/>
            </a:xfrm>
            <a:custGeom>
              <a:avLst/>
              <a:gdLst/>
              <a:ahLst/>
              <a:cxnLst/>
              <a:rect l="0" t="0" r="0" b="0"/>
              <a:pathLst>
                <a:path w="33868" h="211668">
                  <a:moveTo>
                    <a:pt x="0" y="0"/>
                  </a:moveTo>
                  <a:lnTo>
                    <a:pt x="0" y="40528"/>
                  </a:lnTo>
                  <a:lnTo>
                    <a:pt x="0" y="78920"/>
                  </a:lnTo>
                  <a:lnTo>
                    <a:pt x="12613" y="117032"/>
                  </a:lnTo>
                  <a:lnTo>
                    <a:pt x="15654" y="128541"/>
                  </a:lnTo>
                  <a:lnTo>
                    <a:pt x="17621" y="146677"/>
                  </a:lnTo>
                  <a:lnTo>
                    <a:pt x="23585" y="162803"/>
                  </a:lnTo>
                  <a:lnTo>
                    <a:pt x="33867" y="211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70" name="SMARTInkShape-Group329"/>
          <p:cNvGrpSpPr/>
          <p:nvPr/>
        </p:nvGrpSpPr>
        <p:grpSpPr>
          <a:xfrm>
            <a:off x="9271000" y="4598589"/>
            <a:ext cx="355486" cy="202002"/>
            <a:chOff x="9271000" y="4598589"/>
            <a:chExt cx="355486" cy="202002"/>
          </a:xfrm>
        </p:grpSpPr>
        <p:sp>
          <p:nvSpPr>
            <p:cNvPr id="568" name="SMARTInkShape-1586"/>
            <p:cNvSpPr/>
            <p:nvPr/>
          </p:nvSpPr>
          <p:spPr>
            <a:xfrm>
              <a:off x="9271000" y="4609455"/>
              <a:ext cx="152401" cy="191136"/>
            </a:xfrm>
            <a:custGeom>
              <a:avLst/>
              <a:gdLst/>
              <a:ahLst/>
              <a:cxnLst/>
              <a:rect l="0" t="0" r="0" b="0"/>
              <a:pathLst>
                <a:path w="152401" h="191136">
                  <a:moveTo>
                    <a:pt x="0" y="30278"/>
                  </a:moveTo>
                  <a:lnTo>
                    <a:pt x="0" y="21915"/>
                  </a:lnTo>
                  <a:lnTo>
                    <a:pt x="16576" y="5237"/>
                  </a:lnTo>
                  <a:lnTo>
                    <a:pt x="54803" y="4878"/>
                  </a:lnTo>
                  <a:lnTo>
                    <a:pt x="59792" y="2370"/>
                  </a:lnTo>
                  <a:lnTo>
                    <a:pt x="62439" y="384"/>
                  </a:lnTo>
                  <a:lnTo>
                    <a:pt x="64204" y="0"/>
                  </a:lnTo>
                  <a:lnTo>
                    <a:pt x="65381" y="686"/>
                  </a:lnTo>
                  <a:lnTo>
                    <a:pt x="66164" y="2083"/>
                  </a:lnTo>
                  <a:lnTo>
                    <a:pt x="67629" y="3015"/>
                  </a:lnTo>
                  <a:lnTo>
                    <a:pt x="90664" y="12147"/>
                  </a:lnTo>
                  <a:lnTo>
                    <a:pt x="108084" y="27377"/>
                  </a:lnTo>
                  <a:lnTo>
                    <a:pt x="113262" y="28989"/>
                  </a:lnTo>
                  <a:lnTo>
                    <a:pt x="115019" y="30359"/>
                  </a:lnTo>
                  <a:lnTo>
                    <a:pt x="116970" y="34391"/>
                  </a:lnTo>
                  <a:lnTo>
                    <a:pt x="118529" y="67319"/>
                  </a:lnTo>
                  <a:lnTo>
                    <a:pt x="116023" y="72768"/>
                  </a:lnTo>
                  <a:lnTo>
                    <a:pt x="114037" y="75538"/>
                  </a:lnTo>
                  <a:lnTo>
                    <a:pt x="108080" y="96260"/>
                  </a:lnTo>
                  <a:lnTo>
                    <a:pt x="104480" y="102878"/>
                  </a:lnTo>
                  <a:lnTo>
                    <a:pt x="101513" y="111891"/>
                  </a:lnTo>
                  <a:lnTo>
                    <a:pt x="70226" y="148811"/>
                  </a:lnTo>
                  <a:lnTo>
                    <a:pt x="67901" y="154456"/>
                  </a:lnTo>
                  <a:lnTo>
                    <a:pt x="56095" y="168567"/>
                  </a:lnTo>
                  <a:lnTo>
                    <a:pt x="50645" y="171703"/>
                  </a:lnTo>
                  <a:lnTo>
                    <a:pt x="45086" y="174038"/>
                  </a:lnTo>
                  <a:lnTo>
                    <a:pt x="36668" y="179700"/>
                  </a:lnTo>
                  <a:lnTo>
                    <a:pt x="27069" y="182285"/>
                  </a:lnTo>
                  <a:lnTo>
                    <a:pt x="16944" y="191135"/>
                  </a:lnTo>
                  <a:lnTo>
                    <a:pt x="16935" y="183854"/>
                  </a:lnTo>
                  <a:lnTo>
                    <a:pt x="17874" y="183462"/>
                  </a:lnTo>
                  <a:lnTo>
                    <a:pt x="29546" y="182709"/>
                  </a:lnTo>
                  <a:lnTo>
                    <a:pt x="30985" y="181758"/>
                  </a:lnTo>
                  <a:lnTo>
                    <a:pt x="31945" y="180183"/>
                  </a:lnTo>
                  <a:lnTo>
                    <a:pt x="32586" y="178193"/>
                  </a:lnTo>
                  <a:lnTo>
                    <a:pt x="33954" y="176866"/>
                  </a:lnTo>
                  <a:lnTo>
                    <a:pt x="41045" y="174561"/>
                  </a:lnTo>
                  <a:lnTo>
                    <a:pt x="46446" y="174315"/>
                  </a:lnTo>
                  <a:lnTo>
                    <a:pt x="47898" y="173340"/>
                  </a:lnTo>
                  <a:lnTo>
                    <a:pt x="48865" y="171749"/>
                  </a:lnTo>
                  <a:lnTo>
                    <a:pt x="49510" y="169747"/>
                  </a:lnTo>
                  <a:lnTo>
                    <a:pt x="50881" y="168413"/>
                  </a:lnTo>
                  <a:lnTo>
                    <a:pt x="54912" y="166931"/>
                  </a:lnTo>
                  <a:lnTo>
                    <a:pt x="74185" y="164825"/>
                  </a:lnTo>
                  <a:lnTo>
                    <a:pt x="82083" y="159933"/>
                  </a:lnTo>
                  <a:lnTo>
                    <a:pt x="91492" y="157628"/>
                  </a:lnTo>
                  <a:lnTo>
                    <a:pt x="116973" y="157279"/>
                  </a:lnTo>
                  <a:lnTo>
                    <a:pt x="125686" y="164568"/>
                  </a:lnTo>
                  <a:lnTo>
                    <a:pt x="134175" y="165642"/>
                  </a:lnTo>
                  <a:lnTo>
                    <a:pt x="152400" y="1657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9" name="SMARTInkShape-1587"/>
            <p:cNvSpPr/>
            <p:nvPr/>
          </p:nvSpPr>
          <p:spPr>
            <a:xfrm>
              <a:off x="9448800" y="4598589"/>
              <a:ext cx="177686" cy="176609"/>
            </a:xfrm>
            <a:custGeom>
              <a:avLst/>
              <a:gdLst/>
              <a:ahLst/>
              <a:cxnLst/>
              <a:rect l="0" t="0" r="0" b="0"/>
              <a:pathLst>
                <a:path w="177686" h="176609">
                  <a:moveTo>
                    <a:pt x="42333" y="32678"/>
                  </a:moveTo>
                  <a:lnTo>
                    <a:pt x="33970" y="24314"/>
                  </a:lnTo>
                  <a:lnTo>
                    <a:pt x="33867" y="15754"/>
                  </a:lnTo>
                  <a:lnTo>
                    <a:pt x="33867" y="23035"/>
                  </a:lnTo>
                  <a:lnTo>
                    <a:pt x="32926" y="23427"/>
                  </a:lnTo>
                  <a:lnTo>
                    <a:pt x="29372" y="23863"/>
                  </a:lnTo>
                  <a:lnTo>
                    <a:pt x="28048" y="24919"/>
                  </a:lnTo>
                  <a:lnTo>
                    <a:pt x="25748" y="31470"/>
                  </a:lnTo>
                  <a:lnTo>
                    <a:pt x="25400" y="72195"/>
                  </a:lnTo>
                  <a:lnTo>
                    <a:pt x="25400" y="114522"/>
                  </a:lnTo>
                  <a:lnTo>
                    <a:pt x="25400" y="142772"/>
                  </a:lnTo>
                  <a:lnTo>
                    <a:pt x="26340" y="145585"/>
                  </a:lnTo>
                  <a:lnTo>
                    <a:pt x="27909" y="147460"/>
                  </a:lnTo>
                  <a:lnTo>
                    <a:pt x="29895" y="148710"/>
                  </a:lnTo>
                  <a:lnTo>
                    <a:pt x="31219" y="150484"/>
                  </a:lnTo>
                  <a:lnTo>
                    <a:pt x="35853" y="160091"/>
                  </a:lnTo>
                  <a:lnTo>
                    <a:pt x="46449" y="172167"/>
                  </a:lnTo>
                  <a:lnTo>
                    <a:pt x="51374" y="174636"/>
                  </a:lnTo>
                  <a:lnTo>
                    <a:pt x="65927" y="176351"/>
                  </a:lnTo>
                  <a:lnTo>
                    <a:pt x="100695" y="176608"/>
                  </a:lnTo>
                  <a:lnTo>
                    <a:pt x="108410" y="174101"/>
                  </a:lnTo>
                  <a:lnTo>
                    <a:pt x="114975" y="170792"/>
                  </a:lnTo>
                  <a:lnTo>
                    <a:pt x="132579" y="167436"/>
                  </a:lnTo>
                  <a:lnTo>
                    <a:pt x="150725" y="152745"/>
                  </a:lnTo>
                  <a:lnTo>
                    <a:pt x="165803" y="136860"/>
                  </a:lnTo>
                  <a:lnTo>
                    <a:pt x="171145" y="125763"/>
                  </a:lnTo>
                  <a:lnTo>
                    <a:pt x="174842" y="120145"/>
                  </a:lnTo>
                  <a:lnTo>
                    <a:pt x="176923" y="110753"/>
                  </a:lnTo>
                  <a:lnTo>
                    <a:pt x="177685" y="90298"/>
                  </a:lnTo>
                  <a:lnTo>
                    <a:pt x="175241" y="84001"/>
                  </a:lnTo>
                  <a:lnTo>
                    <a:pt x="171958" y="78065"/>
                  </a:lnTo>
                  <a:lnTo>
                    <a:pt x="169171" y="69435"/>
                  </a:lnTo>
                  <a:lnTo>
                    <a:pt x="146390" y="33202"/>
                  </a:lnTo>
                  <a:lnTo>
                    <a:pt x="145572" y="30205"/>
                  </a:lnTo>
                  <a:lnTo>
                    <a:pt x="139642" y="24366"/>
                  </a:lnTo>
                  <a:lnTo>
                    <a:pt x="118899" y="9800"/>
                  </a:lnTo>
                  <a:lnTo>
                    <a:pt x="107317" y="7776"/>
                  </a:lnTo>
                  <a:lnTo>
                    <a:pt x="90150" y="6435"/>
                  </a:lnTo>
                  <a:lnTo>
                    <a:pt x="74218" y="595"/>
                  </a:lnTo>
                  <a:lnTo>
                    <a:pt x="69234" y="0"/>
                  </a:lnTo>
                  <a:lnTo>
                    <a:pt x="61188" y="1848"/>
                  </a:lnTo>
                  <a:lnTo>
                    <a:pt x="54477" y="4865"/>
                  </a:lnTo>
                  <a:lnTo>
                    <a:pt x="27215" y="9644"/>
                  </a:lnTo>
                  <a:lnTo>
                    <a:pt x="20562" y="13033"/>
                  </a:lnTo>
                  <a:lnTo>
                    <a:pt x="14470" y="14539"/>
                  </a:lnTo>
                  <a:lnTo>
                    <a:pt x="12468" y="15881"/>
                  </a:lnTo>
                  <a:lnTo>
                    <a:pt x="11134" y="17717"/>
                  </a:lnTo>
                  <a:lnTo>
                    <a:pt x="0" y="41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75" name="SMARTInkShape-Group330"/>
          <p:cNvGrpSpPr/>
          <p:nvPr/>
        </p:nvGrpSpPr>
        <p:grpSpPr>
          <a:xfrm>
            <a:off x="10117668" y="1566333"/>
            <a:ext cx="355569" cy="262468"/>
            <a:chOff x="10117668" y="1566333"/>
            <a:chExt cx="355569" cy="262468"/>
          </a:xfrm>
        </p:grpSpPr>
        <p:sp>
          <p:nvSpPr>
            <p:cNvPr id="571" name="SMARTInkShape-1588"/>
            <p:cNvSpPr/>
            <p:nvPr/>
          </p:nvSpPr>
          <p:spPr>
            <a:xfrm>
              <a:off x="10236200" y="1608667"/>
              <a:ext cx="76201" cy="135467"/>
            </a:xfrm>
            <a:custGeom>
              <a:avLst/>
              <a:gdLst/>
              <a:ahLst/>
              <a:cxnLst/>
              <a:rect l="0" t="0" r="0" b="0"/>
              <a:pathLst>
                <a:path w="76201" h="135467">
                  <a:moveTo>
                    <a:pt x="0" y="135466"/>
                  </a:moveTo>
                  <a:lnTo>
                    <a:pt x="0" y="111601"/>
                  </a:lnTo>
                  <a:lnTo>
                    <a:pt x="5819" y="103610"/>
                  </a:lnTo>
                  <a:lnTo>
                    <a:pt x="8120" y="94699"/>
                  </a:lnTo>
                  <a:lnTo>
                    <a:pt x="8458" y="77766"/>
                  </a:lnTo>
                  <a:lnTo>
                    <a:pt x="14284" y="69750"/>
                  </a:lnTo>
                  <a:lnTo>
                    <a:pt x="16149" y="61850"/>
                  </a:lnTo>
                  <a:lnTo>
                    <a:pt x="16830" y="52441"/>
                  </a:lnTo>
                  <a:lnTo>
                    <a:pt x="22731" y="44364"/>
                  </a:lnTo>
                  <a:lnTo>
                    <a:pt x="25049" y="35435"/>
                  </a:lnTo>
                  <a:lnTo>
                    <a:pt x="32658" y="26714"/>
                  </a:lnTo>
                  <a:lnTo>
                    <a:pt x="33760" y="18225"/>
                  </a:lnTo>
                  <a:lnTo>
                    <a:pt x="50778" y="21"/>
                  </a:lnTo>
                  <a:lnTo>
                    <a:pt x="50791" y="9"/>
                  </a:lnTo>
                  <a:lnTo>
                    <a:pt x="58089" y="0"/>
                  </a:lnTo>
                  <a:lnTo>
                    <a:pt x="58481" y="941"/>
                  </a:lnTo>
                  <a:lnTo>
                    <a:pt x="59267" y="37047"/>
                  </a:lnTo>
                  <a:lnTo>
                    <a:pt x="60207" y="38809"/>
                  </a:lnTo>
                  <a:lnTo>
                    <a:pt x="61776" y="39984"/>
                  </a:lnTo>
                  <a:lnTo>
                    <a:pt x="63763" y="40767"/>
                  </a:lnTo>
                  <a:lnTo>
                    <a:pt x="65085" y="42230"/>
                  </a:lnTo>
                  <a:lnTo>
                    <a:pt x="66557" y="46364"/>
                  </a:lnTo>
                  <a:lnTo>
                    <a:pt x="67733" y="87838"/>
                  </a:lnTo>
                  <a:lnTo>
                    <a:pt x="70243" y="93289"/>
                  </a:lnTo>
                  <a:lnTo>
                    <a:pt x="73552" y="98846"/>
                  </a:lnTo>
                  <a:lnTo>
                    <a:pt x="75852" y="108403"/>
                  </a:lnTo>
                  <a:lnTo>
                    <a:pt x="76191" y="125431"/>
                  </a:lnTo>
                  <a:lnTo>
                    <a:pt x="75254" y="125954"/>
                  </a:lnTo>
                  <a:lnTo>
                    <a:pt x="71702" y="126535"/>
                  </a:lnTo>
                  <a:lnTo>
                    <a:pt x="70379" y="127631"/>
                  </a:lnTo>
                  <a:lnTo>
                    <a:pt x="67837" y="135106"/>
                  </a:lnTo>
                  <a:lnTo>
                    <a:pt x="76200" y="135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2" name="SMARTInkShape-1589"/>
            <p:cNvSpPr/>
            <p:nvPr/>
          </p:nvSpPr>
          <p:spPr>
            <a:xfrm>
              <a:off x="10236200" y="1676400"/>
              <a:ext cx="93134" cy="8468"/>
            </a:xfrm>
            <a:custGeom>
              <a:avLst/>
              <a:gdLst/>
              <a:ahLst/>
              <a:cxnLst/>
              <a:rect l="0" t="0" r="0" b="0"/>
              <a:pathLst>
                <a:path w="93134" h="8468">
                  <a:moveTo>
                    <a:pt x="0" y="8467"/>
                  </a:moveTo>
                  <a:lnTo>
                    <a:pt x="39541" y="8467"/>
                  </a:lnTo>
                  <a:lnTo>
                    <a:pt x="45167" y="8467"/>
                  </a:lnTo>
                  <a:lnTo>
                    <a:pt x="50804" y="5958"/>
                  </a:lnTo>
                  <a:lnTo>
                    <a:pt x="56447" y="2648"/>
                  </a:lnTo>
                  <a:lnTo>
                    <a:pt x="67733" y="523"/>
                  </a:lnTo>
                  <a:lnTo>
                    <a:pt x="931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3" name="SMARTInkShape-1590"/>
            <p:cNvSpPr/>
            <p:nvPr/>
          </p:nvSpPr>
          <p:spPr>
            <a:xfrm>
              <a:off x="10117668" y="1566333"/>
              <a:ext cx="50800" cy="220135"/>
            </a:xfrm>
            <a:custGeom>
              <a:avLst/>
              <a:gdLst/>
              <a:ahLst/>
              <a:cxnLst/>
              <a:rect l="0" t="0" r="0" b="0"/>
              <a:pathLst>
                <a:path w="50800" h="220135">
                  <a:moveTo>
                    <a:pt x="33865" y="0"/>
                  </a:moveTo>
                  <a:lnTo>
                    <a:pt x="29371" y="0"/>
                  </a:lnTo>
                  <a:lnTo>
                    <a:pt x="28047" y="941"/>
                  </a:lnTo>
                  <a:lnTo>
                    <a:pt x="27164" y="2509"/>
                  </a:lnTo>
                  <a:lnTo>
                    <a:pt x="25630" y="8623"/>
                  </a:lnTo>
                  <a:lnTo>
                    <a:pt x="25400" y="31401"/>
                  </a:lnTo>
                  <a:lnTo>
                    <a:pt x="18697" y="42752"/>
                  </a:lnTo>
                  <a:lnTo>
                    <a:pt x="15998" y="81846"/>
                  </a:lnTo>
                  <a:lnTo>
                    <a:pt x="11115" y="91253"/>
                  </a:lnTo>
                  <a:lnTo>
                    <a:pt x="7593" y="123946"/>
                  </a:lnTo>
                  <a:lnTo>
                    <a:pt x="1779" y="135421"/>
                  </a:lnTo>
                  <a:lnTo>
                    <a:pt x="5" y="175530"/>
                  </a:lnTo>
                  <a:lnTo>
                    <a:pt x="0" y="189162"/>
                  </a:lnTo>
                  <a:lnTo>
                    <a:pt x="2508" y="194766"/>
                  </a:lnTo>
                  <a:lnTo>
                    <a:pt x="12612" y="207201"/>
                  </a:lnTo>
                  <a:lnTo>
                    <a:pt x="17520" y="209682"/>
                  </a:lnTo>
                  <a:lnTo>
                    <a:pt x="50799" y="2201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4" name="SMARTInkShape-1591"/>
            <p:cNvSpPr/>
            <p:nvPr/>
          </p:nvSpPr>
          <p:spPr>
            <a:xfrm>
              <a:off x="10371667" y="1574800"/>
              <a:ext cx="101570" cy="254001"/>
            </a:xfrm>
            <a:custGeom>
              <a:avLst/>
              <a:gdLst/>
              <a:ahLst/>
              <a:cxnLst/>
              <a:rect l="0" t="0" r="0" b="0"/>
              <a:pathLst>
                <a:path w="101570" h="254001">
                  <a:moveTo>
                    <a:pt x="0" y="0"/>
                  </a:moveTo>
                  <a:lnTo>
                    <a:pt x="7290" y="7290"/>
                  </a:lnTo>
                  <a:lnTo>
                    <a:pt x="12613" y="8118"/>
                  </a:lnTo>
                  <a:lnTo>
                    <a:pt x="14053" y="9175"/>
                  </a:lnTo>
                  <a:lnTo>
                    <a:pt x="21048" y="20220"/>
                  </a:lnTo>
                  <a:lnTo>
                    <a:pt x="25974" y="23098"/>
                  </a:lnTo>
                  <a:lnTo>
                    <a:pt x="28606" y="23865"/>
                  </a:lnTo>
                  <a:lnTo>
                    <a:pt x="30359" y="25318"/>
                  </a:lnTo>
                  <a:lnTo>
                    <a:pt x="32308" y="29440"/>
                  </a:lnTo>
                  <a:lnTo>
                    <a:pt x="33767" y="30915"/>
                  </a:lnTo>
                  <a:lnTo>
                    <a:pt x="37899" y="32555"/>
                  </a:lnTo>
                  <a:lnTo>
                    <a:pt x="39377" y="33933"/>
                  </a:lnTo>
                  <a:lnTo>
                    <a:pt x="41019" y="37973"/>
                  </a:lnTo>
                  <a:lnTo>
                    <a:pt x="42398" y="39426"/>
                  </a:lnTo>
                  <a:lnTo>
                    <a:pt x="54001" y="46445"/>
                  </a:lnTo>
                  <a:lnTo>
                    <a:pt x="73400" y="64046"/>
                  </a:lnTo>
                  <a:lnTo>
                    <a:pt x="84671" y="69514"/>
                  </a:lnTo>
                  <a:lnTo>
                    <a:pt x="87491" y="71742"/>
                  </a:lnTo>
                  <a:lnTo>
                    <a:pt x="90625" y="76728"/>
                  </a:lnTo>
                  <a:lnTo>
                    <a:pt x="93744" y="90381"/>
                  </a:lnTo>
                  <a:lnTo>
                    <a:pt x="98854" y="98798"/>
                  </a:lnTo>
                  <a:lnTo>
                    <a:pt x="100788" y="108191"/>
                  </a:lnTo>
                  <a:lnTo>
                    <a:pt x="101569" y="137940"/>
                  </a:lnTo>
                  <a:lnTo>
                    <a:pt x="92976" y="165706"/>
                  </a:lnTo>
                  <a:lnTo>
                    <a:pt x="87548" y="175680"/>
                  </a:lnTo>
                  <a:lnTo>
                    <a:pt x="84579" y="189193"/>
                  </a:lnTo>
                  <a:lnTo>
                    <a:pt x="80551" y="196347"/>
                  </a:lnTo>
                  <a:lnTo>
                    <a:pt x="55272" y="217240"/>
                  </a:lnTo>
                  <a:lnTo>
                    <a:pt x="46895" y="231413"/>
                  </a:lnTo>
                  <a:lnTo>
                    <a:pt x="41852" y="234554"/>
                  </a:lnTo>
                  <a:lnTo>
                    <a:pt x="36475" y="236891"/>
                  </a:lnTo>
                  <a:lnTo>
                    <a:pt x="30950" y="241065"/>
                  </a:lnTo>
                  <a:lnTo>
                    <a:pt x="27866" y="246056"/>
                  </a:lnTo>
                  <a:lnTo>
                    <a:pt x="27044" y="248704"/>
                  </a:lnTo>
                  <a:lnTo>
                    <a:pt x="25555" y="250469"/>
                  </a:lnTo>
                  <a:lnTo>
                    <a:pt x="16933" y="254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5" name="SMARTInkShape-Group331"/>
          <p:cNvGrpSpPr/>
          <p:nvPr/>
        </p:nvGrpSpPr>
        <p:grpSpPr>
          <a:xfrm>
            <a:off x="10557933" y="1583267"/>
            <a:ext cx="795868" cy="220134"/>
            <a:chOff x="10557933" y="1583267"/>
            <a:chExt cx="795868" cy="220134"/>
          </a:xfrm>
        </p:grpSpPr>
        <p:sp>
          <p:nvSpPr>
            <p:cNvPr id="576" name="SMARTInkShape-1592"/>
            <p:cNvSpPr/>
            <p:nvPr/>
          </p:nvSpPr>
          <p:spPr>
            <a:xfrm>
              <a:off x="10557933" y="1583267"/>
              <a:ext cx="101496" cy="160867"/>
            </a:xfrm>
            <a:custGeom>
              <a:avLst/>
              <a:gdLst/>
              <a:ahLst/>
              <a:cxnLst/>
              <a:rect l="0" t="0" r="0" b="0"/>
              <a:pathLst>
                <a:path w="101496" h="160867">
                  <a:moveTo>
                    <a:pt x="16934" y="25400"/>
                  </a:moveTo>
                  <a:lnTo>
                    <a:pt x="16934" y="17036"/>
                  </a:lnTo>
                  <a:lnTo>
                    <a:pt x="21430" y="16964"/>
                  </a:lnTo>
                  <a:lnTo>
                    <a:pt x="22752" y="16013"/>
                  </a:lnTo>
                  <a:lnTo>
                    <a:pt x="25052" y="9646"/>
                  </a:lnTo>
                  <a:lnTo>
                    <a:pt x="27753" y="8991"/>
                  </a:lnTo>
                  <a:lnTo>
                    <a:pt x="29792" y="8816"/>
                  </a:lnTo>
                  <a:lnTo>
                    <a:pt x="31150" y="7759"/>
                  </a:lnTo>
                  <a:lnTo>
                    <a:pt x="32660" y="4075"/>
                  </a:lnTo>
                  <a:lnTo>
                    <a:pt x="34001" y="2717"/>
                  </a:lnTo>
                  <a:lnTo>
                    <a:pt x="42221" y="31"/>
                  </a:lnTo>
                  <a:lnTo>
                    <a:pt x="72218" y="0"/>
                  </a:lnTo>
                  <a:lnTo>
                    <a:pt x="73545" y="940"/>
                  </a:lnTo>
                  <a:lnTo>
                    <a:pt x="74430" y="2508"/>
                  </a:lnTo>
                  <a:lnTo>
                    <a:pt x="75967" y="8622"/>
                  </a:lnTo>
                  <a:lnTo>
                    <a:pt x="76192" y="16554"/>
                  </a:lnTo>
                  <a:lnTo>
                    <a:pt x="68910" y="24189"/>
                  </a:lnTo>
                  <a:lnTo>
                    <a:pt x="67837" y="32583"/>
                  </a:lnTo>
                  <a:lnTo>
                    <a:pt x="46757" y="54832"/>
                  </a:lnTo>
                  <a:lnTo>
                    <a:pt x="41792" y="57296"/>
                  </a:lnTo>
                  <a:lnTo>
                    <a:pt x="39150" y="57953"/>
                  </a:lnTo>
                  <a:lnTo>
                    <a:pt x="37389" y="59331"/>
                  </a:lnTo>
                  <a:lnTo>
                    <a:pt x="35433" y="63372"/>
                  </a:lnTo>
                  <a:lnTo>
                    <a:pt x="33970" y="64825"/>
                  </a:lnTo>
                  <a:lnTo>
                    <a:pt x="17037" y="75339"/>
                  </a:lnTo>
                  <a:lnTo>
                    <a:pt x="12904" y="75817"/>
                  </a:lnTo>
                  <a:lnTo>
                    <a:pt x="11425" y="76886"/>
                  </a:lnTo>
                  <a:lnTo>
                    <a:pt x="10439" y="78538"/>
                  </a:lnTo>
                  <a:lnTo>
                    <a:pt x="9782" y="80581"/>
                  </a:lnTo>
                  <a:lnTo>
                    <a:pt x="8403" y="81943"/>
                  </a:lnTo>
                  <a:lnTo>
                    <a:pt x="17" y="84662"/>
                  </a:lnTo>
                  <a:lnTo>
                    <a:pt x="0" y="84666"/>
                  </a:lnTo>
                  <a:lnTo>
                    <a:pt x="0" y="80172"/>
                  </a:lnTo>
                  <a:lnTo>
                    <a:pt x="941" y="78848"/>
                  </a:lnTo>
                  <a:lnTo>
                    <a:pt x="2510" y="77965"/>
                  </a:lnTo>
                  <a:lnTo>
                    <a:pt x="8624" y="76432"/>
                  </a:lnTo>
                  <a:lnTo>
                    <a:pt x="20148" y="76230"/>
                  </a:lnTo>
                  <a:lnTo>
                    <a:pt x="21899" y="75279"/>
                  </a:lnTo>
                  <a:lnTo>
                    <a:pt x="23065" y="73705"/>
                  </a:lnTo>
                  <a:lnTo>
                    <a:pt x="23844" y="71714"/>
                  </a:lnTo>
                  <a:lnTo>
                    <a:pt x="25306" y="70387"/>
                  </a:lnTo>
                  <a:lnTo>
                    <a:pt x="29435" y="68913"/>
                  </a:lnTo>
                  <a:lnTo>
                    <a:pt x="71661" y="67734"/>
                  </a:lnTo>
                  <a:lnTo>
                    <a:pt x="80297" y="67733"/>
                  </a:lnTo>
                  <a:lnTo>
                    <a:pt x="85234" y="70242"/>
                  </a:lnTo>
                  <a:lnTo>
                    <a:pt x="92670" y="75851"/>
                  </a:lnTo>
                  <a:lnTo>
                    <a:pt x="92996" y="80591"/>
                  </a:lnTo>
                  <a:lnTo>
                    <a:pt x="95581" y="85364"/>
                  </a:lnTo>
                  <a:lnTo>
                    <a:pt x="101248" y="92678"/>
                  </a:lnTo>
                  <a:lnTo>
                    <a:pt x="101495" y="97493"/>
                  </a:lnTo>
                  <a:lnTo>
                    <a:pt x="100589" y="98862"/>
                  </a:lnTo>
                  <a:lnTo>
                    <a:pt x="99044" y="99774"/>
                  </a:lnTo>
                  <a:lnTo>
                    <a:pt x="97075" y="100383"/>
                  </a:lnTo>
                  <a:lnTo>
                    <a:pt x="95761" y="101729"/>
                  </a:lnTo>
                  <a:lnTo>
                    <a:pt x="94301" y="105734"/>
                  </a:lnTo>
                  <a:lnTo>
                    <a:pt x="93479" y="113277"/>
                  </a:lnTo>
                  <a:lnTo>
                    <a:pt x="92424" y="115029"/>
                  </a:lnTo>
                  <a:lnTo>
                    <a:pt x="90778" y="116197"/>
                  </a:lnTo>
                  <a:lnTo>
                    <a:pt x="88741" y="116976"/>
                  </a:lnTo>
                  <a:lnTo>
                    <a:pt x="87383" y="118436"/>
                  </a:lnTo>
                  <a:lnTo>
                    <a:pt x="85874" y="122566"/>
                  </a:lnTo>
                  <a:lnTo>
                    <a:pt x="84531" y="124044"/>
                  </a:lnTo>
                  <a:lnTo>
                    <a:pt x="80531" y="125686"/>
                  </a:lnTo>
                  <a:lnTo>
                    <a:pt x="79088" y="127065"/>
                  </a:lnTo>
                  <a:lnTo>
                    <a:pt x="72087" y="138669"/>
                  </a:lnTo>
                  <a:lnTo>
                    <a:pt x="67159" y="141593"/>
                  </a:lnTo>
                  <a:lnTo>
                    <a:pt x="64528" y="142373"/>
                  </a:lnTo>
                  <a:lnTo>
                    <a:pt x="62775" y="143834"/>
                  </a:lnTo>
                  <a:lnTo>
                    <a:pt x="60827" y="147966"/>
                  </a:lnTo>
                  <a:lnTo>
                    <a:pt x="58424" y="149444"/>
                  </a:lnTo>
                  <a:lnTo>
                    <a:pt x="43562" y="154324"/>
                  </a:lnTo>
                  <a:lnTo>
                    <a:pt x="37234" y="157959"/>
                  </a:lnTo>
                  <a:lnTo>
                    <a:pt x="25508" y="160292"/>
                  </a:lnTo>
                  <a:lnTo>
                    <a:pt x="0" y="1608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7" name="SMARTInkShape-1593"/>
            <p:cNvSpPr/>
            <p:nvPr/>
          </p:nvSpPr>
          <p:spPr>
            <a:xfrm>
              <a:off x="10693400" y="1718733"/>
              <a:ext cx="16934" cy="84668"/>
            </a:xfrm>
            <a:custGeom>
              <a:avLst/>
              <a:gdLst/>
              <a:ahLst/>
              <a:cxnLst/>
              <a:rect l="0" t="0" r="0" b="0"/>
              <a:pathLst>
                <a:path w="16934" h="84668">
                  <a:moveTo>
                    <a:pt x="16933" y="0"/>
                  </a:moveTo>
                  <a:lnTo>
                    <a:pt x="16933" y="15408"/>
                  </a:lnTo>
                  <a:lnTo>
                    <a:pt x="15993" y="15917"/>
                  </a:lnTo>
                  <a:lnTo>
                    <a:pt x="12437" y="16482"/>
                  </a:lnTo>
                  <a:lnTo>
                    <a:pt x="11115" y="17573"/>
                  </a:lnTo>
                  <a:lnTo>
                    <a:pt x="9643" y="21294"/>
                  </a:lnTo>
                  <a:lnTo>
                    <a:pt x="8468" y="49235"/>
                  </a:lnTo>
                  <a:lnTo>
                    <a:pt x="2650" y="57250"/>
                  </a:lnTo>
                  <a:lnTo>
                    <a:pt x="784" y="65150"/>
                  </a:lnTo>
                  <a:lnTo>
                    <a:pt x="0" y="84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8" name="SMARTInkShape-1594"/>
            <p:cNvSpPr/>
            <p:nvPr/>
          </p:nvSpPr>
          <p:spPr>
            <a:xfrm>
              <a:off x="10769609" y="1634067"/>
              <a:ext cx="101592" cy="110067"/>
            </a:xfrm>
            <a:custGeom>
              <a:avLst/>
              <a:gdLst/>
              <a:ahLst/>
              <a:cxnLst/>
              <a:rect l="0" t="0" r="0" b="0"/>
              <a:pathLst>
                <a:path w="101592" h="110067">
                  <a:moveTo>
                    <a:pt x="16924" y="0"/>
                  </a:moveTo>
                  <a:lnTo>
                    <a:pt x="16924" y="40303"/>
                  </a:lnTo>
                  <a:lnTo>
                    <a:pt x="16924" y="45507"/>
                  </a:lnTo>
                  <a:lnTo>
                    <a:pt x="14415" y="50956"/>
                  </a:lnTo>
                  <a:lnTo>
                    <a:pt x="11106" y="56514"/>
                  </a:lnTo>
                  <a:lnTo>
                    <a:pt x="8806" y="66070"/>
                  </a:lnTo>
                  <a:lnTo>
                    <a:pt x="8561" y="71735"/>
                  </a:lnTo>
                  <a:lnTo>
                    <a:pt x="5996" y="76724"/>
                  </a:lnTo>
                  <a:lnTo>
                    <a:pt x="2660" y="82077"/>
                  </a:lnTo>
                  <a:lnTo>
                    <a:pt x="342" y="91491"/>
                  </a:lnTo>
                  <a:lnTo>
                    <a:pt x="0" y="101208"/>
                  </a:lnTo>
                  <a:lnTo>
                    <a:pt x="7281" y="108855"/>
                  </a:lnTo>
                  <a:lnTo>
                    <a:pt x="15643" y="109960"/>
                  </a:lnTo>
                  <a:lnTo>
                    <a:pt x="52796" y="110066"/>
                  </a:lnTo>
                  <a:lnTo>
                    <a:pt x="58894" y="107558"/>
                  </a:lnTo>
                  <a:lnTo>
                    <a:pt x="74139" y="96014"/>
                  </a:lnTo>
                  <a:lnTo>
                    <a:pt x="82064" y="93046"/>
                  </a:lnTo>
                  <a:lnTo>
                    <a:pt x="87582" y="89018"/>
                  </a:lnTo>
                  <a:lnTo>
                    <a:pt x="90661" y="84091"/>
                  </a:lnTo>
                  <a:lnTo>
                    <a:pt x="91483" y="81461"/>
                  </a:lnTo>
                  <a:lnTo>
                    <a:pt x="92969" y="79707"/>
                  </a:lnTo>
                  <a:lnTo>
                    <a:pt x="97132" y="77759"/>
                  </a:lnTo>
                  <a:lnTo>
                    <a:pt x="98618" y="76298"/>
                  </a:lnTo>
                  <a:lnTo>
                    <a:pt x="101200" y="69047"/>
                  </a:lnTo>
                  <a:lnTo>
                    <a:pt x="101591" y="27364"/>
                  </a:lnTo>
                  <a:lnTo>
                    <a:pt x="101591" y="22196"/>
                  </a:lnTo>
                  <a:lnTo>
                    <a:pt x="100651" y="20442"/>
                  </a:lnTo>
                  <a:lnTo>
                    <a:pt x="99082" y="19272"/>
                  </a:lnTo>
                  <a:lnTo>
                    <a:pt x="94829" y="17032"/>
                  </a:lnTo>
                  <a:lnTo>
                    <a:pt x="86184" y="9780"/>
                  </a:lnTo>
                  <a:lnTo>
                    <a:pt x="80616" y="8856"/>
                  </a:lnTo>
                  <a:lnTo>
                    <a:pt x="79140" y="7785"/>
                  </a:lnTo>
                  <a:lnTo>
                    <a:pt x="78157" y="6131"/>
                  </a:lnTo>
                  <a:lnTo>
                    <a:pt x="77502" y="4087"/>
                  </a:lnTo>
                  <a:lnTo>
                    <a:pt x="76125" y="2725"/>
                  </a:lnTo>
                  <a:lnTo>
                    <a:pt x="69016" y="359"/>
                  </a:lnTo>
                  <a:lnTo>
                    <a:pt x="5079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9" name="SMARTInkShape-1595"/>
            <p:cNvSpPr/>
            <p:nvPr/>
          </p:nvSpPr>
          <p:spPr>
            <a:xfrm>
              <a:off x="10871210" y="1654611"/>
              <a:ext cx="118523" cy="114572"/>
            </a:xfrm>
            <a:custGeom>
              <a:avLst/>
              <a:gdLst/>
              <a:ahLst/>
              <a:cxnLst/>
              <a:rect l="0" t="0" r="0" b="0"/>
              <a:pathLst>
                <a:path w="118523" h="114572">
                  <a:moveTo>
                    <a:pt x="33857" y="30256"/>
                  </a:moveTo>
                  <a:lnTo>
                    <a:pt x="25399" y="30256"/>
                  </a:lnTo>
                  <a:lnTo>
                    <a:pt x="25390" y="42040"/>
                  </a:lnTo>
                  <a:lnTo>
                    <a:pt x="24450" y="43756"/>
                  </a:lnTo>
                  <a:lnTo>
                    <a:pt x="22881" y="44901"/>
                  </a:lnTo>
                  <a:lnTo>
                    <a:pt x="18100" y="46737"/>
                  </a:lnTo>
                  <a:lnTo>
                    <a:pt x="17446" y="49497"/>
                  </a:lnTo>
                  <a:lnTo>
                    <a:pt x="17027" y="58934"/>
                  </a:lnTo>
                  <a:lnTo>
                    <a:pt x="16051" y="60663"/>
                  </a:lnTo>
                  <a:lnTo>
                    <a:pt x="14460" y="61816"/>
                  </a:lnTo>
                  <a:lnTo>
                    <a:pt x="10185" y="64038"/>
                  </a:lnTo>
                  <a:lnTo>
                    <a:pt x="5149" y="68162"/>
                  </a:lnTo>
                  <a:lnTo>
                    <a:pt x="2284" y="73130"/>
                  </a:lnTo>
                  <a:lnTo>
                    <a:pt x="292" y="80953"/>
                  </a:lnTo>
                  <a:lnTo>
                    <a:pt x="0" y="93627"/>
                  </a:lnTo>
                  <a:lnTo>
                    <a:pt x="939" y="95081"/>
                  </a:lnTo>
                  <a:lnTo>
                    <a:pt x="2505" y="96051"/>
                  </a:lnTo>
                  <a:lnTo>
                    <a:pt x="4488" y="96697"/>
                  </a:lnTo>
                  <a:lnTo>
                    <a:pt x="5811" y="98068"/>
                  </a:lnTo>
                  <a:lnTo>
                    <a:pt x="7280" y="102101"/>
                  </a:lnTo>
                  <a:lnTo>
                    <a:pt x="8614" y="103552"/>
                  </a:lnTo>
                  <a:lnTo>
                    <a:pt x="15642" y="106073"/>
                  </a:lnTo>
                  <a:lnTo>
                    <a:pt x="21039" y="106342"/>
                  </a:lnTo>
                  <a:lnTo>
                    <a:pt x="22489" y="107321"/>
                  </a:lnTo>
                  <a:lnTo>
                    <a:pt x="23456" y="108914"/>
                  </a:lnTo>
                  <a:lnTo>
                    <a:pt x="24102" y="110917"/>
                  </a:lnTo>
                  <a:lnTo>
                    <a:pt x="25471" y="112252"/>
                  </a:lnTo>
                  <a:lnTo>
                    <a:pt x="29504" y="113736"/>
                  </a:lnTo>
                  <a:lnTo>
                    <a:pt x="37061" y="114571"/>
                  </a:lnTo>
                  <a:lnTo>
                    <a:pt x="42493" y="112257"/>
                  </a:lnTo>
                  <a:lnTo>
                    <a:pt x="49151" y="107602"/>
                  </a:lnTo>
                  <a:lnTo>
                    <a:pt x="57224" y="105741"/>
                  </a:lnTo>
                  <a:lnTo>
                    <a:pt x="65136" y="100704"/>
                  </a:lnTo>
                  <a:lnTo>
                    <a:pt x="73439" y="97853"/>
                  </a:lnTo>
                  <a:lnTo>
                    <a:pt x="81856" y="92409"/>
                  </a:lnTo>
                  <a:lnTo>
                    <a:pt x="90308" y="89437"/>
                  </a:lnTo>
                  <a:lnTo>
                    <a:pt x="95949" y="85408"/>
                  </a:lnTo>
                  <a:lnTo>
                    <a:pt x="99082" y="80481"/>
                  </a:lnTo>
                  <a:lnTo>
                    <a:pt x="99919" y="77851"/>
                  </a:lnTo>
                  <a:lnTo>
                    <a:pt x="101416" y="76097"/>
                  </a:lnTo>
                  <a:lnTo>
                    <a:pt x="105590" y="74148"/>
                  </a:lnTo>
                  <a:lnTo>
                    <a:pt x="107078" y="72688"/>
                  </a:lnTo>
                  <a:lnTo>
                    <a:pt x="109665" y="65436"/>
                  </a:lnTo>
                  <a:lnTo>
                    <a:pt x="112392" y="64706"/>
                  </a:lnTo>
                  <a:lnTo>
                    <a:pt x="114435" y="64512"/>
                  </a:lnTo>
                  <a:lnTo>
                    <a:pt x="115799" y="63441"/>
                  </a:lnTo>
                  <a:lnTo>
                    <a:pt x="117312" y="59743"/>
                  </a:lnTo>
                  <a:lnTo>
                    <a:pt x="118522" y="34616"/>
                  </a:lnTo>
                  <a:lnTo>
                    <a:pt x="117580" y="33163"/>
                  </a:lnTo>
                  <a:lnTo>
                    <a:pt x="116014" y="32194"/>
                  </a:lnTo>
                  <a:lnTo>
                    <a:pt x="114027" y="31548"/>
                  </a:lnTo>
                  <a:lnTo>
                    <a:pt x="112705" y="30176"/>
                  </a:lnTo>
                  <a:lnTo>
                    <a:pt x="111233" y="26144"/>
                  </a:lnTo>
                  <a:lnTo>
                    <a:pt x="109902" y="24692"/>
                  </a:lnTo>
                  <a:lnTo>
                    <a:pt x="105910" y="23079"/>
                  </a:lnTo>
                  <a:lnTo>
                    <a:pt x="104470" y="21709"/>
                  </a:lnTo>
                  <a:lnTo>
                    <a:pt x="100902" y="13242"/>
                  </a:lnTo>
                  <a:lnTo>
                    <a:pt x="94334" y="6146"/>
                  </a:lnTo>
                  <a:lnTo>
                    <a:pt x="88987" y="5238"/>
                  </a:lnTo>
                  <a:lnTo>
                    <a:pt x="81445" y="4969"/>
                  </a:lnTo>
                  <a:lnTo>
                    <a:pt x="79694" y="3990"/>
                  </a:lnTo>
                  <a:lnTo>
                    <a:pt x="78526" y="2397"/>
                  </a:lnTo>
                  <a:lnTo>
                    <a:pt x="77744" y="395"/>
                  </a:lnTo>
                  <a:lnTo>
                    <a:pt x="76287" y="0"/>
                  </a:lnTo>
                  <a:lnTo>
                    <a:pt x="64542" y="4030"/>
                  </a:lnTo>
                  <a:lnTo>
                    <a:pt x="52431" y="4783"/>
                  </a:lnTo>
                  <a:lnTo>
                    <a:pt x="43644" y="12139"/>
                  </a:lnTo>
                  <a:lnTo>
                    <a:pt x="38220" y="12972"/>
                  </a:lnTo>
                  <a:lnTo>
                    <a:pt x="36765" y="14029"/>
                  </a:lnTo>
                  <a:lnTo>
                    <a:pt x="35796" y="15675"/>
                  </a:lnTo>
                  <a:lnTo>
                    <a:pt x="35151" y="17713"/>
                  </a:lnTo>
                  <a:lnTo>
                    <a:pt x="27327" y="30462"/>
                  </a:lnTo>
                  <a:lnTo>
                    <a:pt x="25390" y="387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0" name="SMARTInkShape-1596"/>
            <p:cNvSpPr/>
            <p:nvPr/>
          </p:nvSpPr>
          <p:spPr>
            <a:xfrm>
              <a:off x="10999385" y="1684867"/>
              <a:ext cx="132993" cy="93030"/>
            </a:xfrm>
            <a:custGeom>
              <a:avLst/>
              <a:gdLst/>
              <a:ahLst/>
              <a:cxnLst/>
              <a:rect l="0" t="0" r="0" b="0"/>
              <a:pathLst>
                <a:path w="132993" h="93030">
                  <a:moveTo>
                    <a:pt x="49615" y="0"/>
                  </a:moveTo>
                  <a:lnTo>
                    <a:pt x="33133" y="0"/>
                  </a:lnTo>
                  <a:lnTo>
                    <a:pt x="32815" y="4494"/>
                  </a:lnTo>
                  <a:lnTo>
                    <a:pt x="31830" y="5818"/>
                  </a:lnTo>
                  <a:lnTo>
                    <a:pt x="25403" y="8118"/>
                  </a:lnTo>
                  <a:lnTo>
                    <a:pt x="24743" y="10820"/>
                  </a:lnTo>
                  <a:lnTo>
                    <a:pt x="24318" y="15726"/>
                  </a:lnTo>
                  <a:lnTo>
                    <a:pt x="16932" y="24117"/>
                  </a:lnTo>
                  <a:lnTo>
                    <a:pt x="16100" y="29514"/>
                  </a:lnTo>
                  <a:lnTo>
                    <a:pt x="15043" y="30965"/>
                  </a:lnTo>
                  <a:lnTo>
                    <a:pt x="13396" y="31932"/>
                  </a:lnTo>
                  <a:lnTo>
                    <a:pt x="11358" y="32577"/>
                  </a:lnTo>
                  <a:lnTo>
                    <a:pt x="10000" y="33947"/>
                  </a:lnTo>
                  <a:lnTo>
                    <a:pt x="7639" y="41043"/>
                  </a:lnTo>
                  <a:lnTo>
                    <a:pt x="7387" y="46446"/>
                  </a:lnTo>
                  <a:lnTo>
                    <a:pt x="4820" y="51373"/>
                  </a:lnTo>
                  <a:lnTo>
                    <a:pt x="0" y="57707"/>
                  </a:lnTo>
                  <a:lnTo>
                    <a:pt x="546" y="59167"/>
                  </a:lnTo>
                  <a:lnTo>
                    <a:pt x="6209" y="66419"/>
                  </a:lnTo>
                  <a:lnTo>
                    <a:pt x="7187" y="74907"/>
                  </a:lnTo>
                  <a:lnTo>
                    <a:pt x="15397" y="84284"/>
                  </a:lnTo>
                  <a:lnTo>
                    <a:pt x="20139" y="84553"/>
                  </a:lnTo>
                  <a:lnTo>
                    <a:pt x="21497" y="85532"/>
                  </a:lnTo>
                  <a:lnTo>
                    <a:pt x="22402" y="87125"/>
                  </a:lnTo>
                  <a:lnTo>
                    <a:pt x="23008" y="89127"/>
                  </a:lnTo>
                  <a:lnTo>
                    <a:pt x="24351" y="90463"/>
                  </a:lnTo>
                  <a:lnTo>
                    <a:pt x="28351" y="91946"/>
                  </a:lnTo>
                  <a:lnTo>
                    <a:pt x="44086" y="93029"/>
                  </a:lnTo>
                  <a:lnTo>
                    <a:pt x="49667" y="90578"/>
                  </a:lnTo>
                  <a:lnTo>
                    <a:pt x="55282" y="87294"/>
                  </a:lnTo>
                  <a:lnTo>
                    <a:pt x="66553" y="85185"/>
                  </a:lnTo>
                  <a:lnTo>
                    <a:pt x="77837" y="84769"/>
                  </a:lnTo>
                  <a:lnTo>
                    <a:pt x="83482" y="82203"/>
                  </a:lnTo>
                  <a:lnTo>
                    <a:pt x="89126" y="78868"/>
                  </a:lnTo>
                  <a:lnTo>
                    <a:pt x="97593" y="76049"/>
                  </a:lnTo>
                  <a:lnTo>
                    <a:pt x="112879" y="63618"/>
                  </a:lnTo>
                  <a:lnTo>
                    <a:pt x="115362" y="58692"/>
                  </a:lnTo>
                  <a:lnTo>
                    <a:pt x="116026" y="56061"/>
                  </a:lnTo>
                  <a:lnTo>
                    <a:pt x="117406" y="54307"/>
                  </a:lnTo>
                  <a:lnTo>
                    <a:pt x="121452" y="52359"/>
                  </a:lnTo>
                  <a:lnTo>
                    <a:pt x="122907" y="50898"/>
                  </a:lnTo>
                  <a:lnTo>
                    <a:pt x="124521" y="46767"/>
                  </a:lnTo>
                  <a:lnTo>
                    <a:pt x="125893" y="45289"/>
                  </a:lnTo>
                  <a:lnTo>
                    <a:pt x="129926" y="43647"/>
                  </a:lnTo>
                  <a:lnTo>
                    <a:pt x="131377" y="42268"/>
                  </a:lnTo>
                  <a:lnTo>
                    <a:pt x="132992" y="38228"/>
                  </a:lnTo>
                  <a:lnTo>
                    <a:pt x="132479" y="36774"/>
                  </a:lnTo>
                  <a:lnTo>
                    <a:pt x="131200" y="35805"/>
                  </a:lnTo>
                  <a:lnTo>
                    <a:pt x="129405" y="35159"/>
                  </a:lnTo>
                  <a:lnTo>
                    <a:pt x="128208" y="33787"/>
                  </a:lnTo>
                  <a:lnTo>
                    <a:pt x="126129" y="26690"/>
                  </a:lnTo>
                  <a:lnTo>
                    <a:pt x="125908" y="21287"/>
                  </a:lnTo>
                  <a:lnTo>
                    <a:pt x="124937" y="19836"/>
                  </a:lnTo>
                  <a:lnTo>
                    <a:pt x="123347" y="18868"/>
                  </a:lnTo>
                  <a:lnTo>
                    <a:pt x="121348" y="18223"/>
                  </a:lnTo>
                  <a:lnTo>
                    <a:pt x="120015" y="16853"/>
                  </a:lnTo>
                  <a:lnTo>
                    <a:pt x="118532" y="12821"/>
                  </a:lnTo>
                  <a:lnTo>
                    <a:pt x="117198" y="11369"/>
                  </a:lnTo>
                  <a:lnTo>
                    <a:pt x="110163" y="8849"/>
                  </a:lnTo>
                  <a:lnTo>
                    <a:pt x="69315" y="8467"/>
                  </a:lnTo>
                  <a:lnTo>
                    <a:pt x="59748" y="8466"/>
                  </a:lnTo>
                  <a:lnTo>
                    <a:pt x="49615"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1" name="SMARTInkShape-1597"/>
            <p:cNvSpPr/>
            <p:nvPr/>
          </p:nvSpPr>
          <p:spPr>
            <a:xfrm>
              <a:off x="11176009" y="1617134"/>
              <a:ext cx="84659" cy="169334"/>
            </a:xfrm>
            <a:custGeom>
              <a:avLst/>
              <a:gdLst/>
              <a:ahLst/>
              <a:cxnLst/>
              <a:rect l="0" t="0" r="0" b="0"/>
              <a:pathLst>
                <a:path w="84659" h="169334">
                  <a:moveTo>
                    <a:pt x="84658" y="42333"/>
                  </a:moveTo>
                  <a:lnTo>
                    <a:pt x="84658" y="9676"/>
                  </a:lnTo>
                  <a:lnTo>
                    <a:pt x="83717" y="9273"/>
                  </a:lnTo>
                  <a:lnTo>
                    <a:pt x="76539" y="8498"/>
                  </a:lnTo>
                  <a:lnTo>
                    <a:pt x="68933" y="1179"/>
                  </a:lnTo>
                  <a:lnTo>
                    <a:pt x="60542" y="103"/>
                  </a:lnTo>
                  <a:lnTo>
                    <a:pt x="43614" y="0"/>
                  </a:lnTo>
                  <a:lnTo>
                    <a:pt x="35819" y="5818"/>
                  </a:lnTo>
                  <a:lnTo>
                    <a:pt x="27958" y="7681"/>
                  </a:lnTo>
                  <a:lnTo>
                    <a:pt x="22456" y="8117"/>
                  </a:lnTo>
                  <a:lnTo>
                    <a:pt x="20612" y="9174"/>
                  </a:lnTo>
                  <a:lnTo>
                    <a:pt x="19383" y="10820"/>
                  </a:lnTo>
                  <a:lnTo>
                    <a:pt x="17409" y="15725"/>
                  </a:lnTo>
                  <a:lnTo>
                    <a:pt x="11200" y="23454"/>
                  </a:lnTo>
                  <a:lnTo>
                    <a:pt x="8819" y="32309"/>
                  </a:lnTo>
                  <a:lnTo>
                    <a:pt x="2710" y="40318"/>
                  </a:lnTo>
                  <a:lnTo>
                    <a:pt x="348" y="49233"/>
                  </a:lnTo>
                  <a:lnTo>
                    <a:pt x="0" y="63371"/>
                  </a:lnTo>
                  <a:lnTo>
                    <a:pt x="939" y="64825"/>
                  </a:lnTo>
                  <a:lnTo>
                    <a:pt x="2505" y="65794"/>
                  </a:lnTo>
                  <a:lnTo>
                    <a:pt x="4489" y="66440"/>
                  </a:lnTo>
                  <a:lnTo>
                    <a:pt x="5812" y="67812"/>
                  </a:lnTo>
                  <a:lnTo>
                    <a:pt x="7281" y="71844"/>
                  </a:lnTo>
                  <a:lnTo>
                    <a:pt x="8109" y="79404"/>
                  </a:lnTo>
                  <a:lnTo>
                    <a:pt x="9166" y="81158"/>
                  </a:lnTo>
                  <a:lnTo>
                    <a:pt x="10810" y="82327"/>
                  </a:lnTo>
                  <a:lnTo>
                    <a:pt x="12849" y="83107"/>
                  </a:lnTo>
                  <a:lnTo>
                    <a:pt x="14207" y="84567"/>
                  </a:lnTo>
                  <a:lnTo>
                    <a:pt x="15715" y="88699"/>
                  </a:lnTo>
                  <a:lnTo>
                    <a:pt x="17060" y="90177"/>
                  </a:lnTo>
                  <a:lnTo>
                    <a:pt x="21060" y="91819"/>
                  </a:lnTo>
                  <a:lnTo>
                    <a:pt x="22504" y="93198"/>
                  </a:lnTo>
                  <a:lnTo>
                    <a:pt x="32999" y="109967"/>
                  </a:lnTo>
                  <a:lnTo>
                    <a:pt x="33475" y="114099"/>
                  </a:lnTo>
                  <a:lnTo>
                    <a:pt x="36197" y="119071"/>
                  </a:lnTo>
                  <a:lnTo>
                    <a:pt x="39601" y="124416"/>
                  </a:lnTo>
                  <a:lnTo>
                    <a:pt x="41967" y="133825"/>
                  </a:lnTo>
                  <a:lnTo>
                    <a:pt x="42324" y="169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2" name="SMARTInkShape-1598"/>
            <p:cNvSpPr/>
            <p:nvPr/>
          </p:nvSpPr>
          <p:spPr>
            <a:xfrm>
              <a:off x="11142144" y="1710267"/>
              <a:ext cx="110057" cy="8467"/>
            </a:xfrm>
            <a:custGeom>
              <a:avLst/>
              <a:gdLst/>
              <a:ahLst/>
              <a:cxnLst/>
              <a:rect l="0" t="0" r="0" b="0"/>
              <a:pathLst>
                <a:path w="110057" h="8467">
                  <a:moveTo>
                    <a:pt x="8456" y="0"/>
                  </a:moveTo>
                  <a:lnTo>
                    <a:pt x="0" y="0"/>
                  </a:lnTo>
                  <a:lnTo>
                    <a:pt x="7280" y="7290"/>
                  </a:lnTo>
                  <a:lnTo>
                    <a:pt x="15641" y="8363"/>
                  </a:lnTo>
                  <a:lnTo>
                    <a:pt x="57650" y="8466"/>
                  </a:lnTo>
                  <a:lnTo>
                    <a:pt x="96862" y="8466"/>
                  </a:lnTo>
                  <a:lnTo>
                    <a:pt x="110056"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3" name="SMARTInkShape-1599"/>
            <p:cNvSpPr/>
            <p:nvPr/>
          </p:nvSpPr>
          <p:spPr>
            <a:xfrm>
              <a:off x="11319933" y="1676400"/>
              <a:ext cx="16935" cy="101601"/>
            </a:xfrm>
            <a:custGeom>
              <a:avLst/>
              <a:gdLst/>
              <a:ahLst/>
              <a:cxnLst/>
              <a:rect l="0" t="0" r="0" b="0"/>
              <a:pathLst>
                <a:path w="16935" h="101601">
                  <a:moveTo>
                    <a:pt x="16934" y="8467"/>
                  </a:moveTo>
                  <a:lnTo>
                    <a:pt x="8469" y="3"/>
                  </a:lnTo>
                  <a:lnTo>
                    <a:pt x="8469" y="2"/>
                  </a:lnTo>
                  <a:lnTo>
                    <a:pt x="8467" y="0"/>
                  </a:lnTo>
                  <a:lnTo>
                    <a:pt x="1177" y="7290"/>
                  </a:lnTo>
                  <a:lnTo>
                    <a:pt x="347" y="12613"/>
                  </a:lnTo>
                  <a:lnTo>
                    <a:pt x="0" y="53980"/>
                  </a:lnTo>
                  <a:lnTo>
                    <a:pt x="0" y="80202"/>
                  </a:lnTo>
                  <a:lnTo>
                    <a:pt x="941" y="81690"/>
                  </a:lnTo>
                  <a:lnTo>
                    <a:pt x="2510" y="82682"/>
                  </a:lnTo>
                  <a:lnTo>
                    <a:pt x="4496" y="83344"/>
                  </a:lnTo>
                  <a:lnTo>
                    <a:pt x="5819" y="84725"/>
                  </a:lnTo>
                  <a:lnTo>
                    <a:pt x="9176" y="93212"/>
                  </a:lnTo>
                  <a:lnTo>
                    <a:pt x="16934" y="101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4" name="SMARTInkShape-1600"/>
            <p:cNvSpPr/>
            <p:nvPr/>
          </p:nvSpPr>
          <p:spPr>
            <a:xfrm>
              <a:off x="11260667" y="1710268"/>
              <a:ext cx="93134" cy="16933"/>
            </a:xfrm>
            <a:custGeom>
              <a:avLst/>
              <a:gdLst/>
              <a:ahLst/>
              <a:cxnLst/>
              <a:rect l="0" t="0" r="0" b="0"/>
              <a:pathLst>
                <a:path w="93134" h="16933">
                  <a:moveTo>
                    <a:pt x="0" y="8465"/>
                  </a:moveTo>
                  <a:lnTo>
                    <a:pt x="0" y="102"/>
                  </a:lnTo>
                  <a:lnTo>
                    <a:pt x="20148" y="0"/>
                  </a:lnTo>
                  <a:lnTo>
                    <a:pt x="25574" y="2507"/>
                  </a:lnTo>
                  <a:lnTo>
                    <a:pt x="32228" y="7289"/>
                  </a:lnTo>
                  <a:lnTo>
                    <a:pt x="41244" y="8233"/>
                  </a:lnTo>
                  <a:lnTo>
                    <a:pt x="74105" y="9400"/>
                  </a:lnTo>
                  <a:lnTo>
                    <a:pt x="93133" y="169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0" name="SMARTInkShape-Group332"/>
          <p:cNvGrpSpPr/>
          <p:nvPr/>
        </p:nvGrpSpPr>
        <p:grpSpPr>
          <a:xfrm>
            <a:off x="10007951" y="3471333"/>
            <a:ext cx="329818" cy="270935"/>
            <a:chOff x="10007951" y="3471333"/>
            <a:chExt cx="329818" cy="270935"/>
          </a:xfrm>
        </p:grpSpPr>
        <p:sp>
          <p:nvSpPr>
            <p:cNvPr id="586" name="SMARTInkShape-1601"/>
            <p:cNvSpPr/>
            <p:nvPr/>
          </p:nvSpPr>
          <p:spPr>
            <a:xfrm>
              <a:off x="10100733" y="3547533"/>
              <a:ext cx="16935" cy="160868"/>
            </a:xfrm>
            <a:custGeom>
              <a:avLst/>
              <a:gdLst/>
              <a:ahLst/>
              <a:cxnLst/>
              <a:rect l="0" t="0" r="0" b="0"/>
              <a:pathLst>
                <a:path w="16935" h="160868">
                  <a:moveTo>
                    <a:pt x="0" y="0"/>
                  </a:moveTo>
                  <a:lnTo>
                    <a:pt x="0" y="42237"/>
                  </a:lnTo>
                  <a:lnTo>
                    <a:pt x="0" y="81851"/>
                  </a:lnTo>
                  <a:lnTo>
                    <a:pt x="0" y="104423"/>
                  </a:lnTo>
                  <a:lnTo>
                    <a:pt x="941" y="106304"/>
                  </a:lnTo>
                  <a:lnTo>
                    <a:pt x="2510" y="107559"/>
                  </a:lnTo>
                  <a:lnTo>
                    <a:pt x="4495" y="108395"/>
                  </a:lnTo>
                  <a:lnTo>
                    <a:pt x="5819" y="109893"/>
                  </a:lnTo>
                  <a:lnTo>
                    <a:pt x="7291" y="114066"/>
                  </a:lnTo>
                  <a:lnTo>
                    <a:pt x="8466" y="150832"/>
                  </a:lnTo>
                  <a:lnTo>
                    <a:pt x="16934" y="160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7" name="SMARTInkShape-1602"/>
            <p:cNvSpPr/>
            <p:nvPr/>
          </p:nvSpPr>
          <p:spPr>
            <a:xfrm>
              <a:off x="10100733" y="3522133"/>
              <a:ext cx="118526" cy="186268"/>
            </a:xfrm>
            <a:custGeom>
              <a:avLst/>
              <a:gdLst/>
              <a:ahLst/>
              <a:cxnLst/>
              <a:rect l="0" t="0" r="0" b="0"/>
              <a:pathLst>
                <a:path w="118526" h="186268">
                  <a:moveTo>
                    <a:pt x="0" y="0"/>
                  </a:moveTo>
                  <a:lnTo>
                    <a:pt x="0" y="4495"/>
                  </a:lnTo>
                  <a:lnTo>
                    <a:pt x="941" y="5819"/>
                  </a:lnTo>
                  <a:lnTo>
                    <a:pt x="2510" y="6701"/>
                  </a:lnTo>
                  <a:lnTo>
                    <a:pt x="8119" y="8364"/>
                  </a:lnTo>
                  <a:lnTo>
                    <a:pt x="48765" y="8467"/>
                  </a:lnTo>
                  <a:lnTo>
                    <a:pt x="79374" y="8467"/>
                  </a:lnTo>
                  <a:lnTo>
                    <a:pt x="81139" y="9408"/>
                  </a:lnTo>
                  <a:lnTo>
                    <a:pt x="82314" y="10975"/>
                  </a:lnTo>
                  <a:lnTo>
                    <a:pt x="83099" y="12962"/>
                  </a:lnTo>
                  <a:lnTo>
                    <a:pt x="84562" y="14286"/>
                  </a:lnTo>
                  <a:lnTo>
                    <a:pt x="91819" y="16585"/>
                  </a:lnTo>
                  <a:lnTo>
                    <a:pt x="92551" y="19287"/>
                  </a:lnTo>
                  <a:lnTo>
                    <a:pt x="92745" y="21325"/>
                  </a:lnTo>
                  <a:lnTo>
                    <a:pt x="93816" y="22684"/>
                  </a:lnTo>
                  <a:lnTo>
                    <a:pt x="97513" y="24193"/>
                  </a:lnTo>
                  <a:lnTo>
                    <a:pt x="98875" y="25536"/>
                  </a:lnTo>
                  <a:lnTo>
                    <a:pt x="101242" y="32584"/>
                  </a:lnTo>
                  <a:lnTo>
                    <a:pt x="101494" y="37981"/>
                  </a:lnTo>
                  <a:lnTo>
                    <a:pt x="99044" y="42908"/>
                  </a:lnTo>
                  <a:lnTo>
                    <a:pt x="97075" y="45539"/>
                  </a:lnTo>
                  <a:lnTo>
                    <a:pt x="92376" y="48462"/>
                  </a:lnTo>
                  <a:lnTo>
                    <a:pt x="89805" y="49241"/>
                  </a:lnTo>
                  <a:lnTo>
                    <a:pt x="88093" y="50702"/>
                  </a:lnTo>
                  <a:lnTo>
                    <a:pt x="86190" y="54833"/>
                  </a:lnTo>
                  <a:lnTo>
                    <a:pt x="84744" y="56311"/>
                  </a:lnTo>
                  <a:lnTo>
                    <a:pt x="73017" y="63373"/>
                  </a:lnTo>
                  <a:lnTo>
                    <a:pt x="62017" y="72691"/>
                  </a:lnTo>
                  <a:lnTo>
                    <a:pt x="56414" y="74640"/>
                  </a:lnTo>
                  <a:lnTo>
                    <a:pt x="54542" y="76101"/>
                  </a:lnTo>
                  <a:lnTo>
                    <a:pt x="50968" y="81711"/>
                  </a:lnTo>
                  <a:lnTo>
                    <a:pt x="46799" y="83354"/>
                  </a:lnTo>
                  <a:lnTo>
                    <a:pt x="45310" y="84732"/>
                  </a:lnTo>
                  <a:lnTo>
                    <a:pt x="43656" y="88773"/>
                  </a:lnTo>
                  <a:lnTo>
                    <a:pt x="42275" y="90226"/>
                  </a:lnTo>
                  <a:lnTo>
                    <a:pt x="34251" y="93020"/>
                  </a:lnTo>
                  <a:lnTo>
                    <a:pt x="33867" y="101597"/>
                  </a:lnTo>
                  <a:lnTo>
                    <a:pt x="41985" y="93482"/>
                  </a:lnTo>
                  <a:lnTo>
                    <a:pt x="83028" y="93134"/>
                  </a:lnTo>
                  <a:lnTo>
                    <a:pt x="91103" y="98952"/>
                  </a:lnTo>
                  <a:lnTo>
                    <a:pt x="100033" y="101252"/>
                  </a:lnTo>
                  <a:lnTo>
                    <a:pt x="117322" y="117325"/>
                  </a:lnTo>
                  <a:lnTo>
                    <a:pt x="118427" y="125717"/>
                  </a:lnTo>
                  <a:lnTo>
                    <a:pt x="118525" y="134178"/>
                  </a:lnTo>
                  <a:lnTo>
                    <a:pt x="117586" y="134607"/>
                  </a:lnTo>
                  <a:lnTo>
                    <a:pt x="114038" y="135085"/>
                  </a:lnTo>
                  <a:lnTo>
                    <a:pt x="112713" y="136153"/>
                  </a:lnTo>
                  <a:lnTo>
                    <a:pt x="105921" y="147218"/>
                  </a:lnTo>
                  <a:lnTo>
                    <a:pt x="101011" y="150097"/>
                  </a:lnTo>
                  <a:lnTo>
                    <a:pt x="98386" y="150865"/>
                  </a:lnTo>
                  <a:lnTo>
                    <a:pt x="96635" y="152317"/>
                  </a:lnTo>
                  <a:lnTo>
                    <a:pt x="94690" y="156440"/>
                  </a:lnTo>
                  <a:lnTo>
                    <a:pt x="88807" y="161408"/>
                  </a:lnTo>
                  <a:lnTo>
                    <a:pt x="80863" y="165811"/>
                  </a:lnTo>
                  <a:lnTo>
                    <a:pt x="71101" y="169231"/>
                  </a:lnTo>
                  <a:lnTo>
                    <a:pt x="62252" y="174843"/>
                  </a:lnTo>
                  <a:lnTo>
                    <a:pt x="53670" y="176924"/>
                  </a:lnTo>
                  <a:lnTo>
                    <a:pt x="44012" y="177685"/>
                  </a:lnTo>
                  <a:lnTo>
                    <a:pt x="33867" y="186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8" name="SMARTInkShape-1603"/>
            <p:cNvSpPr/>
            <p:nvPr/>
          </p:nvSpPr>
          <p:spPr>
            <a:xfrm>
              <a:off x="10007951" y="3479800"/>
              <a:ext cx="101250" cy="262468"/>
            </a:xfrm>
            <a:custGeom>
              <a:avLst/>
              <a:gdLst/>
              <a:ahLst/>
              <a:cxnLst/>
              <a:rect l="0" t="0" r="0" b="0"/>
              <a:pathLst>
                <a:path w="101250" h="262468">
                  <a:moveTo>
                    <a:pt x="33516" y="0"/>
                  </a:moveTo>
                  <a:lnTo>
                    <a:pt x="33516" y="7289"/>
                  </a:lnTo>
                  <a:lnTo>
                    <a:pt x="27697" y="14993"/>
                  </a:lnTo>
                  <a:lnTo>
                    <a:pt x="25397" y="23844"/>
                  </a:lnTo>
                  <a:lnTo>
                    <a:pt x="25080" y="37048"/>
                  </a:lnTo>
                  <a:lnTo>
                    <a:pt x="22554" y="42493"/>
                  </a:lnTo>
                  <a:lnTo>
                    <a:pt x="19236" y="48049"/>
                  </a:lnTo>
                  <a:lnTo>
                    <a:pt x="17108" y="59281"/>
                  </a:lnTo>
                  <a:lnTo>
                    <a:pt x="16686" y="70558"/>
                  </a:lnTo>
                  <a:lnTo>
                    <a:pt x="14119" y="76201"/>
                  </a:lnTo>
                  <a:lnTo>
                    <a:pt x="10784" y="81845"/>
                  </a:lnTo>
                  <a:lnTo>
                    <a:pt x="8643" y="93133"/>
                  </a:lnTo>
                  <a:lnTo>
                    <a:pt x="8220" y="104422"/>
                  </a:lnTo>
                  <a:lnTo>
                    <a:pt x="5654" y="110067"/>
                  </a:lnTo>
                  <a:lnTo>
                    <a:pt x="3652" y="112889"/>
                  </a:lnTo>
                  <a:lnTo>
                    <a:pt x="836" y="125850"/>
                  </a:lnTo>
                  <a:lnTo>
                    <a:pt x="0" y="137112"/>
                  </a:lnTo>
                  <a:lnTo>
                    <a:pt x="2315" y="143410"/>
                  </a:lnTo>
                  <a:lnTo>
                    <a:pt x="5537" y="149345"/>
                  </a:lnTo>
                  <a:lnTo>
                    <a:pt x="7351" y="158916"/>
                  </a:lnTo>
                  <a:lnTo>
                    <a:pt x="8830" y="172309"/>
                  </a:lnTo>
                  <a:lnTo>
                    <a:pt x="18556" y="194577"/>
                  </a:lnTo>
                  <a:lnTo>
                    <a:pt x="30012" y="208824"/>
                  </a:lnTo>
                  <a:lnTo>
                    <a:pt x="35331" y="220129"/>
                  </a:lnTo>
                  <a:lnTo>
                    <a:pt x="37548" y="222953"/>
                  </a:lnTo>
                  <a:lnTo>
                    <a:pt x="42520" y="226090"/>
                  </a:lnTo>
                  <a:lnTo>
                    <a:pt x="45163" y="226927"/>
                  </a:lnTo>
                  <a:lnTo>
                    <a:pt x="46924" y="228425"/>
                  </a:lnTo>
                  <a:lnTo>
                    <a:pt x="48882" y="232599"/>
                  </a:lnTo>
                  <a:lnTo>
                    <a:pt x="54769" y="237589"/>
                  </a:lnTo>
                  <a:lnTo>
                    <a:pt x="76264" y="252028"/>
                  </a:lnTo>
                  <a:lnTo>
                    <a:pt x="101249" y="262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9" name="SMARTInkShape-1604"/>
            <p:cNvSpPr/>
            <p:nvPr/>
          </p:nvSpPr>
          <p:spPr>
            <a:xfrm>
              <a:off x="10244667" y="3471333"/>
              <a:ext cx="93102" cy="270935"/>
            </a:xfrm>
            <a:custGeom>
              <a:avLst/>
              <a:gdLst/>
              <a:ahLst/>
              <a:cxnLst/>
              <a:rect l="0" t="0" r="0" b="0"/>
              <a:pathLst>
                <a:path w="93102" h="270935">
                  <a:moveTo>
                    <a:pt x="0" y="0"/>
                  </a:moveTo>
                  <a:lnTo>
                    <a:pt x="4494" y="0"/>
                  </a:lnTo>
                  <a:lnTo>
                    <a:pt x="5818" y="941"/>
                  </a:lnTo>
                  <a:lnTo>
                    <a:pt x="6701" y="2509"/>
                  </a:lnTo>
                  <a:lnTo>
                    <a:pt x="7290" y="4495"/>
                  </a:lnTo>
                  <a:lnTo>
                    <a:pt x="8623" y="5819"/>
                  </a:lnTo>
                  <a:lnTo>
                    <a:pt x="12613" y="7290"/>
                  </a:lnTo>
                  <a:lnTo>
                    <a:pt x="14053" y="8623"/>
                  </a:lnTo>
                  <a:lnTo>
                    <a:pt x="15652" y="12613"/>
                  </a:lnTo>
                  <a:lnTo>
                    <a:pt x="17020" y="14053"/>
                  </a:lnTo>
                  <a:lnTo>
                    <a:pt x="21048" y="15653"/>
                  </a:lnTo>
                  <a:lnTo>
                    <a:pt x="22499" y="17021"/>
                  </a:lnTo>
                  <a:lnTo>
                    <a:pt x="24111" y="21049"/>
                  </a:lnTo>
                  <a:lnTo>
                    <a:pt x="25481" y="22500"/>
                  </a:lnTo>
                  <a:lnTo>
                    <a:pt x="37071" y="29513"/>
                  </a:lnTo>
                  <a:lnTo>
                    <a:pt x="48053" y="38826"/>
                  </a:lnTo>
                  <a:lnTo>
                    <a:pt x="53656" y="40774"/>
                  </a:lnTo>
                  <a:lnTo>
                    <a:pt x="55526" y="42235"/>
                  </a:lnTo>
                  <a:lnTo>
                    <a:pt x="73847" y="67781"/>
                  </a:lnTo>
                  <a:lnTo>
                    <a:pt x="76095" y="73399"/>
                  </a:lnTo>
                  <a:lnTo>
                    <a:pt x="81708" y="81851"/>
                  </a:lnTo>
                  <a:lnTo>
                    <a:pt x="83790" y="90313"/>
                  </a:lnTo>
                  <a:lnTo>
                    <a:pt x="85347" y="99719"/>
                  </a:lnTo>
                  <a:lnTo>
                    <a:pt x="92325" y="118516"/>
                  </a:lnTo>
                  <a:lnTo>
                    <a:pt x="93101" y="150975"/>
                  </a:lnTo>
                  <a:lnTo>
                    <a:pt x="90610" y="158979"/>
                  </a:lnTo>
                  <a:lnTo>
                    <a:pt x="87308" y="165673"/>
                  </a:lnTo>
                  <a:lnTo>
                    <a:pt x="76113" y="199572"/>
                  </a:lnTo>
                  <a:lnTo>
                    <a:pt x="69665" y="211508"/>
                  </a:lnTo>
                  <a:lnTo>
                    <a:pt x="69022" y="214383"/>
                  </a:lnTo>
                  <a:lnTo>
                    <a:pt x="63619" y="222924"/>
                  </a:lnTo>
                  <a:lnTo>
                    <a:pt x="47862" y="239887"/>
                  </a:lnTo>
                  <a:lnTo>
                    <a:pt x="42281" y="243024"/>
                  </a:lnTo>
                  <a:lnTo>
                    <a:pt x="36666" y="245359"/>
                  </a:lnTo>
                  <a:lnTo>
                    <a:pt x="18604" y="260898"/>
                  </a:lnTo>
                  <a:lnTo>
                    <a:pt x="15168" y="261770"/>
                  </a:lnTo>
                  <a:lnTo>
                    <a:pt x="12933" y="262002"/>
                  </a:lnTo>
                  <a:lnTo>
                    <a:pt x="11445" y="263098"/>
                  </a:lnTo>
                  <a:lnTo>
                    <a:pt x="8466" y="270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01" name="SMARTInkShape-Group333"/>
          <p:cNvGrpSpPr/>
          <p:nvPr/>
        </p:nvGrpSpPr>
        <p:grpSpPr>
          <a:xfrm>
            <a:off x="10405533" y="3505200"/>
            <a:ext cx="922868" cy="228601"/>
            <a:chOff x="10405533" y="3505200"/>
            <a:chExt cx="922868" cy="228601"/>
          </a:xfrm>
        </p:grpSpPr>
        <p:sp>
          <p:nvSpPr>
            <p:cNvPr id="591" name="SMARTInkShape-1605"/>
            <p:cNvSpPr/>
            <p:nvPr/>
          </p:nvSpPr>
          <p:spPr>
            <a:xfrm>
              <a:off x="10405533" y="3564467"/>
              <a:ext cx="110068" cy="8467"/>
            </a:xfrm>
            <a:custGeom>
              <a:avLst/>
              <a:gdLst/>
              <a:ahLst/>
              <a:cxnLst/>
              <a:rect l="0" t="0" r="0" b="0"/>
              <a:pathLst>
                <a:path w="110068" h="8467">
                  <a:moveTo>
                    <a:pt x="0" y="0"/>
                  </a:moveTo>
                  <a:lnTo>
                    <a:pt x="7291" y="0"/>
                  </a:lnTo>
                  <a:lnTo>
                    <a:pt x="7683" y="941"/>
                  </a:lnTo>
                  <a:lnTo>
                    <a:pt x="8436" y="8118"/>
                  </a:lnTo>
                  <a:lnTo>
                    <a:pt x="32579" y="8466"/>
                  </a:lnTo>
                  <a:lnTo>
                    <a:pt x="40372" y="2648"/>
                  </a:lnTo>
                  <a:lnTo>
                    <a:pt x="48233" y="784"/>
                  </a:lnTo>
                  <a:lnTo>
                    <a:pt x="87602" y="0"/>
                  </a:lnTo>
                  <a:lnTo>
                    <a:pt x="89446" y="941"/>
                  </a:lnTo>
                  <a:lnTo>
                    <a:pt x="90675" y="2508"/>
                  </a:lnTo>
                  <a:lnTo>
                    <a:pt x="91494" y="4494"/>
                  </a:lnTo>
                  <a:lnTo>
                    <a:pt x="92982" y="5818"/>
                  </a:lnTo>
                  <a:lnTo>
                    <a:pt x="97141" y="7289"/>
                  </a:lnTo>
                  <a:lnTo>
                    <a:pt x="110067"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2" name="SMARTInkShape-1606"/>
            <p:cNvSpPr/>
            <p:nvPr/>
          </p:nvSpPr>
          <p:spPr>
            <a:xfrm>
              <a:off x="10583333" y="3506377"/>
              <a:ext cx="16935" cy="185091"/>
            </a:xfrm>
            <a:custGeom>
              <a:avLst/>
              <a:gdLst/>
              <a:ahLst/>
              <a:cxnLst/>
              <a:rect l="0" t="0" r="0" b="0"/>
              <a:pathLst>
                <a:path w="16935" h="185091">
                  <a:moveTo>
                    <a:pt x="0" y="7290"/>
                  </a:moveTo>
                  <a:lnTo>
                    <a:pt x="0" y="0"/>
                  </a:lnTo>
                  <a:lnTo>
                    <a:pt x="0" y="7262"/>
                  </a:lnTo>
                  <a:lnTo>
                    <a:pt x="7291" y="14577"/>
                  </a:lnTo>
                  <a:lnTo>
                    <a:pt x="8364" y="22943"/>
                  </a:lnTo>
                  <a:lnTo>
                    <a:pt x="8467" y="52479"/>
                  </a:lnTo>
                  <a:lnTo>
                    <a:pt x="9407" y="54349"/>
                  </a:lnTo>
                  <a:lnTo>
                    <a:pt x="10976" y="55596"/>
                  </a:lnTo>
                  <a:lnTo>
                    <a:pt x="12963" y="56427"/>
                  </a:lnTo>
                  <a:lnTo>
                    <a:pt x="14286" y="57922"/>
                  </a:lnTo>
                  <a:lnTo>
                    <a:pt x="15757" y="62092"/>
                  </a:lnTo>
                  <a:lnTo>
                    <a:pt x="16932" y="103248"/>
                  </a:lnTo>
                  <a:lnTo>
                    <a:pt x="16934" y="120179"/>
                  </a:lnTo>
                  <a:lnTo>
                    <a:pt x="8817" y="149202"/>
                  </a:lnTo>
                  <a:lnTo>
                    <a:pt x="16425" y="169540"/>
                  </a:lnTo>
                  <a:lnTo>
                    <a:pt x="16934" y="1850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3" name="SMARTInkShape-1607"/>
            <p:cNvSpPr/>
            <p:nvPr/>
          </p:nvSpPr>
          <p:spPr>
            <a:xfrm>
              <a:off x="10676467" y="3640667"/>
              <a:ext cx="1" cy="93134"/>
            </a:xfrm>
            <a:custGeom>
              <a:avLst/>
              <a:gdLst/>
              <a:ahLst/>
              <a:cxnLst/>
              <a:rect l="0" t="0" r="0" b="0"/>
              <a:pathLst>
                <a:path w="1" h="93134">
                  <a:moveTo>
                    <a:pt x="0" y="0"/>
                  </a:moveTo>
                  <a:lnTo>
                    <a:pt x="0" y="40372"/>
                  </a:lnTo>
                  <a:lnTo>
                    <a:pt x="0" y="80581"/>
                  </a:lnTo>
                  <a:lnTo>
                    <a:pt x="0" y="93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4" name="SMARTInkShape-1608"/>
            <p:cNvSpPr/>
            <p:nvPr/>
          </p:nvSpPr>
          <p:spPr>
            <a:xfrm>
              <a:off x="10735733" y="3505200"/>
              <a:ext cx="101244" cy="168976"/>
            </a:xfrm>
            <a:custGeom>
              <a:avLst/>
              <a:gdLst/>
              <a:ahLst/>
              <a:cxnLst/>
              <a:rect l="0" t="0" r="0" b="0"/>
              <a:pathLst>
                <a:path w="101244" h="168976">
                  <a:moveTo>
                    <a:pt x="84667" y="0"/>
                  </a:moveTo>
                  <a:lnTo>
                    <a:pt x="84667" y="4495"/>
                  </a:lnTo>
                  <a:lnTo>
                    <a:pt x="83727" y="5819"/>
                  </a:lnTo>
                  <a:lnTo>
                    <a:pt x="82158" y="6701"/>
                  </a:lnTo>
                  <a:lnTo>
                    <a:pt x="76043" y="8234"/>
                  </a:lnTo>
                  <a:lnTo>
                    <a:pt x="69015" y="8436"/>
                  </a:lnTo>
                  <a:lnTo>
                    <a:pt x="61227" y="14279"/>
                  </a:lnTo>
                  <a:lnTo>
                    <a:pt x="53367" y="16147"/>
                  </a:lnTo>
                  <a:lnTo>
                    <a:pt x="38325" y="16902"/>
                  </a:lnTo>
                  <a:lnTo>
                    <a:pt x="33340" y="19429"/>
                  </a:lnTo>
                  <a:lnTo>
                    <a:pt x="27988" y="22746"/>
                  </a:lnTo>
                  <a:lnTo>
                    <a:pt x="16886" y="24876"/>
                  </a:lnTo>
                  <a:lnTo>
                    <a:pt x="0" y="25400"/>
                  </a:lnTo>
                  <a:lnTo>
                    <a:pt x="0" y="54915"/>
                  </a:lnTo>
                  <a:lnTo>
                    <a:pt x="941" y="56366"/>
                  </a:lnTo>
                  <a:lnTo>
                    <a:pt x="2510" y="57333"/>
                  </a:lnTo>
                  <a:lnTo>
                    <a:pt x="4496" y="57977"/>
                  </a:lnTo>
                  <a:lnTo>
                    <a:pt x="5819" y="59348"/>
                  </a:lnTo>
                  <a:lnTo>
                    <a:pt x="8117" y="66443"/>
                  </a:lnTo>
                  <a:lnTo>
                    <a:pt x="8465" y="88700"/>
                  </a:lnTo>
                  <a:lnTo>
                    <a:pt x="9406" y="90177"/>
                  </a:lnTo>
                  <a:lnTo>
                    <a:pt x="10975" y="91163"/>
                  </a:lnTo>
                  <a:lnTo>
                    <a:pt x="12960" y="91820"/>
                  </a:lnTo>
                  <a:lnTo>
                    <a:pt x="14286" y="93198"/>
                  </a:lnTo>
                  <a:lnTo>
                    <a:pt x="16830" y="101217"/>
                  </a:lnTo>
                  <a:lnTo>
                    <a:pt x="16934" y="110057"/>
                  </a:lnTo>
                  <a:lnTo>
                    <a:pt x="16934" y="102776"/>
                  </a:lnTo>
                  <a:lnTo>
                    <a:pt x="17874" y="102384"/>
                  </a:lnTo>
                  <a:lnTo>
                    <a:pt x="24224" y="101703"/>
                  </a:lnTo>
                  <a:lnTo>
                    <a:pt x="24878" y="99137"/>
                  </a:lnTo>
                  <a:lnTo>
                    <a:pt x="25297" y="94319"/>
                  </a:lnTo>
                  <a:lnTo>
                    <a:pt x="27862" y="93660"/>
                  </a:lnTo>
                  <a:lnTo>
                    <a:pt x="32682" y="93237"/>
                  </a:lnTo>
                  <a:lnTo>
                    <a:pt x="41052" y="85853"/>
                  </a:lnTo>
                  <a:lnTo>
                    <a:pt x="50418" y="84698"/>
                  </a:lnTo>
                  <a:lnTo>
                    <a:pt x="74916" y="84667"/>
                  </a:lnTo>
                  <a:lnTo>
                    <a:pt x="83379" y="91956"/>
                  </a:lnTo>
                  <a:lnTo>
                    <a:pt x="84094" y="95119"/>
                  </a:lnTo>
                  <a:lnTo>
                    <a:pt x="84285" y="97279"/>
                  </a:lnTo>
                  <a:lnTo>
                    <a:pt x="85353" y="98719"/>
                  </a:lnTo>
                  <a:lnTo>
                    <a:pt x="89048" y="100320"/>
                  </a:lnTo>
                  <a:lnTo>
                    <a:pt x="90412" y="101687"/>
                  </a:lnTo>
                  <a:lnTo>
                    <a:pt x="93836" y="110148"/>
                  </a:lnTo>
                  <a:lnTo>
                    <a:pt x="98882" y="116572"/>
                  </a:lnTo>
                  <a:lnTo>
                    <a:pt x="101243" y="125441"/>
                  </a:lnTo>
                  <a:lnTo>
                    <a:pt x="94852" y="136004"/>
                  </a:lnTo>
                  <a:lnTo>
                    <a:pt x="93473" y="142367"/>
                  </a:lnTo>
                  <a:lnTo>
                    <a:pt x="80277" y="156779"/>
                  </a:lnTo>
                  <a:lnTo>
                    <a:pt x="75502" y="159050"/>
                  </a:lnTo>
                  <a:lnTo>
                    <a:pt x="64776" y="160508"/>
                  </a:lnTo>
                  <a:lnTo>
                    <a:pt x="62938" y="161568"/>
                  </a:lnTo>
                  <a:lnTo>
                    <a:pt x="61714" y="163216"/>
                  </a:lnTo>
                  <a:lnTo>
                    <a:pt x="60899" y="165255"/>
                  </a:lnTo>
                  <a:lnTo>
                    <a:pt x="59414" y="166614"/>
                  </a:lnTo>
                  <a:lnTo>
                    <a:pt x="55257" y="168125"/>
                  </a:lnTo>
                  <a:lnTo>
                    <a:pt x="47625" y="168975"/>
                  </a:lnTo>
                  <a:lnTo>
                    <a:pt x="42177" y="166666"/>
                  </a:lnTo>
                  <a:lnTo>
                    <a:pt x="36618" y="163444"/>
                  </a:lnTo>
                  <a:lnTo>
                    <a:pt x="27064" y="161206"/>
                  </a:lnTo>
                  <a:lnTo>
                    <a:pt x="16934" y="152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5" name="SMARTInkShape-1609"/>
            <p:cNvSpPr/>
            <p:nvPr/>
          </p:nvSpPr>
          <p:spPr>
            <a:xfrm>
              <a:off x="10871200" y="3547533"/>
              <a:ext cx="84668" cy="110068"/>
            </a:xfrm>
            <a:custGeom>
              <a:avLst/>
              <a:gdLst/>
              <a:ahLst/>
              <a:cxnLst/>
              <a:rect l="0" t="0" r="0" b="0"/>
              <a:pathLst>
                <a:path w="84668" h="110068">
                  <a:moveTo>
                    <a:pt x="16933" y="0"/>
                  </a:moveTo>
                  <a:lnTo>
                    <a:pt x="8815" y="0"/>
                  </a:lnTo>
                  <a:lnTo>
                    <a:pt x="1207" y="7290"/>
                  </a:lnTo>
                  <a:lnTo>
                    <a:pt x="103" y="15653"/>
                  </a:lnTo>
                  <a:lnTo>
                    <a:pt x="0" y="57605"/>
                  </a:lnTo>
                  <a:lnTo>
                    <a:pt x="0" y="97164"/>
                  </a:lnTo>
                  <a:lnTo>
                    <a:pt x="940" y="98643"/>
                  </a:lnTo>
                  <a:lnTo>
                    <a:pt x="2509" y="99628"/>
                  </a:lnTo>
                  <a:lnTo>
                    <a:pt x="4496" y="100286"/>
                  </a:lnTo>
                  <a:lnTo>
                    <a:pt x="15407" y="108775"/>
                  </a:lnTo>
                  <a:lnTo>
                    <a:pt x="24089" y="109953"/>
                  </a:lnTo>
                  <a:lnTo>
                    <a:pt x="41042" y="110067"/>
                  </a:lnTo>
                  <a:lnTo>
                    <a:pt x="48837" y="104248"/>
                  </a:lnTo>
                  <a:lnTo>
                    <a:pt x="57707" y="101949"/>
                  </a:lnTo>
                  <a:lnTo>
                    <a:pt x="70914" y="89847"/>
                  </a:lnTo>
                  <a:lnTo>
                    <a:pt x="73850" y="84460"/>
                  </a:lnTo>
                  <a:lnTo>
                    <a:pt x="75735" y="77832"/>
                  </a:lnTo>
                  <a:lnTo>
                    <a:pt x="81926" y="69763"/>
                  </a:lnTo>
                  <a:lnTo>
                    <a:pt x="83855" y="61854"/>
                  </a:lnTo>
                  <a:lnTo>
                    <a:pt x="84667" y="22475"/>
                  </a:lnTo>
                  <a:lnTo>
                    <a:pt x="83726" y="20627"/>
                  </a:lnTo>
                  <a:lnTo>
                    <a:pt x="82157" y="19396"/>
                  </a:lnTo>
                  <a:lnTo>
                    <a:pt x="80171" y="18575"/>
                  </a:lnTo>
                  <a:lnTo>
                    <a:pt x="78848" y="17087"/>
                  </a:lnTo>
                  <a:lnTo>
                    <a:pt x="76548" y="9788"/>
                  </a:lnTo>
                  <a:lnTo>
                    <a:pt x="71809" y="4364"/>
                  </a:lnTo>
                  <a:lnTo>
                    <a:pt x="67035" y="1940"/>
                  </a:lnTo>
                  <a:lnTo>
                    <a:pt x="50739" y="171"/>
                  </a:lnTo>
                  <a:lnTo>
                    <a:pt x="38330" y="11"/>
                  </a:lnTo>
                  <a:lnTo>
                    <a:pt x="25400"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6" name="SMARTInkShape-1610"/>
            <p:cNvSpPr/>
            <p:nvPr/>
          </p:nvSpPr>
          <p:spPr>
            <a:xfrm>
              <a:off x="10981267" y="3564467"/>
              <a:ext cx="76201" cy="110064"/>
            </a:xfrm>
            <a:custGeom>
              <a:avLst/>
              <a:gdLst/>
              <a:ahLst/>
              <a:cxnLst/>
              <a:rect l="0" t="0" r="0" b="0"/>
              <a:pathLst>
                <a:path w="76201" h="110064">
                  <a:moveTo>
                    <a:pt x="16933" y="0"/>
                  </a:moveTo>
                  <a:lnTo>
                    <a:pt x="9643" y="7289"/>
                  </a:lnTo>
                  <a:lnTo>
                    <a:pt x="8815" y="12612"/>
                  </a:lnTo>
                  <a:lnTo>
                    <a:pt x="7758" y="14052"/>
                  </a:lnTo>
                  <a:lnTo>
                    <a:pt x="6114" y="15013"/>
                  </a:lnTo>
                  <a:lnTo>
                    <a:pt x="4075" y="15653"/>
                  </a:lnTo>
                  <a:lnTo>
                    <a:pt x="2717" y="17020"/>
                  </a:lnTo>
                  <a:lnTo>
                    <a:pt x="357" y="24110"/>
                  </a:lnTo>
                  <a:lnTo>
                    <a:pt x="0" y="64982"/>
                  </a:lnTo>
                  <a:lnTo>
                    <a:pt x="0" y="80202"/>
                  </a:lnTo>
                  <a:lnTo>
                    <a:pt x="2509" y="85190"/>
                  </a:lnTo>
                  <a:lnTo>
                    <a:pt x="7290" y="91564"/>
                  </a:lnTo>
                  <a:lnTo>
                    <a:pt x="10453" y="92436"/>
                  </a:lnTo>
                  <a:lnTo>
                    <a:pt x="12613" y="92668"/>
                  </a:lnTo>
                  <a:lnTo>
                    <a:pt x="14053" y="93764"/>
                  </a:lnTo>
                  <a:lnTo>
                    <a:pt x="15652" y="97490"/>
                  </a:lnTo>
                  <a:lnTo>
                    <a:pt x="16819" y="108529"/>
                  </a:lnTo>
                  <a:lnTo>
                    <a:pt x="17799" y="109041"/>
                  </a:lnTo>
                  <a:lnTo>
                    <a:pt x="37982" y="110063"/>
                  </a:lnTo>
                  <a:lnTo>
                    <a:pt x="39433" y="109123"/>
                  </a:lnTo>
                  <a:lnTo>
                    <a:pt x="40401" y="107556"/>
                  </a:lnTo>
                  <a:lnTo>
                    <a:pt x="41044" y="105571"/>
                  </a:lnTo>
                  <a:lnTo>
                    <a:pt x="42414" y="104247"/>
                  </a:lnTo>
                  <a:lnTo>
                    <a:pt x="46447" y="102776"/>
                  </a:lnTo>
                  <a:lnTo>
                    <a:pt x="47898" y="101443"/>
                  </a:lnTo>
                  <a:lnTo>
                    <a:pt x="49510" y="97454"/>
                  </a:lnTo>
                  <a:lnTo>
                    <a:pt x="50881" y="96013"/>
                  </a:lnTo>
                  <a:lnTo>
                    <a:pt x="62471" y="89017"/>
                  </a:lnTo>
                  <a:lnTo>
                    <a:pt x="65393" y="84091"/>
                  </a:lnTo>
                  <a:lnTo>
                    <a:pt x="67271" y="77758"/>
                  </a:lnTo>
                  <a:lnTo>
                    <a:pt x="73461" y="69748"/>
                  </a:lnTo>
                  <a:lnTo>
                    <a:pt x="75388" y="61849"/>
                  </a:lnTo>
                  <a:lnTo>
                    <a:pt x="76200" y="21637"/>
                  </a:lnTo>
                  <a:lnTo>
                    <a:pt x="75259" y="20069"/>
                  </a:lnTo>
                  <a:lnTo>
                    <a:pt x="73690" y="19024"/>
                  </a:lnTo>
                  <a:lnTo>
                    <a:pt x="71704" y="18327"/>
                  </a:lnTo>
                  <a:lnTo>
                    <a:pt x="70381" y="16922"/>
                  </a:lnTo>
                  <a:lnTo>
                    <a:pt x="68909" y="12851"/>
                  </a:lnTo>
                  <a:lnTo>
                    <a:pt x="67576" y="11390"/>
                  </a:lnTo>
                  <a:lnTo>
                    <a:pt x="51260" y="382"/>
                  </a:lnTo>
                  <a:lnTo>
                    <a:pt x="21389" y="0"/>
                  </a:lnTo>
                  <a:lnTo>
                    <a:pt x="19903" y="941"/>
                  </a:lnTo>
                  <a:lnTo>
                    <a:pt x="18913" y="2509"/>
                  </a:lnTo>
                  <a:lnTo>
                    <a:pt x="18254" y="4495"/>
                  </a:lnTo>
                  <a:lnTo>
                    <a:pt x="8466"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7" name="SMARTInkShape-1611"/>
            <p:cNvSpPr/>
            <p:nvPr/>
          </p:nvSpPr>
          <p:spPr>
            <a:xfrm>
              <a:off x="11108268" y="3505200"/>
              <a:ext cx="76200" cy="194734"/>
            </a:xfrm>
            <a:custGeom>
              <a:avLst/>
              <a:gdLst/>
              <a:ahLst/>
              <a:cxnLst/>
              <a:rect l="0" t="0" r="0" b="0"/>
              <a:pathLst>
                <a:path w="76200" h="194734">
                  <a:moveTo>
                    <a:pt x="76199" y="50800"/>
                  </a:moveTo>
                  <a:lnTo>
                    <a:pt x="76199" y="8849"/>
                  </a:lnTo>
                  <a:lnTo>
                    <a:pt x="68080" y="359"/>
                  </a:lnTo>
                  <a:lnTo>
                    <a:pt x="27428" y="0"/>
                  </a:lnTo>
                  <a:lnTo>
                    <a:pt x="18499" y="0"/>
                  </a:lnTo>
                  <a:lnTo>
                    <a:pt x="1209" y="15726"/>
                  </a:lnTo>
                  <a:lnTo>
                    <a:pt x="356" y="21070"/>
                  </a:lnTo>
                  <a:lnTo>
                    <a:pt x="0" y="46343"/>
                  </a:lnTo>
                  <a:lnTo>
                    <a:pt x="2508" y="51327"/>
                  </a:lnTo>
                  <a:lnTo>
                    <a:pt x="5817" y="56679"/>
                  </a:lnTo>
                  <a:lnTo>
                    <a:pt x="7943" y="67780"/>
                  </a:lnTo>
                  <a:lnTo>
                    <a:pt x="8117" y="70586"/>
                  </a:lnTo>
                  <a:lnTo>
                    <a:pt x="10818" y="76214"/>
                  </a:lnTo>
                  <a:lnTo>
                    <a:pt x="14215" y="81850"/>
                  </a:lnTo>
                  <a:lnTo>
                    <a:pt x="17066" y="90313"/>
                  </a:lnTo>
                  <a:lnTo>
                    <a:pt x="31930" y="110590"/>
                  </a:lnTo>
                  <a:lnTo>
                    <a:pt x="32577" y="113238"/>
                  </a:lnTo>
                  <a:lnTo>
                    <a:pt x="37979" y="121459"/>
                  </a:lnTo>
                  <a:lnTo>
                    <a:pt x="47291" y="132665"/>
                  </a:lnTo>
                  <a:lnTo>
                    <a:pt x="49759" y="141117"/>
                  </a:lnTo>
                  <a:lnTo>
                    <a:pt x="50337" y="146758"/>
                  </a:lnTo>
                  <a:lnTo>
                    <a:pt x="53101" y="152401"/>
                  </a:lnTo>
                  <a:lnTo>
                    <a:pt x="56524" y="158045"/>
                  </a:lnTo>
                  <a:lnTo>
                    <a:pt x="58905" y="167661"/>
                  </a:lnTo>
                  <a:lnTo>
                    <a:pt x="59265" y="194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8" name="SMARTInkShape-1612"/>
            <p:cNvSpPr/>
            <p:nvPr/>
          </p:nvSpPr>
          <p:spPr>
            <a:xfrm>
              <a:off x="11100976" y="3598333"/>
              <a:ext cx="108892" cy="8468"/>
            </a:xfrm>
            <a:custGeom>
              <a:avLst/>
              <a:gdLst/>
              <a:ahLst/>
              <a:cxnLst/>
              <a:rect l="0" t="0" r="0" b="0"/>
              <a:pathLst>
                <a:path w="108892" h="8468">
                  <a:moveTo>
                    <a:pt x="7291" y="0"/>
                  </a:moveTo>
                  <a:lnTo>
                    <a:pt x="0" y="0"/>
                  </a:lnTo>
                  <a:lnTo>
                    <a:pt x="11757" y="0"/>
                  </a:lnTo>
                  <a:lnTo>
                    <a:pt x="13091" y="941"/>
                  </a:lnTo>
                  <a:lnTo>
                    <a:pt x="13980" y="2509"/>
                  </a:lnTo>
                  <a:lnTo>
                    <a:pt x="14573" y="4495"/>
                  </a:lnTo>
                  <a:lnTo>
                    <a:pt x="15908" y="5819"/>
                  </a:lnTo>
                  <a:lnTo>
                    <a:pt x="19899" y="7290"/>
                  </a:lnTo>
                  <a:lnTo>
                    <a:pt x="61094" y="8461"/>
                  </a:lnTo>
                  <a:lnTo>
                    <a:pt x="102459" y="8467"/>
                  </a:lnTo>
                  <a:lnTo>
                    <a:pt x="108891"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9" name="SMARTInkShape-1613"/>
            <p:cNvSpPr/>
            <p:nvPr/>
          </p:nvSpPr>
          <p:spPr>
            <a:xfrm>
              <a:off x="11260668" y="3522133"/>
              <a:ext cx="25400" cy="160868"/>
            </a:xfrm>
            <a:custGeom>
              <a:avLst/>
              <a:gdLst/>
              <a:ahLst/>
              <a:cxnLst/>
              <a:rect l="0" t="0" r="0" b="0"/>
              <a:pathLst>
                <a:path w="25400" h="160868">
                  <a:moveTo>
                    <a:pt x="8465" y="0"/>
                  </a:moveTo>
                  <a:lnTo>
                    <a:pt x="102" y="0"/>
                  </a:lnTo>
                  <a:lnTo>
                    <a:pt x="0" y="15408"/>
                  </a:lnTo>
                  <a:lnTo>
                    <a:pt x="5817" y="23391"/>
                  </a:lnTo>
                  <a:lnTo>
                    <a:pt x="7682" y="31286"/>
                  </a:lnTo>
                  <a:lnTo>
                    <a:pt x="8461" y="70243"/>
                  </a:lnTo>
                  <a:lnTo>
                    <a:pt x="8465" y="110021"/>
                  </a:lnTo>
                  <a:lnTo>
                    <a:pt x="8465" y="112859"/>
                  </a:lnTo>
                  <a:lnTo>
                    <a:pt x="10975" y="118520"/>
                  </a:lnTo>
                  <a:lnTo>
                    <a:pt x="14284" y="124172"/>
                  </a:lnTo>
                  <a:lnTo>
                    <a:pt x="16409" y="135466"/>
                  </a:lnTo>
                  <a:lnTo>
                    <a:pt x="16829" y="146755"/>
                  </a:lnTo>
                  <a:lnTo>
                    <a:pt x="25399" y="160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0" name="SMARTInkShape-1614"/>
            <p:cNvSpPr/>
            <p:nvPr/>
          </p:nvSpPr>
          <p:spPr>
            <a:xfrm>
              <a:off x="11218333" y="3598333"/>
              <a:ext cx="110068" cy="16935"/>
            </a:xfrm>
            <a:custGeom>
              <a:avLst/>
              <a:gdLst/>
              <a:ahLst/>
              <a:cxnLst/>
              <a:rect l="0" t="0" r="0" b="0"/>
              <a:pathLst>
                <a:path w="110068" h="16935">
                  <a:moveTo>
                    <a:pt x="0" y="0"/>
                  </a:moveTo>
                  <a:lnTo>
                    <a:pt x="12613" y="0"/>
                  </a:lnTo>
                  <a:lnTo>
                    <a:pt x="14052" y="941"/>
                  </a:lnTo>
                  <a:lnTo>
                    <a:pt x="15012" y="2509"/>
                  </a:lnTo>
                  <a:lnTo>
                    <a:pt x="15652" y="4495"/>
                  </a:lnTo>
                  <a:lnTo>
                    <a:pt x="17961" y="5819"/>
                  </a:lnTo>
                  <a:lnTo>
                    <a:pt x="34103" y="8234"/>
                  </a:lnTo>
                  <a:lnTo>
                    <a:pt x="52725" y="8436"/>
                  </a:lnTo>
                  <a:lnTo>
                    <a:pt x="58868" y="10962"/>
                  </a:lnTo>
                  <a:lnTo>
                    <a:pt x="61823" y="12953"/>
                  </a:lnTo>
                  <a:lnTo>
                    <a:pt x="74972" y="15754"/>
                  </a:lnTo>
                  <a:lnTo>
                    <a:pt x="110067" y="16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06" name="SMARTInkShape-Group334"/>
          <p:cNvGrpSpPr/>
          <p:nvPr/>
        </p:nvGrpSpPr>
        <p:grpSpPr>
          <a:xfrm>
            <a:off x="9990673" y="4047097"/>
            <a:ext cx="541861" cy="287837"/>
            <a:chOff x="9990673" y="4047097"/>
            <a:chExt cx="541861" cy="287837"/>
          </a:xfrm>
        </p:grpSpPr>
        <p:sp>
          <p:nvSpPr>
            <p:cNvPr id="602" name="SMARTInkShape-1615"/>
            <p:cNvSpPr/>
            <p:nvPr/>
          </p:nvSpPr>
          <p:spPr>
            <a:xfrm>
              <a:off x="10058401" y="4131734"/>
              <a:ext cx="101600" cy="148789"/>
            </a:xfrm>
            <a:custGeom>
              <a:avLst/>
              <a:gdLst/>
              <a:ahLst/>
              <a:cxnLst/>
              <a:rect l="0" t="0" r="0" b="0"/>
              <a:pathLst>
                <a:path w="101600" h="148789">
                  <a:moveTo>
                    <a:pt x="67732" y="16933"/>
                  </a:moveTo>
                  <a:lnTo>
                    <a:pt x="75023" y="24222"/>
                  </a:lnTo>
                  <a:lnTo>
                    <a:pt x="76168" y="33487"/>
                  </a:lnTo>
                  <a:lnTo>
                    <a:pt x="76190" y="38248"/>
                  </a:lnTo>
                  <a:lnTo>
                    <a:pt x="77133" y="39610"/>
                  </a:lnTo>
                  <a:lnTo>
                    <a:pt x="78702" y="40517"/>
                  </a:lnTo>
                  <a:lnTo>
                    <a:pt x="84317" y="42226"/>
                  </a:lnTo>
                  <a:lnTo>
                    <a:pt x="84666" y="50799"/>
                  </a:lnTo>
                  <a:lnTo>
                    <a:pt x="84666" y="17315"/>
                  </a:lnTo>
                  <a:lnTo>
                    <a:pt x="77375" y="9677"/>
                  </a:lnTo>
                  <a:lnTo>
                    <a:pt x="76302" y="1282"/>
                  </a:lnTo>
                  <a:lnTo>
                    <a:pt x="75327" y="854"/>
                  </a:lnTo>
                  <a:lnTo>
                    <a:pt x="60445" y="0"/>
                  </a:lnTo>
                  <a:lnTo>
                    <a:pt x="21366" y="37899"/>
                  </a:lnTo>
                  <a:lnTo>
                    <a:pt x="18903" y="42870"/>
                  </a:lnTo>
                  <a:lnTo>
                    <a:pt x="18246" y="45513"/>
                  </a:lnTo>
                  <a:lnTo>
                    <a:pt x="12827" y="53728"/>
                  </a:lnTo>
                  <a:lnTo>
                    <a:pt x="3509" y="64932"/>
                  </a:lnTo>
                  <a:lnTo>
                    <a:pt x="1040" y="73383"/>
                  </a:lnTo>
                  <a:lnTo>
                    <a:pt x="0" y="112919"/>
                  </a:lnTo>
                  <a:lnTo>
                    <a:pt x="941" y="114790"/>
                  </a:lnTo>
                  <a:lnTo>
                    <a:pt x="2508" y="116038"/>
                  </a:lnTo>
                  <a:lnTo>
                    <a:pt x="6759" y="118364"/>
                  </a:lnTo>
                  <a:lnTo>
                    <a:pt x="11784" y="122535"/>
                  </a:lnTo>
                  <a:lnTo>
                    <a:pt x="14644" y="127523"/>
                  </a:lnTo>
                  <a:lnTo>
                    <a:pt x="15407" y="130171"/>
                  </a:lnTo>
                  <a:lnTo>
                    <a:pt x="16856" y="131936"/>
                  </a:lnTo>
                  <a:lnTo>
                    <a:pt x="34027" y="141961"/>
                  </a:lnTo>
                  <a:lnTo>
                    <a:pt x="63049" y="148788"/>
                  </a:lnTo>
                  <a:lnTo>
                    <a:pt x="101599" y="143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3" name="SMARTInkShape-1616"/>
            <p:cNvSpPr/>
            <p:nvPr/>
          </p:nvSpPr>
          <p:spPr>
            <a:xfrm>
              <a:off x="9990673" y="4047097"/>
              <a:ext cx="110061" cy="270904"/>
            </a:xfrm>
            <a:custGeom>
              <a:avLst/>
              <a:gdLst/>
              <a:ahLst/>
              <a:cxnLst/>
              <a:rect l="0" t="0" r="0" b="0"/>
              <a:pathLst>
                <a:path w="110061" h="270904">
                  <a:moveTo>
                    <a:pt x="50794" y="8436"/>
                  </a:moveTo>
                  <a:lnTo>
                    <a:pt x="42358" y="0"/>
                  </a:lnTo>
                  <a:lnTo>
                    <a:pt x="42327" y="29484"/>
                  </a:lnTo>
                  <a:lnTo>
                    <a:pt x="39818" y="34410"/>
                  </a:lnTo>
                  <a:lnTo>
                    <a:pt x="36508" y="39736"/>
                  </a:lnTo>
                  <a:lnTo>
                    <a:pt x="34383" y="50820"/>
                  </a:lnTo>
                  <a:lnTo>
                    <a:pt x="34207" y="53626"/>
                  </a:lnTo>
                  <a:lnTo>
                    <a:pt x="31507" y="59251"/>
                  </a:lnTo>
                  <a:lnTo>
                    <a:pt x="19814" y="74132"/>
                  </a:lnTo>
                  <a:lnTo>
                    <a:pt x="16843" y="82047"/>
                  </a:lnTo>
                  <a:lnTo>
                    <a:pt x="11361" y="90350"/>
                  </a:lnTo>
                  <a:lnTo>
                    <a:pt x="9319" y="98768"/>
                  </a:lnTo>
                  <a:lnTo>
                    <a:pt x="8843" y="104401"/>
                  </a:lnTo>
                  <a:lnTo>
                    <a:pt x="6121" y="110040"/>
                  </a:lnTo>
                  <a:lnTo>
                    <a:pt x="2717" y="115683"/>
                  </a:lnTo>
                  <a:lnTo>
                    <a:pt x="801" y="125089"/>
                  </a:lnTo>
                  <a:lnTo>
                    <a:pt x="0" y="165860"/>
                  </a:lnTo>
                  <a:lnTo>
                    <a:pt x="934" y="189179"/>
                  </a:lnTo>
                  <a:lnTo>
                    <a:pt x="10447" y="211478"/>
                  </a:lnTo>
                  <a:lnTo>
                    <a:pt x="32222" y="235361"/>
                  </a:lnTo>
                  <a:lnTo>
                    <a:pt x="45176" y="243465"/>
                  </a:lnTo>
                  <a:lnTo>
                    <a:pt x="48296" y="248674"/>
                  </a:lnTo>
                  <a:lnTo>
                    <a:pt x="51011" y="250439"/>
                  </a:lnTo>
                  <a:lnTo>
                    <a:pt x="66376" y="255781"/>
                  </a:lnTo>
                  <a:lnTo>
                    <a:pt x="69649" y="258000"/>
                  </a:lnTo>
                  <a:lnTo>
                    <a:pt x="110060" y="27090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4" name="SMARTInkShape-1617"/>
            <p:cNvSpPr/>
            <p:nvPr/>
          </p:nvSpPr>
          <p:spPr>
            <a:xfrm>
              <a:off x="10227733" y="4055533"/>
              <a:ext cx="110034" cy="279401"/>
            </a:xfrm>
            <a:custGeom>
              <a:avLst/>
              <a:gdLst/>
              <a:ahLst/>
              <a:cxnLst/>
              <a:rect l="0" t="0" r="0" b="0"/>
              <a:pathLst>
                <a:path w="110034" h="279401">
                  <a:moveTo>
                    <a:pt x="0" y="0"/>
                  </a:moveTo>
                  <a:lnTo>
                    <a:pt x="0" y="12613"/>
                  </a:lnTo>
                  <a:lnTo>
                    <a:pt x="941" y="14053"/>
                  </a:lnTo>
                  <a:lnTo>
                    <a:pt x="2510" y="15013"/>
                  </a:lnTo>
                  <a:lnTo>
                    <a:pt x="4495" y="15653"/>
                  </a:lnTo>
                  <a:lnTo>
                    <a:pt x="5819" y="17021"/>
                  </a:lnTo>
                  <a:lnTo>
                    <a:pt x="7291" y="21049"/>
                  </a:lnTo>
                  <a:lnTo>
                    <a:pt x="8119" y="28606"/>
                  </a:lnTo>
                  <a:lnTo>
                    <a:pt x="9176" y="30360"/>
                  </a:lnTo>
                  <a:lnTo>
                    <a:pt x="10820" y="31529"/>
                  </a:lnTo>
                  <a:lnTo>
                    <a:pt x="15157" y="33769"/>
                  </a:lnTo>
                  <a:lnTo>
                    <a:pt x="37051" y="54003"/>
                  </a:lnTo>
                  <a:lnTo>
                    <a:pt x="39985" y="59436"/>
                  </a:lnTo>
                  <a:lnTo>
                    <a:pt x="40768" y="62202"/>
                  </a:lnTo>
                  <a:lnTo>
                    <a:pt x="46656" y="67784"/>
                  </a:lnTo>
                  <a:lnTo>
                    <a:pt x="61272" y="79032"/>
                  </a:lnTo>
                  <a:lnTo>
                    <a:pt x="64860" y="84671"/>
                  </a:lnTo>
                  <a:lnTo>
                    <a:pt x="67397" y="90313"/>
                  </a:lnTo>
                  <a:lnTo>
                    <a:pt x="81123" y="108185"/>
                  </a:lnTo>
                  <a:lnTo>
                    <a:pt x="86475" y="125235"/>
                  </a:lnTo>
                  <a:lnTo>
                    <a:pt x="90174" y="131860"/>
                  </a:lnTo>
                  <a:lnTo>
                    <a:pt x="101680" y="165707"/>
                  </a:lnTo>
                  <a:lnTo>
                    <a:pt x="108130" y="177641"/>
                  </a:lnTo>
                  <a:lnTo>
                    <a:pt x="110033" y="213310"/>
                  </a:lnTo>
                  <a:lnTo>
                    <a:pt x="107543" y="219610"/>
                  </a:lnTo>
                  <a:lnTo>
                    <a:pt x="104241" y="225545"/>
                  </a:lnTo>
                  <a:lnTo>
                    <a:pt x="102774" y="231319"/>
                  </a:lnTo>
                  <a:lnTo>
                    <a:pt x="101442" y="233235"/>
                  </a:lnTo>
                  <a:lnTo>
                    <a:pt x="99614" y="234513"/>
                  </a:lnTo>
                  <a:lnTo>
                    <a:pt x="97453" y="235364"/>
                  </a:lnTo>
                  <a:lnTo>
                    <a:pt x="96013" y="236873"/>
                  </a:lnTo>
                  <a:lnTo>
                    <a:pt x="91194" y="246053"/>
                  </a:lnTo>
                  <a:lnTo>
                    <a:pt x="87567" y="251409"/>
                  </a:lnTo>
                  <a:lnTo>
                    <a:pt x="85956" y="256925"/>
                  </a:lnTo>
                  <a:lnTo>
                    <a:pt x="84586" y="258773"/>
                  </a:lnTo>
                  <a:lnTo>
                    <a:pt x="82730" y="260004"/>
                  </a:lnTo>
                  <a:lnTo>
                    <a:pt x="78162" y="262313"/>
                  </a:lnTo>
                  <a:lnTo>
                    <a:pt x="60906" y="277832"/>
                  </a:lnTo>
                  <a:lnTo>
                    <a:pt x="57485" y="278704"/>
                  </a:lnTo>
                  <a:lnTo>
                    <a:pt x="33867" y="279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5" name="SMARTInkShape-1618"/>
            <p:cNvSpPr/>
            <p:nvPr/>
          </p:nvSpPr>
          <p:spPr>
            <a:xfrm>
              <a:off x="10439400" y="4174067"/>
              <a:ext cx="93134" cy="8467"/>
            </a:xfrm>
            <a:custGeom>
              <a:avLst/>
              <a:gdLst/>
              <a:ahLst/>
              <a:cxnLst/>
              <a:rect l="0" t="0" r="0" b="0"/>
              <a:pathLst>
                <a:path w="93134" h="8467">
                  <a:moveTo>
                    <a:pt x="0" y="8466"/>
                  </a:moveTo>
                  <a:lnTo>
                    <a:pt x="40552" y="8466"/>
                  </a:lnTo>
                  <a:lnTo>
                    <a:pt x="63373" y="8466"/>
                  </a:lnTo>
                  <a:lnTo>
                    <a:pt x="68304" y="5958"/>
                  </a:lnTo>
                  <a:lnTo>
                    <a:pt x="75737" y="348"/>
                  </a:lnTo>
                  <a:lnTo>
                    <a:pt x="931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6" name="SMARTInkShape-Group335"/>
          <p:cNvGrpSpPr/>
          <p:nvPr/>
        </p:nvGrpSpPr>
        <p:grpSpPr>
          <a:xfrm>
            <a:off x="10617200" y="4072467"/>
            <a:ext cx="787401" cy="254001"/>
            <a:chOff x="10617200" y="4072467"/>
            <a:chExt cx="787401" cy="254001"/>
          </a:xfrm>
        </p:grpSpPr>
        <p:sp>
          <p:nvSpPr>
            <p:cNvPr id="607" name="SMARTInkShape-1619"/>
            <p:cNvSpPr/>
            <p:nvPr/>
          </p:nvSpPr>
          <p:spPr>
            <a:xfrm>
              <a:off x="10617200" y="4106333"/>
              <a:ext cx="101569" cy="169335"/>
            </a:xfrm>
            <a:custGeom>
              <a:avLst/>
              <a:gdLst/>
              <a:ahLst/>
              <a:cxnLst/>
              <a:rect l="0" t="0" r="0" b="0"/>
              <a:pathLst>
                <a:path w="101569" h="169335">
                  <a:moveTo>
                    <a:pt x="0" y="25400"/>
                  </a:moveTo>
                  <a:lnTo>
                    <a:pt x="0" y="12439"/>
                  </a:lnTo>
                  <a:lnTo>
                    <a:pt x="940" y="11115"/>
                  </a:lnTo>
                  <a:lnTo>
                    <a:pt x="2509" y="10233"/>
                  </a:lnTo>
                  <a:lnTo>
                    <a:pt x="8120" y="8570"/>
                  </a:lnTo>
                  <a:lnTo>
                    <a:pt x="16576" y="8470"/>
                  </a:lnTo>
                  <a:lnTo>
                    <a:pt x="16828" y="3973"/>
                  </a:lnTo>
                  <a:lnTo>
                    <a:pt x="17804" y="2649"/>
                  </a:lnTo>
                  <a:lnTo>
                    <a:pt x="24215" y="349"/>
                  </a:lnTo>
                  <a:lnTo>
                    <a:pt x="50347" y="0"/>
                  </a:lnTo>
                  <a:lnTo>
                    <a:pt x="58907" y="8118"/>
                  </a:lnTo>
                  <a:lnTo>
                    <a:pt x="63654" y="8364"/>
                  </a:lnTo>
                  <a:lnTo>
                    <a:pt x="65014" y="9339"/>
                  </a:lnTo>
                  <a:lnTo>
                    <a:pt x="65921" y="10929"/>
                  </a:lnTo>
                  <a:lnTo>
                    <a:pt x="67376" y="15748"/>
                  </a:lnTo>
                  <a:lnTo>
                    <a:pt x="74993" y="24119"/>
                  </a:lnTo>
                  <a:lnTo>
                    <a:pt x="75843" y="29515"/>
                  </a:lnTo>
                  <a:lnTo>
                    <a:pt x="76200" y="54934"/>
                  </a:lnTo>
                  <a:lnTo>
                    <a:pt x="75260" y="56379"/>
                  </a:lnTo>
                  <a:lnTo>
                    <a:pt x="73691" y="57342"/>
                  </a:lnTo>
                  <a:lnTo>
                    <a:pt x="71704" y="57983"/>
                  </a:lnTo>
                  <a:lnTo>
                    <a:pt x="70381" y="59352"/>
                  </a:lnTo>
                  <a:lnTo>
                    <a:pt x="68082" y="66444"/>
                  </a:lnTo>
                  <a:lnTo>
                    <a:pt x="65381" y="67161"/>
                  </a:lnTo>
                  <a:lnTo>
                    <a:pt x="63342" y="67351"/>
                  </a:lnTo>
                  <a:lnTo>
                    <a:pt x="61984" y="68420"/>
                  </a:lnTo>
                  <a:lnTo>
                    <a:pt x="60476" y="72115"/>
                  </a:lnTo>
                  <a:lnTo>
                    <a:pt x="59131" y="73477"/>
                  </a:lnTo>
                  <a:lnTo>
                    <a:pt x="50716" y="76902"/>
                  </a:lnTo>
                  <a:lnTo>
                    <a:pt x="43622" y="83458"/>
                  </a:lnTo>
                  <a:lnTo>
                    <a:pt x="38220" y="84309"/>
                  </a:lnTo>
                  <a:lnTo>
                    <a:pt x="16933" y="84667"/>
                  </a:lnTo>
                  <a:lnTo>
                    <a:pt x="16933" y="77378"/>
                  </a:lnTo>
                  <a:lnTo>
                    <a:pt x="17874" y="76985"/>
                  </a:lnTo>
                  <a:lnTo>
                    <a:pt x="25052" y="76231"/>
                  </a:lnTo>
                  <a:lnTo>
                    <a:pt x="32089" y="70388"/>
                  </a:lnTo>
                  <a:lnTo>
                    <a:pt x="39822" y="68520"/>
                  </a:lnTo>
                  <a:lnTo>
                    <a:pt x="63370" y="67736"/>
                  </a:lnTo>
                  <a:lnTo>
                    <a:pt x="68303" y="70243"/>
                  </a:lnTo>
                  <a:lnTo>
                    <a:pt x="91924" y="91925"/>
                  </a:lnTo>
                  <a:lnTo>
                    <a:pt x="92776" y="97270"/>
                  </a:lnTo>
                  <a:lnTo>
                    <a:pt x="93836" y="98714"/>
                  </a:lnTo>
                  <a:lnTo>
                    <a:pt x="97523" y="100317"/>
                  </a:lnTo>
                  <a:lnTo>
                    <a:pt x="98882" y="101686"/>
                  </a:lnTo>
                  <a:lnTo>
                    <a:pt x="100393" y="105714"/>
                  </a:lnTo>
                  <a:lnTo>
                    <a:pt x="101568" y="122567"/>
                  </a:lnTo>
                  <a:lnTo>
                    <a:pt x="99077" y="127538"/>
                  </a:lnTo>
                  <a:lnTo>
                    <a:pt x="94310" y="133901"/>
                  </a:lnTo>
                  <a:lnTo>
                    <a:pt x="93480" y="139498"/>
                  </a:lnTo>
                  <a:lnTo>
                    <a:pt x="92425" y="140977"/>
                  </a:lnTo>
                  <a:lnTo>
                    <a:pt x="90780" y="141962"/>
                  </a:lnTo>
                  <a:lnTo>
                    <a:pt x="88742" y="142620"/>
                  </a:lnTo>
                  <a:lnTo>
                    <a:pt x="81380" y="148039"/>
                  </a:lnTo>
                  <a:lnTo>
                    <a:pt x="78501" y="152971"/>
                  </a:lnTo>
                  <a:lnTo>
                    <a:pt x="77734" y="155603"/>
                  </a:lnTo>
                  <a:lnTo>
                    <a:pt x="76283" y="157358"/>
                  </a:lnTo>
                  <a:lnTo>
                    <a:pt x="58696" y="167507"/>
                  </a:lnTo>
                  <a:lnTo>
                    <a:pt x="23785" y="169319"/>
                  </a:lnTo>
                  <a:lnTo>
                    <a:pt x="16933" y="1693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8" name="SMARTInkShape-1620"/>
            <p:cNvSpPr/>
            <p:nvPr/>
          </p:nvSpPr>
          <p:spPr>
            <a:xfrm>
              <a:off x="10770776" y="4241800"/>
              <a:ext cx="7292" cy="84668"/>
            </a:xfrm>
            <a:custGeom>
              <a:avLst/>
              <a:gdLst/>
              <a:ahLst/>
              <a:cxnLst/>
              <a:rect l="0" t="0" r="0" b="0"/>
              <a:pathLst>
                <a:path w="7292" h="84668">
                  <a:moveTo>
                    <a:pt x="7291" y="0"/>
                  </a:moveTo>
                  <a:lnTo>
                    <a:pt x="7291" y="39751"/>
                  </a:lnTo>
                  <a:lnTo>
                    <a:pt x="7291" y="63269"/>
                  </a:lnTo>
                  <a:lnTo>
                    <a:pt x="4781" y="68257"/>
                  </a:lnTo>
                  <a:lnTo>
                    <a:pt x="0" y="74631"/>
                  </a:lnTo>
                  <a:lnTo>
                    <a:pt x="549" y="76095"/>
                  </a:lnTo>
                  <a:lnTo>
                    <a:pt x="7291" y="84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9" name="SMARTInkShape-1621"/>
            <p:cNvSpPr/>
            <p:nvPr/>
          </p:nvSpPr>
          <p:spPr>
            <a:xfrm>
              <a:off x="10811935" y="4123298"/>
              <a:ext cx="84666" cy="143523"/>
            </a:xfrm>
            <a:custGeom>
              <a:avLst/>
              <a:gdLst/>
              <a:ahLst/>
              <a:cxnLst/>
              <a:rect l="0" t="0" r="0" b="0"/>
              <a:pathLst>
                <a:path w="84666" h="143523">
                  <a:moveTo>
                    <a:pt x="8465" y="16902"/>
                  </a:moveTo>
                  <a:lnTo>
                    <a:pt x="8465" y="49455"/>
                  </a:lnTo>
                  <a:lnTo>
                    <a:pt x="2646" y="57269"/>
                  </a:lnTo>
                  <a:lnTo>
                    <a:pt x="784" y="65133"/>
                  </a:lnTo>
                  <a:lnTo>
                    <a:pt x="0" y="96274"/>
                  </a:lnTo>
                  <a:lnTo>
                    <a:pt x="2508" y="101724"/>
                  </a:lnTo>
                  <a:lnTo>
                    <a:pt x="7289" y="108394"/>
                  </a:lnTo>
                  <a:lnTo>
                    <a:pt x="9174" y="116470"/>
                  </a:lnTo>
                  <a:lnTo>
                    <a:pt x="15723" y="125400"/>
                  </a:lnTo>
                  <a:lnTo>
                    <a:pt x="18904" y="126272"/>
                  </a:lnTo>
                  <a:lnTo>
                    <a:pt x="21068" y="126504"/>
                  </a:lnTo>
                  <a:lnTo>
                    <a:pt x="22511" y="127600"/>
                  </a:lnTo>
                  <a:lnTo>
                    <a:pt x="24114" y="131326"/>
                  </a:lnTo>
                  <a:lnTo>
                    <a:pt x="25483" y="132695"/>
                  </a:lnTo>
                  <a:lnTo>
                    <a:pt x="29514" y="134218"/>
                  </a:lnTo>
                  <a:lnTo>
                    <a:pt x="30964" y="135565"/>
                  </a:lnTo>
                  <a:lnTo>
                    <a:pt x="32576" y="139569"/>
                  </a:lnTo>
                  <a:lnTo>
                    <a:pt x="33948" y="141014"/>
                  </a:lnTo>
                  <a:lnTo>
                    <a:pt x="41042" y="143522"/>
                  </a:lnTo>
                  <a:lnTo>
                    <a:pt x="49508" y="136579"/>
                  </a:lnTo>
                  <a:lnTo>
                    <a:pt x="57975" y="128246"/>
                  </a:lnTo>
                  <a:lnTo>
                    <a:pt x="70648" y="126280"/>
                  </a:lnTo>
                  <a:lnTo>
                    <a:pt x="72498" y="124628"/>
                  </a:lnTo>
                  <a:lnTo>
                    <a:pt x="74554" y="120284"/>
                  </a:lnTo>
                  <a:lnTo>
                    <a:pt x="76996" y="104299"/>
                  </a:lnTo>
                  <a:lnTo>
                    <a:pt x="82871" y="93084"/>
                  </a:lnTo>
                  <a:lnTo>
                    <a:pt x="84664" y="50755"/>
                  </a:lnTo>
                  <a:lnTo>
                    <a:pt x="84665" y="31012"/>
                  </a:lnTo>
                  <a:lnTo>
                    <a:pt x="83725" y="29131"/>
                  </a:lnTo>
                  <a:lnTo>
                    <a:pt x="82156" y="27877"/>
                  </a:lnTo>
                  <a:lnTo>
                    <a:pt x="80169" y="27041"/>
                  </a:lnTo>
                  <a:lnTo>
                    <a:pt x="78846" y="25543"/>
                  </a:lnTo>
                  <a:lnTo>
                    <a:pt x="74212" y="16379"/>
                  </a:lnTo>
                  <a:lnTo>
                    <a:pt x="69013" y="10004"/>
                  </a:lnTo>
                  <a:lnTo>
                    <a:pt x="65793" y="9132"/>
                  </a:lnTo>
                  <a:lnTo>
                    <a:pt x="63616" y="8901"/>
                  </a:lnTo>
                  <a:lnTo>
                    <a:pt x="62166" y="7804"/>
                  </a:lnTo>
                  <a:lnTo>
                    <a:pt x="60554" y="4078"/>
                  </a:lnTo>
                  <a:lnTo>
                    <a:pt x="59182" y="2709"/>
                  </a:lnTo>
                  <a:lnTo>
                    <a:pt x="55151" y="1186"/>
                  </a:lnTo>
                  <a:lnTo>
                    <a:pt x="38299" y="0"/>
                  </a:lnTo>
                  <a:lnTo>
                    <a:pt x="36821" y="931"/>
                  </a:lnTo>
                  <a:lnTo>
                    <a:pt x="35835" y="2492"/>
                  </a:lnTo>
                  <a:lnTo>
                    <a:pt x="35179" y="4473"/>
                  </a:lnTo>
                  <a:lnTo>
                    <a:pt x="33800" y="5794"/>
                  </a:lnTo>
                  <a:lnTo>
                    <a:pt x="29759" y="7261"/>
                  </a:lnTo>
                  <a:lnTo>
                    <a:pt x="28306" y="8594"/>
                  </a:lnTo>
                  <a:lnTo>
                    <a:pt x="26690" y="12582"/>
                  </a:lnTo>
                  <a:lnTo>
                    <a:pt x="20955" y="17491"/>
                  </a:lnTo>
                  <a:lnTo>
                    <a:pt x="8465" y="253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0" name="SMARTInkShape-1622"/>
            <p:cNvSpPr/>
            <p:nvPr/>
          </p:nvSpPr>
          <p:spPr>
            <a:xfrm>
              <a:off x="10905068" y="4140559"/>
              <a:ext cx="101598" cy="109709"/>
            </a:xfrm>
            <a:custGeom>
              <a:avLst/>
              <a:gdLst/>
              <a:ahLst/>
              <a:cxnLst/>
              <a:rect l="0" t="0" r="0" b="0"/>
              <a:pathLst>
                <a:path w="101598" h="109709">
                  <a:moveTo>
                    <a:pt x="25399" y="16574"/>
                  </a:moveTo>
                  <a:lnTo>
                    <a:pt x="18108" y="16574"/>
                  </a:lnTo>
                  <a:lnTo>
                    <a:pt x="9747" y="23864"/>
                  </a:lnTo>
                  <a:lnTo>
                    <a:pt x="4350" y="24692"/>
                  </a:lnTo>
                  <a:lnTo>
                    <a:pt x="2901" y="25749"/>
                  </a:lnTo>
                  <a:lnTo>
                    <a:pt x="1932" y="27395"/>
                  </a:lnTo>
                  <a:lnTo>
                    <a:pt x="254" y="33643"/>
                  </a:lnTo>
                  <a:lnTo>
                    <a:pt x="0" y="53646"/>
                  </a:lnTo>
                  <a:lnTo>
                    <a:pt x="2508" y="59078"/>
                  </a:lnTo>
                  <a:lnTo>
                    <a:pt x="7289" y="65735"/>
                  </a:lnTo>
                  <a:lnTo>
                    <a:pt x="8234" y="73810"/>
                  </a:lnTo>
                  <a:lnTo>
                    <a:pt x="8457" y="88338"/>
                  </a:lnTo>
                  <a:lnTo>
                    <a:pt x="10970" y="93311"/>
                  </a:lnTo>
                  <a:lnTo>
                    <a:pt x="15756" y="99675"/>
                  </a:lnTo>
                  <a:lnTo>
                    <a:pt x="16829" y="108393"/>
                  </a:lnTo>
                  <a:lnTo>
                    <a:pt x="17804" y="108831"/>
                  </a:lnTo>
                  <a:lnTo>
                    <a:pt x="53980" y="109708"/>
                  </a:lnTo>
                  <a:lnTo>
                    <a:pt x="55741" y="108767"/>
                  </a:lnTo>
                  <a:lnTo>
                    <a:pt x="56915" y="107199"/>
                  </a:lnTo>
                  <a:lnTo>
                    <a:pt x="57701" y="105213"/>
                  </a:lnTo>
                  <a:lnTo>
                    <a:pt x="59162" y="103889"/>
                  </a:lnTo>
                  <a:lnTo>
                    <a:pt x="68268" y="99255"/>
                  </a:lnTo>
                  <a:lnTo>
                    <a:pt x="73615" y="95655"/>
                  </a:lnTo>
                  <a:lnTo>
                    <a:pt x="81912" y="92687"/>
                  </a:lnTo>
                  <a:lnTo>
                    <a:pt x="87519" y="88659"/>
                  </a:lnTo>
                  <a:lnTo>
                    <a:pt x="90637" y="83732"/>
                  </a:lnTo>
                  <a:lnTo>
                    <a:pt x="92962" y="78408"/>
                  </a:lnTo>
                  <a:lnTo>
                    <a:pt x="100276" y="69013"/>
                  </a:lnTo>
                  <a:lnTo>
                    <a:pt x="101207" y="63365"/>
                  </a:lnTo>
                  <a:lnTo>
                    <a:pt x="101597" y="37966"/>
                  </a:lnTo>
                  <a:lnTo>
                    <a:pt x="99089" y="32980"/>
                  </a:lnTo>
                  <a:lnTo>
                    <a:pt x="88986" y="21011"/>
                  </a:lnTo>
                  <a:lnTo>
                    <a:pt x="84078" y="18546"/>
                  </a:lnTo>
                  <a:lnTo>
                    <a:pt x="81451" y="17889"/>
                  </a:lnTo>
                  <a:lnTo>
                    <a:pt x="79700" y="16510"/>
                  </a:lnTo>
                  <a:lnTo>
                    <a:pt x="77755" y="12469"/>
                  </a:lnTo>
                  <a:lnTo>
                    <a:pt x="76293" y="11015"/>
                  </a:lnTo>
                  <a:lnTo>
                    <a:pt x="72164" y="9400"/>
                  </a:lnTo>
                  <a:lnTo>
                    <a:pt x="61849" y="7422"/>
                  </a:lnTo>
                  <a:lnTo>
                    <a:pt x="52440" y="852"/>
                  </a:lnTo>
                  <a:lnTo>
                    <a:pt x="46791" y="0"/>
                  </a:lnTo>
                  <a:lnTo>
                    <a:pt x="41805" y="2309"/>
                  </a:lnTo>
                  <a:lnTo>
                    <a:pt x="36453" y="5531"/>
                  </a:lnTo>
                  <a:lnTo>
                    <a:pt x="25399" y="81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1" name="SMARTInkShape-1623"/>
            <p:cNvSpPr/>
            <p:nvPr/>
          </p:nvSpPr>
          <p:spPr>
            <a:xfrm>
              <a:off x="11006770" y="4148670"/>
              <a:ext cx="109859" cy="131853"/>
            </a:xfrm>
            <a:custGeom>
              <a:avLst/>
              <a:gdLst/>
              <a:ahLst/>
              <a:cxnLst/>
              <a:rect l="0" t="0" r="0" b="0"/>
              <a:pathLst>
                <a:path w="109859" h="131853">
                  <a:moveTo>
                    <a:pt x="50697" y="25397"/>
                  </a:moveTo>
                  <a:lnTo>
                    <a:pt x="35045" y="25397"/>
                  </a:lnTo>
                  <a:lnTo>
                    <a:pt x="27256" y="31215"/>
                  </a:lnTo>
                  <a:lnTo>
                    <a:pt x="18390" y="33515"/>
                  </a:lnTo>
                  <a:lnTo>
                    <a:pt x="17869" y="34571"/>
                  </a:lnTo>
                  <a:lnTo>
                    <a:pt x="17292" y="38255"/>
                  </a:lnTo>
                  <a:lnTo>
                    <a:pt x="16197" y="39613"/>
                  </a:lnTo>
                  <a:lnTo>
                    <a:pt x="12471" y="41122"/>
                  </a:lnTo>
                  <a:lnTo>
                    <a:pt x="11102" y="42465"/>
                  </a:lnTo>
                  <a:lnTo>
                    <a:pt x="9581" y="46467"/>
                  </a:lnTo>
                  <a:lnTo>
                    <a:pt x="7444" y="65716"/>
                  </a:lnTo>
                  <a:lnTo>
                    <a:pt x="2551" y="73614"/>
                  </a:lnTo>
                  <a:lnTo>
                    <a:pt x="422" y="84711"/>
                  </a:lnTo>
                  <a:lnTo>
                    <a:pt x="0" y="95962"/>
                  </a:lnTo>
                  <a:lnTo>
                    <a:pt x="908" y="97840"/>
                  </a:lnTo>
                  <a:lnTo>
                    <a:pt x="2452" y="99092"/>
                  </a:lnTo>
                  <a:lnTo>
                    <a:pt x="4421" y="99927"/>
                  </a:lnTo>
                  <a:lnTo>
                    <a:pt x="5734" y="101424"/>
                  </a:lnTo>
                  <a:lnTo>
                    <a:pt x="8018" y="108740"/>
                  </a:lnTo>
                  <a:lnTo>
                    <a:pt x="8260" y="114166"/>
                  </a:lnTo>
                  <a:lnTo>
                    <a:pt x="9236" y="115620"/>
                  </a:lnTo>
                  <a:lnTo>
                    <a:pt x="10825" y="116590"/>
                  </a:lnTo>
                  <a:lnTo>
                    <a:pt x="12827" y="117237"/>
                  </a:lnTo>
                  <a:lnTo>
                    <a:pt x="14161" y="118609"/>
                  </a:lnTo>
                  <a:lnTo>
                    <a:pt x="15645" y="122641"/>
                  </a:lnTo>
                  <a:lnTo>
                    <a:pt x="16981" y="124093"/>
                  </a:lnTo>
                  <a:lnTo>
                    <a:pt x="24015" y="126614"/>
                  </a:lnTo>
                  <a:lnTo>
                    <a:pt x="29412" y="126883"/>
                  </a:lnTo>
                  <a:lnTo>
                    <a:pt x="34338" y="129455"/>
                  </a:lnTo>
                  <a:lnTo>
                    <a:pt x="36969" y="131458"/>
                  </a:lnTo>
                  <a:lnTo>
                    <a:pt x="38722" y="131852"/>
                  </a:lnTo>
                  <a:lnTo>
                    <a:pt x="39890" y="131174"/>
                  </a:lnTo>
                  <a:lnTo>
                    <a:pt x="40670" y="129782"/>
                  </a:lnTo>
                  <a:lnTo>
                    <a:pt x="42131" y="128853"/>
                  </a:lnTo>
                  <a:lnTo>
                    <a:pt x="48682" y="127547"/>
                  </a:lnTo>
                  <a:lnTo>
                    <a:pt x="53878" y="127241"/>
                  </a:lnTo>
                  <a:lnTo>
                    <a:pt x="55639" y="126219"/>
                  </a:lnTo>
                  <a:lnTo>
                    <a:pt x="56813" y="124597"/>
                  </a:lnTo>
                  <a:lnTo>
                    <a:pt x="57597" y="122575"/>
                  </a:lnTo>
                  <a:lnTo>
                    <a:pt x="59060" y="121226"/>
                  </a:lnTo>
                  <a:lnTo>
                    <a:pt x="63193" y="119728"/>
                  </a:lnTo>
                  <a:lnTo>
                    <a:pt x="64672" y="118388"/>
                  </a:lnTo>
                  <a:lnTo>
                    <a:pt x="71736" y="106850"/>
                  </a:lnTo>
                  <a:lnTo>
                    <a:pt x="76667" y="103931"/>
                  </a:lnTo>
                  <a:lnTo>
                    <a:pt x="79298" y="103153"/>
                  </a:lnTo>
                  <a:lnTo>
                    <a:pt x="81053" y="101694"/>
                  </a:lnTo>
                  <a:lnTo>
                    <a:pt x="99147" y="76149"/>
                  </a:lnTo>
                  <a:lnTo>
                    <a:pt x="101187" y="62079"/>
                  </a:lnTo>
                  <a:lnTo>
                    <a:pt x="101359" y="56438"/>
                  </a:lnTo>
                  <a:lnTo>
                    <a:pt x="103944" y="50796"/>
                  </a:lnTo>
                  <a:lnTo>
                    <a:pt x="107289" y="45152"/>
                  </a:lnTo>
                  <a:lnTo>
                    <a:pt x="109435" y="33863"/>
                  </a:lnTo>
                  <a:lnTo>
                    <a:pt x="109858" y="27069"/>
                  </a:lnTo>
                  <a:lnTo>
                    <a:pt x="101334" y="16871"/>
                  </a:lnTo>
                  <a:lnTo>
                    <a:pt x="87123" y="3506"/>
                  </a:lnTo>
                  <a:lnTo>
                    <a:pt x="78842" y="1036"/>
                  </a:lnTo>
                  <a:lnTo>
                    <a:pt x="46941" y="0"/>
                  </a:lnTo>
                  <a:lnTo>
                    <a:pt x="41817" y="2507"/>
                  </a:lnTo>
                  <a:lnTo>
                    <a:pt x="39133" y="4492"/>
                  </a:lnTo>
                  <a:lnTo>
                    <a:pt x="16830" y="84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2" name="SMARTInkShape-1624"/>
            <p:cNvSpPr/>
            <p:nvPr/>
          </p:nvSpPr>
          <p:spPr>
            <a:xfrm>
              <a:off x="11192933" y="4072467"/>
              <a:ext cx="59268" cy="203201"/>
            </a:xfrm>
            <a:custGeom>
              <a:avLst/>
              <a:gdLst/>
              <a:ahLst/>
              <a:cxnLst/>
              <a:rect l="0" t="0" r="0" b="0"/>
              <a:pathLst>
                <a:path w="59268" h="203201">
                  <a:moveTo>
                    <a:pt x="59267" y="42333"/>
                  </a:moveTo>
                  <a:lnTo>
                    <a:pt x="59267" y="25852"/>
                  </a:lnTo>
                  <a:lnTo>
                    <a:pt x="51977" y="18150"/>
                  </a:lnTo>
                  <a:lnTo>
                    <a:pt x="51147" y="12799"/>
                  </a:lnTo>
                  <a:lnTo>
                    <a:pt x="50092" y="11355"/>
                  </a:lnTo>
                  <a:lnTo>
                    <a:pt x="48447" y="10392"/>
                  </a:lnTo>
                  <a:lnTo>
                    <a:pt x="43543" y="8847"/>
                  </a:lnTo>
                  <a:lnTo>
                    <a:pt x="42869" y="6127"/>
                  </a:lnTo>
                  <a:lnTo>
                    <a:pt x="42691" y="4085"/>
                  </a:lnTo>
                  <a:lnTo>
                    <a:pt x="41631" y="2723"/>
                  </a:lnTo>
                  <a:lnTo>
                    <a:pt x="35074" y="358"/>
                  </a:lnTo>
                  <a:lnTo>
                    <a:pt x="9781" y="0"/>
                  </a:lnTo>
                  <a:lnTo>
                    <a:pt x="9342" y="941"/>
                  </a:lnTo>
                  <a:lnTo>
                    <a:pt x="8582" y="7290"/>
                  </a:lnTo>
                  <a:lnTo>
                    <a:pt x="6009" y="7943"/>
                  </a:lnTo>
                  <a:lnTo>
                    <a:pt x="4006" y="8118"/>
                  </a:lnTo>
                  <a:lnTo>
                    <a:pt x="2671" y="9174"/>
                  </a:lnTo>
                  <a:lnTo>
                    <a:pt x="1187" y="12858"/>
                  </a:lnTo>
                  <a:lnTo>
                    <a:pt x="0" y="53653"/>
                  </a:lnTo>
                  <a:lnTo>
                    <a:pt x="0" y="62098"/>
                  </a:lnTo>
                  <a:lnTo>
                    <a:pt x="2510" y="67737"/>
                  </a:lnTo>
                  <a:lnTo>
                    <a:pt x="5819" y="73379"/>
                  </a:lnTo>
                  <a:lnTo>
                    <a:pt x="7944" y="84667"/>
                  </a:lnTo>
                  <a:lnTo>
                    <a:pt x="8117" y="87489"/>
                  </a:lnTo>
                  <a:lnTo>
                    <a:pt x="10820" y="93133"/>
                  </a:lnTo>
                  <a:lnTo>
                    <a:pt x="14216" y="98778"/>
                  </a:lnTo>
                  <a:lnTo>
                    <a:pt x="17069" y="107244"/>
                  </a:lnTo>
                  <a:lnTo>
                    <a:pt x="22513" y="115711"/>
                  </a:lnTo>
                  <a:lnTo>
                    <a:pt x="24544" y="124178"/>
                  </a:lnTo>
                  <a:lnTo>
                    <a:pt x="25021" y="129822"/>
                  </a:lnTo>
                  <a:lnTo>
                    <a:pt x="27740" y="135466"/>
                  </a:lnTo>
                  <a:lnTo>
                    <a:pt x="31145" y="141111"/>
                  </a:lnTo>
                  <a:lnTo>
                    <a:pt x="34001" y="149578"/>
                  </a:lnTo>
                  <a:lnTo>
                    <a:pt x="39446" y="158044"/>
                  </a:lnTo>
                  <a:lnTo>
                    <a:pt x="41478" y="166511"/>
                  </a:lnTo>
                  <a:lnTo>
                    <a:pt x="41954" y="172155"/>
                  </a:lnTo>
                  <a:lnTo>
                    <a:pt x="44673" y="177800"/>
                  </a:lnTo>
                  <a:lnTo>
                    <a:pt x="49590" y="184594"/>
                  </a:lnTo>
                  <a:lnTo>
                    <a:pt x="51503" y="192696"/>
                  </a:lnTo>
                  <a:lnTo>
                    <a:pt x="59267"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3" name="SMARTInkShape-1625"/>
            <p:cNvSpPr/>
            <p:nvPr/>
          </p:nvSpPr>
          <p:spPr>
            <a:xfrm>
              <a:off x="11159067" y="4191000"/>
              <a:ext cx="118534" cy="16934"/>
            </a:xfrm>
            <a:custGeom>
              <a:avLst/>
              <a:gdLst/>
              <a:ahLst/>
              <a:cxnLst/>
              <a:rect l="0" t="0" r="0" b="0"/>
              <a:pathLst>
                <a:path w="118534" h="16934">
                  <a:moveTo>
                    <a:pt x="0" y="0"/>
                  </a:moveTo>
                  <a:lnTo>
                    <a:pt x="8118" y="8118"/>
                  </a:lnTo>
                  <a:lnTo>
                    <a:pt x="28359" y="8457"/>
                  </a:lnTo>
                  <a:lnTo>
                    <a:pt x="30195" y="9401"/>
                  </a:lnTo>
                  <a:lnTo>
                    <a:pt x="31419" y="10971"/>
                  </a:lnTo>
                  <a:lnTo>
                    <a:pt x="32234" y="12959"/>
                  </a:lnTo>
                  <a:lnTo>
                    <a:pt x="33720" y="14283"/>
                  </a:lnTo>
                  <a:lnTo>
                    <a:pt x="37877" y="15756"/>
                  </a:lnTo>
                  <a:lnTo>
                    <a:pt x="79023" y="16931"/>
                  </a:lnTo>
                  <a:lnTo>
                    <a:pt x="118533"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4" name="SMARTInkShape-1626"/>
            <p:cNvSpPr/>
            <p:nvPr/>
          </p:nvSpPr>
          <p:spPr>
            <a:xfrm>
              <a:off x="11328400" y="4123267"/>
              <a:ext cx="25401" cy="160867"/>
            </a:xfrm>
            <a:custGeom>
              <a:avLst/>
              <a:gdLst/>
              <a:ahLst/>
              <a:cxnLst/>
              <a:rect l="0" t="0" r="0" b="0"/>
              <a:pathLst>
                <a:path w="25401" h="160867">
                  <a:moveTo>
                    <a:pt x="8467" y="0"/>
                  </a:moveTo>
                  <a:lnTo>
                    <a:pt x="1176" y="7289"/>
                  </a:lnTo>
                  <a:lnTo>
                    <a:pt x="103" y="15652"/>
                  </a:lnTo>
                  <a:lnTo>
                    <a:pt x="0" y="56450"/>
                  </a:lnTo>
                  <a:lnTo>
                    <a:pt x="0" y="86312"/>
                  </a:lnTo>
                  <a:lnTo>
                    <a:pt x="2509" y="92610"/>
                  </a:lnTo>
                  <a:lnTo>
                    <a:pt x="5819" y="98545"/>
                  </a:lnTo>
                  <a:lnTo>
                    <a:pt x="7944" y="110020"/>
                  </a:lnTo>
                  <a:lnTo>
                    <a:pt x="9339" y="125112"/>
                  </a:lnTo>
                  <a:lnTo>
                    <a:pt x="18914" y="151876"/>
                  </a:lnTo>
                  <a:lnTo>
                    <a:pt x="25400" y="1608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5" name="SMARTInkShape-1627"/>
            <p:cNvSpPr/>
            <p:nvPr/>
          </p:nvSpPr>
          <p:spPr>
            <a:xfrm>
              <a:off x="11294533" y="4191000"/>
              <a:ext cx="110068" cy="1"/>
            </a:xfrm>
            <a:custGeom>
              <a:avLst/>
              <a:gdLst/>
              <a:ahLst/>
              <a:cxnLst/>
              <a:rect l="0" t="0" r="0" b="0"/>
              <a:pathLst>
                <a:path w="110068" h="1">
                  <a:moveTo>
                    <a:pt x="0" y="0"/>
                  </a:moveTo>
                  <a:lnTo>
                    <a:pt x="41970" y="0"/>
                  </a:lnTo>
                  <a:lnTo>
                    <a:pt x="82897" y="0"/>
                  </a:lnTo>
                  <a:lnTo>
                    <a:pt x="1100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325003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441737"/>
          </a:xfrm>
        </p:spPr>
        <p:txBody>
          <a:bodyPr>
            <a:normAutofit fontScale="90000"/>
          </a:bodyPr>
          <a:lstStyle/>
          <a:p>
            <a:r>
              <a:rPr lang="en-US" dirty="0"/>
              <a:t>Lesson </a:t>
            </a:r>
            <a:r>
              <a:rPr lang="en-US" dirty="0" smtClean="0"/>
              <a:t>4a.5: Review</a:t>
            </a:r>
            <a:endParaRPr lang="en-US" dirty="0"/>
          </a:p>
        </p:txBody>
      </p:sp>
      <p:sp>
        <p:nvSpPr>
          <p:cNvPr id="3" name="Content Placeholder 2"/>
          <p:cNvSpPr>
            <a:spLocks noGrp="1"/>
          </p:cNvSpPr>
          <p:nvPr>
            <p:ph idx="1"/>
          </p:nvPr>
        </p:nvSpPr>
        <p:spPr>
          <a:xfrm>
            <a:off x="621748" y="728341"/>
            <a:ext cx="9914967" cy="5479954"/>
          </a:xfrm>
        </p:spPr>
        <p:txBody>
          <a:bodyPr>
            <a:normAutofit/>
          </a:bodyPr>
          <a:lstStyle/>
          <a:p>
            <a:pPr marL="0" indent="0">
              <a:buNone/>
            </a:pPr>
            <a:r>
              <a:rPr lang="en-US" sz="1800" dirty="0" smtClean="0">
                <a:solidFill>
                  <a:schemeClr val="tx1"/>
                </a:solidFill>
              </a:rPr>
              <a:t>15. What is similar and what is different between absolute value and opposite numbers?  </a:t>
            </a:r>
          </a:p>
          <a:p>
            <a:pPr marL="0" indent="0">
              <a:buNone/>
            </a:pPr>
            <a:endParaRPr lang="en-US" sz="1800" dirty="0"/>
          </a:p>
          <a:p>
            <a:pPr marL="0" indent="0">
              <a:buNone/>
            </a:pPr>
            <a:endParaRPr lang="en-US" sz="1800" dirty="0" smtClean="0">
              <a:solidFill>
                <a:schemeClr val="tx1"/>
              </a:solidFill>
            </a:endParaRPr>
          </a:p>
          <a:p>
            <a:pPr marL="0" indent="0">
              <a:buNone/>
            </a:pPr>
            <a:r>
              <a:rPr lang="en-US" sz="1800" dirty="0" smtClean="0">
                <a:solidFill>
                  <a:schemeClr val="tx1"/>
                </a:solidFill>
              </a:rPr>
              <a:t>16. What is the opposite of the following statement: 5.2 miles to the east (to the right on a map).</a:t>
            </a:r>
          </a:p>
          <a:p>
            <a:pPr marL="0" indent="0">
              <a:buNone/>
            </a:pPr>
            <a:r>
              <a:rPr lang="en-US" sz="1800" dirty="0" smtClean="0">
                <a:solidFill>
                  <a:schemeClr val="tx1"/>
                </a:solidFill>
              </a:rPr>
              <a:t> </a:t>
            </a:r>
          </a:p>
          <a:p>
            <a:pPr marL="0" indent="0">
              <a:buNone/>
            </a:pPr>
            <a:r>
              <a:rPr lang="en-US" sz="1800" dirty="0" smtClean="0">
                <a:solidFill>
                  <a:schemeClr val="tx1"/>
                </a:solidFill>
              </a:rPr>
              <a:t>17. Abigail ordered the following from the smallest profit to the largest profit. If wrong, how would you order them? </a:t>
            </a:r>
          </a:p>
          <a:p>
            <a:pPr marL="0" indent="0">
              <a:buNone/>
            </a:pPr>
            <a:r>
              <a:rPr lang="en-US" sz="1800" dirty="0" smtClean="0">
                <a:solidFill>
                  <a:schemeClr val="tx1"/>
                </a:solidFill>
              </a:rPr>
              <a:t>      a. gain of $6     b. $6 ½      c. loss of $7.     d. – </a:t>
            </a:r>
            <a:r>
              <a:rPr lang="en-US" sz="1800" dirty="0">
                <a:solidFill>
                  <a:schemeClr val="tx1"/>
                </a:solidFill>
              </a:rPr>
              <a:t>$15     </a:t>
            </a:r>
            <a:r>
              <a:rPr lang="en-US" sz="1800" dirty="0" smtClean="0">
                <a:solidFill>
                  <a:schemeClr val="tx1"/>
                </a:solidFill>
              </a:rPr>
              <a:t>e. gain of </a:t>
            </a:r>
            <a:r>
              <a:rPr lang="en-US" sz="1800" dirty="0">
                <a:solidFill>
                  <a:schemeClr val="tx1"/>
                </a:solidFill>
              </a:rPr>
              <a:t>$17 </a:t>
            </a:r>
            <a:endParaRPr lang="en-US" sz="1800" dirty="0" smtClean="0">
              <a:solidFill>
                <a:schemeClr val="tx1"/>
              </a:solidFill>
            </a:endParaRPr>
          </a:p>
          <a:p>
            <a:pPr marL="0" indent="0">
              <a:buNone/>
            </a:pPr>
            <a:endParaRPr lang="en-US" sz="1800" dirty="0"/>
          </a:p>
          <a:p>
            <a:pPr marL="0" indent="0">
              <a:buNone/>
            </a:pPr>
            <a:endParaRPr lang="en-US" sz="1800" dirty="0" smtClean="0">
              <a:solidFill>
                <a:schemeClr val="tx1"/>
              </a:solidFill>
            </a:endParaRPr>
          </a:p>
          <a:p>
            <a:pPr marL="0" indent="0">
              <a:buNone/>
            </a:pPr>
            <a:r>
              <a:rPr lang="en-US" sz="1800" dirty="0" smtClean="0">
                <a:solidFill>
                  <a:schemeClr val="tx1"/>
                </a:solidFill>
              </a:rPr>
              <a:t>18. Andrea says that 12 away from 0 is always greater than 10 away from zero. Provide an example with profit and loss that agrees or disagrees with Andrea. </a:t>
            </a:r>
          </a:p>
          <a:p>
            <a:pPr marL="0" indent="0">
              <a:buNone/>
            </a:pPr>
            <a:endParaRPr lang="en-US" sz="1800" dirty="0"/>
          </a:p>
          <a:p>
            <a:pPr marL="0" indent="0">
              <a:buNone/>
            </a:pPr>
            <a:endParaRPr lang="en-US" sz="1800" dirty="0" smtClean="0">
              <a:solidFill>
                <a:schemeClr val="tx1"/>
              </a:solidFill>
            </a:endParaRPr>
          </a:p>
          <a:p>
            <a:pPr marL="0" indent="0">
              <a:buNone/>
            </a:pPr>
            <a:r>
              <a:rPr lang="en-US" sz="1800" dirty="0" smtClean="0">
                <a:solidFill>
                  <a:schemeClr val="tx1"/>
                </a:solidFill>
              </a:rPr>
              <a:t>19. What does magnitude mean in regards to numbers on the number line? </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129" name="Rectangle 128"/>
          <p:cNvSpPr/>
          <p:nvPr/>
        </p:nvSpPr>
        <p:spPr>
          <a:xfrm>
            <a:off x="10536716" y="1199567"/>
            <a:ext cx="1241301"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p:cNvSpPr txBox="1"/>
          <p:nvPr/>
        </p:nvSpPr>
        <p:spPr>
          <a:xfrm>
            <a:off x="10536717" y="5734661"/>
            <a:ext cx="1583141" cy="369332"/>
          </a:xfrm>
          <a:prstGeom prst="rect">
            <a:avLst/>
          </a:prstGeom>
          <a:noFill/>
        </p:spPr>
        <p:txBody>
          <a:bodyPr wrap="square" rtlCol="0">
            <a:spAutoFit/>
          </a:bodyPr>
          <a:lstStyle/>
          <a:p>
            <a:pPr algn="ctr"/>
            <a:r>
              <a:rPr lang="en-US" dirty="0" smtClean="0"/>
              <a:t>Profit/Loss</a:t>
            </a:r>
            <a:endParaRPr lang="en-US" dirty="0"/>
          </a:p>
        </p:txBody>
      </p:sp>
      <p:grpSp>
        <p:nvGrpSpPr>
          <p:cNvPr id="90" name="Group 89"/>
          <p:cNvGrpSpPr/>
          <p:nvPr/>
        </p:nvGrpSpPr>
        <p:grpSpPr>
          <a:xfrm>
            <a:off x="11226995" y="567178"/>
            <a:ext cx="167168" cy="5004566"/>
            <a:chOff x="7622369" y="567178"/>
            <a:chExt cx="167168" cy="5004566"/>
          </a:xfrm>
        </p:grpSpPr>
        <p:grpSp>
          <p:nvGrpSpPr>
            <p:cNvPr id="91" name="Group 90"/>
            <p:cNvGrpSpPr/>
            <p:nvPr/>
          </p:nvGrpSpPr>
          <p:grpSpPr>
            <a:xfrm>
              <a:off x="7622369" y="567178"/>
              <a:ext cx="167168" cy="5004566"/>
              <a:chOff x="7852135" y="1732814"/>
              <a:chExt cx="167168" cy="5004566"/>
            </a:xfrm>
          </p:grpSpPr>
          <p:cxnSp>
            <p:nvCxnSpPr>
              <p:cNvPr id="93" name="Straight Connector 92"/>
              <p:cNvCxnSpPr/>
              <p:nvPr/>
            </p:nvCxnSpPr>
            <p:spPr>
              <a:xfrm flipV="1">
                <a:off x="7934537" y="1732814"/>
                <a:ext cx="1" cy="5004566"/>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7854498" y="5973183"/>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7854497" y="51007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7854494" y="553261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7854496" y="464852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7852139" y="422012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7852138" y="334768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7852135" y="377956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7852137" y="289547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7854498" y="246830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7854494" y="202774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92" name="Straight Arrow Connector 91"/>
            <p:cNvCxnSpPr/>
            <p:nvPr/>
          </p:nvCxnSpPr>
          <p:spPr>
            <a:xfrm>
              <a:off x="7622878" y="52252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 name="Slide Number Placeholder 4"/>
          <p:cNvSpPr>
            <a:spLocks noGrp="1"/>
          </p:cNvSpPr>
          <p:nvPr>
            <p:ph type="sldNum" sz="quarter" idx="12"/>
          </p:nvPr>
        </p:nvSpPr>
        <p:spPr/>
        <p:txBody>
          <a:bodyPr/>
          <a:lstStyle/>
          <a:p>
            <a:fld id="{DA776C46-10C5-4740-99D6-35440904B56D}" type="slidenum">
              <a:rPr lang="en-US" smtClean="0"/>
              <a:t>15</a:t>
            </a:fld>
            <a:endParaRPr lang="en-US" dirty="0"/>
          </a:p>
        </p:txBody>
      </p:sp>
    </p:spTree>
    <p:extLst>
      <p:ext uri="{BB962C8B-B14F-4D97-AF65-F5344CB8AC3E}">
        <p14:creationId xmlns:p14="http://schemas.microsoft.com/office/powerpoint/2010/main" val="1147295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441737"/>
          </a:xfrm>
        </p:spPr>
        <p:txBody>
          <a:bodyPr>
            <a:normAutofit fontScale="90000"/>
          </a:bodyPr>
          <a:lstStyle/>
          <a:p>
            <a:r>
              <a:rPr lang="en-US" dirty="0"/>
              <a:t>Lesson </a:t>
            </a:r>
            <a:r>
              <a:rPr lang="en-US" dirty="0" smtClean="0"/>
              <a:t>4a.5: Review</a:t>
            </a:r>
            <a:endParaRPr lang="en-US" dirty="0"/>
          </a:p>
        </p:txBody>
      </p:sp>
      <p:sp>
        <p:nvSpPr>
          <p:cNvPr id="3" name="Content Placeholder 2"/>
          <p:cNvSpPr>
            <a:spLocks noGrp="1"/>
          </p:cNvSpPr>
          <p:nvPr>
            <p:ph idx="1"/>
          </p:nvPr>
        </p:nvSpPr>
        <p:spPr>
          <a:xfrm>
            <a:off x="621748" y="728341"/>
            <a:ext cx="9914967" cy="5479954"/>
          </a:xfrm>
        </p:spPr>
        <p:txBody>
          <a:bodyPr>
            <a:normAutofit fontScale="85000" lnSpcReduction="10000"/>
          </a:bodyPr>
          <a:lstStyle/>
          <a:p>
            <a:pPr marL="0" indent="0">
              <a:buNone/>
            </a:pPr>
            <a:r>
              <a:rPr lang="en-US" sz="1800" dirty="0" smtClean="0">
                <a:solidFill>
                  <a:schemeClr val="tx1"/>
                </a:solidFill>
              </a:rPr>
              <a:t>15. What is similar and what is different between absolute value and opposite numbers?  </a:t>
            </a:r>
          </a:p>
          <a:p>
            <a:r>
              <a:rPr lang="en-US" sz="1800" b="1" u="sng" dirty="0" smtClean="0"/>
              <a:t>Opposite numbers would be a positive and negative of the same number (ex. 5, -5)</a:t>
            </a:r>
          </a:p>
          <a:p>
            <a:r>
              <a:rPr lang="en-US" sz="1800" b="1" u="sng" dirty="0" smtClean="0"/>
              <a:t>Absolute value is the distance a number is from zero (ex. 5 and -5 are both 5 away from zero so both of their absolutes values equal 5.)</a:t>
            </a:r>
            <a:endParaRPr lang="en-US" sz="1800" b="1" u="sng" dirty="0"/>
          </a:p>
          <a:p>
            <a:pPr marL="0" indent="0">
              <a:buNone/>
            </a:pPr>
            <a:endParaRPr lang="en-US" sz="1800" dirty="0" smtClean="0">
              <a:solidFill>
                <a:schemeClr val="tx1"/>
              </a:solidFill>
            </a:endParaRPr>
          </a:p>
          <a:p>
            <a:pPr marL="0" indent="0">
              <a:buNone/>
            </a:pPr>
            <a:r>
              <a:rPr lang="en-US" sz="1800" dirty="0" smtClean="0">
                <a:solidFill>
                  <a:schemeClr val="tx1"/>
                </a:solidFill>
              </a:rPr>
              <a:t>16. What is the opposite of the following statement: 5.2 miles to the east (to the right on a map</a:t>
            </a:r>
            <a:r>
              <a:rPr lang="en-US" sz="1800" dirty="0" smtClean="0">
                <a:solidFill>
                  <a:schemeClr val="tx1"/>
                </a:solidFill>
              </a:rPr>
              <a:t>).</a:t>
            </a:r>
          </a:p>
          <a:p>
            <a:r>
              <a:rPr lang="en-US" sz="1800" b="1" u="sng" dirty="0" smtClean="0"/>
              <a:t>5.2 miles to the west.</a:t>
            </a:r>
            <a:endParaRPr lang="en-US" sz="1800" b="1" u="sng" dirty="0" smtClean="0">
              <a:solidFill>
                <a:schemeClr val="tx1"/>
              </a:solidFill>
            </a:endParaRPr>
          </a:p>
          <a:p>
            <a:pPr marL="0" indent="0">
              <a:buNone/>
            </a:pPr>
            <a:r>
              <a:rPr lang="en-US" sz="1800" dirty="0" smtClean="0">
                <a:solidFill>
                  <a:schemeClr val="tx1"/>
                </a:solidFill>
              </a:rPr>
              <a:t> </a:t>
            </a:r>
          </a:p>
          <a:p>
            <a:pPr marL="0" indent="0">
              <a:buNone/>
            </a:pPr>
            <a:r>
              <a:rPr lang="en-US" sz="1800" dirty="0" smtClean="0">
                <a:solidFill>
                  <a:schemeClr val="tx1"/>
                </a:solidFill>
              </a:rPr>
              <a:t>17. Abigail ordered the following from the smallest profit to the largest profit. If wrong, how would you order them? </a:t>
            </a:r>
          </a:p>
          <a:p>
            <a:pPr marL="0" indent="0">
              <a:buNone/>
            </a:pPr>
            <a:r>
              <a:rPr lang="en-US" sz="1800" dirty="0" smtClean="0">
                <a:solidFill>
                  <a:schemeClr val="tx1"/>
                </a:solidFill>
              </a:rPr>
              <a:t>      a. gain of $6     b. $6 ½      c. loss of $7.     d. – </a:t>
            </a:r>
            <a:r>
              <a:rPr lang="en-US" sz="1800" dirty="0">
                <a:solidFill>
                  <a:schemeClr val="tx1"/>
                </a:solidFill>
              </a:rPr>
              <a:t>$15     </a:t>
            </a:r>
            <a:r>
              <a:rPr lang="en-US" sz="1800" dirty="0" smtClean="0">
                <a:solidFill>
                  <a:schemeClr val="tx1"/>
                </a:solidFill>
              </a:rPr>
              <a:t>e. gain of </a:t>
            </a:r>
            <a:r>
              <a:rPr lang="en-US" sz="1800" dirty="0">
                <a:solidFill>
                  <a:schemeClr val="tx1"/>
                </a:solidFill>
              </a:rPr>
              <a:t>$17 </a:t>
            </a:r>
            <a:endParaRPr lang="en-US" sz="1800" dirty="0" smtClean="0">
              <a:solidFill>
                <a:schemeClr val="tx1"/>
              </a:solidFill>
            </a:endParaRPr>
          </a:p>
          <a:p>
            <a:r>
              <a:rPr lang="en-US" sz="1800" b="1" u="sng" dirty="0" smtClean="0"/>
              <a:t>Wrong, they should be ordered E, B, A, C, D</a:t>
            </a:r>
            <a:endParaRPr lang="en-US" sz="1800" b="1" u="sng" dirty="0" smtClean="0">
              <a:solidFill>
                <a:schemeClr val="tx1"/>
              </a:solidFill>
            </a:endParaRPr>
          </a:p>
          <a:p>
            <a:pPr marL="0" indent="0">
              <a:buNone/>
            </a:pPr>
            <a:endParaRPr lang="en-US" sz="1800" dirty="0" smtClean="0">
              <a:solidFill>
                <a:schemeClr val="tx1"/>
              </a:solidFill>
            </a:endParaRPr>
          </a:p>
          <a:p>
            <a:pPr marL="0" indent="0">
              <a:buNone/>
            </a:pPr>
            <a:r>
              <a:rPr lang="en-US" sz="1800" dirty="0" smtClean="0">
                <a:solidFill>
                  <a:schemeClr val="tx1"/>
                </a:solidFill>
              </a:rPr>
              <a:t>18. Andrea says that 12 away from 0 is always greater than 10 away from zero. Provide an example with profit and loss that agrees or disagrees with Andrea. </a:t>
            </a:r>
            <a:endParaRPr lang="en-US" sz="1800" dirty="0" smtClean="0">
              <a:solidFill>
                <a:schemeClr val="tx1"/>
              </a:solidFill>
            </a:endParaRPr>
          </a:p>
          <a:p>
            <a:r>
              <a:rPr lang="en-US" sz="1800" b="1" u="sng" dirty="0" smtClean="0">
                <a:solidFill>
                  <a:schemeClr val="tx1"/>
                </a:solidFill>
              </a:rPr>
              <a:t>I agree in the case of profit/loss, because having $12 is greater than having $10 and owing someone $12 is greater than owing them $10. </a:t>
            </a:r>
            <a:endParaRPr lang="en-US" sz="1800" b="1" u="sng" dirty="0" smtClean="0">
              <a:solidFill>
                <a:schemeClr val="tx1"/>
              </a:solidFill>
            </a:endParaRPr>
          </a:p>
          <a:p>
            <a:pPr marL="0" indent="0">
              <a:buNone/>
            </a:pPr>
            <a:endParaRPr lang="en-US" sz="1800" dirty="0" smtClean="0">
              <a:solidFill>
                <a:schemeClr val="tx1"/>
              </a:solidFill>
            </a:endParaRPr>
          </a:p>
          <a:p>
            <a:pPr marL="0" indent="0">
              <a:buNone/>
            </a:pPr>
            <a:r>
              <a:rPr lang="en-US" sz="1800" dirty="0" smtClean="0">
                <a:solidFill>
                  <a:schemeClr val="tx1"/>
                </a:solidFill>
              </a:rPr>
              <a:t>19. What does magnitude mean in regards to numbers on the number line? </a:t>
            </a:r>
            <a:endParaRPr lang="en-US" sz="1800" dirty="0" smtClean="0">
              <a:solidFill>
                <a:schemeClr val="tx1"/>
              </a:solidFill>
            </a:endParaRPr>
          </a:p>
          <a:p>
            <a:r>
              <a:rPr lang="en-US" sz="1800" b="1" u="sng" dirty="0" smtClean="0"/>
              <a:t>The higher, or more to the right, a number is on a number line, the greater the magnitude. </a:t>
            </a:r>
            <a:endParaRPr lang="en-US" sz="1800" b="1" u="sng" dirty="0" smtClean="0">
              <a:solidFill>
                <a:schemeClr val="tx1"/>
              </a:solidFill>
            </a:endParaRPr>
          </a:p>
          <a:p>
            <a:pPr marL="0" indent="0">
              <a:buNone/>
            </a:pPr>
            <a:endParaRPr lang="en-US" sz="1800" dirty="0" smtClean="0">
              <a:solidFill>
                <a:schemeClr val="tx1"/>
              </a:solidFill>
            </a:endParaRP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129" name="Rectangle 128"/>
          <p:cNvSpPr/>
          <p:nvPr/>
        </p:nvSpPr>
        <p:spPr>
          <a:xfrm>
            <a:off x="10536716" y="1199567"/>
            <a:ext cx="1241301"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p:cNvSpPr txBox="1"/>
          <p:nvPr/>
        </p:nvSpPr>
        <p:spPr>
          <a:xfrm>
            <a:off x="10536717" y="5734661"/>
            <a:ext cx="1583141" cy="369332"/>
          </a:xfrm>
          <a:prstGeom prst="rect">
            <a:avLst/>
          </a:prstGeom>
          <a:noFill/>
        </p:spPr>
        <p:txBody>
          <a:bodyPr wrap="square" rtlCol="0">
            <a:spAutoFit/>
          </a:bodyPr>
          <a:lstStyle/>
          <a:p>
            <a:pPr algn="ctr"/>
            <a:r>
              <a:rPr lang="en-US" dirty="0" smtClean="0"/>
              <a:t>Profit/Loss</a:t>
            </a:r>
            <a:endParaRPr lang="en-US" dirty="0"/>
          </a:p>
        </p:txBody>
      </p:sp>
      <p:grpSp>
        <p:nvGrpSpPr>
          <p:cNvPr id="90" name="Group 89"/>
          <p:cNvGrpSpPr/>
          <p:nvPr/>
        </p:nvGrpSpPr>
        <p:grpSpPr>
          <a:xfrm>
            <a:off x="11226995" y="567178"/>
            <a:ext cx="167168" cy="5004566"/>
            <a:chOff x="7622369" y="567178"/>
            <a:chExt cx="167168" cy="5004566"/>
          </a:xfrm>
        </p:grpSpPr>
        <p:grpSp>
          <p:nvGrpSpPr>
            <p:cNvPr id="91" name="Group 90"/>
            <p:cNvGrpSpPr/>
            <p:nvPr/>
          </p:nvGrpSpPr>
          <p:grpSpPr>
            <a:xfrm>
              <a:off x="7622369" y="567178"/>
              <a:ext cx="167168" cy="5004566"/>
              <a:chOff x="7852135" y="1732814"/>
              <a:chExt cx="167168" cy="5004566"/>
            </a:xfrm>
          </p:grpSpPr>
          <p:cxnSp>
            <p:nvCxnSpPr>
              <p:cNvPr id="93" name="Straight Connector 92"/>
              <p:cNvCxnSpPr/>
              <p:nvPr/>
            </p:nvCxnSpPr>
            <p:spPr>
              <a:xfrm flipV="1">
                <a:off x="7934537" y="1732814"/>
                <a:ext cx="1" cy="5004566"/>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7854498" y="5973183"/>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7854497" y="51007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7854494" y="553261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7854496" y="464852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7852139" y="422012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7852138" y="334768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7852135" y="377956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7852137" y="289547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7854498" y="246830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7854494" y="202774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92" name="Straight Arrow Connector 91"/>
            <p:cNvCxnSpPr/>
            <p:nvPr/>
          </p:nvCxnSpPr>
          <p:spPr>
            <a:xfrm>
              <a:off x="7622878" y="52252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 name="Slide Number Placeholder 4"/>
          <p:cNvSpPr>
            <a:spLocks noGrp="1"/>
          </p:cNvSpPr>
          <p:nvPr>
            <p:ph type="sldNum" sz="quarter" idx="12"/>
          </p:nvPr>
        </p:nvSpPr>
        <p:spPr/>
        <p:txBody>
          <a:bodyPr/>
          <a:lstStyle/>
          <a:p>
            <a:fld id="{DA776C46-10C5-4740-99D6-35440904B56D}" type="slidenum">
              <a:rPr lang="en-US" smtClean="0"/>
              <a:t>16</a:t>
            </a:fld>
            <a:endParaRPr lang="en-US" dirty="0"/>
          </a:p>
        </p:txBody>
      </p:sp>
    </p:spTree>
    <p:extLst>
      <p:ext uri="{BB962C8B-B14F-4D97-AF65-F5344CB8AC3E}">
        <p14:creationId xmlns:p14="http://schemas.microsoft.com/office/powerpoint/2010/main" val="321930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441737"/>
          </a:xfrm>
        </p:spPr>
        <p:txBody>
          <a:bodyPr>
            <a:normAutofit fontScale="90000"/>
          </a:bodyPr>
          <a:lstStyle/>
          <a:p>
            <a:r>
              <a:rPr lang="en-US" dirty="0"/>
              <a:t>Lesson </a:t>
            </a:r>
            <a:r>
              <a:rPr lang="en-US" dirty="0" smtClean="0"/>
              <a:t>4a.5: Review</a:t>
            </a:r>
            <a:endParaRPr lang="en-US" dirty="0"/>
          </a:p>
        </p:txBody>
      </p:sp>
      <p:sp>
        <p:nvSpPr>
          <p:cNvPr id="3" name="Content Placeholder 2"/>
          <p:cNvSpPr>
            <a:spLocks noGrp="1"/>
          </p:cNvSpPr>
          <p:nvPr>
            <p:ph idx="1"/>
          </p:nvPr>
        </p:nvSpPr>
        <p:spPr>
          <a:xfrm>
            <a:off x="621748" y="1737359"/>
            <a:ext cx="9914967" cy="4470935"/>
          </a:xfrm>
        </p:spPr>
        <p:txBody>
          <a:bodyPr>
            <a:normAutofit lnSpcReduction="10000"/>
          </a:bodyPr>
          <a:lstStyle/>
          <a:p>
            <a:pPr marL="0" indent="0">
              <a:buNone/>
            </a:pPr>
            <a:r>
              <a:rPr lang="en-US" sz="1800" dirty="0" smtClean="0">
                <a:solidFill>
                  <a:schemeClr val="tx1"/>
                </a:solidFill>
              </a:rPr>
              <a:t>20. Use as many words from the word bank as you can to describe what is happening in the following situations:</a:t>
            </a:r>
          </a:p>
          <a:p>
            <a:pPr marL="342900" indent="-342900">
              <a:buAutoNum type="alphaLcPeriod"/>
            </a:pPr>
            <a:r>
              <a:rPr lang="en-US" sz="1800" dirty="0" smtClean="0">
                <a:solidFill>
                  <a:schemeClr val="tx1"/>
                </a:solidFill>
              </a:rPr>
              <a:t>The temperature increased 8 degrees and it is was 4 below zero. </a:t>
            </a:r>
          </a:p>
          <a:p>
            <a:pPr marL="342900" indent="-342900">
              <a:buAutoNum type="alphaLcPeriod"/>
            </a:pPr>
            <a:endParaRPr lang="en-US" sz="1800" dirty="0" smtClean="0">
              <a:solidFill>
                <a:schemeClr val="tx1"/>
              </a:solidFill>
            </a:endParaRPr>
          </a:p>
          <a:p>
            <a:pPr marL="0" indent="0">
              <a:buNone/>
            </a:pPr>
            <a:r>
              <a:rPr lang="en-US" sz="1800" dirty="0">
                <a:solidFill>
                  <a:schemeClr val="tx1"/>
                </a:solidFill>
              </a:rPr>
              <a:t>b</a:t>
            </a:r>
            <a:r>
              <a:rPr lang="en-US" sz="1800" dirty="0" smtClean="0">
                <a:solidFill>
                  <a:schemeClr val="tx1"/>
                </a:solidFill>
              </a:rPr>
              <a:t>. I had $7.50 in my bank account and I earned $7.50. </a:t>
            </a:r>
          </a:p>
          <a:p>
            <a:pPr marL="0" indent="0">
              <a:buNone/>
            </a:pPr>
            <a:endParaRPr lang="en-US" sz="1800" dirty="0" smtClean="0">
              <a:solidFill>
                <a:schemeClr val="tx1"/>
              </a:solidFill>
            </a:endParaRPr>
          </a:p>
          <a:p>
            <a:pPr marL="0" indent="0">
              <a:buNone/>
            </a:pPr>
            <a:r>
              <a:rPr lang="en-US" sz="1800" dirty="0">
                <a:solidFill>
                  <a:schemeClr val="tx1"/>
                </a:solidFill>
              </a:rPr>
              <a:t>c</a:t>
            </a:r>
            <a:r>
              <a:rPr lang="en-US" sz="1800" dirty="0" smtClean="0">
                <a:solidFill>
                  <a:schemeClr val="tx1"/>
                </a:solidFill>
              </a:rPr>
              <a:t>. A diver is 12 meters from sea level and increased 16 meters. </a:t>
            </a:r>
          </a:p>
          <a:p>
            <a:pPr marL="0" indent="0">
              <a:buNone/>
            </a:pPr>
            <a:endParaRPr lang="en-US" sz="1800" dirty="0" smtClean="0">
              <a:solidFill>
                <a:schemeClr val="tx1"/>
              </a:solidFill>
            </a:endParaRPr>
          </a:p>
          <a:p>
            <a:pPr marL="0" indent="0">
              <a:buNone/>
            </a:pPr>
            <a:r>
              <a:rPr lang="en-US" sz="1800" dirty="0">
                <a:solidFill>
                  <a:schemeClr val="tx1"/>
                </a:solidFill>
              </a:rPr>
              <a:t>d</a:t>
            </a:r>
            <a:r>
              <a:rPr lang="en-US" sz="1800" dirty="0" smtClean="0">
                <a:solidFill>
                  <a:schemeClr val="tx1"/>
                </a:solidFill>
              </a:rPr>
              <a:t>. The temperature changes from 14 below zero to 7 below zero. </a:t>
            </a:r>
          </a:p>
          <a:p>
            <a:pPr marL="0" indent="0">
              <a:buNone/>
            </a:pPr>
            <a:endParaRPr lang="en-US" sz="1800" dirty="0" smtClean="0">
              <a:solidFill>
                <a:schemeClr val="tx1"/>
              </a:solidFill>
            </a:endParaRPr>
          </a:p>
          <a:p>
            <a:pPr marL="0" indent="0">
              <a:buNone/>
            </a:pPr>
            <a:r>
              <a:rPr lang="en-US" sz="1800" dirty="0">
                <a:solidFill>
                  <a:schemeClr val="tx1"/>
                </a:solidFill>
              </a:rPr>
              <a:t>e</a:t>
            </a:r>
            <a:r>
              <a:rPr lang="en-US" sz="1800" dirty="0" smtClean="0">
                <a:solidFill>
                  <a:schemeClr val="tx1"/>
                </a:solidFill>
              </a:rPr>
              <a:t>. I was $16 dollars in debt, but earned a $32. </a:t>
            </a:r>
          </a:p>
          <a:p>
            <a:pPr marL="0" indent="0">
              <a:buNone/>
            </a:pPr>
            <a:endParaRPr lang="en-US" sz="1800" dirty="0" smtClean="0">
              <a:solidFill>
                <a:schemeClr val="tx1"/>
              </a:solidFill>
            </a:endParaRPr>
          </a:p>
          <a:p>
            <a:pPr marL="0" indent="0">
              <a:buNone/>
            </a:pPr>
            <a:r>
              <a:rPr lang="en-US" sz="1800" dirty="0">
                <a:solidFill>
                  <a:schemeClr val="tx1"/>
                </a:solidFill>
              </a:rPr>
              <a:t>f</a:t>
            </a:r>
            <a:r>
              <a:rPr lang="en-US" sz="1800" dirty="0" smtClean="0">
                <a:solidFill>
                  <a:schemeClr val="tx1"/>
                </a:solidFill>
              </a:rPr>
              <a:t>. A seagull was at 4 ½ feet in dove 9 feet. </a:t>
            </a:r>
            <a:endParaRPr lang="en-US" sz="1800" dirty="0">
              <a:solidFill>
                <a:schemeClr val="tx1"/>
              </a:solidFill>
            </a:endParaRP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129" name="Rectangle 128"/>
          <p:cNvSpPr/>
          <p:nvPr/>
        </p:nvSpPr>
        <p:spPr>
          <a:xfrm>
            <a:off x="10536716" y="1199567"/>
            <a:ext cx="1241301"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11226995" y="567178"/>
            <a:ext cx="167168" cy="5004566"/>
            <a:chOff x="7622369" y="567178"/>
            <a:chExt cx="167168" cy="5004566"/>
          </a:xfrm>
        </p:grpSpPr>
        <p:grpSp>
          <p:nvGrpSpPr>
            <p:cNvPr id="91" name="Group 90"/>
            <p:cNvGrpSpPr/>
            <p:nvPr/>
          </p:nvGrpSpPr>
          <p:grpSpPr>
            <a:xfrm>
              <a:off x="7622369" y="567178"/>
              <a:ext cx="167168" cy="5004566"/>
              <a:chOff x="7852135" y="1732814"/>
              <a:chExt cx="167168" cy="5004566"/>
            </a:xfrm>
          </p:grpSpPr>
          <p:cxnSp>
            <p:nvCxnSpPr>
              <p:cNvPr id="93" name="Straight Connector 92"/>
              <p:cNvCxnSpPr/>
              <p:nvPr/>
            </p:nvCxnSpPr>
            <p:spPr>
              <a:xfrm flipV="1">
                <a:off x="7934537" y="1732814"/>
                <a:ext cx="1" cy="5004566"/>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7854498" y="5973183"/>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7854497" y="51007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7854494" y="553261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7854496" y="464852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7852139" y="422012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7852138" y="334768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7852135" y="377956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7852137" y="289547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7854498" y="246830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7854494" y="202774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92" name="Straight Arrow Connector 91"/>
            <p:cNvCxnSpPr/>
            <p:nvPr/>
          </p:nvCxnSpPr>
          <p:spPr>
            <a:xfrm>
              <a:off x="7622878" y="52252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7062537" y="286603"/>
            <a:ext cx="3389414" cy="1200329"/>
          </a:xfrm>
          <a:prstGeom prst="rect">
            <a:avLst/>
          </a:prstGeom>
          <a:noFill/>
        </p:spPr>
        <p:txBody>
          <a:bodyPr wrap="square" rtlCol="0">
            <a:spAutoFit/>
          </a:bodyPr>
          <a:lstStyle/>
          <a:p>
            <a:pPr algn="ctr"/>
            <a:r>
              <a:rPr lang="en-US" b="1" dirty="0" smtClean="0"/>
              <a:t>Word Bank</a:t>
            </a:r>
          </a:p>
          <a:p>
            <a:r>
              <a:rPr lang="en-US" dirty="0" smtClean="0"/>
              <a:t>      Opposite     Absolute Value    Less than                    Greater Than     </a:t>
            </a:r>
            <a:r>
              <a:rPr lang="en-US" dirty="0"/>
              <a:t> </a:t>
            </a:r>
            <a:endParaRPr lang="en-US" dirty="0" smtClean="0"/>
          </a:p>
          <a:p>
            <a:r>
              <a:rPr lang="en-US" dirty="0" smtClean="0"/>
              <a:t>         Magnitude              Distance</a:t>
            </a:r>
            <a:endParaRPr lang="en-US" dirty="0"/>
          </a:p>
        </p:txBody>
      </p:sp>
      <p:sp>
        <p:nvSpPr>
          <p:cNvPr id="6" name="Rectangle 5"/>
          <p:cNvSpPr/>
          <p:nvPr/>
        </p:nvSpPr>
        <p:spPr>
          <a:xfrm>
            <a:off x="6930189" y="180474"/>
            <a:ext cx="3606526" cy="1443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DA776C46-10C5-4740-99D6-35440904B56D}" type="slidenum">
              <a:rPr lang="en-US" smtClean="0"/>
              <a:t>17</a:t>
            </a:fld>
            <a:endParaRPr lang="en-US" dirty="0"/>
          </a:p>
        </p:txBody>
      </p:sp>
    </p:spTree>
    <p:extLst>
      <p:ext uri="{BB962C8B-B14F-4D97-AF65-F5344CB8AC3E}">
        <p14:creationId xmlns:p14="http://schemas.microsoft.com/office/powerpoint/2010/main" val="1034357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441737"/>
          </a:xfrm>
        </p:spPr>
        <p:txBody>
          <a:bodyPr>
            <a:normAutofit fontScale="90000"/>
          </a:bodyPr>
          <a:lstStyle/>
          <a:p>
            <a:r>
              <a:rPr lang="en-US" dirty="0"/>
              <a:t>Lesson </a:t>
            </a:r>
            <a:r>
              <a:rPr lang="en-US" dirty="0" smtClean="0"/>
              <a:t>4a.5: Review</a:t>
            </a:r>
            <a:endParaRPr lang="en-US" dirty="0"/>
          </a:p>
        </p:txBody>
      </p:sp>
      <p:sp>
        <p:nvSpPr>
          <p:cNvPr id="3" name="Content Placeholder 2"/>
          <p:cNvSpPr>
            <a:spLocks noGrp="1"/>
          </p:cNvSpPr>
          <p:nvPr>
            <p:ph idx="1"/>
          </p:nvPr>
        </p:nvSpPr>
        <p:spPr>
          <a:xfrm>
            <a:off x="621748" y="1729837"/>
            <a:ext cx="9914967" cy="4478458"/>
          </a:xfrm>
        </p:spPr>
        <p:txBody>
          <a:bodyPr>
            <a:normAutofit fontScale="62500" lnSpcReduction="20000"/>
          </a:bodyPr>
          <a:lstStyle/>
          <a:p>
            <a:pPr marL="0" indent="0">
              <a:buNone/>
            </a:pPr>
            <a:r>
              <a:rPr lang="en-US" sz="1800" dirty="0" smtClean="0">
                <a:solidFill>
                  <a:schemeClr val="tx1"/>
                </a:solidFill>
              </a:rPr>
              <a:t>20. Use as many words from the word bank as you can to describe what is happening in the following situations:</a:t>
            </a:r>
          </a:p>
          <a:p>
            <a:pPr marL="342900" indent="-342900">
              <a:buAutoNum type="alphaLcPeriod"/>
            </a:pPr>
            <a:r>
              <a:rPr lang="en-US" sz="1800" dirty="0" smtClean="0">
                <a:solidFill>
                  <a:schemeClr val="tx1"/>
                </a:solidFill>
              </a:rPr>
              <a:t>The temperature increased 8 degrees and it is was 4 below zero. </a:t>
            </a:r>
            <a:endParaRPr lang="en-US" sz="1800" dirty="0" smtClean="0">
              <a:solidFill>
                <a:schemeClr val="tx1"/>
              </a:solidFill>
            </a:endParaRPr>
          </a:p>
          <a:p>
            <a:r>
              <a:rPr lang="en-US" sz="1800" b="1" u="sng" dirty="0" smtClean="0"/>
              <a:t>The temperature is now the opposite of 4 below zero.</a:t>
            </a:r>
            <a:endParaRPr lang="en-US" sz="1800" b="1" u="sng" dirty="0" smtClean="0">
              <a:solidFill>
                <a:schemeClr val="tx1"/>
              </a:solidFill>
            </a:endParaRPr>
          </a:p>
          <a:p>
            <a:pPr marL="342900" indent="-342900">
              <a:buAutoNum type="alphaLcPeriod"/>
            </a:pPr>
            <a:endParaRPr lang="en-US" sz="1800" dirty="0" smtClean="0">
              <a:solidFill>
                <a:schemeClr val="tx1"/>
              </a:solidFill>
            </a:endParaRPr>
          </a:p>
          <a:p>
            <a:pPr marL="0" indent="0">
              <a:buNone/>
            </a:pPr>
            <a:r>
              <a:rPr lang="en-US" sz="1800" dirty="0">
                <a:solidFill>
                  <a:schemeClr val="tx1"/>
                </a:solidFill>
              </a:rPr>
              <a:t>b</a:t>
            </a:r>
            <a:r>
              <a:rPr lang="en-US" sz="1800" dirty="0" smtClean="0">
                <a:solidFill>
                  <a:schemeClr val="tx1"/>
                </a:solidFill>
              </a:rPr>
              <a:t>. I had $7.50 in my bank account and I earned $7.50</a:t>
            </a:r>
            <a:r>
              <a:rPr lang="en-US" sz="1800" dirty="0" smtClean="0">
                <a:solidFill>
                  <a:schemeClr val="tx1"/>
                </a:solidFill>
              </a:rPr>
              <a:t>.</a:t>
            </a:r>
          </a:p>
          <a:p>
            <a:r>
              <a:rPr lang="en-US" sz="1800" b="1" u="sng" dirty="0" smtClean="0"/>
              <a:t>I increased the magnitude of my bank account. </a:t>
            </a:r>
            <a:r>
              <a:rPr lang="en-US" sz="1800" dirty="0" smtClean="0">
                <a:solidFill>
                  <a:schemeClr val="tx1"/>
                </a:solidFill>
              </a:rPr>
              <a:t> </a:t>
            </a:r>
            <a:endParaRPr lang="en-US" sz="1800" dirty="0" smtClean="0">
              <a:solidFill>
                <a:schemeClr val="tx1"/>
              </a:solidFill>
            </a:endParaRPr>
          </a:p>
          <a:p>
            <a:pPr marL="0" indent="0">
              <a:buNone/>
            </a:pPr>
            <a:endParaRPr lang="en-US" sz="1800" dirty="0" smtClean="0">
              <a:solidFill>
                <a:schemeClr val="tx1"/>
              </a:solidFill>
            </a:endParaRPr>
          </a:p>
          <a:p>
            <a:pPr marL="0" indent="0">
              <a:buNone/>
            </a:pPr>
            <a:r>
              <a:rPr lang="en-US" sz="1800" dirty="0">
                <a:solidFill>
                  <a:schemeClr val="tx1"/>
                </a:solidFill>
              </a:rPr>
              <a:t>c</a:t>
            </a:r>
            <a:r>
              <a:rPr lang="en-US" sz="1800" dirty="0" smtClean="0">
                <a:solidFill>
                  <a:schemeClr val="tx1"/>
                </a:solidFill>
              </a:rPr>
              <a:t>. A diver is 12 meters from sea level and increased 16 meters. </a:t>
            </a:r>
            <a:endParaRPr lang="en-US" sz="1800" dirty="0" smtClean="0">
              <a:solidFill>
                <a:schemeClr val="tx1"/>
              </a:solidFill>
            </a:endParaRPr>
          </a:p>
          <a:p>
            <a:r>
              <a:rPr lang="en-US" sz="1800" b="1" u="sng" dirty="0" smtClean="0"/>
              <a:t>The diver changed their distance from sea level from 12 meters below sea level to 4 meters above sea level. </a:t>
            </a:r>
            <a:endParaRPr lang="en-US" sz="1800" b="1" u="sng" dirty="0" smtClean="0">
              <a:solidFill>
                <a:schemeClr val="tx1"/>
              </a:solidFill>
            </a:endParaRPr>
          </a:p>
          <a:p>
            <a:pPr marL="0" indent="0">
              <a:buNone/>
            </a:pPr>
            <a:endParaRPr lang="en-US" sz="1800" dirty="0" smtClean="0">
              <a:solidFill>
                <a:schemeClr val="tx1"/>
              </a:solidFill>
            </a:endParaRPr>
          </a:p>
          <a:p>
            <a:pPr marL="0" indent="0">
              <a:buNone/>
            </a:pPr>
            <a:r>
              <a:rPr lang="en-US" sz="1800" dirty="0">
                <a:solidFill>
                  <a:schemeClr val="tx1"/>
                </a:solidFill>
              </a:rPr>
              <a:t>d</a:t>
            </a:r>
            <a:r>
              <a:rPr lang="en-US" sz="1800" dirty="0" smtClean="0">
                <a:solidFill>
                  <a:schemeClr val="tx1"/>
                </a:solidFill>
              </a:rPr>
              <a:t>. The temperature changes from 14 below zero to 7 below zero. </a:t>
            </a:r>
            <a:endParaRPr lang="en-US" sz="1800" dirty="0" smtClean="0">
              <a:solidFill>
                <a:schemeClr val="tx1"/>
              </a:solidFill>
            </a:endParaRPr>
          </a:p>
          <a:p>
            <a:r>
              <a:rPr lang="en-US" sz="1800" b="1" u="sng" dirty="0" smtClean="0"/>
              <a:t>7 degrees below zero is greater than 14 degrees below zero. </a:t>
            </a:r>
            <a:endParaRPr lang="en-US" sz="1800" b="1" u="sng" dirty="0" smtClean="0">
              <a:solidFill>
                <a:schemeClr val="tx1"/>
              </a:solidFill>
            </a:endParaRPr>
          </a:p>
          <a:p>
            <a:pPr marL="0" indent="0">
              <a:buNone/>
            </a:pPr>
            <a:endParaRPr lang="en-US" sz="1800" dirty="0" smtClean="0">
              <a:solidFill>
                <a:schemeClr val="tx1"/>
              </a:solidFill>
            </a:endParaRPr>
          </a:p>
          <a:p>
            <a:pPr marL="0" indent="0">
              <a:buNone/>
            </a:pPr>
            <a:r>
              <a:rPr lang="en-US" sz="1800" dirty="0">
                <a:solidFill>
                  <a:schemeClr val="tx1"/>
                </a:solidFill>
              </a:rPr>
              <a:t>e</a:t>
            </a:r>
            <a:r>
              <a:rPr lang="en-US" sz="1800" dirty="0" smtClean="0">
                <a:solidFill>
                  <a:schemeClr val="tx1"/>
                </a:solidFill>
              </a:rPr>
              <a:t>. I was $16 dollars in debt, but earned a $32. </a:t>
            </a:r>
            <a:endParaRPr lang="en-US" sz="1800" dirty="0" smtClean="0">
              <a:solidFill>
                <a:schemeClr val="tx1"/>
              </a:solidFill>
            </a:endParaRPr>
          </a:p>
          <a:p>
            <a:r>
              <a:rPr lang="en-US" sz="1800" b="1" u="sng" dirty="0" smtClean="0"/>
              <a:t>Owing $16 and having $16 has the same absolute value.</a:t>
            </a:r>
            <a:endParaRPr lang="en-US" sz="1800" b="1" u="sng" dirty="0" smtClean="0">
              <a:solidFill>
                <a:schemeClr val="tx1"/>
              </a:solidFill>
            </a:endParaRPr>
          </a:p>
          <a:p>
            <a:pPr marL="0" indent="0">
              <a:buNone/>
            </a:pPr>
            <a:endParaRPr lang="en-US" sz="1800" dirty="0" smtClean="0">
              <a:solidFill>
                <a:schemeClr val="tx1"/>
              </a:solidFill>
            </a:endParaRPr>
          </a:p>
          <a:p>
            <a:pPr marL="0" indent="0">
              <a:buNone/>
            </a:pPr>
            <a:r>
              <a:rPr lang="en-US" sz="1800" dirty="0">
                <a:solidFill>
                  <a:schemeClr val="tx1"/>
                </a:solidFill>
              </a:rPr>
              <a:t>f</a:t>
            </a:r>
            <a:r>
              <a:rPr lang="en-US" sz="1800" dirty="0" smtClean="0">
                <a:solidFill>
                  <a:schemeClr val="tx1"/>
                </a:solidFill>
              </a:rPr>
              <a:t>. A seagull was at 4 ½ feet </a:t>
            </a:r>
            <a:r>
              <a:rPr lang="en-US" sz="1800" dirty="0" smtClean="0"/>
              <a:t>and</a:t>
            </a:r>
            <a:r>
              <a:rPr lang="en-US" sz="1800" dirty="0" smtClean="0">
                <a:solidFill>
                  <a:schemeClr val="tx1"/>
                </a:solidFill>
              </a:rPr>
              <a:t> </a:t>
            </a:r>
            <a:r>
              <a:rPr lang="en-US" sz="1800" dirty="0" smtClean="0">
                <a:solidFill>
                  <a:schemeClr val="tx1"/>
                </a:solidFill>
              </a:rPr>
              <a:t>dove 9 feet. </a:t>
            </a:r>
            <a:endParaRPr lang="en-US" sz="1800" dirty="0" smtClean="0">
              <a:solidFill>
                <a:schemeClr val="tx1"/>
              </a:solidFill>
            </a:endParaRPr>
          </a:p>
          <a:p>
            <a:r>
              <a:rPr lang="en-US" sz="1800" b="1" u="sng" dirty="0" smtClean="0"/>
              <a:t>Diving 9 feet puts the seagull 4 and a half feet below sea level. 4 and a half feet below sea level is less than 4 and a half feet above sea level. </a:t>
            </a:r>
            <a:endParaRPr lang="en-US" sz="1800" b="1" u="sng" dirty="0">
              <a:solidFill>
                <a:schemeClr val="tx1"/>
              </a:solidFill>
            </a:endParaRP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129" name="Rectangle 128"/>
          <p:cNvSpPr/>
          <p:nvPr/>
        </p:nvSpPr>
        <p:spPr>
          <a:xfrm>
            <a:off x="10536716" y="1199567"/>
            <a:ext cx="1241301"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11226995" y="567178"/>
            <a:ext cx="167168" cy="5004566"/>
            <a:chOff x="7622369" y="567178"/>
            <a:chExt cx="167168" cy="5004566"/>
          </a:xfrm>
        </p:grpSpPr>
        <p:grpSp>
          <p:nvGrpSpPr>
            <p:cNvPr id="91" name="Group 90"/>
            <p:cNvGrpSpPr/>
            <p:nvPr/>
          </p:nvGrpSpPr>
          <p:grpSpPr>
            <a:xfrm>
              <a:off x="7622369" y="567178"/>
              <a:ext cx="167168" cy="5004566"/>
              <a:chOff x="7852135" y="1732814"/>
              <a:chExt cx="167168" cy="5004566"/>
            </a:xfrm>
          </p:grpSpPr>
          <p:cxnSp>
            <p:nvCxnSpPr>
              <p:cNvPr id="93" name="Straight Connector 92"/>
              <p:cNvCxnSpPr/>
              <p:nvPr/>
            </p:nvCxnSpPr>
            <p:spPr>
              <a:xfrm flipV="1">
                <a:off x="7934537" y="1732814"/>
                <a:ext cx="1" cy="5004566"/>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7854498" y="5973183"/>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7854497" y="51007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7854494" y="553261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7854496" y="464852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7852139" y="422012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7852138" y="334768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7852135" y="377956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7852137" y="289547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7854498" y="246830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7854494" y="202774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92" name="Straight Arrow Connector 91"/>
            <p:cNvCxnSpPr/>
            <p:nvPr/>
          </p:nvCxnSpPr>
          <p:spPr>
            <a:xfrm>
              <a:off x="7622878" y="52252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7062537" y="286603"/>
            <a:ext cx="3389414" cy="1200329"/>
          </a:xfrm>
          <a:prstGeom prst="rect">
            <a:avLst/>
          </a:prstGeom>
          <a:noFill/>
        </p:spPr>
        <p:txBody>
          <a:bodyPr wrap="square" rtlCol="0">
            <a:spAutoFit/>
          </a:bodyPr>
          <a:lstStyle/>
          <a:p>
            <a:pPr algn="ctr"/>
            <a:r>
              <a:rPr lang="en-US" b="1" dirty="0" smtClean="0"/>
              <a:t>Word Bank</a:t>
            </a:r>
          </a:p>
          <a:p>
            <a:r>
              <a:rPr lang="en-US" dirty="0" smtClean="0"/>
              <a:t>      Opposite     Absolute Value    Less than                    Greater Than     </a:t>
            </a:r>
            <a:r>
              <a:rPr lang="en-US" dirty="0"/>
              <a:t> </a:t>
            </a:r>
            <a:endParaRPr lang="en-US" dirty="0" smtClean="0"/>
          </a:p>
          <a:p>
            <a:r>
              <a:rPr lang="en-US" dirty="0" smtClean="0"/>
              <a:t>         Magnitude              Distance</a:t>
            </a:r>
            <a:endParaRPr lang="en-US" dirty="0"/>
          </a:p>
        </p:txBody>
      </p:sp>
      <p:sp>
        <p:nvSpPr>
          <p:cNvPr id="6" name="Rectangle 5"/>
          <p:cNvSpPr/>
          <p:nvPr/>
        </p:nvSpPr>
        <p:spPr>
          <a:xfrm>
            <a:off x="6930189" y="180474"/>
            <a:ext cx="3606526" cy="144378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DA776C46-10C5-4740-99D6-35440904B56D}" type="slidenum">
              <a:rPr lang="en-US" smtClean="0"/>
              <a:t>18</a:t>
            </a:fld>
            <a:endParaRPr lang="en-US" dirty="0"/>
          </a:p>
        </p:txBody>
      </p:sp>
    </p:spTree>
    <p:extLst>
      <p:ext uri="{BB962C8B-B14F-4D97-AF65-F5344CB8AC3E}">
        <p14:creationId xmlns:p14="http://schemas.microsoft.com/office/powerpoint/2010/main" val="179574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575245"/>
          </a:xfrm>
        </p:spPr>
        <p:txBody>
          <a:bodyPr>
            <a:normAutofit fontScale="90000"/>
          </a:bodyPr>
          <a:lstStyle/>
          <a:p>
            <a:r>
              <a:rPr lang="en-US" dirty="0"/>
              <a:t>Lesson </a:t>
            </a:r>
            <a:r>
              <a:rPr lang="en-US" dirty="0" smtClean="0"/>
              <a:t>4a.5: Review</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1748" y="861849"/>
                <a:ext cx="9914967" cy="5346446"/>
              </a:xfrm>
            </p:spPr>
            <p:txBody>
              <a:bodyPr>
                <a:normAutofit/>
              </a:bodyPr>
              <a:lstStyle/>
              <a:p>
                <a:pPr marL="0" indent="0">
                  <a:buNone/>
                </a:pPr>
                <a:r>
                  <a:rPr lang="en-US" sz="1800" dirty="0" smtClean="0">
                    <a:solidFill>
                      <a:schemeClr val="tx1"/>
                    </a:solidFill>
                  </a:rPr>
                  <a:t>21. Order the following from least to greatest:</a:t>
                </a:r>
              </a:p>
              <a:p>
                <a:pPr marL="342900" indent="-342900">
                  <a:buAutoNum type="alphaLcPeriod"/>
                </a:pPr>
                <a14:m>
                  <m:oMath xmlns:m="http://schemas.openxmlformats.org/officeDocument/2006/math">
                    <m:r>
                      <a:rPr lang="en-US" sz="1800" b="0" i="1" smtClean="0">
                        <a:solidFill>
                          <a:schemeClr val="tx1"/>
                        </a:solidFill>
                        <a:latin typeface="Cambria Math" panose="02040503050406030204" pitchFamily="18" charset="0"/>
                      </a:rPr>
                      <m:t>−3, 4, −4, 3</m:t>
                    </m:r>
                  </m:oMath>
                </a14:m>
                <a:endParaRPr lang="en-US" sz="1800" dirty="0" smtClean="0">
                  <a:solidFill>
                    <a:schemeClr val="tx1"/>
                  </a:solidFill>
                </a:endParaRPr>
              </a:p>
              <a:p>
                <a:pPr marL="0" indent="0">
                  <a:buNone/>
                </a:pPr>
                <a:endParaRPr lang="en-US" sz="1800" dirty="0" smtClean="0">
                  <a:solidFill>
                    <a:schemeClr val="tx1"/>
                  </a:solidFill>
                </a:endParaRPr>
              </a:p>
              <a:p>
                <a:pPr marL="0" indent="0">
                  <a:buNone/>
                </a:pPr>
                <a:r>
                  <a:rPr lang="en-US" sz="1800" dirty="0" smtClean="0">
                    <a:solidFill>
                      <a:schemeClr val="tx1"/>
                    </a:solidFill>
                  </a:rPr>
                  <a:t>b. </a:t>
                </a:r>
                <a14:m>
                  <m:oMath xmlns:m="http://schemas.openxmlformats.org/officeDocument/2006/math">
                    <m:d>
                      <m:dPr>
                        <m:begChr m:val="|"/>
                        <m:endChr m:val="|"/>
                        <m:ctrlPr>
                          <a:rPr lang="en-US" sz="1800" b="0" i="1" dirty="0" smtClean="0">
                            <a:solidFill>
                              <a:schemeClr val="tx1"/>
                            </a:solidFill>
                            <a:latin typeface="Cambria Math" panose="02040503050406030204" pitchFamily="18" charset="0"/>
                          </a:rPr>
                        </m:ctrlPr>
                      </m:dPr>
                      <m:e>
                        <m:r>
                          <a:rPr lang="en-US" sz="1800" b="0" i="1" dirty="0" smtClean="0">
                            <a:solidFill>
                              <a:schemeClr val="tx1"/>
                            </a:solidFill>
                            <a:latin typeface="Cambria Math" panose="02040503050406030204" pitchFamily="18" charset="0"/>
                          </a:rPr>
                          <m:t>−5</m:t>
                        </m:r>
                      </m:e>
                    </m:d>
                    <m:r>
                      <a:rPr lang="en-US" sz="1800" b="0" i="1" dirty="0" smtClean="0">
                        <a:solidFill>
                          <a:schemeClr val="tx1"/>
                        </a:solidFill>
                        <a:latin typeface="Cambria Math" panose="02040503050406030204" pitchFamily="18" charset="0"/>
                      </a:rPr>
                      <m:t>, 6, </m:t>
                    </m:r>
                    <m:d>
                      <m:dPr>
                        <m:begChr m:val="|"/>
                        <m:endChr m:val="|"/>
                        <m:ctrlPr>
                          <a:rPr lang="en-US" sz="1800" b="0" i="1" dirty="0" smtClean="0">
                            <a:solidFill>
                              <a:schemeClr val="tx1"/>
                            </a:solidFill>
                            <a:latin typeface="Cambria Math" panose="02040503050406030204" pitchFamily="18" charset="0"/>
                          </a:rPr>
                        </m:ctrlPr>
                      </m:dPr>
                      <m:e>
                        <m:r>
                          <a:rPr lang="en-US" sz="1800" b="0" i="1" dirty="0" smtClean="0">
                            <a:solidFill>
                              <a:schemeClr val="tx1"/>
                            </a:solidFill>
                            <a:latin typeface="Cambria Math" panose="02040503050406030204" pitchFamily="18" charset="0"/>
                          </a:rPr>
                          <m:t>3.9</m:t>
                        </m:r>
                      </m:e>
                    </m:d>
                    <m:r>
                      <a:rPr lang="en-US" sz="1800" b="0" i="1" dirty="0" smtClean="0">
                        <a:solidFill>
                          <a:schemeClr val="tx1"/>
                        </a:solidFill>
                        <a:latin typeface="Cambria Math" panose="02040503050406030204" pitchFamily="18" charset="0"/>
                      </a:rPr>
                      <m:t>, −3.9, 4</m:t>
                    </m:r>
                  </m:oMath>
                </a14:m>
                <a:endParaRPr lang="en-US" sz="1800" dirty="0" smtClean="0">
                  <a:solidFill>
                    <a:schemeClr val="tx1"/>
                  </a:solidFill>
                </a:endParaRPr>
              </a:p>
              <a:p>
                <a:pPr marL="0" indent="0">
                  <a:buNone/>
                </a:pPr>
                <a:endParaRPr lang="en-US" sz="1800" dirty="0">
                  <a:solidFill>
                    <a:schemeClr val="tx1"/>
                  </a:solidFill>
                </a:endParaRPr>
              </a:p>
              <a:p>
                <a:pPr marL="0" indent="0">
                  <a:buNone/>
                </a:pPr>
                <a:r>
                  <a:rPr lang="en-US" sz="1800" dirty="0">
                    <a:solidFill>
                      <a:schemeClr val="tx1"/>
                    </a:solidFill>
                  </a:rPr>
                  <a:t>c</a:t>
                </a:r>
                <a:r>
                  <a:rPr lang="en-US" sz="1800" dirty="0" smtClean="0">
                    <a:solidFill>
                      <a:schemeClr val="tx1"/>
                    </a:solidFill>
                  </a:rPr>
                  <a:t>. </a:t>
                </a:r>
                <a14:m>
                  <m:oMath xmlns:m="http://schemas.openxmlformats.org/officeDocument/2006/math">
                    <m:r>
                      <a:rPr lang="en-US" sz="1800" i="1">
                        <a:solidFill>
                          <a:schemeClr val="tx1"/>
                        </a:solidFill>
                        <a:latin typeface="Cambria Math" panose="02040503050406030204" pitchFamily="18" charset="0"/>
                      </a:rPr>
                      <m:t>−</m:t>
                    </m:r>
                    <m:r>
                      <a:rPr lang="en-US" sz="1800" b="0" i="1" smtClean="0">
                        <a:solidFill>
                          <a:schemeClr val="tx1"/>
                        </a:solidFill>
                        <a:latin typeface="Cambria Math" panose="02040503050406030204" pitchFamily="18" charset="0"/>
                      </a:rPr>
                      <m:t>2.4, −2.7, −1.3</m:t>
                    </m:r>
                  </m:oMath>
                </a14:m>
                <a:endParaRPr lang="en-US" sz="1800" dirty="0" smtClean="0">
                  <a:solidFill>
                    <a:schemeClr val="tx1"/>
                  </a:solidFill>
                </a:endParaRPr>
              </a:p>
              <a:p>
                <a:pPr marL="0" indent="0">
                  <a:buNone/>
                </a:pPr>
                <a:endParaRPr lang="en-US" sz="1800" dirty="0">
                  <a:solidFill>
                    <a:schemeClr val="tx1"/>
                  </a:solidFill>
                </a:endParaRPr>
              </a:p>
              <a:p>
                <a:pPr marL="0" indent="0">
                  <a:buNone/>
                </a:pPr>
                <a:r>
                  <a:rPr lang="en-US" sz="1800" dirty="0">
                    <a:solidFill>
                      <a:schemeClr val="tx1"/>
                    </a:solidFill>
                  </a:rPr>
                  <a:t>d</a:t>
                </a:r>
                <a:r>
                  <a:rPr lang="en-US" sz="1800" dirty="0" smtClean="0">
                    <a:solidFill>
                      <a:schemeClr val="tx1"/>
                    </a:solidFill>
                  </a:rPr>
                  <a:t>. </a:t>
                </a:r>
                <a14:m>
                  <m:oMath xmlns:m="http://schemas.openxmlformats.org/officeDocument/2006/math">
                    <m:r>
                      <a:rPr lang="en-US" sz="1800" i="1" dirty="0" smtClean="0">
                        <a:solidFill>
                          <a:schemeClr val="tx1"/>
                        </a:solidFill>
                        <a:latin typeface="Cambria Math" panose="02040503050406030204" pitchFamily="18" charset="0"/>
                      </a:rPr>
                      <m:t>0</m:t>
                    </m:r>
                    <m:r>
                      <a:rPr lang="en-US" sz="1800" b="0" i="1" dirty="0" smtClean="0">
                        <a:solidFill>
                          <a:schemeClr val="tx1"/>
                        </a:solidFill>
                        <a:latin typeface="Cambria Math" panose="02040503050406030204" pitchFamily="18" charset="0"/>
                      </a:rPr>
                      <m:t>, 2</m:t>
                    </m:r>
                    <m:f>
                      <m:fPr>
                        <m:ctrlPr>
                          <a:rPr lang="en-US" sz="1800" b="0" i="1" dirty="0" smtClean="0">
                            <a:solidFill>
                              <a:schemeClr val="tx1"/>
                            </a:solidFill>
                            <a:latin typeface="Cambria Math" panose="02040503050406030204" pitchFamily="18" charset="0"/>
                          </a:rPr>
                        </m:ctrlPr>
                      </m:fPr>
                      <m:num>
                        <m:r>
                          <a:rPr lang="en-US" sz="1800" b="0" i="1" dirty="0" smtClean="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7</m:t>
                        </m:r>
                      </m:den>
                    </m:f>
                    <m:r>
                      <a:rPr lang="en-US" sz="1800" b="0" i="1" dirty="0" smtClean="0">
                        <a:solidFill>
                          <a:schemeClr val="tx1"/>
                        </a:solidFill>
                        <a:latin typeface="Cambria Math" panose="02040503050406030204" pitchFamily="18" charset="0"/>
                      </a:rPr>
                      <m:t>, −2</m:t>
                    </m:r>
                    <m:f>
                      <m:fPr>
                        <m:ctrlPr>
                          <a:rPr lang="en-US" sz="1800" b="0" i="1" dirty="0" smtClean="0">
                            <a:solidFill>
                              <a:schemeClr val="tx1"/>
                            </a:solidFill>
                            <a:latin typeface="Cambria Math" panose="02040503050406030204" pitchFamily="18" charset="0"/>
                          </a:rPr>
                        </m:ctrlPr>
                      </m:fPr>
                      <m:num>
                        <m:r>
                          <a:rPr lang="en-US" sz="1800" b="0" i="1" dirty="0" smtClean="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8</m:t>
                        </m:r>
                      </m:den>
                    </m:f>
                    <m:r>
                      <a:rPr lang="en-US" sz="1800" b="0" i="1" dirty="0" smtClean="0">
                        <a:solidFill>
                          <a:schemeClr val="tx1"/>
                        </a:solidFill>
                        <a:latin typeface="Cambria Math" panose="02040503050406030204" pitchFamily="18" charset="0"/>
                      </a:rPr>
                      <m:t>,2</m:t>
                    </m:r>
                    <m:f>
                      <m:fPr>
                        <m:ctrlPr>
                          <a:rPr lang="en-US" sz="1800" b="0" i="1" dirty="0" smtClean="0">
                            <a:solidFill>
                              <a:schemeClr val="tx1"/>
                            </a:solidFill>
                            <a:latin typeface="Cambria Math" panose="02040503050406030204" pitchFamily="18" charset="0"/>
                          </a:rPr>
                        </m:ctrlPr>
                      </m:fPr>
                      <m:num>
                        <m:r>
                          <a:rPr lang="en-US" sz="1800" b="0" i="1" dirty="0" smtClean="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8</m:t>
                        </m:r>
                      </m:den>
                    </m:f>
                    <m:r>
                      <a:rPr lang="en-US" sz="1800" b="0" i="1" dirty="0" smtClean="0">
                        <a:solidFill>
                          <a:schemeClr val="tx1"/>
                        </a:solidFill>
                        <a:latin typeface="Cambria Math" panose="02040503050406030204" pitchFamily="18" charset="0"/>
                      </a:rPr>
                      <m:t>, −2</m:t>
                    </m:r>
                    <m:f>
                      <m:fPr>
                        <m:ctrlPr>
                          <a:rPr lang="en-US" sz="1800" b="0" i="1" dirty="0" smtClean="0">
                            <a:solidFill>
                              <a:schemeClr val="tx1"/>
                            </a:solidFill>
                            <a:latin typeface="Cambria Math" panose="02040503050406030204" pitchFamily="18" charset="0"/>
                          </a:rPr>
                        </m:ctrlPr>
                      </m:fPr>
                      <m:num>
                        <m:r>
                          <a:rPr lang="en-US" sz="1800" b="0" i="1" dirty="0" smtClean="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7</m:t>
                        </m:r>
                      </m:den>
                    </m:f>
                  </m:oMath>
                </a14:m>
                <a:endParaRPr lang="en-US" sz="1800" dirty="0" smtClean="0">
                  <a:solidFill>
                    <a:schemeClr val="tx1"/>
                  </a:solidFill>
                </a:endParaRPr>
              </a:p>
              <a:p>
                <a:pPr marL="0" indent="0">
                  <a:buNone/>
                </a:pPr>
                <a:endParaRPr lang="en-US" sz="1800" dirty="0" smtClean="0">
                  <a:solidFill>
                    <a:schemeClr val="tx1"/>
                  </a:solidFill>
                </a:endParaRPr>
              </a:p>
              <a:p>
                <a:pPr marL="0" indent="0">
                  <a:buNone/>
                </a:pPr>
                <a:r>
                  <a:rPr lang="en-US" sz="1800" smtClean="0">
                    <a:solidFill>
                      <a:schemeClr val="tx1"/>
                    </a:solidFill>
                  </a:rPr>
                  <a:t>22. </a:t>
                </a:r>
                <a:r>
                  <a:rPr lang="en-US" sz="1800" dirty="0" smtClean="0">
                    <a:solidFill>
                      <a:schemeClr val="tx1"/>
                    </a:solidFill>
                  </a:rPr>
                  <a:t>Andrea wanted to plot </a:t>
                </a:r>
                <a14:m>
                  <m:oMath xmlns:m="http://schemas.openxmlformats.org/officeDocument/2006/math">
                    <m:r>
                      <a:rPr lang="en-US" sz="1800" i="1" dirty="0">
                        <a:solidFill>
                          <a:schemeClr val="tx1"/>
                        </a:solidFill>
                        <a:latin typeface="Cambria Math" panose="02040503050406030204" pitchFamily="18" charset="0"/>
                      </a:rPr>
                      <m:t>−</m:t>
                    </m:r>
                    <m:r>
                      <a:rPr lang="en-US" sz="1800" b="0" i="1" dirty="0" smtClean="0">
                        <a:solidFill>
                          <a:schemeClr val="tx1"/>
                        </a:solidFill>
                        <a:latin typeface="Cambria Math" panose="02040503050406030204" pitchFamily="18" charset="0"/>
                      </a:rPr>
                      <m:t>3</m:t>
                    </m:r>
                    <m:f>
                      <m:fPr>
                        <m:ctrlPr>
                          <a:rPr lang="en-US" sz="1800" i="1" dirty="0">
                            <a:solidFill>
                              <a:schemeClr val="tx1"/>
                            </a:solidFill>
                            <a:latin typeface="Cambria Math" panose="02040503050406030204" pitchFamily="18" charset="0"/>
                          </a:rPr>
                        </m:ctrlPr>
                      </m:fPr>
                      <m:num>
                        <m:r>
                          <a:rPr lang="en-US" sz="1800" i="1" dirty="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4</m:t>
                        </m:r>
                      </m:den>
                    </m:f>
                  </m:oMath>
                </a14:m>
                <a:r>
                  <a:rPr lang="en-US" sz="1800" dirty="0" smtClean="0">
                    <a:solidFill>
                      <a:schemeClr val="tx1"/>
                    </a:solidFill>
                  </a:rPr>
                  <a:t> on a number line. She counted 3 tick marks to the left of 0 and moved </a:t>
                </a:r>
                <a14:m>
                  <m:oMath xmlns:m="http://schemas.openxmlformats.org/officeDocument/2006/math">
                    <m:f>
                      <m:fPr>
                        <m:ctrlPr>
                          <a:rPr lang="en-US" sz="1800" i="1" dirty="0">
                            <a:solidFill>
                              <a:schemeClr val="tx1"/>
                            </a:solidFill>
                            <a:latin typeface="Cambria Math" panose="02040503050406030204" pitchFamily="18" charset="0"/>
                          </a:rPr>
                        </m:ctrlPr>
                      </m:fPr>
                      <m:num>
                        <m:r>
                          <a:rPr lang="en-US" sz="1800" i="1" dirty="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4</m:t>
                        </m:r>
                      </m:den>
                    </m:f>
                  </m:oMath>
                </a14:m>
                <a:r>
                  <a:rPr lang="en-US" sz="1800" dirty="0" smtClean="0">
                    <a:solidFill>
                      <a:schemeClr val="tx1"/>
                    </a:solidFill>
                  </a:rPr>
                  <a:t> to the right. What number did she actually plot and explain how she should fix her mistake.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1748" y="861849"/>
                <a:ext cx="9914967" cy="5346446"/>
              </a:xfrm>
              <a:blipFill>
                <a:blip r:embed="rId3"/>
                <a:stretch>
                  <a:fillRect l="-554" t="-102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129" name="Rectangle 128"/>
          <p:cNvSpPr/>
          <p:nvPr/>
        </p:nvSpPr>
        <p:spPr>
          <a:xfrm>
            <a:off x="10536716" y="1199567"/>
            <a:ext cx="1241301"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DA776C46-10C5-4740-99D6-35440904B56D}" type="slidenum">
              <a:rPr lang="en-US" smtClean="0"/>
              <a:t>19</a:t>
            </a:fld>
            <a:endParaRPr lang="en-US" dirty="0"/>
          </a:p>
        </p:txBody>
      </p:sp>
    </p:spTree>
    <p:extLst>
      <p:ext uri="{BB962C8B-B14F-4D97-AF65-F5344CB8AC3E}">
        <p14:creationId xmlns:p14="http://schemas.microsoft.com/office/powerpoint/2010/main" val="3163280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4"/>
            <a:ext cx="10559332" cy="522694"/>
          </a:xfrm>
        </p:spPr>
        <p:txBody>
          <a:bodyPr>
            <a:normAutofit fontScale="90000"/>
          </a:bodyPr>
          <a:lstStyle/>
          <a:p>
            <a:r>
              <a:rPr lang="en-US" dirty="0"/>
              <a:t>Lesson </a:t>
            </a:r>
            <a:r>
              <a:rPr lang="en-US" dirty="0" smtClean="0"/>
              <a:t>4a.5: Opposites and Context</a:t>
            </a:r>
            <a:endParaRPr lang="en-US" dirty="0"/>
          </a:p>
        </p:txBody>
      </p:sp>
      <p:sp>
        <p:nvSpPr>
          <p:cNvPr id="3" name="Content Placeholder 2"/>
          <p:cNvSpPr>
            <a:spLocks noGrp="1"/>
          </p:cNvSpPr>
          <p:nvPr>
            <p:ph idx="1"/>
          </p:nvPr>
        </p:nvSpPr>
        <p:spPr>
          <a:xfrm>
            <a:off x="621748" y="914400"/>
            <a:ext cx="10976694" cy="5404513"/>
          </a:xfrm>
        </p:spPr>
        <p:txBody>
          <a:bodyPr>
            <a:normAutofit/>
          </a:bodyPr>
          <a:lstStyle/>
          <a:p>
            <a:pPr marL="0" indent="0">
              <a:buNone/>
            </a:pPr>
            <a:r>
              <a:rPr lang="en-US" sz="2400" dirty="0" smtClean="0">
                <a:solidFill>
                  <a:schemeClr val="tx1"/>
                </a:solidFill>
              </a:rPr>
              <a:t>Warmup: </a:t>
            </a:r>
            <a:r>
              <a:rPr lang="en-US" sz="2400" dirty="0"/>
              <a:t>W</a:t>
            </a:r>
            <a:r>
              <a:rPr lang="en-US" sz="2400" dirty="0" smtClean="0">
                <a:solidFill>
                  <a:schemeClr val="tx1"/>
                </a:solidFill>
              </a:rPr>
              <a:t>rite the answers to each of the following.</a:t>
            </a:r>
          </a:p>
          <a:p>
            <a:pPr marL="0" indent="0">
              <a:buNone/>
            </a:pPr>
            <a:endParaRPr lang="en-US" sz="2400" dirty="0" smtClean="0">
              <a:solidFill>
                <a:schemeClr val="tx1"/>
              </a:solidFill>
            </a:endParaRPr>
          </a:p>
          <a:p>
            <a:pPr marL="0" indent="0">
              <a:buNone/>
            </a:pPr>
            <a:r>
              <a:rPr lang="en-US" sz="2400" dirty="0" smtClean="0">
                <a:solidFill>
                  <a:schemeClr val="tx1"/>
                </a:solidFill>
              </a:rPr>
              <a:t>5 + (+2) = </a:t>
            </a:r>
          </a:p>
          <a:p>
            <a:pPr marL="0" indent="0">
              <a:buNone/>
            </a:pPr>
            <a:r>
              <a:rPr lang="en-US" sz="2400" dirty="0">
                <a:solidFill>
                  <a:schemeClr val="tx1"/>
                </a:solidFill>
              </a:rPr>
              <a:t>5 + </a:t>
            </a:r>
            <a:r>
              <a:rPr lang="en-US" sz="2400" dirty="0" smtClean="0">
                <a:solidFill>
                  <a:schemeClr val="tx1"/>
                </a:solidFill>
              </a:rPr>
              <a:t>(+1) </a:t>
            </a:r>
            <a:r>
              <a:rPr lang="en-US" sz="2400" dirty="0">
                <a:solidFill>
                  <a:schemeClr val="tx1"/>
                </a:solidFill>
              </a:rPr>
              <a:t>= </a:t>
            </a:r>
          </a:p>
          <a:p>
            <a:pPr marL="0" indent="0">
              <a:buNone/>
            </a:pPr>
            <a:r>
              <a:rPr lang="en-US" sz="2400" dirty="0">
                <a:solidFill>
                  <a:schemeClr val="tx1"/>
                </a:solidFill>
              </a:rPr>
              <a:t>5 + </a:t>
            </a:r>
            <a:r>
              <a:rPr lang="en-US" sz="2400" dirty="0" smtClean="0">
                <a:solidFill>
                  <a:schemeClr val="tx1"/>
                </a:solidFill>
              </a:rPr>
              <a:t>(0) </a:t>
            </a:r>
            <a:r>
              <a:rPr lang="en-US" sz="2400" dirty="0">
                <a:solidFill>
                  <a:schemeClr val="tx1"/>
                </a:solidFill>
              </a:rPr>
              <a:t>= </a:t>
            </a:r>
          </a:p>
          <a:p>
            <a:pPr marL="0" indent="0">
              <a:buNone/>
            </a:pPr>
            <a:r>
              <a:rPr lang="en-US" sz="2400" dirty="0">
                <a:solidFill>
                  <a:schemeClr val="tx1"/>
                </a:solidFill>
              </a:rPr>
              <a:t>5 + </a:t>
            </a:r>
            <a:r>
              <a:rPr lang="en-US" sz="2400" dirty="0" smtClean="0">
                <a:solidFill>
                  <a:schemeClr val="tx1"/>
                </a:solidFill>
              </a:rPr>
              <a:t>(–1) </a:t>
            </a:r>
            <a:r>
              <a:rPr lang="en-US" sz="2400" dirty="0">
                <a:solidFill>
                  <a:schemeClr val="tx1"/>
                </a:solidFill>
              </a:rPr>
              <a:t>= </a:t>
            </a:r>
          </a:p>
          <a:p>
            <a:pPr marL="0" indent="0">
              <a:buNone/>
            </a:pPr>
            <a:r>
              <a:rPr lang="en-US" sz="2400" dirty="0">
                <a:solidFill>
                  <a:schemeClr val="tx1"/>
                </a:solidFill>
              </a:rPr>
              <a:t>5 + </a:t>
            </a:r>
            <a:r>
              <a:rPr lang="en-US" sz="2400" dirty="0" smtClean="0">
                <a:solidFill>
                  <a:schemeClr val="tx1"/>
                </a:solidFill>
              </a:rPr>
              <a:t>(–2) </a:t>
            </a:r>
            <a:r>
              <a:rPr lang="en-US" sz="2400" dirty="0">
                <a:solidFill>
                  <a:schemeClr val="tx1"/>
                </a:solidFill>
              </a:rPr>
              <a:t>= </a:t>
            </a:r>
          </a:p>
          <a:p>
            <a:pPr marL="0" indent="0">
              <a:buNone/>
            </a:pPr>
            <a:r>
              <a:rPr lang="en-US" sz="2400" dirty="0">
                <a:solidFill>
                  <a:schemeClr val="tx1"/>
                </a:solidFill>
              </a:rPr>
              <a:t>5 + </a:t>
            </a:r>
            <a:r>
              <a:rPr lang="en-US" sz="2400" dirty="0" smtClean="0">
                <a:solidFill>
                  <a:schemeClr val="tx1"/>
                </a:solidFill>
              </a:rPr>
              <a:t>(–3) </a:t>
            </a:r>
            <a:r>
              <a:rPr lang="en-US" sz="2400" dirty="0">
                <a:solidFill>
                  <a:schemeClr val="tx1"/>
                </a:solidFill>
              </a:rPr>
              <a:t>= </a:t>
            </a:r>
            <a:endParaRPr lang="en-US" sz="2400" dirty="0" smtClean="0">
              <a:solidFill>
                <a:schemeClr val="tx1"/>
              </a:solidFill>
            </a:endParaRPr>
          </a:p>
          <a:p>
            <a:pPr marL="0" indent="0">
              <a:buNone/>
            </a:pPr>
            <a:r>
              <a:rPr lang="en-US" sz="2400" dirty="0">
                <a:solidFill>
                  <a:schemeClr val="tx1"/>
                </a:solidFill>
              </a:rPr>
              <a:t>5 + </a:t>
            </a:r>
            <a:r>
              <a:rPr lang="en-US" sz="2400" dirty="0" smtClean="0">
                <a:solidFill>
                  <a:schemeClr val="tx1"/>
                </a:solidFill>
              </a:rPr>
              <a:t>(–4) </a:t>
            </a:r>
            <a:r>
              <a:rPr lang="en-US" sz="2400" dirty="0">
                <a:solidFill>
                  <a:schemeClr val="tx1"/>
                </a:solidFill>
              </a:rPr>
              <a:t>= </a:t>
            </a:r>
          </a:p>
          <a:p>
            <a:pPr marL="0" indent="0">
              <a:buNone/>
            </a:pPr>
            <a:r>
              <a:rPr lang="en-US" sz="2400" dirty="0">
                <a:solidFill>
                  <a:schemeClr val="tx1"/>
                </a:solidFill>
              </a:rPr>
              <a:t>5 + </a:t>
            </a:r>
            <a:r>
              <a:rPr lang="en-US" sz="2400" dirty="0" smtClean="0">
                <a:solidFill>
                  <a:schemeClr val="tx1"/>
                </a:solidFill>
              </a:rPr>
              <a:t>(–5) </a:t>
            </a:r>
            <a:r>
              <a:rPr lang="en-US" sz="2400" dirty="0">
                <a:solidFill>
                  <a:schemeClr val="tx1"/>
                </a:solidFill>
              </a:rPr>
              <a:t>= </a:t>
            </a:r>
          </a:p>
          <a:p>
            <a:pPr marL="0" indent="0">
              <a:buNone/>
            </a:pPr>
            <a:endParaRPr lang="en-US" sz="2400" dirty="0" smtClean="0">
              <a:solidFill>
                <a:schemeClr val="tx1"/>
              </a:solidFill>
            </a:endParaRP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5" name="Slide Number Placeholder 4"/>
          <p:cNvSpPr>
            <a:spLocks noGrp="1"/>
          </p:cNvSpPr>
          <p:nvPr>
            <p:ph type="sldNum" sz="quarter" idx="12"/>
          </p:nvPr>
        </p:nvSpPr>
        <p:spPr/>
        <p:txBody>
          <a:bodyPr/>
          <a:lstStyle/>
          <a:p>
            <a:fld id="{DA776C46-10C5-4740-99D6-35440904B56D}" type="slidenum">
              <a:rPr lang="en-US" smtClean="0"/>
              <a:t>2</a:t>
            </a:fld>
            <a:endParaRPr lang="en-US" dirty="0"/>
          </a:p>
        </p:txBody>
      </p:sp>
    </p:spTree>
    <p:extLst>
      <p:ext uri="{BB962C8B-B14F-4D97-AF65-F5344CB8AC3E}">
        <p14:creationId xmlns:p14="http://schemas.microsoft.com/office/powerpoint/2010/main" val="42106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575245"/>
          </a:xfrm>
        </p:spPr>
        <p:txBody>
          <a:bodyPr>
            <a:normAutofit fontScale="90000"/>
          </a:bodyPr>
          <a:lstStyle/>
          <a:p>
            <a:r>
              <a:rPr lang="en-US" dirty="0"/>
              <a:t>Lesson </a:t>
            </a:r>
            <a:r>
              <a:rPr lang="en-US" dirty="0" smtClean="0"/>
              <a:t>4a.5: Review</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21748" y="861849"/>
                <a:ext cx="9914967" cy="5346446"/>
              </a:xfrm>
            </p:spPr>
            <p:txBody>
              <a:bodyPr>
                <a:normAutofit fontScale="92500" lnSpcReduction="20000"/>
              </a:bodyPr>
              <a:lstStyle/>
              <a:p>
                <a:pPr marL="0" indent="0">
                  <a:buNone/>
                </a:pPr>
                <a:r>
                  <a:rPr lang="en-US" sz="1800" dirty="0" smtClean="0">
                    <a:solidFill>
                      <a:schemeClr val="tx1"/>
                    </a:solidFill>
                  </a:rPr>
                  <a:t>21. Order the following from least to greatest:</a:t>
                </a:r>
              </a:p>
              <a:p>
                <a:pPr marL="342900" indent="-342900">
                  <a:buAutoNum type="alphaLcPeriod"/>
                </a:pPr>
                <a14:m>
                  <m:oMath xmlns:m="http://schemas.openxmlformats.org/officeDocument/2006/math">
                    <m:r>
                      <a:rPr lang="en-US" sz="1800" b="0" i="1" smtClean="0">
                        <a:solidFill>
                          <a:schemeClr val="tx1"/>
                        </a:solidFill>
                        <a:latin typeface="Cambria Math" panose="02040503050406030204" pitchFamily="18" charset="0"/>
                      </a:rPr>
                      <m:t>−3, 4, −4, 3</m:t>
                    </m:r>
                  </m:oMath>
                </a14:m>
                <a:endParaRPr lang="en-US" sz="1800" dirty="0" smtClean="0">
                  <a:solidFill>
                    <a:schemeClr val="tx1"/>
                  </a:solidFill>
                </a:endParaRPr>
              </a:p>
              <a:p>
                <a:r>
                  <a:rPr lang="en-US" sz="1800" b="1" u="sng" dirty="0" smtClean="0"/>
                  <a:t>-4, -3, 3, 4</a:t>
                </a:r>
                <a:endParaRPr lang="en-US" sz="1800" b="1" u="sng" dirty="0" smtClean="0">
                  <a:solidFill>
                    <a:schemeClr val="tx1"/>
                  </a:solidFill>
                </a:endParaRPr>
              </a:p>
              <a:p>
                <a:pPr marL="0" indent="0">
                  <a:buNone/>
                </a:pPr>
                <a:endParaRPr lang="en-US" sz="1800" dirty="0" smtClean="0">
                  <a:solidFill>
                    <a:schemeClr val="tx1"/>
                  </a:solidFill>
                </a:endParaRPr>
              </a:p>
              <a:p>
                <a:pPr marL="0" indent="0">
                  <a:buNone/>
                </a:pPr>
                <a:r>
                  <a:rPr lang="en-US" sz="1800" dirty="0" smtClean="0">
                    <a:solidFill>
                      <a:schemeClr val="tx1"/>
                    </a:solidFill>
                  </a:rPr>
                  <a:t>b. </a:t>
                </a:r>
                <a14:m>
                  <m:oMath xmlns:m="http://schemas.openxmlformats.org/officeDocument/2006/math">
                    <m:d>
                      <m:dPr>
                        <m:begChr m:val="|"/>
                        <m:endChr m:val="|"/>
                        <m:ctrlPr>
                          <a:rPr lang="en-US" sz="1800" b="0" i="1" dirty="0" smtClean="0">
                            <a:solidFill>
                              <a:schemeClr val="tx1"/>
                            </a:solidFill>
                            <a:latin typeface="Cambria Math" panose="02040503050406030204" pitchFamily="18" charset="0"/>
                          </a:rPr>
                        </m:ctrlPr>
                      </m:dPr>
                      <m:e>
                        <m:r>
                          <a:rPr lang="en-US" sz="1800" b="0" i="1" dirty="0" smtClean="0">
                            <a:solidFill>
                              <a:schemeClr val="tx1"/>
                            </a:solidFill>
                            <a:latin typeface="Cambria Math" panose="02040503050406030204" pitchFamily="18" charset="0"/>
                          </a:rPr>
                          <m:t>−5</m:t>
                        </m:r>
                      </m:e>
                    </m:d>
                    <m:r>
                      <a:rPr lang="en-US" sz="1800" b="0" i="1" dirty="0" smtClean="0">
                        <a:solidFill>
                          <a:schemeClr val="tx1"/>
                        </a:solidFill>
                        <a:latin typeface="Cambria Math" panose="02040503050406030204" pitchFamily="18" charset="0"/>
                      </a:rPr>
                      <m:t>, 6, </m:t>
                    </m:r>
                    <m:d>
                      <m:dPr>
                        <m:begChr m:val="|"/>
                        <m:endChr m:val="|"/>
                        <m:ctrlPr>
                          <a:rPr lang="en-US" sz="1800" b="0" i="1" dirty="0" smtClean="0">
                            <a:solidFill>
                              <a:schemeClr val="tx1"/>
                            </a:solidFill>
                            <a:latin typeface="Cambria Math" panose="02040503050406030204" pitchFamily="18" charset="0"/>
                          </a:rPr>
                        </m:ctrlPr>
                      </m:dPr>
                      <m:e>
                        <m:r>
                          <a:rPr lang="en-US" sz="1800" b="0" i="1" dirty="0" smtClean="0">
                            <a:solidFill>
                              <a:schemeClr val="tx1"/>
                            </a:solidFill>
                            <a:latin typeface="Cambria Math" panose="02040503050406030204" pitchFamily="18" charset="0"/>
                          </a:rPr>
                          <m:t>3.9</m:t>
                        </m:r>
                      </m:e>
                    </m:d>
                    <m:r>
                      <a:rPr lang="en-US" sz="1800" b="0" i="1" dirty="0" smtClean="0">
                        <a:solidFill>
                          <a:schemeClr val="tx1"/>
                        </a:solidFill>
                        <a:latin typeface="Cambria Math" panose="02040503050406030204" pitchFamily="18" charset="0"/>
                      </a:rPr>
                      <m:t>, −3.9, 4</m:t>
                    </m:r>
                  </m:oMath>
                </a14:m>
                <a:endParaRPr lang="en-US" sz="1800" dirty="0" smtClean="0">
                  <a:solidFill>
                    <a:schemeClr val="tx1"/>
                  </a:solidFill>
                </a:endParaRPr>
              </a:p>
              <a:p>
                <a:r>
                  <a:rPr lang="en-US" sz="1800" b="1" u="sng" dirty="0" smtClean="0"/>
                  <a:t>-3.9, 3.9, 4, 5, 6</a:t>
                </a:r>
                <a:endParaRPr lang="en-US" sz="1800" b="1" u="sng" dirty="0" smtClean="0">
                  <a:solidFill>
                    <a:schemeClr val="tx1"/>
                  </a:solidFill>
                </a:endParaRPr>
              </a:p>
              <a:p>
                <a:pPr marL="0" indent="0">
                  <a:buNone/>
                </a:pPr>
                <a:endParaRPr lang="en-US" sz="1800" dirty="0">
                  <a:solidFill>
                    <a:schemeClr val="tx1"/>
                  </a:solidFill>
                </a:endParaRPr>
              </a:p>
              <a:p>
                <a:pPr marL="0" indent="0">
                  <a:buNone/>
                </a:pPr>
                <a:r>
                  <a:rPr lang="en-US" sz="1800" dirty="0">
                    <a:solidFill>
                      <a:schemeClr val="tx1"/>
                    </a:solidFill>
                  </a:rPr>
                  <a:t>c</a:t>
                </a:r>
                <a:r>
                  <a:rPr lang="en-US" sz="1800" dirty="0" smtClean="0">
                    <a:solidFill>
                      <a:schemeClr val="tx1"/>
                    </a:solidFill>
                  </a:rPr>
                  <a:t>. </a:t>
                </a:r>
                <a14:m>
                  <m:oMath xmlns:m="http://schemas.openxmlformats.org/officeDocument/2006/math">
                    <m:r>
                      <a:rPr lang="en-US" sz="1800" i="1">
                        <a:solidFill>
                          <a:schemeClr val="tx1"/>
                        </a:solidFill>
                        <a:latin typeface="Cambria Math" panose="02040503050406030204" pitchFamily="18" charset="0"/>
                      </a:rPr>
                      <m:t>−</m:t>
                    </m:r>
                    <m:r>
                      <a:rPr lang="en-US" sz="1800" b="0" i="1" smtClean="0">
                        <a:solidFill>
                          <a:schemeClr val="tx1"/>
                        </a:solidFill>
                        <a:latin typeface="Cambria Math" panose="02040503050406030204" pitchFamily="18" charset="0"/>
                      </a:rPr>
                      <m:t>2.4, −2.7, −1.3</m:t>
                    </m:r>
                  </m:oMath>
                </a14:m>
                <a:endParaRPr lang="en-US" sz="1800" dirty="0" smtClean="0">
                  <a:solidFill>
                    <a:schemeClr val="tx1"/>
                  </a:solidFill>
                </a:endParaRPr>
              </a:p>
              <a:p>
                <a:r>
                  <a:rPr lang="en-US" sz="1800" b="1" u="sng" dirty="0" smtClean="0"/>
                  <a:t>-2.7, -2.4, -1.3</a:t>
                </a:r>
                <a:endParaRPr lang="en-US" sz="1800" b="1" u="sng" dirty="0" smtClean="0">
                  <a:solidFill>
                    <a:schemeClr val="tx1"/>
                  </a:solidFill>
                </a:endParaRPr>
              </a:p>
              <a:p>
                <a:pPr marL="0" indent="0">
                  <a:buNone/>
                </a:pPr>
                <a:endParaRPr lang="en-US" sz="1800" dirty="0">
                  <a:solidFill>
                    <a:schemeClr val="tx1"/>
                  </a:solidFill>
                </a:endParaRPr>
              </a:p>
              <a:p>
                <a:pPr marL="0" indent="0">
                  <a:buNone/>
                </a:pPr>
                <a:r>
                  <a:rPr lang="en-US" sz="1800" dirty="0">
                    <a:solidFill>
                      <a:schemeClr val="tx1"/>
                    </a:solidFill>
                  </a:rPr>
                  <a:t>d</a:t>
                </a:r>
                <a:r>
                  <a:rPr lang="en-US" sz="1800" dirty="0" smtClean="0">
                    <a:solidFill>
                      <a:schemeClr val="tx1"/>
                    </a:solidFill>
                  </a:rPr>
                  <a:t>. </a:t>
                </a:r>
                <a14:m>
                  <m:oMath xmlns:m="http://schemas.openxmlformats.org/officeDocument/2006/math">
                    <m:r>
                      <a:rPr lang="en-US" sz="1800" i="1" dirty="0" smtClean="0">
                        <a:solidFill>
                          <a:schemeClr val="tx1"/>
                        </a:solidFill>
                        <a:latin typeface="Cambria Math" panose="02040503050406030204" pitchFamily="18" charset="0"/>
                      </a:rPr>
                      <m:t>0</m:t>
                    </m:r>
                    <m:r>
                      <a:rPr lang="en-US" sz="1800" b="0" i="1" dirty="0" smtClean="0">
                        <a:solidFill>
                          <a:schemeClr val="tx1"/>
                        </a:solidFill>
                        <a:latin typeface="Cambria Math" panose="02040503050406030204" pitchFamily="18" charset="0"/>
                      </a:rPr>
                      <m:t>, 2</m:t>
                    </m:r>
                    <m:f>
                      <m:fPr>
                        <m:ctrlPr>
                          <a:rPr lang="en-US" sz="1800" b="0" i="1" dirty="0" smtClean="0">
                            <a:solidFill>
                              <a:schemeClr val="tx1"/>
                            </a:solidFill>
                            <a:latin typeface="Cambria Math" panose="02040503050406030204" pitchFamily="18" charset="0"/>
                          </a:rPr>
                        </m:ctrlPr>
                      </m:fPr>
                      <m:num>
                        <m:r>
                          <a:rPr lang="en-US" sz="1800" b="0" i="1" dirty="0" smtClean="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7</m:t>
                        </m:r>
                      </m:den>
                    </m:f>
                    <m:r>
                      <a:rPr lang="en-US" sz="1800" b="0" i="1" dirty="0" smtClean="0">
                        <a:solidFill>
                          <a:schemeClr val="tx1"/>
                        </a:solidFill>
                        <a:latin typeface="Cambria Math" panose="02040503050406030204" pitchFamily="18" charset="0"/>
                      </a:rPr>
                      <m:t>, −2</m:t>
                    </m:r>
                    <m:f>
                      <m:fPr>
                        <m:ctrlPr>
                          <a:rPr lang="en-US" sz="1800" b="0" i="1" dirty="0" smtClean="0">
                            <a:solidFill>
                              <a:schemeClr val="tx1"/>
                            </a:solidFill>
                            <a:latin typeface="Cambria Math" panose="02040503050406030204" pitchFamily="18" charset="0"/>
                          </a:rPr>
                        </m:ctrlPr>
                      </m:fPr>
                      <m:num>
                        <m:r>
                          <a:rPr lang="en-US" sz="1800" b="0" i="1" dirty="0" smtClean="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8</m:t>
                        </m:r>
                      </m:den>
                    </m:f>
                    <m:r>
                      <a:rPr lang="en-US" sz="1800" b="0" i="1" dirty="0" smtClean="0">
                        <a:solidFill>
                          <a:schemeClr val="tx1"/>
                        </a:solidFill>
                        <a:latin typeface="Cambria Math" panose="02040503050406030204" pitchFamily="18" charset="0"/>
                      </a:rPr>
                      <m:t>,2</m:t>
                    </m:r>
                    <m:f>
                      <m:fPr>
                        <m:ctrlPr>
                          <a:rPr lang="en-US" sz="1800" b="0" i="1" dirty="0" smtClean="0">
                            <a:solidFill>
                              <a:schemeClr val="tx1"/>
                            </a:solidFill>
                            <a:latin typeface="Cambria Math" panose="02040503050406030204" pitchFamily="18" charset="0"/>
                          </a:rPr>
                        </m:ctrlPr>
                      </m:fPr>
                      <m:num>
                        <m:r>
                          <a:rPr lang="en-US" sz="1800" b="0" i="1" dirty="0" smtClean="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8</m:t>
                        </m:r>
                      </m:den>
                    </m:f>
                    <m:r>
                      <a:rPr lang="en-US" sz="1800" b="0" i="1" dirty="0" smtClean="0">
                        <a:solidFill>
                          <a:schemeClr val="tx1"/>
                        </a:solidFill>
                        <a:latin typeface="Cambria Math" panose="02040503050406030204" pitchFamily="18" charset="0"/>
                      </a:rPr>
                      <m:t>, −2</m:t>
                    </m:r>
                    <m:f>
                      <m:fPr>
                        <m:ctrlPr>
                          <a:rPr lang="en-US" sz="1800" b="0" i="1" dirty="0" smtClean="0">
                            <a:solidFill>
                              <a:schemeClr val="tx1"/>
                            </a:solidFill>
                            <a:latin typeface="Cambria Math" panose="02040503050406030204" pitchFamily="18" charset="0"/>
                          </a:rPr>
                        </m:ctrlPr>
                      </m:fPr>
                      <m:num>
                        <m:r>
                          <a:rPr lang="en-US" sz="1800" b="0" i="1" dirty="0" smtClean="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7</m:t>
                        </m:r>
                      </m:den>
                    </m:f>
                  </m:oMath>
                </a14:m>
                <a:endParaRPr lang="en-US" sz="1800" dirty="0" smtClean="0">
                  <a:solidFill>
                    <a:schemeClr val="tx1"/>
                  </a:solidFill>
                </a:endParaRPr>
              </a:p>
              <a:p>
                <a:r>
                  <a:rPr lang="en-US" sz="1800" b="1" dirty="0" smtClean="0">
                    <a:solidFill>
                      <a:schemeClr val="tx1"/>
                    </a:solidFill>
                  </a:rPr>
                  <a:t>-2</a:t>
                </a:r>
                <a14:m>
                  <m:oMath xmlns:m="http://schemas.openxmlformats.org/officeDocument/2006/math">
                    <m:f>
                      <m:fPr>
                        <m:ctrlPr>
                          <a:rPr lang="en-US" sz="1800" b="1" i="1" smtClean="0">
                            <a:solidFill>
                              <a:schemeClr val="tx1"/>
                            </a:solidFill>
                            <a:latin typeface="Cambria Math" panose="02040503050406030204" pitchFamily="18" charset="0"/>
                          </a:rPr>
                        </m:ctrlPr>
                      </m:fPr>
                      <m:num>
                        <m:r>
                          <a:rPr lang="en-US" sz="1800" b="1" i="1" smtClean="0">
                            <a:solidFill>
                              <a:schemeClr val="tx1"/>
                            </a:solidFill>
                            <a:latin typeface="Cambria Math" panose="02040503050406030204" pitchFamily="18" charset="0"/>
                          </a:rPr>
                          <m:t>𝟏</m:t>
                        </m:r>
                      </m:num>
                      <m:den>
                        <m:r>
                          <a:rPr lang="en-US" sz="1800" b="1" i="1" smtClean="0">
                            <a:solidFill>
                              <a:schemeClr val="tx1"/>
                            </a:solidFill>
                            <a:latin typeface="Cambria Math" panose="02040503050406030204" pitchFamily="18" charset="0"/>
                          </a:rPr>
                          <m:t>𝟕</m:t>
                        </m:r>
                      </m:den>
                    </m:f>
                    <m:r>
                      <a:rPr lang="en-US" sz="1800" b="1" i="1" smtClean="0">
                        <a:solidFill>
                          <a:schemeClr val="tx1"/>
                        </a:solidFill>
                        <a:latin typeface="Cambria Math" panose="02040503050406030204" pitchFamily="18" charset="0"/>
                      </a:rPr>
                      <m:t>, −</m:t>
                    </m:r>
                    <m:r>
                      <a:rPr lang="en-US" sz="1800" b="1" i="1" smtClean="0">
                        <a:solidFill>
                          <a:schemeClr val="tx1"/>
                        </a:solidFill>
                        <a:latin typeface="Cambria Math" panose="02040503050406030204" pitchFamily="18" charset="0"/>
                      </a:rPr>
                      <m:t>𝟐</m:t>
                    </m:r>
                    <m:f>
                      <m:fPr>
                        <m:ctrlPr>
                          <a:rPr lang="en-US" sz="1800" b="1" i="1" smtClean="0">
                            <a:solidFill>
                              <a:schemeClr val="tx1"/>
                            </a:solidFill>
                            <a:latin typeface="Cambria Math" panose="02040503050406030204" pitchFamily="18" charset="0"/>
                          </a:rPr>
                        </m:ctrlPr>
                      </m:fPr>
                      <m:num>
                        <m:r>
                          <a:rPr lang="en-US" sz="1800" b="1" i="1" smtClean="0">
                            <a:solidFill>
                              <a:schemeClr val="tx1"/>
                            </a:solidFill>
                            <a:latin typeface="Cambria Math" panose="02040503050406030204" pitchFamily="18" charset="0"/>
                          </a:rPr>
                          <m:t>𝟏</m:t>
                        </m:r>
                      </m:num>
                      <m:den>
                        <m:r>
                          <a:rPr lang="en-US" sz="1800" b="1" i="1" smtClean="0">
                            <a:solidFill>
                              <a:schemeClr val="tx1"/>
                            </a:solidFill>
                            <a:latin typeface="Cambria Math" panose="02040503050406030204" pitchFamily="18" charset="0"/>
                          </a:rPr>
                          <m:t>𝟖</m:t>
                        </m:r>
                      </m:den>
                    </m:f>
                    <m:r>
                      <a:rPr lang="en-US" sz="1800" b="1" i="1" smtClean="0">
                        <a:solidFill>
                          <a:schemeClr val="tx1"/>
                        </a:solidFill>
                        <a:latin typeface="Cambria Math" panose="02040503050406030204" pitchFamily="18" charset="0"/>
                      </a:rPr>
                      <m:t>, </m:t>
                    </m:r>
                    <m:r>
                      <a:rPr lang="en-US" sz="1800" b="1" i="1" smtClean="0">
                        <a:solidFill>
                          <a:schemeClr val="tx1"/>
                        </a:solidFill>
                        <a:latin typeface="Cambria Math" panose="02040503050406030204" pitchFamily="18" charset="0"/>
                      </a:rPr>
                      <m:t>𝟎</m:t>
                    </m:r>
                    <m:r>
                      <a:rPr lang="en-US" sz="1800" b="1" i="1" smtClean="0">
                        <a:solidFill>
                          <a:schemeClr val="tx1"/>
                        </a:solidFill>
                        <a:latin typeface="Cambria Math" panose="02040503050406030204" pitchFamily="18" charset="0"/>
                      </a:rPr>
                      <m:t>, </m:t>
                    </m:r>
                    <m:r>
                      <a:rPr lang="en-US" sz="1800" b="1" i="1" smtClean="0">
                        <a:solidFill>
                          <a:schemeClr val="tx1"/>
                        </a:solidFill>
                        <a:latin typeface="Cambria Math" panose="02040503050406030204" pitchFamily="18" charset="0"/>
                      </a:rPr>
                      <m:t>𝟐</m:t>
                    </m:r>
                    <m:f>
                      <m:fPr>
                        <m:ctrlPr>
                          <a:rPr lang="en-US" sz="1800" b="1" i="1" smtClean="0">
                            <a:solidFill>
                              <a:schemeClr val="tx1"/>
                            </a:solidFill>
                            <a:latin typeface="Cambria Math" panose="02040503050406030204" pitchFamily="18" charset="0"/>
                          </a:rPr>
                        </m:ctrlPr>
                      </m:fPr>
                      <m:num>
                        <m:r>
                          <a:rPr lang="en-US" sz="1800" b="1" i="1" smtClean="0">
                            <a:solidFill>
                              <a:schemeClr val="tx1"/>
                            </a:solidFill>
                            <a:latin typeface="Cambria Math" panose="02040503050406030204" pitchFamily="18" charset="0"/>
                          </a:rPr>
                          <m:t>𝟏</m:t>
                        </m:r>
                      </m:num>
                      <m:den>
                        <m:r>
                          <a:rPr lang="en-US" sz="1800" b="1" i="1" smtClean="0">
                            <a:solidFill>
                              <a:schemeClr val="tx1"/>
                            </a:solidFill>
                            <a:latin typeface="Cambria Math" panose="02040503050406030204" pitchFamily="18" charset="0"/>
                          </a:rPr>
                          <m:t>𝟖</m:t>
                        </m:r>
                      </m:den>
                    </m:f>
                    <m:r>
                      <a:rPr lang="en-US" sz="1800" b="1" i="1" smtClean="0">
                        <a:solidFill>
                          <a:schemeClr val="tx1"/>
                        </a:solidFill>
                        <a:latin typeface="Cambria Math" panose="02040503050406030204" pitchFamily="18" charset="0"/>
                      </a:rPr>
                      <m:t>, </m:t>
                    </m:r>
                    <m:r>
                      <a:rPr lang="en-US" sz="1800" b="1" i="1" smtClean="0">
                        <a:solidFill>
                          <a:schemeClr val="tx1"/>
                        </a:solidFill>
                        <a:latin typeface="Cambria Math" panose="02040503050406030204" pitchFamily="18" charset="0"/>
                      </a:rPr>
                      <m:t>𝟐</m:t>
                    </m:r>
                    <m:f>
                      <m:fPr>
                        <m:ctrlPr>
                          <a:rPr lang="en-US" sz="1800" b="1" i="1" smtClean="0">
                            <a:solidFill>
                              <a:schemeClr val="tx1"/>
                            </a:solidFill>
                            <a:latin typeface="Cambria Math" panose="02040503050406030204" pitchFamily="18" charset="0"/>
                          </a:rPr>
                        </m:ctrlPr>
                      </m:fPr>
                      <m:num>
                        <m:r>
                          <a:rPr lang="en-US" sz="1800" b="1" i="1" smtClean="0">
                            <a:solidFill>
                              <a:schemeClr val="tx1"/>
                            </a:solidFill>
                            <a:latin typeface="Cambria Math" panose="02040503050406030204" pitchFamily="18" charset="0"/>
                          </a:rPr>
                          <m:t>𝟏</m:t>
                        </m:r>
                      </m:num>
                      <m:den>
                        <m:r>
                          <a:rPr lang="en-US" sz="1800" b="1" i="1" smtClean="0">
                            <a:solidFill>
                              <a:schemeClr val="tx1"/>
                            </a:solidFill>
                            <a:latin typeface="Cambria Math" panose="02040503050406030204" pitchFamily="18" charset="0"/>
                          </a:rPr>
                          <m:t>𝟕</m:t>
                        </m:r>
                      </m:den>
                    </m:f>
                  </m:oMath>
                </a14:m>
                <a:endParaRPr lang="en-US" sz="1800" b="1" dirty="0" smtClean="0">
                  <a:solidFill>
                    <a:schemeClr val="tx1"/>
                  </a:solidFill>
                </a:endParaRPr>
              </a:p>
              <a:p>
                <a:pPr marL="0" indent="0">
                  <a:buNone/>
                </a:pPr>
                <a:endParaRPr lang="en-US" sz="1800" dirty="0" smtClean="0">
                  <a:solidFill>
                    <a:schemeClr val="tx1"/>
                  </a:solidFill>
                </a:endParaRPr>
              </a:p>
              <a:p>
                <a:pPr marL="0" indent="0">
                  <a:buNone/>
                </a:pPr>
                <a:r>
                  <a:rPr lang="en-US" sz="1800" dirty="0" smtClean="0">
                    <a:solidFill>
                      <a:schemeClr val="tx1"/>
                    </a:solidFill>
                  </a:rPr>
                  <a:t>22. Andrea wanted to plot </a:t>
                </a:r>
                <a14:m>
                  <m:oMath xmlns:m="http://schemas.openxmlformats.org/officeDocument/2006/math">
                    <m:r>
                      <a:rPr lang="en-US" sz="1800" i="1" dirty="0">
                        <a:solidFill>
                          <a:schemeClr val="tx1"/>
                        </a:solidFill>
                        <a:latin typeface="Cambria Math" panose="02040503050406030204" pitchFamily="18" charset="0"/>
                      </a:rPr>
                      <m:t>−</m:t>
                    </m:r>
                    <m:r>
                      <a:rPr lang="en-US" sz="1800" b="0" i="1" dirty="0" smtClean="0">
                        <a:solidFill>
                          <a:schemeClr val="tx1"/>
                        </a:solidFill>
                        <a:latin typeface="Cambria Math" panose="02040503050406030204" pitchFamily="18" charset="0"/>
                      </a:rPr>
                      <m:t>3</m:t>
                    </m:r>
                    <m:f>
                      <m:fPr>
                        <m:ctrlPr>
                          <a:rPr lang="en-US" sz="1800" i="1" dirty="0">
                            <a:solidFill>
                              <a:schemeClr val="tx1"/>
                            </a:solidFill>
                            <a:latin typeface="Cambria Math" panose="02040503050406030204" pitchFamily="18" charset="0"/>
                          </a:rPr>
                        </m:ctrlPr>
                      </m:fPr>
                      <m:num>
                        <m:r>
                          <a:rPr lang="en-US" sz="1800" i="1" dirty="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4</m:t>
                        </m:r>
                      </m:den>
                    </m:f>
                  </m:oMath>
                </a14:m>
                <a:r>
                  <a:rPr lang="en-US" sz="1800" dirty="0" smtClean="0">
                    <a:solidFill>
                      <a:schemeClr val="tx1"/>
                    </a:solidFill>
                  </a:rPr>
                  <a:t> on a number line. She counted 3 tick marks to the left of 0 and moved </a:t>
                </a:r>
                <a14:m>
                  <m:oMath xmlns:m="http://schemas.openxmlformats.org/officeDocument/2006/math">
                    <m:f>
                      <m:fPr>
                        <m:ctrlPr>
                          <a:rPr lang="en-US" sz="1800" i="1" dirty="0">
                            <a:solidFill>
                              <a:schemeClr val="tx1"/>
                            </a:solidFill>
                            <a:latin typeface="Cambria Math" panose="02040503050406030204" pitchFamily="18" charset="0"/>
                          </a:rPr>
                        </m:ctrlPr>
                      </m:fPr>
                      <m:num>
                        <m:r>
                          <a:rPr lang="en-US" sz="1800" i="1" dirty="0">
                            <a:solidFill>
                              <a:schemeClr val="tx1"/>
                            </a:solidFill>
                            <a:latin typeface="Cambria Math" panose="02040503050406030204" pitchFamily="18" charset="0"/>
                          </a:rPr>
                          <m:t>1</m:t>
                        </m:r>
                      </m:num>
                      <m:den>
                        <m:r>
                          <a:rPr lang="en-US" sz="1800" b="0" i="1" dirty="0" smtClean="0">
                            <a:solidFill>
                              <a:schemeClr val="tx1"/>
                            </a:solidFill>
                            <a:latin typeface="Cambria Math" panose="02040503050406030204" pitchFamily="18" charset="0"/>
                          </a:rPr>
                          <m:t>4</m:t>
                        </m:r>
                      </m:den>
                    </m:f>
                  </m:oMath>
                </a14:m>
                <a:r>
                  <a:rPr lang="en-US" sz="1800" dirty="0" smtClean="0">
                    <a:solidFill>
                      <a:schemeClr val="tx1"/>
                    </a:solidFill>
                  </a:rPr>
                  <a:t> to the right. What number did she actually plot and explain how she should fix her mistake. </a:t>
                </a:r>
                <a:endParaRPr lang="en-US" sz="1800" dirty="0" smtClean="0">
                  <a:solidFill>
                    <a:schemeClr val="tx1"/>
                  </a:solidFill>
                </a:endParaRPr>
              </a:p>
              <a:p>
                <a:r>
                  <a:rPr lang="en-US" sz="1800" b="1" dirty="0" smtClean="0"/>
                  <a:t>She plotted </a:t>
                </a:r>
                <a14:m>
                  <m:oMath xmlns:m="http://schemas.openxmlformats.org/officeDocument/2006/math">
                    <m:r>
                      <a:rPr lang="en-US" sz="1800" b="1" i="0" smtClean="0">
                        <a:latin typeface="Cambria Math" panose="02040503050406030204" pitchFamily="18" charset="0"/>
                      </a:rPr>
                      <m:t>−</m:t>
                    </m:r>
                    <m:r>
                      <a:rPr lang="en-US" sz="1800" b="1" i="0" smtClean="0">
                        <a:latin typeface="Cambria Math" panose="02040503050406030204" pitchFamily="18" charset="0"/>
                      </a:rPr>
                      <m:t>𝟐</m:t>
                    </m:r>
                    <m:f>
                      <m:fPr>
                        <m:ctrlPr>
                          <a:rPr lang="en-US" sz="1800" b="1" i="1" smtClean="0">
                            <a:latin typeface="Cambria Math" panose="02040503050406030204" pitchFamily="18" charset="0"/>
                          </a:rPr>
                        </m:ctrlPr>
                      </m:fPr>
                      <m:num>
                        <m:r>
                          <a:rPr lang="en-US" sz="1800" b="1" i="1" smtClean="0">
                            <a:latin typeface="Cambria Math" panose="02040503050406030204" pitchFamily="18" charset="0"/>
                          </a:rPr>
                          <m:t>𝟑</m:t>
                        </m:r>
                      </m:num>
                      <m:den>
                        <m:r>
                          <a:rPr lang="en-US" sz="1800" b="1" i="1" smtClean="0">
                            <a:latin typeface="Cambria Math" panose="02040503050406030204" pitchFamily="18" charset="0"/>
                          </a:rPr>
                          <m:t>𝟒</m:t>
                        </m:r>
                      </m:den>
                    </m:f>
                  </m:oMath>
                </a14:m>
                <a:r>
                  <a:rPr lang="en-US" sz="1800" b="1" dirty="0" smtClean="0">
                    <a:solidFill>
                      <a:schemeClr val="tx1"/>
                    </a:solidFill>
                  </a:rPr>
                  <a:t>, to correct her mistake she would count 3 tick marks to the left and then move </a:t>
                </a:r>
                <a14:m>
                  <m:oMath xmlns:m="http://schemas.openxmlformats.org/officeDocument/2006/math">
                    <m:f>
                      <m:fPr>
                        <m:ctrlPr>
                          <a:rPr lang="en-US" sz="1800" b="1" i="1" smtClean="0">
                            <a:solidFill>
                              <a:schemeClr val="tx1"/>
                            </a:solidFill>
                            <a:latin typeface="Cambria Math" panose="02040503050406030204" pitchFamily="18" charset="0"/>
                          </a:rPr>
                        </m:ctrlPr>
                      </m:fPr>
                      <m:num>
                        <m:r>
                          <a:rPr lang="en-US" sz="1800" b="1" i="1" smtClean="0">
                            <a:solidFill>
                              <a:schemeClr val="tx1"/>
                            </a:solidFill>
                            <a:latin typeface="Cambria Math" panose="02040503050406030204" pitchFamily="18" charset="0"/>
                          </a:rPr>
                          <m:t>𝟏</m:t>
                        </m:r>
                      </m:num>
                      <m:den>
                        <m:r>
                          <a:rPr lang="en-US" sz="1800" b="1" i="1" smtClean="0">
                            <a:solidFill>
                              <a:schemeClr val="tx1"/>
                            </a:solidFill>
                            <a:latin typeface="Cambria Math" panose="02040503050406030204" pitchFamily="18" charset="0"/>
                          </a:rPr>
                          <m:t>𝟒</m:t>
                        </m:r>
                      </m:den>
                    </m:f>
                  </m:oMath>
                </a14:m>
                <a:r>
                  <a:rPr lang="en-US" sz="1800" b="1" dirty="0" smtClean="0">
                    <a:solidFill>
                      <a:schemeClr val="tx1"/>
                    </a:solidFill>
                  </a:rPr>
                  <a:t> more to the left. </a:t>
                </a:r>
                <a:endParaRPr lang="en-US" sz="1800" b="1" dirty="0" smtClean="0">
                  <a:solidFill>
                    <a:schemeClr val="tx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21748" y="861849"/>
                <a:ext cx="9914967" cy="5346446"/>
              </a:xfrm>
              <a:blipFill>
                <a:blip r:embed="rId3"/>
                <a:stretch>
                  <a:fillRect l="-431" t="-1596" r="-369" b="-228"/>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129" name="Rectangle 128"/>
          <p:cNvSpPr/>
          <p:nvPr/>
        </p:nvSpPr>
        <p:spPr>
          <a:xfrm>
            <a:off x="10536716" y="1199567"/>
            <a:ext cx="1241301"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DA776C46-10C5-4740-99D6-35440904B56D}" type="slidenum">
              <a:rPr lang="en-US" smtClean="0"/>
              <a:t>20</a:t>
            </a:fld>
            <a:endParaRPr lang="en-US" dirty="0"/>
          </a:p>
        </p:txBody>
      </p:sp>
    </p:spTree>
    <p:extLst>
      <p:ext uri="{BB962C8B-B14F-4D97-AF65-F5344CB8AC3E}">
        <p14:creationId xmlns:p14="http://schemas.microsoft.com/office/powerpoint/2010/main" val="133693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4"/>
            <a:ext cx="10559332" cy="522694"/>
          </a:xfrm>
        </p:spPr>
        <p:txBody>
          <a:bodyPr>
            <a:normAutofit fontScale="90000"/>
          </a:bodyPr>
          <a:lstStyle/>
          <a:p>
            <a:r>
              <a:rPr lang="en-US" dirty="0"/>
              <a:t>Lesson </a:t>
            </a:r>
            <a:r>
              <a:rPr lang="en-US" dirty="0" smtClean="0"/>
              <a:t>4a.5: Opposites and Context</a:t>
            </a:r>
            <a:endParaRPr lang="en-US" dirty="0"/>
          </a:p>
        </p:txBody>
      </p:sp>
      <p:sp>
        <p:nvSpPr>
          <p:cNvPr id="3" name="Content Placeholder 2"/>
          <p:cNvSpPr>
            <a:spLocks noGrp="1"/>
          </p:cNvSpPr>
          <p:nvPr>
            <p:ph idx="1"/>
          </p:nvPr>
        </p:nvSpPr>
        <p:spPr>
          <a:xfrm>
            <a:off x="621748" y="914400"/>
            <a:ext cx="10976694" cy="5404513"/>
          </a:xfrm>
        </p:spPr>
        <p:txBody>
          <a:bodyPr>
            <a:normAutofit/>
          </a:bodyPr>
          <a:lstStyle/>
          <a:p>
            <a:pPr marL="0" indent="0">
              <a:buNone/>
            </a:pPr>
            <a:r>
              <a:rPr lang="en-US" sz="2400" dirty="0" smtClean="0">
                <a:solidFill>
                  <a:schemeClr val="tx1"/>
                </a:solidFill>
              </a:rPr>
              <a:t>Warmup: </a:t>
            </a:r>
            <a:r>
              <a:rPr lang="en-US" sz="2400" dirty="0"/>
              <a:t>W</a:t>
            </a:r>
            <a:r>
              <a:rPr lang="en-US" sz="2400" dirty="0" smtClean="0">
                <a:solidFill>
                  <a:schemeClr val="tx1"/>
                </a:solidFill>
              </a:rPr>
              <a:t>rite the answers to each of the following.</a:t>
            </a:r>
          </a:p>
          <a:p>
            <a:pPr marL="0" indent="0">
              <a:buNone/>
            </a:pPr>
            <a:endParaRPr lang="en-US" sz="2400" dirty="0" smtClean="0">
              <a:solidFill>
                <a:schemeClr val="tx1"/>
              </a:solidFill>
            </a:endParaRPr>
          </a:p>
          <a:p>
            <a:pPr marL="0" indent="0">
              <a:buNone/>
            </a:pPr>
            <a:r>
              <a:rPr lang="en-US" sz="2400" dirty="0" smtClean="0">
                <a:solidFill>
                  <a:schemeClr val="tx1"/>
                </a:solidFill>
              </a:rPr>
              <a:t>5 + (+2) = </a:t>
            </a:r>
          </a:p>
          <a:p>
            <a:pPr marL="0" indent="0">
              <a:buNone/>
            </a:pPr>
            <a:r>
              <a:rPr lang="en-US" sz="2400" dirty="0">
                <a:solidFill>
                  <a:schemeClr val="tx1"/>
                </a:solidFill>
              </a:rPr>
              <a:t>5 + </a:t>
            </a:r>
            <a:r>
              <a:rPr lang="en-US" sz="2400" dirty="0" smtClean="0">
                <a:solidFill>
                  <a:schemeClr val="tx1"/>
                </a:solidFill>
              </a:rPr>
              <a:t>(+1) </a:t>
            </a:r>
            <a:r>
              <a:rPr lang="en-US" sz="2400" dirty="0">
                <a:solidFill>
                  <a:schemeClr val="tx1"/>
                </a:solidFill>
              </a:rPr>
              <a:t>= </a:t>
            </a:r>
          </a:p>
          <a:p>
            <a:pPr marL="0" indent="0">
              <a:buNone/>
            </a:pPr>
            <a:r>
              <a:rPr lang="en-US" sz="2400" dirty="0">
                <a:solidFill>
                  <a:schemeClr val="tx1"/>
                </a:solidFill>
              </a:rPr>
              <a:t>5 + </a:t>
            </a:r>
            <a:r>
              <a:rPr lang="en-US" sz="2400" dirty="0" smtClean="0">
                <a:solidFill>
                  <a:schemeClr val="tx1"/>
                </a:solidFill>
              </a:rPr>
              <a:t>(0) </a:t>
            </a:r>
            <a:r>
              <a:rPr lang="en-US" sz="2400" dirty="0">
                <a:solidFill>
                  <a:schemeClr val="tx1"/>
                </a:solidFill>
              </a:rPr>
              <a:t>= </a:t>
            </a:r>
          </a:p>
          <a:p>
            <a:pPr marL="0" indent="0">
              <a:buNone/>
            </a:pPr>
            <a:r>
              <a:rPr lang="en-US" sz="2400" dirty="0">
                <a:solidFill>
                  <a:schemeClr val="tx1"/>
                </a:solidFill>
              </a:rPr>
              <a:t>5 + </a:t>
            </a:r>
            <a:r>
              <a:rPr lang="en-US" sz="2400" dirty="0" smtClean="0">
                <a:solidFill>
                  <a:schemeClr val="tx1"/>
                </a:solidFill>
              </a:rPr>
              <a:t>(–1) </a:t>
            </a:r>
            <a:r>
              <a:rPr lang="en-US" sz="2400" dirty="0">
                <a:solidFill>
                  <a:schemeClr val="tx1"/>
                </a:solidFill>
              </a:rPr>
              <a:t>= </a:t>
            </a:r>
          </a:p>
          <a:p>
            <a:pPr marL="0" indent="0">
              <a:buNone/>
            </a:pPr>
            <a:r>
              <a:rPr lang="en-US" sz="2400" dirty="0">
                <a:solidFill>
                  <a:schemeClr val="tx1"/>
                </a:solidFill>
              </a:rPr>
              <a:t>5 + </a:t>
            </a:r>
            <a:r>
              <a:rPr lang="en-US" sz="2400" dirty="0" smtClean="0">
                <a:solidFill>
                  <a:schemeClr val="tx1"/>
                </a:solidFill>
              </a:rPr>
              <a:t>(–2) </a:t>
            </a:r>
            <a:r>
              <a:rPr lang="en-US" sz="2400" dirty="0">
                <a:solidFill>
                  <a:schemeClr val="tx1"/>
                </a:solidFill>
              </a:rPr>
              <a:t>= </a:t>
            </a:r>
          </a:p>
          <a:p>
            <a:pPr marL="0" indent="0">
              <a:buNone/>
            </a:pPr>
            <a:r>
              <a:rPr lang="en-US" sz="2400" dirty="0">
                <a:solidFill>
                  <a:schemeClr val="tx1"/>
                </a:solidFill>
              </a:rPr>
              <a:t>5 + </a:t>
            </a:r>
            <a:r>
              <a:rPr lang="en-US" sz="2400" dirty="0" smtClean="0">
                <a:solidFill>
                  <a:schemeClr val="tx1"/>
                </a:solidFill>
              </a:rPr>
              <a:t>(–3) </a:t>
            </a:r>
            <a:r>
              <a:rPr lang="en-US" sz="2400" dirty="0">
                <a:solidFill>
                  <a:schemeClr val="tx1"/>
                </a:solidFill>
              </a:rPr>
              <a:t>= </a:t>
            </a:r>
            <a:endParaRPr lang="en-US" sz="2400" dirty="0" smtClean="0">
              <a:solidFill>
                <a:schemeClr val="tx1"/>
              </a:solidFill>
            </a:endParaRPr>
          </a:p>
          <a:p>
            <a:pPr marL="0" indent="0">
              <a:buNone/>
            </a:pPr>
            <a:r>
              <a:rPr lang="en-US" sz="2400" dirty="0">
                <a:solidFill>
                  <a:schemeClr val="tx1"/>
                </a:solidFill>
              </a:rPr>
              <a:t>5 + </a:t>
            </a:r>
            <a:r>
              <a:rPr lang="en-US" sz="2400" dirty="0" smtClean="0">
                <a:solidFill>
                  <a:schemeClr val="tx1"/>
                </a:solidFill>
              </a:rPr>
              <a:t>(–4) </a:t>
            </a:r>
            <a:r>
              <a:rPr lang="en-US" sz="2400" dirty="0">
                <a:solidFill>
                  <a:schemeClr val="tx1"/>
                </a:solidFill>
              </a:rPr>
              <a:t>= </a:t>
            </a:r>
          </a:p>
          <a:p>
            <a:pPr marL="0" indent="0">
              <a:buNone/>
            </a:pPr>
            <a:r>
              <a:rPr lang="en-US" sz="2400" dirty="0">
                <a:solidFill>
                  <a:schemeClr val="tx1"/>
                </a:solidFill>
              </a:rPr>
              <a:t>5 + </a:t>
            </a:r>
            <a:r>
              <a:rPr lang="en-US" sz="2400" dirty="0" smtClean="0">
                <a:solidFill>
                  <a:schemeClr val="tx1"/>
                </a:solidFill>
              </a:rPr>
              <a:t>(–5) </a:t>
            </a:r>
            <a:r>
              <a:rPr lang="en-US" sz="2400" dirty="0">
                <a:solidFill>
                  <a:schemeClr val="tx1"/>
                </a:solidFill>
              </a:rPr>
              <a:t>= </a:t>
            </a:r>
          </a:p>
          <a:p>
            <a:pPr marL="0" indent="0">
              <a:buNone/>
            </a:pPr>
            <a:endParaRPr lang="en-US" sz="2400" dirty="0" smtClean="0">
              <a:solidFill>
                <a:schemeClr val="tx1"/>
              </a:solidFill>
            </a:endParaRP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5" name="Slide Number Placeholder 4"/>
          <p:cNvSpPr>
            <a:spLocks noGrp="1"/>
          </p:cNvSpPr>
          <p:nvPr>
            <p:ph type="sldNum" sz="quarter" idx="12"/>
          </p:nvPr>
        </p:nvSpPr>
        <p:spPr/>
        <p:txBody>
          <a:bodyPr/>
          <a:lstStyle/>
          <a:p>
            <a:fld id="{DA776C46-10C5-4740-99D6-35440904B56D}" type="slidenum">
              <a:rPr lang="en-US" smtClean="0"/>
              <a:t>3</a:t>
            </a:fld>
            <a:endParaRPr lang="en-US" dirty="0"/>
          </a:p>
        </p:txBody>
      </p:sp>
      <p:grpSp>
        <p:nvGrpSpPr>
          <p:cNvPr id="11" name="SMARTInkShape-Group10"/>
          <p:cNvGrpSpPr/>
          <p:nvPr/>
        </p:nvGrpSpPr>
        <p:grpSpPr>
          <a:xfrm>
            <a:off x="2235200" y="1811868"/>
            <a:ext cx="812801" cy="254000"/>
            <a:chOff x="2235200" y="1811868"/>
            <a:chExt cx="812801" cy="254000"/>
          </a:xfrm>
        </p:grpSpPr>
        <p:sp>
          <p:nvSpPr>
            <p:cNvPr id="6" name="SMARTInkShape-1"/>
            <p:cNvSpPr/>
            <p:nvPr/>
          </p:nvSpPr>
          <p:spPr>
            <a:xfrm>
              <a:off x="2235200" y="1863844"/>
              <a:ext cx="194703" cy="202024"/>
            </a:xfrm>
            <a:custGeom>
              <a:avLst/>
              <a:gdLst/>
              <a:ahLst/>
              <a:cxnLst/>
              <a:rect l="0" t="0" r="0" b="0"/>
              <a:pathLst>
                <a:path w="194703" h="202024">
                  <a:moveTo>
                    <a:pt x="143933" y="7289"/>
                  </a:moveTo>
                  <a:lnTo>
                    <a:pt x="143933" y="0"/>
                  </a:lnTo>
                  <a:lnTo>
                    <a:pt x="135497" y="7261"/>
                  </a:lnTo>
                  <a:lnTo>
                    <a:pt x="127350" y="7288"/>
                  </a:lnTo>
                  <a:lnTo>
                    <a:pt x="119741" y="14579"/>
                  </a:lnTo>
                  <a:lnTo>
                    <a:pt x="114397" y="15407"/>
                  </a:lnTo>
                  <a:lnTo>
                    <a:pt x="106855" y="15653"/>
                  </a:lnTo>
                  <a:lnTo>
                    <a:pt x="101427" y="18219"/>
                  </a:lnTo>
                  <a:lnTo>
                    <a:pt x="95879" y="21554"/>
                  </a:lnTo>
                  <a:lnTo>
                    <a:pt x="84651" y="23696"/>
                  </a:lnTo>
                  <a:lnTo>
                    <a:pt x="73375" y="24118"/>
                  </a:lnTo>
                  <a:lnTo>
                    <a:pt x="67732" y="26685"/>
                  </a:lnTo>
                  <a:lnTo>
                    <a:pt x="62088" y="30021"/>
                  </a:lnTo>
                  <a:lnTo>
                    <a:pt x="52473" y="32338"/>
                  </a:lnTo>
                  <a:lnTo>
                    <a:pt x="44371" y="38439"/>
                  </a:lnTo>
                  <a:lnTo>
                    <a:pt x="36457" y="40351"/>
                  </a:lnTo>
                  <a:lnTo>
                    <a:pt x="3981" y="41156"/>
                  </a:lnTo>
                  <a:lnTo>
                    <a:pt x="2654" y="42097"/>
                  </a:lnTo>
                  <a:lnTo>
                    <a:pt x="1769" y="43665"/>
                  </a:lnTo>
                  <a:lnTo>
                    <a:pt x="31" y="49519"/>
                  </a:lnTo>
                  <a:lnTo>
                    <a:pt x="0" y="90173"/>
                  </a:lnTo>
                  <a:lnTo>
                    <a:pt x="0" y="132354"/>
                  </a:lnTo>
                  <a:lnTo>
                    <a:pt x="0" y="134289"/>
                  </a:lnTo>
                  <a:lnTo>
                    <a:pt x="15726" y="118563"/>
                  </a:lnTo>
                  <a:lnTo>
                    <a:pt x="23454" y="116654"/>
                  </a:lnTo>
                  <a:lnTo>
                    <a:pt x="32310" y="110098"/>
                  </a:lnTo>
                  <a:lnTo>
                    <a:pt x="41020" y="108995"/>
                  </a:lnTo>
                  <a:lnTo>
                    <a:pt x="49508" y="101609"/>
                  </a:lnTo>
                  <a:lnTo>
                    <a:pt x="57976" y="100527"/>
                  </a:lnTo>
                  <a:lnTo>
                    <a:pt x="66443" y="100432"/>
                  </a:lnTo>
                  <a:lnTo>
                    <a:pt x="74238" y="94606"/>
                  </a:lnTo>
                  <a:lnTo>
                    <a:pt x="82099" y="92741"/>
                  </a:lnTo>
                  <a:lnTo>
                    <a:pt x="112892" y="91965"/>
                  </a:lnTo>
                  <a:lnTo>
                    <a:pt x="118535" y="94468"/>
                  </a:lnTo>
                  <a:lnTo>
                    <a:pt x="124178" y="97776"/>
                  </a:lnTo>
                  <a:lnTo>
                    <a:pt x="135467" y="99900"/>
                  </a:lnTo>
                  <a:lnTo>
                    <a:pt x="138289" y="100074"/>
                  </a:lnTo>
                  <a:lnTo>
                    <a:pt x="143933" y="102776"/>
                  </a:lnTo>
                  <a:lnTo>
                    <a:pt x="149578" y="106172"/>
                  </a:lnTo>
                  <a:lnTo>
                    <a:pt x="158044" y="109025"/>
                  </a:lnTo>
                  <a:lnTo>
                    <a:pt x="163689" y="113026"/>
                  </a:lnTo>
                  <a:lnTo>
                    <a:pt x="166825" y="117940"/>
                  </a:lnTo>
                  <a:lnTo>
                    <a:pt x="167661" y="120568"/>
                  </a:lnTo>
                  <a:lnTo>
                    <a:pt x="169159" y="122319"/>
                  </a:lnTo>
                  <a:lnTo>
                    <a:pt x="180971" y="129856"/>
                  </a:lnTo>
                  <a:lnTo>
                    <a:pt x="183913" y="134828"/>
                  </a:lnTo>
                  <a:lnTo>
                    <a:pt x="185802" y="141190"/>
                  </a:lnTo>
                  <a:lnTo>
                    <a:pt x="191994" y="149206"/>
                  </a:lnTo>
                  <a:lnTo>
                    <a:pt x="194626" y="159225"/>
                  </a:lnTo>
                  <a:lnTo>
                    <a:pt x="194702" y="164046"/>
                  </a:lnTo>
                  <a:lnTo>
                    <a:pt x="193772" y="165416"/>
                  </a:lnTo>
                  <a:lnTo>
                    <a:pt x="192211" y="166330"/>
                  </a:lnTo>
                  <a:lnTo>
                    <a:pt x="190229" y="166938"/>
                  </a:lnTo>
                  <a:lnTo>
                    <a:pt x="188908" y="168285"/>
                  </a:lnTo>
                  <a:lnTo>
                    <a:pt x="187441" y="172290"/>
                  </a:lnTo>
                  <a:lnTo>
                    <a:pt x="186109" y="173734"/>
                  </a:lnTo>
                  <a:lnTo>
                    <a:pt x="169159" y="183155"/>
                  </a:lnTo>
                  <a:lnTo>
                    <a:pt x="155199" y="185775"/>
                  </a:lnTo>
                  <a:lnTo>
                    <a:pt x="145808" y="190833"/>
                  </a:lnTo>
                  <a:lnTo>
                    <a:pt x="122140" y="194258"/>
                  </a:lnTo>
                  <a:lnTo>
                    <a:pt x="112181" y="199304"/>
                  </a:lnTo>
                  <a:lnTo>
                    <a:pt x="70689" y="201991"/>
                  </a:lnTo>
                  <a:lnTo>
                    <a:pt x="25400" y="2020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
            <p:cNvSpPr/>
            <p:nvPr/>
          </p:nvSpPr>
          <p:spPr>
            <a:xfrm>
              <a:off x="2582333" y="1879600"/>
              <a:ext cx="16935" cy="118534"/>
            </a:xfrm>
            <a:custGeom>
              <a:avLst/>
              <a:gdLst/>
              <a:ahLst/>
              <a:cxnLst/>
              <a:rect l="0" t="0" r="0" b="0"/>
              <a:pathLst>
                <a:path w="16935" h="118534">
                  <a:moveTo>
                    <a:pt x="0" y="8467"/>
                  </a:moveTo>
                  <a:lnTo>
                    <a:pt x="0" y="0"/>
                  </a:lnTo>
                  <a:lnTo>
                    <a:pt x="0" y="39752"/>
                  </a:lnTo>
                  <a:lnTo>
                    <a:pt x="0" y="63269"/>
                  </a:lnTo>
                  <a:lnTo>
                    <a:pt x="2509" y="68258"/>
                  </a:lnTo>
                  <a:lnTo>
                    <a:pt x="5819" y="73611"/>
                  </a:lnTo>
                  <a:lnTo>
                    <a:pt x="7944" y="84713"/>
                  </a:lnTo>
                  <a:lnTo>
                    <a:pt x="8364" y="95965"/>
                  </a:lnTo>
                  <a:lnTo>
                    <a:pt x="9339" y="97843"/>
                  </a:lnTo>
                  <a:lnTo>
                    <a:pt x="10930" y="99096"/>
                  </a:lnTo>
                  <a:lnTo>
                    <a:pt x="12931" y="99930"/>
                  </a:lnTo>
                  <a:lnTo>
                    <a:pt x="14265" y="101428"/>
                  </a:lnTo>
                  <a:lnTo>
                    <a:pt x="16582" y="108743"/>
                  </a:lnTo>
                  <a:lnTo>
                    <a:pt x="16934" y="118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3"/>
            <p:cNvSpPr/>
            <p:nvPr/>
          </p:nvSpPr>
          <p:spPr>
            <a:xfrm>
              <a:off x="2506133" y="1947333"/>
              <a:ext cx="160868" cy="8468"/>
            </a:xfrm>
            <a:custGeom>
              <a:avLst/>
              <a:gdLst/>
              <a:ahLst/>
              <a:cxnLst/>
              <a:rect l="0" t="0" r="0" b="0"/>
              <a:pathLst>
                <a:path w="160868" h="8468">
                  <a:moveTo>
                    <a:pt x="0" y="8467"/>
                  </a:moveTo>
                  <a:lnTo>
                    <a:pt x="0" y="349"/>
                  </a:lnTo>
                  <a:lnTo>
                    <a:pt x="40475" y="0"/>
                  </a:lnTo>
                  <a:lnTo>
                    <a:pt x="78554" y="0"/>
                  </a:lnTo>
                  <a:lnTo>
                    <a:pt x="117278" y="0"/>
                  </a:lnTo>
                  <a:lnTo>
                    <a:pt x="1608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4"/>
            <p:cNvSpPr/>
            <p:nvPr/>
          </p:nvSpPr>
          <p:spPr>
            <a:xfrm>
              <a:off x="2810933" y="1854200"/>
              <a:ext cx="1" cy="8468"/>
            </a:xfrm>
            <a:custGeom>
              <a:avLst/>
              <a:gdLst/>
              <a:ahLst/>
              <a:cxnLst/>
              <a:rect l="0" t="0" r="0" b="0"/>
              <a:pathLst>
                <a:path w="1" h="8468">
                  <a:moveTo>
                    <a:pt x="0" y="8467"/>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5"/>
            <p:cNvSpPr/>
            <p:nvPr/>
          </p:nvSpPr>
          <p:spPr>
            <a:xfrm>
              <a:off x="2810968" y="1811868"/>
              <a:ext cx="237033" cy="211666"/>
            </a:xfrm>
            <a:custGeom>
              <a:avLst/>
              <a:gdLst/>
              <a:ahLst/>
              <a:cxnLst/>
              <a:rect l="0" t="0" r="0" b="0"/>
              <a:pathLst>
                <a:path w="237033" h="211666">
                  <a:moveTo>
                    <a:pt x="33832" y="16932"/>
                  </a:moveTo>
                  <a:lnTo>
                    <a:pt x="38327" y="16932"/>
                  </a:lnTo>
                  <a:lnTo>
                    <a:pt x="43042" y="14423"/>
                  </a:lnTo>
                  <a:lnTo>
                    <a:pt x="48274" y="11113"/>
                  </a:lnTo>
                  <a:lnTo>
                    <a:pt x="56508" y="8309"/>
                  </a:lnTo>
                  <a:lnTo>
                    <a:pt x="64905" y="2879"/>
                  </a:lnTo>
                  <a:lnTo>
                    <a:pt x="73352" y="852"/>
                  </a:lnTo>
                  <a:lnTo>
                    <a:pt x="108390" y="0"/>
                  </a:lnTo>
                  <a:lnTo>
                    <a:pt x="131077" y="21047"/>
                  </a:lnTo>
                  <a:lnTo>
                    <a:pt x="133496" y="25974"/>
                  </a:lnTo>
                  <a:lnTo>
                    <a:pt x="135318" y="37898"/>
                  </a:lnTo>
                  <a:lnTo>
                    <a:pt x="135429" y="69409"/>
                  </a:lnTo>
                  <a:lnTo>
                    <a:pt x="132922" y="75690"/>
                  </a:lnTo>
                  <a:lnTo>
                    <a:pt x="120787" y="93088"/>
                  </a:lnTo>
                  <a:lnTo>
                    <a:pt x="118575" y="98757"/>
                  </a:lnTo>
                  <a:lnTo>
                    <a:pt x="112981" y="107237"/>
                  </a:lnTo>
                  <a:lnTo>
                    <a:pt x="103532" y="129995"/>
                  </a:lnTo>
                  <a:lnTo>
                    <a:pt x="78659" y="160819"/>
                  </a:lnTo>
                  <a:lnTo>
                    <a:pt x="77828" y="163657"/>
                  </a:lnTo>
                  <a:lnTo>
                    <a:pt x="71887" y="169319"/>
                  </a:lnTo>
                  <a:lnTo>
                    <a:pt x="51133" y="183756"/>
                  </a:lnTo>
                  <a:lnTo>
                    <a:pt x="45285" y="186091"/>
                  </a:lnTo>
                  <a:lnTo>
                    <a:pt x="25375" y="200845"/>
                  </a:lnTo>
                  <a:lnTo>
                    <a:pt x="19725" y="203093"/>
                  </a:lnTo>
                  <a:lnTo>
                    <a:pt x="10105" y="210351"/>
                  </a:lnTo>
                  <a:lnTo>
                    <a:pt x="0" y="211663"/>
                  </a:lnTo>
                  <a:lnTo>
                    <a:pt x="28571" y="211665"/>
                  </a:lnTo>
                  <a:lnTo>
                    <a:pt x="34003" y="209157"/>
                  </a:lnTo>
                  <a:lnTo>
                    <a:pt x="40660" y="204376"/>
                  </a:lnTo>
                  <a:lnTo>
                    <a:pt x="48734" y="203431"/>
                  </a:lnTo>
                  <a:lnTo>
                    <a:pt x="53939" y="203302"/>
                  </a:lnTo>
                  <a:lnTo>
                    <a:pt x="59388" y="200736"/>
                  </a:lnTo>
                  <a:lnTo>
                    <a:pt x="64946" y="197401"/>
                  </a:lnTo>
                  <a:lnTo>
                    <a:pt x="74304" y="195523"/>
                  </a:lnTo>
                  <a:lnTo>
                    <a:pt x="94747" y="194836"/>
                  </a:lnTo>
                  <a:lnTo>
                    <a:pt x="101043" y="192270"/>
                  </a:lnTo>
                  <a:lnTo>
                    <a:pt x="106978" y="188934"/>
                  </a:lnTo>
                  <a:lnTo>
                    <a:pt x="116549" y="187056"/>
                  </a:lnTo>
                  <a:lnTo>
                    <a:pt x="155128" y="186286"/>
                  </a:lnTo>
                  <a:lnTo>
                    <a:pt x="197139" y="186266"/>
                  </a:lnTo>
                  <a:lnTo>
                    <a:pt x="237032" y="1862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 name="SMARTInkShape-Group11"/>
          <p:cNvGrpSpPr/>
          <p:nvPr/>
        </p:nvGrpSpPr>
        <p:grpSpPr>
          <a:xfrm>
            <a:off x="2184400" y="2345267"/>
            <a:ext cx="668868" cy="262458"/>
            <a:chOff x="2184400" y="2345267"/>
            <a:chExt cx="668868" cy="262458"/>
          </a:xfrm>
        </p:grpSpPr>
        <p:sp>
          <p:nvSpPr>
            <p:cNvPr id="12" name="SMARTInkShape-6"/>
            <p:cNvSpPr/>
            <p:nvPr/>
          </p:nvSpPr>
          <p:spPr>
            <a:xfrm>
              <a:off x="2184400" y="2396067"/>
              <a:ext cx="203201" cy="211658"/>
            </a:xfrm>
            <a:custGeom>
              <a:avLst/>
              <a:gdLst/>
              <a:ahLst/>
              <a:cxnLst/>
              <a:rect l="0" t="0" r="0" b="0"/>
              <a:pathLst>
                <a:path w="203201" h="211658">
                  <a:moveTo>
                    <a:pt x="160867" y="0"/>
                  </a:moveTo>
                  <a:lnTo>
                    <a:pt x="131455" y="0"/>
                  </a:lnTo>
                  <a:lnTo>
                    <a:pt x="99568" y="7943"/>
                  </a:lnTo>
                  <a:lnTo>
                    <a:pt x="59316" y="8462"/>
                  </a:lnTo>
                  <a:lnTo>
                    <a:pt x="25433" y="8466"/>
                  </a:lnTo>
                  <a:lnTo>
                    <a:pt x="25401" y="16584"/>
                  </a:lnTo>
                  <a:lnTo>
                    <a:pt x="33866" y="16933"/>
                  </a:lnTo>
                  <a:lnTo>
                    <a:pt x="33867" y="46469"/>
                  </a:lnTo>
                  <a:lnTo>
                    <a:pt x="32926" y="47913"/>
                  </a:lnTo>
                  <a:lnTo>
                    <a:pt x="31358" y="48875"/>
                  </a:lnTo>
                  <a:lnTo>
                    <a:pt x="29372" y="49516"/>
                  </a:lnTo>
                  <a:lnTo>
                    <a:pt x="28048" y="50885"/>
                  </a:lnTo>
                  <a:lnTo>
                    <a:pt x="26577" y="54914"/>
                  </a:lnTo>
                  <a:lnTo>
                    <a:pt x="25401" y="88697"/>
                  </a:lnTo>
                  <a:lnTo>
                    <a:pt x="24460" y="90176"/>
                  </a:lnTo>
                  <a:lnTo>
                    <a:pt x="22892" y="91162"/>
                  </a:lnTo>
                  <a:lnTo>
                    <a:pt x="20906" y="91819"/>
                  </a:lnTo>
                  <a:lnTo>
                    <a:pt x="19582" y="93198"/>
                  </a:lnTo>
                  <a:lnTo>
                    <a:pt x="16942" y="101566"/>
                  </a:lnTo>
                  <a:lnTo>
                    <a:pt x="16933" y="109962"/>
                  </a:lnTo>
                  <a:lnTo>
                    <a:pt x="25051" y="101946"/>
                  </a:lnTo>
                  <a:lnTo>
                    <a:pt x="29791" y="101702"/>
                  </a:lnTo>
                  <a:lnTo>
                    <a:pt x="34564" y="99137"/>
                  </a:lnTo>
                  <a:lnTo>
                    <a:pt x="40798" y="94319"/>
                  </a:lnTo>
                  <a:lnTo>
                    <a:pt x="48789" y="93367"/>
                  </a:lnTo>
                  <a:lnTo>
                    <a:pt x="53983" y="93237"/>
                  </a:lnTo>
                  <a:lnTo>
                    <a:pt x="55744" y="92262"/>
                  </a:lnTo>
                  <a:lnTo>
                    <a:pt x="56918" y="90671"/>
                  </a:lnTo>
                  <a:lnTo>
                    <a:pt x="57701" y="88670"/>
                  </a:lnTo>
                  <a:lnTo>
                    <a:pt x="59164" y="87335"/>
                  </a:lnTo>
                  <a:lnTo>
                    <a:pt x="63297" y="85852"/>
                  </a:lnTo>
                  <a:lnTo>
                    <a:pt x="73616" y="83960"/>
                  </a:lnTo>
                  <a:lnTo>
                    <a:pt x="82856" y="78917"/>
                  </a:lnTo>
                  <a:lnTo>
                    <a:pt x="124226" y="76206"/>
                  </a:lnTo>
                  <a:lnTo>
                    <a:pt x="163689" y="76200"/>
                  </a:lnTo>
                  <a:lnTo>
                    <a:pt x="169333" y="78708"/>
                  </a:lnTo>
                  <a:lnTo>
                    <a:pt x="193440" y="100310"/>
                  </a:lnTo>
                  <a:lnTo>
                    <a:pt x="195418" y="108105"/>
                  </a:lnTo>
                  <a:lnTo>
                    <a:pt x="201989" y="116974"/>
                  </a:lnTo>
                  <a:lnTo>
                    <a:pt x="202961" y="124984"/>
                  </a:lnTo>
                  <a:lnTo>
                    <a:pt x="203199" y="166826"/>
                  </a:lnTo>
                  <a:lnTo>
                    <a:pt x="203200" y="167661"/>
                  </a:lnTo>
                  <a:lnTo>
                    <a:pt x="197381" y="175762"/>
                  </a:lnTo>
                  <a:lnTo>
                    <a:pt x="195082" y="184697"/>
                  </a:lnTo>
                  <a:lnTo>
                    <a:pt x="190342" y="190296"/>
                  </a:lnTo>
                  <a:lnTo>
                    <a:pt x="185569" y="192761"/>
                  </a:lnTo>
                  <a:lnTo>
                    <a:pt x="182980" y="193419"/>
                  </a:lnTo>
                  <a:lnTo>
                    <a:pt x="169272" y="201261"/>
                  </a:lnTo>
                  <a:lnTo>
                    <a:pt x="128765" y="209886"/>
                  </a:lnTo>
                  <a:lnTo>
                    <a:pt x="87024" y="211635"/>
                  </a:lnTo>
                  <a:lnTo>
                    <a:pt x="74912" y="211657"/>
                  </a:lnTo>
                  <a:lnTo>
                    <a:pt x="68415" y="209154"/>
                  </a:lnTo>
                  <a:lnTo>
                    <a:pt x="62392" y="205846"/>
                  </a:lnTo>
                  <a:lnTo>
                    <a:pt x="52771" y="203984"/>
                  </a:lnTo>
                  <a:lnTo>
                    <a:pt x="18710" y="203209"/>
                  </a:lnTo>
                  <a:lnTo>
                    <a:pt x="0" y="194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7"/>
            <p:cNvSpPr/>
            <p:nvPr/>
          </p:nvSpPr>
          <p:spPr>
            <a:xfrm>
              <a:off x="2573867" y="2404536"/>
              <a:ext cx="8467" cy="101598"/>
            </a:xfrm>
            <a:custGeom>
              <a:avLst/>
              <a:gdLst/>
              <a:ahLst/>
              <a:cxnLst/>
              <a:rect l="0" t="0" r="0" b="0"/>
              <a:pathLst>
                <a:path w="8467" h="101598">
                  <a:moveTo>
                    <a:pt x="0" y="8464"/>
                  </a:moveTo>
                  <a:lnTo>
                    <a:pt x="0" y="0"/>
                  </a:lnTo>
                  <a:lnTo>
                    <a:pt x="0" y="7288"/>
                  </a:lnTo>
                  <a:lnTo>
                    <a:pt x="940" y="7680"/>
                  </a:lnTo>
                  <a:lnTo>
                    <a:pt x="4494" y="8115"/>
                  </a:lnTo>
                  <a:lnTo>
                    <a:pt x="5818" y="9172"/>
                  </a:lnTo>
                  <a:lnTo>
                    <a:pt x="8117" y="15723"/>
                  </a:lnTo>
                  <a:lnTo>
                    <a:pt x="8466" y="57233"/>
                  </a:lnTo>
                  <a:lnTo>
                    <a:pt x="8466" y="1015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8"/>
            <p:cNvSpPr/>
            <p:nvPr/>
          </p:nvSpPr>
          <p:spPr>
            <a:xfrm>
              <a:off x="2480733" y="2472267"/>
              <a:ext cx="194735" cy="8467"/>
            </a:xfrm>
            <a:custGeom>
              <a:avLst/>
              <a:gdLst/>
              <a:ahLst/>
              <a:cxnLst/>
              <a:rect l="0" t="0" r="0" b="0"/>
              <a:pathLst>
                <a:path w="194735" h="8467">
                  <a:moveTo>
                    <a:pt x="0" y="8466"/>
                  </a:moveTo>
                  <a:lnTo>
                    <a:pt x="0" y="1177"/>
                  </a:lnTo>
                  <a:lnTo>
                    <a:pt x="941" y="784"/>
                  </a:lnTo>
                  <a:lnTo>
                    <a:pt x="41862" y="1"/>
                  </a:lnTo>
                  <a:lnTo>
                    <a:pt x="53529" y="0"/>
                  </a:lnTo>
                  <a:lnTo>
                    <a:pt x="59226" y="2508"/>
                  </a:lnTo>
                  <a:lnTo>
                    <a:pt x="62062" y="4494"/>
                  </a:lnTo>
                  <a:lnTo>
                    <a:pt x="75042" y="7289"/>
                  </a:lnTo>
                  <a:lnTo>
                    <a:pt x="114406" y="477"/>
                  </a:lnTo>
                  <a:lnTo>
                    <a:pt x="154905" y="19"/>
                  </a:lnTo>
                  <a:lnTo>
                    <a:pt x="1947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9"/>
            <p:cNvSpPr/>
            <p:nvPr/>
          </p:nvSpPr>
          <p:spPr>
            <a:xfrm>
              <a:off x="2844800" y="2345267"/>
              <a:ext cx="8468" cy="228601"/>
            </a:xfrm>
            <a:custGeom>
              <a:avLst/>
              <a:gdLst/>
              <a:ahLst/>
              <a:cxnLst/>
              <a:rect l="0" t="0" r="0" b="0"/>
              <a:pathLst>
                <a:path w="8468" h="228601">
                  <a:moveTo>
                    <a:pt x="0" y="0"/>
                  </a:moveTo>
                  <a:lnTo>
                    <a:pt x="7290" y="7289"/>
                  </a:lnTo>
                  <a:lnTo>
                    <a:pt x="8363" y="15653"/>
                  </a:lnTo>
                  <a:lnTo>
                    <a:pt x="8467" y="57516"/>
                  </a:lnTo>
                  <a:lnTo>
                    <a:pt x="8467" y="98913"/>
                  </a:lnTo>
                  <a:lnTo>
                    <a:pt x="8467" y="138209"/>
                  </a:lnTo>
                  <a:lnTo>
                    <a:pt x="8467" y="145466"/>
                  </a:lnTo>
                  <a:lnTo>
                    <a:pt x="5958" y="151826"/>
                  </a:lnTo>
                  <a:lnTo>
                    <a:pt x="3972" y="154840"/>
                  </a:lnTo>
                  <a:lnTo>
                    <a:pt x="1177" y="168070"/>
                  </a:lnTo>
                  <a:lnTo>
                    <a:pt x="21" y="208930"/>
                  </a:lnTo>
                  <a:lnTo>
                    <a:pt x="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 name="SMARTInkShape-Group12"/>
          <p:cNvGrpSpPr/>
          <p:nvPr/>
        </p:nvGrpSpPr>
        <p:grpSpPr>
          <a:xfrm>
            <a:off x="2133600" y="2862124"/>
            <a:ext cx="838198" cy="219640"/>
            <a:chOff x="2133600" y="2862124"/>
            <a:chExt cx="838198" cy="219640"/>
          </a:xfrm>
        </p:grpSpPr>
        <p:sp>
          <p:nvSpPr>
            <p:cNvPr id="17" name="SMARTInkShape-10"/>
            <p:cNvSpPr/>
            <p:nvPr/>
          </p:nvSpPr>
          <p:spPr>
            <a:xfrm>
              <a:off x="2294467" y="2887133"/>
              <a:ext cx="8467" cy="1"/>
            </a:xfrm>
            <a:custGeom>
              <a:avLst/>
              <a:gdLst/>
              <a:ahLst/>
              <a:cxnLst/>
              <a:rect l="0" t="0" r="0" b="0"/>
              <a:pathLst>
                <a:path w="8467" h="1">
                  <a:moveTo>
                    <a:pt x="0" y="0"/>
                  </a:moveTo>
                  <a:lnTo>
                    <a:pt x="84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1"/>
            <p:cNvSpPr/>
            <p:nvPr/>
          </p:nvSpPr>
          <p:spPr>
            <a:xfrm>
              <a:off x="2133600" y="2895600"/>
              <a:ext cx="237068" cy="186164"/>
            </a:xfrm>
            <a:custGeom>
              <a:avLst/>
              <a:gdLst/>
              <a:ahLst/>
              <a:cxnLst/>
              <a:rect l="0" t="0" r="0" b="0"/>
              <a:pathLst>
                <a:path w="237068" h="186164">
                  <a:moveTo>
                    <a:pt x="169333" y="0"/>
                  </a:moveTo>
                  <a:lnTo>
                    <a:pt x="156721" y="0"/>
                  </a:lnTo>
                  <a:lnTo>
                    <a:pt x="151812" y="2509"/>
                  </a:lnTo>
                  <a:lnTo>
                    <a:pt x="146494" y="5819"/>
                  </a:lnTo>
                  <a:lnTo>
                    <a:pt x="137105" y="8118"/>
                  </a:lnTo>
                  <a:lnTo>
                    <a:pt x="99078" y="8466"/>
                  </a:lnTo>
                  <a:lnTo>
                    <a:pt x="87513" y="8467"/>
                  </a:lnTo>
                  <a:lnTo>
                    <a:pt x="66382" y="16410"/>
                  </a:lnTo>
                  <a:lnTo>
                    <a:pt x="25341" y="16933"/>
                  </a:lnTo>
                  <a:lnTo>
                    <a:pt x="8497" y="16933"/>
                  </a:lnTo>
                  <a:lnTo>
                    <a:pt x="8476" y="21428"/>
                  </a:lnTo>
                  <a:lnTo>
                    <a:pt x="7532" y="22752"/>
                  </a:lnTo>
                  <a:lnTo>
                    <a:pt x="5962" y="23635"/>
                  </a:lnTo>
                  <a:lnTo>
                    <a:pt x="103" y="25370"/>
                  </a:lnTo>
                  <a:lnTo>
                    <a:pt x="0" y="46477"/>
                  </a:lnTo>
                  <a:lnTo>
                    <a:pt x="941" y="47918"/>
                  </a:lnTo>
                  <a:lnTo>
                    <a:pt x="2509" y="48879"/>
                  </a:lnTo>
                  <a:lnTo>
                    <a:pt x="4495" y="49519"/>
                  </a:lnTo>
                  <a:lnTo>
                    <a:pt x="5819" y="50887"/>
                  </a:lnTo>
                  <a:lnTo>
                    <a:pt x="8118" y="57977"/>
                  </a:lnTo>
                  <a:lnTo>
                    <a:pt x="8467" y="83456"/>
                  </a:lnTo>
                  <a:lnTo>
                    <a:pt x="16585" y="92753"/>
                  </a:lnTo>
                  <a:lnTo>
                    <a:pt x="16830" y="97516"/>
                  </a:lnTo>
                  <a:lnTo>
                    <a:pt x="17805" y="98877"/>
                  </a:lnTo>
                  <a:lnTo>
                    <a:pt x="19396" y="99785"/>
                  </a:lnTo>
                  <a:lnTo>
                    <a:pt x="25049" y="101494"/>
                  </a:lnTo>
                  <a:lnTo>
                    <a:pt x="38003" y="101597"/>
                  </a:lnTo>
                  <a:lnTo>
                    <a:pt x="42917" y="99090"/>
                  </a:lnTo>
                  <a:lnTo>
                    <a:pt x="48237" y="95781"/>
                  </a:lnTo>
                  <a:lnTo>
                    <a:pt x="59318" y="93656"/>
                  </a:lnTo>
                  <a:lnTo>
                    <a:pt x="62123" y="93482"/>
                  </a:lnTo>
                  <a:lnTo>
                    <a:pt x="63993" y="92425"/>
                  </a:lnTo>
                  <a:lnTo>
                    <a:pt x="65240" y="90780"/>
                  </a:lnTo>
                  <a:lnTo>
                    <a:pt x="66071" y="88742"/>
                  </a:lnTo>
                  <a:lnTo>
                    <a:pt x="68507" y="87384"/>
                  </a:lnTo>
                  <a:lnTo>
                    <a:pt x="84882" y="84905"/>
                  </a:lnTo>
                  <a:lnTo>
                    <a:pt x="92915" y="84773"/>
                  </a:lnTo>
                  <a:lnTo>
                    <a:pt x="100249" y="82205"/>
                  </a:lnTo>
                  <a:lnTo>
                    <a:pt x="106644" y="78869"/>
                  </a:lnTo>
                  <a:lnTo>
                    <a:pt x="118414" y="76727"/>
                  </a:lnTo>
                  <a:lnTo>
                    <a:pt x="158044" y="76202"/>
                  </a:lnTo>
                  <a:lnTo>
                    <a:pt x="197610" y="76200"/>
                  </a:lnTo>
                  <a:lnTo>
                    <a:pt x="202296" y="76200"/>
                  </a:lnTo>
                  <a:lnTo>
                    <a:pt x="205419" y="77140"/>
                  </a:lnTo>
                  <a:lnTo>
                    <a:pt x="207501" y="78709"/>
                  </a:lnTo>
                  <a:lnTo>
                    <a:pt x="208890" y="80695"/>
                  </a:lnTo>
                  <a:lnTo>
                    <a:pt x="210756" y="82019"/>
                  </a:lnTo>
                  <a:lnTo>
                    <a:pt x="215339" y="83490"/>
                  </a:lnTo>
                  <a:lnTo>
                    <a:pt x="216937" y="84823"/>
                  </a:lnTo>
                  <a:lnTo>
                    <a:pt x="218712" y="88812"/>
                  </a:lnTo>
                  <a:lnTo>
                    <a:pt x="220127" y="90253"/>
                  </a:lnTo>
                  <a:lnTo>
                    <a:pt x="224207" y="91853"/>
                  </a:lnTo>
                  <a:lnTo>
                    <a:pt x="225671" y="93221"/>
                  </a:lnTo>
                  <a:lnTo>
                    <a:pt x="227298" y="97249"/>
                  </a:lnTo>
                  <a:lnTo>
                    <a:pt x="228673" y="98699"/>
                  </a:lnTo>
                  <a:lnTo>
                    <a:pt x="232709" y="100311"/>
                  </a:lnTo>
                  <a:lnTo>
                    <a:pt x="234162" y="101681"/>
                  </a:lnTo>
                  <a:lnTo>
                    <a:pt x="235776" y="105713"/>
                  </a:lnTo>
                  <a:lnTo>
                    <a:pt x="237067" y="147966"/>
                  </a:lnTo>
                  <a:lnTo>
                    <a:pt x="234558" y="152938"/>
                  </a:lnTo>
                  <a:lnTo>
                    <a:pt x="223014" y="167316"/>
                  </a:lnTo>
                  <a:lnTo>
                    <a:pt x="221414" y="172514"/>
                  </a:lnTo>
                  <a:lnTo>
                    <a:pt x="220046" y="174275"/>
                  </a:lnTo>
                  <a:lnTo>
                    <a:pt x="216018" y="176233"/>
                  </a:lnTo>
                  <a:lnTo>
                    <a:pt x="179550" y="180291"/>
                  </a:lnTo>
                  <a:lnTo>
                    <a:pt x="172933" y="183610"/>
                  </a:lnTo>
                  <a:lnTo>
                    <a:pt x="158511" y="185742"/>
                  </a:lnTo>
                  <a:lnTo>
                    <a:pt x="142318" y="186163"/>
                  </a:lnTo>
                  <a:lnTo>
                    <a:pt x="103735" y="178031"/>
                  </a:lnTo>
                  <a:lnTo>
                    <a:pt x="62160" y="177802"/>
                  </a:lnTo>
                  <a:lnTo>
                    <a:pt x="50800" y="177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2"/>
            <p:cNvSpPr/>
            <p:nvPr/>
          </p:nvSpPr>
          <p:spPr>
            <a:xfrm>
              <a:off x="2531533" y="2878698"/>
              <a:ext cx="16935" cy="126970"/>
            </a:xfrm>
            <a:custGeom>
              <a:avLst/>
              <a:gdLst/>
              <a:ahLst/>
              <a:cxnLst/>
              <a:rect l="0" t="0" r="0" b="0"/>
              <a:pathLst>
                <a:path w="16935" h="126970">
                  <a:moveTo>
                    <a:pt x="0" y="8435"/>
                  </a:moveTo>
                  <a:lnTo>
                    <a:pt x="0" y="0"/>
                  </a:lnTo>
                  <a:lnTo>
                    <a:pt x="0" y="40336"/>
                  </a:lnTo>
                  <a:lnTo>
                    <a:pt x="0" y="82141"/>
                  </a:lnTo>
                  <a:lnTo>
                    <a:pt x="0" y="96274"/>
                  </a:lnTo>
                  <a:lnTo>
                    <a:pt x="2509" y="101724"/>
                  </a:lnTo>
                  <a:lnTo>
                    <a:pt x="5819" y="107282"/>
                  </a:lnTo>
                  <a:lnTo>
                    <a:pt x="8623" y="115700"/>
                  </a:lnTo>
                  <a:lnTo>
                    <a:pt x="16934" y="1269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3"/>
            <p:cNvSpPr/>
            <p:nvPr/>
          </p:nvSpPr>
          <p:spPr>
            <a:xfrm>
              <a:off x="2413104" y="2937933"/>
              <a:ext cx="253897" cy="8468"/>
            </a:xfrm>
            <a:custGeom>
              <a:avLst/>
              <a:gdLst/>
              <a:ahLst/>
              <a:cxnLst/>
              <a:rect l="0" t="0" r="0" b="0"/>
              <a:pathLst>
                <a:path w="253897" h="8468">
                  <a:moveTo>
                    <a:pt x="8363" y="8467"/>
                  </a:moveTo>
                  <a:lnTo>
                    <a:pt x="0" y="8467"/>
                  </a:lnTo>
                  <a:lnTo>
                    <a:pt x="7195" y="8467"/>
                  </a:lnTo>
                  <a:lnTo>
                    <a:pt x="12511" y="3972"/>
                  </a:lnTo>
                  <a:lnTo>
                    <a:pt x="13951" y="3589"/>
                  </a:lnTo>
                  <a:lnTo>
                    <a:pt x="14910" y="4274"/>
                  </a:lnTo>
                  <a:lnTo>
                    <a:pt x="15550" y="5672"/>
                  </a:lnTo>
                  <a:lnTo>
                    <a:pt x="21278" y="7225"/>
                  </a:lnTo>
                  <a:lnTo>
                    <a:pt x="61964" y="8461"/>
                  </a:lnTo>
                  <a:lnTo>
                    <a:pt x="104259" y="8467"/>
                  </a:lnTo>
                  <a:lnTo>
                    <a:pt x="141390" y="8467"/>
                  </a:lnTo>
                  <a:lnTo>
                    <a:pt x="181481" y="785"/>
                  </a:lnTo>
                  <a:lnTo>
                    <a:pt x="218132" y="69"/>
                  </a:lnTo>
                  <a:lnTo>
                    <a:pt x="25389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4"/>
            <p:cNvSpPr/>
            <p:nvPr/>
          </p:nvSpPr>
          <p:spPr>
            <a:xfrm>
              <a:off x="2777069" y="2862124"/>
              <a:ext cx="194729" cy="160476"/>
            </a:xfrm>
            <a:custGeom>
              <a:avLst/>
              <a:gdLst/>
              <a:ahLst/>
              <a:cxnLst/>
              <a:rect l="0" t="0" r="0" b="0"/>
              <a:pathLst>
                <a:path w="194729" h="160476">
                  <a:moveTo>
                    <a:pt x="42331" y="25009"/>
                  </a:moveTo>
                  <a:lnTo>
                    <a:pt x="42331" y="16546"/>
                  </a:lnTo>
                  <a:lnTo>
                    <a:pt x="34213" y="24661"/>
                  </a:lnTo>
                  <a:lnTo>
                    <a:pt x="33895" y="36763"/>
                  </a:lnTo>
                  <a:lnTo>
                    <a:pt x="32944" y="38490"/>
                  </a:lnTo>
                  <a:lnTo>
                    <a:pt x="31369" y="39641"/>
                  </a:lnTo>
                  <a:lnTo>
                    <a:pt x="29378" y="40408"/>
                  </a:lnTo>
                  <a:lnTo>
                    <a:pt x="28052" y="41861"/>
                  </a:lnTo>
                  <a:lnTo>
                    <a:pt x="23413" y="50950"/>
                  </a:lnTo>
                  <a:lnTo>
                    <a:pt x="19812" y="56294"/>
                  </a:lnTo>
                  <a:lnTo>
                    <a:pt x="17310" y="65702"/>
                  </a:lnTo>
                  <a:lnTo>
                    <a:pt x="11188" y="73778"/>
                  </a:lnTo>
                  <a:lnTo>
                    <a:pt x="9272" y="81688"/>
                  </a:lnTo>
                  <a:lnTo>
                    <a:pt x="8823" y="87202"/>
                  </a:lnTo>
                  <a:lnTo>
                    <a:pt x="6115" y="92789"/>
                  </a:lnTo>
                  <a:lnTo>
                    <a:pt x="1206" y="99546"/>
                  </a:lnTo>
                  <a:lnTo>
                    <a:pt x="236" y="107640"/>
                  </a:lnTo>
                  <a:lnTo>
                    <a:pt x="0" y="133413"/>
                  </a:lnTo>
                  <a:lnTo>
                    <a:pt x="5817" y="141507"/>
                  </a:lnTo>
                  <a:lnTo>
                    <a:pt x="7288" y="146715"/>
                  </a:lnTo>
                  <a:lnTo>
                    <a:pt x="8621" y="148479"/>
                  </a:lnTo>
                  <a:lnTo>
                    <a:pt x="22837" y="157518"/>
                  </a:lnTo>
                  <a:lnTo>
                    <a:pt x="31120" y="159600"/>
                  </a:lnTo>
                  <a:lnTo>
                    <a:pt x="69945" y="160453"/>
                  </a:lnTo>
                  <a:lnTo>
                    <a:pt x="111990" y="160475"/>
                  </a:lnTo>
                  <a:lnTo>
                    <a:pt x="132721" y="159535"/>
                  </a:lnTo>
                  <a:lnTo>
                    <a:pt x="160291" y="150024"/>
                  </a:lnTo>
                  <a:lnTo>
                    <a:pt x="180586" y="132137"/>
                  </a:lnTo>
                  <a:lnTo>
                    <a:pt x="183741" y="126558"/>
                  </a:lnTo>
                  <a:lnTo>
                    <a:pt x="186083" y="120942"/>
                  </a:lnTo>
                  <a:lnTo>
                    <a:pt x="191751" y="112492"/>
                  </a:lnTo>
                  <a:lnTo>
                    <a:pt x="194339" y="102881"/>
                  </a:lnTo>
                  <a:lnTo>
                    <a:pt x="194728" y="69916"/>
                  </a:lnTo>
                  <a:lnTo>
                    <a:pt x="187441" y="52989"/>
                  </a:lnTo>
                  <a:lnTo>
                    <a:pt x="170508" y="39030"/>
                  </a:lnTo>
                  <a:lnTo>
                    <a:pt x="167293" y="34357"/>
                  </a:lnTo>
                  <a:lnTo>
                    <a:pt x="163269" y="31241"/>
                  </a:lnTo>
                  <a:lnTo>
                    <a:pt x="123307" y="11671"/>
                  </a:lnTo>
                  <a:lnTo>
                    <a:pt x="84613" y="1585"/>
                  </a:lnTo>
                  <a:lnTo>
                    <a:pt x="66571" y="0"/>
                  </a:lnTo>
                  <a:lnTo>
                    <a:pt x="26872" y="7314"/>
                  </a:lnTo>
                  <a:lnTo>
                    <a:pt x="16931" y="80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 name="SMARTInkShape-Group13"/>
          <p:cNvGrpSpPr/>
          <p:nvPr/>
        </p:nvGrpSpPr>
        <p:grpSpPr>
          <a:xfrm>
            <a:off x="2184400" y="3310467"/>
            <a:ext cx="685801" cy="220134"/>
            <a:chOff x="2184400" y="3310467"/>
            <a:chExt cx="685801" cy="220134"/>
          </a:xfrm>
        </p:grpSpPr>
        <p:sp>
          <p:nvSpPr>
            <p:cNvPr id="23" name="SMARTInkShape-15"/>
            <p:cNvSpPr/>
            <p:nvPr/>
          </p:nvSpPr>
          <p:spPr>
            <a:xfrm>
              <a:off x="2184400" y="3327400"/>
              <a:ext cx="194732" cy="203201"/>
            </a:xfrm>
            <a:custGeom>
              <a:avLst/>
              <a:gdLst/>
              <a:ahLst/>
              <a:cxnLst/>
              <a:rect l="0" t="0" r="0" b="0"/>
              <a:pathLst>
                <a:path w="194732" h="203201">
                  <a:moveTo>
                    <a:pt x="135467" y="0"/>
                  </a:moveTo>
                  <a:lnTo>
                    <a:pt x="130972" y="0"/>
                  </a:lnTo>
                  <a:lnTo>
                    <a:pt x="129648" y="941"/>
                  </a:lnTo>
                  <a:lnTo>
                    <a:pt x="128765" y="2509"/>
                  </a:lnTo>
                  <a:lnTo>
                    <a:pt x="127349" y="7290"/>
                  </a:lnTo>
                  <a:lnTo>
                    <a:pt x="124647" y="7943"/>
                  </a:lnTo>
                  <a:lnTo>
                    <a:pt x="111602" y="8436"/>
                  </a:lnTo>
                  <a:lnTo>
                    <a:pt x="103611" y="14279"/>
                  </a:lnTo>
                  <a:lnTo>
                    <a:pt x="71319" y="24546"/>
                  </a:lnTo>
                  <a:lnTo>
                    <a:pt x="56545" y="25287"/>
                  </a:lnTo>
                  <a:lnTo>
                    <a:pt x="50844" y="27859"/>
                  </a:lnTo>
                  <a:lnTo>
                    <a:pt x="45175" y="31196"/>
                  </a:lnTo>
                  <a:lnTo>
                    <a:pt x="33871" y="33339"/>
                  </a:lnTo>
                  <a:lnTo>
                    <a:pt x="4355" y="33867"/>
                  </a:lnTo>
                  <a:lnTo>
                    <a:pt x="2904" y="34808"/>
                  </a:lnTo>
                  <a:lnTo>
                    <a:pt x="1936" y="36375"/>
                  </a:lnTo>
                  <a:lnTo>
                    <a:pt x="0" y="42333"/>
                  </a:lnTo>
                  <a:lnTo>
                    <a:pt x="0" y="83377"/>
                  </a:lnTo>
                  <a:lnTo>
                    <a:pt x="0" y="108880"/>
                  </a:lnTo>
                  <a:lnTo>
                    <a:pt x="941" y="109275"/>
                  </a:lnTo>
                  <a:lnTo>
                    <a:pt x="21070" y="110066"/>
                  </a:lnTo>
                  <a:lnTo>
                    <a:pt x="22513" y="109126"/>
                  </a:lnTo>
                  <a:lnTo>
                    <a:pt x="23476" y="107558"/>
                  </a:lnTo>
                  <a:lnTo>
                    <a:pt x="24117" y="105572"/>
                  </a:lnTo>
                  <a:lnTo>
                    <a:pt x="26426" y="104248"/>
                  </a:lnTo>
                  <a:lnTo>
                    <a:pt x="48892" y="101703"/>
                  </a:lnTo>
                  <a:lnTo>
                    <a:pt x="59759" y="94912"/>
                  </a:lnTo>
                  <a:lnTo>
                    <a:pt x="70653" y="93485"/>
                  </a:lnTo>
                  <a:lnTo>
                    <a:pt x="72502" y="92427"/>
                  </a:lnTo>
                  <a:lnTo>
                    <a:pt x="73735" y="90781"/>
                  </a:lnTo>
                  <a:lnTo>
                    <a:pt x="74556" y="88743"/>
                  </a:lnTo>
                  <a:lnTo>
                    <a:pt x="76986" y="87384"/>
                  </a:lnTo>
                  <a:lnTo>
                    <a:pt x="99683" y="84773"/>
                  </a:lnTo>
                  <a:lnTo>
                    <a:pt x="141117" y="84667"/>
                  </a:lnTo>
                  <a:lnTo>
                    <a:pt x="146758" y="84667"/>
                  </a:lnTo>
                  <a:lnTo>
                    <a:pt x="152401" y="87175"/>
                  </a:lnTo>
                  <a:lnTo>
                    <a:pt x="166511" y="98167"/>
                  </a:lnTo>
                  <a:lnTo>
                    <a:pt x="174978" y="100583"/>
                  </a:lnTo>
                  <a:lnTo>
                    <a:pt x="180622" y="101148"/>
                  </a:lnTo>
                  <a:lnTo>
                    <a:pt x="182504" y="102239"/>
                  </a:lnTo>
                  <a:lnTo>
                    <a:pt x="183758" y="103908"/>
                  </a:lnTo>
                  <a:lnTo>
                    <a:pt x="184594" y="105961"/>
                  </a:lnTo>
                  <a:lnTo>
                    <a:pt x="186092" y="107329"/>
                  </a:lnTo>
                  <a:lnTo>
                    <a:pt x="190266" y="108850"/>
                  </a:lnTo>
                  <a:lnTo>
                    <a:pt x="191755" y="110197"/>
                  </a:lnTo>
                  <a:lnTo>
                    <a:pt x="193410" y="114201"/>
                  </a:lnTo>
                  <a:lnTo>
                    <a:pt x="194731" y="146862"/>
                  </a:lnTo>
                  <a:lnTo>
                    <a:pt x="192223" y="152447"/>
                  </a:lnTo>
                  <a:lnTo>
                    <a:pt x="180680" y="167298"/>
                  </a:lnTo>
                  <a:lnTo>
                    <a:pt x="179080" y="172505"/>
                  </a:lnTo>
                  <a:lnTo>
                    <a:pt x="177713" y="174270"/>
                  </a:lnTo>
                  <a:lnTo>
                    <a:pt x="173685" y="176231"/>
                  </a:lnTo>
                  <a:lnTo>
                    <a:pt x="172234" y="177695"/>
                  </a:lnTo>
                  <a:lnTo>
                    <a:pt x="170623" y="181830"/>
                  </a:lnTo>
                  <a:lnTo>
                    <a:pt x="169252" y="183309"/>
                  </a:lnTo>
                  <a:lnTo>
                    <a:pt x="152230" y="192795"/>
                  </a:lnTo>
                  <a:lnTo>
                    <a:pt x="149465" y="193441"/>
                  </a:lnTo>
                  <a:lnTo>
                    <a:pt x="135452" y="201265"/>
                  </a:lnTo>
                  <a:lnTo>
                    <a:pt x="94283" y="203190"/>
                  </a:lnTo>
                  <a:lnTo>
                    <a:pt x="65014" y="203200"/>
                  </a:lnTo>
                  <a:lnTo>
                    <a:pt x="59313" y="200692"/>
                  </a:lnTo>
                  <a:lnTo>
                    <a:pt x="53643" y="197381"/>
                  </a:lnTo>
                  <a:lnTo>
                    <a:pt x="45162" y="194577"/>
                  </a:lnTo>
                  <a:lnTo>
                    <a:pt x="33867" y="186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6"/>
            <p:cNvSpPr/>
            <p:nvPr/>
          </p:nvSpPr>
          <p:spPr>
            <a:xfrm>
              <a:off x="2523067" y="3420533"/>
              <a:ext cx="160867" cy="8468"/>
            </a:xfrm>
            <a:custGeom>
              <a:avLst/>
              <a:gdLst/>
              <a:ahLst/>
              <a:cxnLst/>
              <a:rect l="0" t="0" r="0" b="0"/>
              <a:pathLst>
                <a:path w="160867" h="8468">
                  <a:moveTo>
                    <a:pt x="0" y="8467"/>
                  </a:moveTo>
                  <a:lnTo>
                    <a:pt x="0" y="349"/>
                  </a:lnTo>
                  <a:lnTo>
                    <a:pt x="28583" y="1"/>
                  </a:lnTo>
                  <a:lnTo>
                    <a:pt x="34027" y="2509"/>
                  </a:lnTo>
                  <a:lnTo>
                    <a:pt x="39582" y="5819"/>
                  </a:lnTo>
                  <a:lnTo>
                    <a:pt x="45187" y="7290"/>
                  </a:lnTo>
                  <a:lnTo>
                    <a:pt x="47058" y="6742"/>
                  </a:lnTo>
                  <a:lnTo>
                    <a:pt x="48305" y="5435"/>
                  </a:lnTo>
                  <a:lnTo>
                    <a:pt x="49137" y="3623"/>
                  </a:lnTo>
                  <a:lnTo>
                    <a:pt x="51572" y="2416"/>
                  </a:lnTo>
                  <a:lnTo>
                    <a:pt x="91490" y="13"/>
                  </a:lnTo>
                  <a:lnTo>
                    <a:pt x="133688" y="0"/>
                  </a:lnTo>
                  <a:lnTo>
                    <a:pt x="1608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7"/>
            <p:cNvSpPr/>
            <p:nvPr/>
          </p:nvSpPr>
          <p:spPr>
            <a:xfrm>
              <a:off x="2844800" y="3310467"/>
              <a:ext cx="25401" cy="186267"/>
            </a:xfrm>
            <a:custGeom>
              <a:avLst/>
              <a:gdLst/>
              <a:ahLst/>
              <a:cxnLst/>
              <a:rect l="0" t="0" r="0" b="0"/>
              <a:pathLst>
                <a:path w="25401" h="186267">
                  <a:moveTo>
                    <a:pt x="0" y="8466"/>
                  </a:moveTo>
                  <a:lnTo>
                    <a:pt x="0" y="0"/>
                  </a:lnTo>
                  <a:lnTo>
                    <a:pt x="0" y="40318"/>
                  </a:lnTo>
                  <a:lnTo>
                    <a:pt x="0" y="75887"/>
                  </a:lnTo>
                  <a:lnTo>
                    <a:pt x="2509" y="83273"/>
                  </a:lnTo>
                  <a:lnTo>
                    <a:pt x="5819" y="89692"/>
                  </a:lnTo>
                  <a:lnTo>
                    <a:pt x="8118" y="104340"/>
                  </a:lnTo>
                  <a:lnTo>
                    <a:pt x="8457" y="129820"/>
                  </a:lnTo>
                  <a:lnTo>
                    <a:pt x="10971" y="135465"/>
                  </a:lnTo>
                  <a:lnTo>
                    <a:pt x="14283" y="141110"/>
                  </a:lnTo>
                  <a:lnTo>
                    <a:pt x="16410" y="152400"/>
                  </a:lnTo>
                  <a:lnTo>
                    <a:pt x="17805" y="167451"/>
                  </a:lnTo>
                  <a:lnTo>
                    <a:pt x="25400" y="1862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 name="SMARTInkShape-Group14"/>
          <p:cNvGrpSpPr/>
          <p:nvPr/>
        </p:nvGrpSpPr>
        <p:grpSpPr>
          <a:xfrm>
            <a:off x="2243667" y="3733904"/>
            <a:ext cx="897467" cy="228497"/>
            <a:chOff x="2243667" y="3733904"/>
            <a:chExt cx="897467" cy="228497"/>
          </a:xfrm>
        </p:grpSpPr>
        <p:sp>
          <p:nvSpPr>
            <p:cNvPr id="27" name="SMARTInkShape-18"/>
            <p:cNvSpPr/>
            <p:nvPr/>
          </p:nvSpPr>
          <p:spPr>
            <a:xfrm>
              <a:off x="2243667" y="3759200"/>
              <a:ext cx="152361" cy="203201"/>
            </a:xfrm>
            <a:custGeom>
              <a:avLst/>
              <a:gdLst/>
              <a:ahLst/>
              <a:cxnLst/>
              <a:rect l="0" t="0" r="0" b="0"/>
              <a:pathLst>
                <a:path w="152361" h="203201">
                  <a:moveTo>
                    <a:pt x="76200" y="0"/>
                  </a:moveTo>
                  <a:lnTo>
                    <a:pt x="93102" y="0"/>
                  </a:lnTo>
                  <a:lnTo>
                    <a:pt x="85014" y="0"/>
                  </a:lnTo>
                  <a:lnTo>
                    <a:pt x="68113" y="16554"/>
                  </a:lnTo>
                  <a:lnTo>
                    <a:pt x="46685" y="16933"/>
                  </a:lnTo>
                  <a:lnTo>
                    <a:pt x="45234" y="17874"/>
                  </a:lnTo>
                  <a:lnTo>
                    <a:pt x="44267" y="19442"/>
                  </a:lnTo>
                  <a:lnTo>
                    <a:pt x="43623" y="21428"/>
                  </a:lnTo>
                  <a:lnTo>
                    <a:pt x="42252" y="22752"/>
                  </a:lnTo>
                  <a:lnTo>
                    <a:pt x="35157" y="25051"/>
                  </a:lnTo>
                  <a:lnTo>
                    <a:pt x="348" y="25400"/>
                  </a:lnTo>
                  <a:lnTo>
                    <a:pt x="0" y="66450"/>
                  </a:lnTo>
                  <a:lnTo>
                    <a:pt x="0" y="108777"/>
                  </a:lnTo>
                  <a:lnTo>
                    <a:pt x="0" y="114448"/>
                  </a:lnTo>
                  <a:lnTo>
                    <a:pt x="940" y="115810"/>
                  </a:lnTo>
                  <a:lnTo>
                    <a:pt x="2508" y="116717"/>
                  </a:lnTo>
                  <a:lnTo>
                    <a:pt x="8457" y="118530"/>
                  </a:lnTo>
                  <a:lnTo>
                    <a:pt x="21079" y="118533"/>
                  </a:lnTo>
                  <a:lnTo>
                    <a:pt x="22519" y="117592"/>
                  </a:lnTo>
                  <a:lnTo>
                    <a:pt x="23479" y="116025"/>
                  </a:lnTo>
                  <a:lnTo>
                    <a:pt x="24119" y="114039"/>
                  </a:lnTo>
                  <a:lnTo>
                    <a:pt x="25487" y="112715"/>
                  </a:lnTo>
                  <a:lnTo>
                    <a:pt x="32577" y="110415"/>
                  </a:lnTo>
                  <a:lnTo>
                    <a:pt x="41043" y="110098"/>
                  </a:lnTo>
                  <a:lnTo>
                    <a:pt x="48838" y="104254"/>
                  </a:lnTo>
                  <a:lnTo>
                    <a:pt x="56699" y="102386"/>
                  </a:lnTo>
                  <a:lnTo>
                    <a:pt x="97857" y="101600"/>
                  </a:lnTo>
                  <a:lnTo>
                    <a:pt x="113238" y="101600"/>
                  </a:lnTo>
                  <a:lnTo>
                    <a:pt x="118689" y="104108"/>
                  </a:lnTo>
                  <a:lnTo>
                    <a:pt x="125358" y="108889"/>
                  </a:lnTo>
                  <a:lnTo>
                    <a:pt x="131008" y="109718"/>
                  </a:lnTo>
                  <a:lnTo>
                    <a:pt x="132494" y="110775"/>
                  </a:lnTo>
                  <a:lnTo>
                    <a:pt x="133485" y="112420"/>
                  </a:lnTo>
                  <a:lnTo>
                    <a:pt x="135075" y="117326"/>
                  </a:lnTo>
                  <a:lnTo>
                    <a:pt x="139845" y="122670"/>
                  </a:lnTo>
                  <a:lnTo>
                    <a:pt x="144625" y="125075"/>
                  </a:lnTo>
                  <a:lnTo>
                    <a:pt x="147217" y="125717"/>
                  </a:lnTo>
                  <a:lnTo>
                    <a:pt x="148944" y="127085"/>
                  </a:lnTo>
                  <a:lnTo>
                    <a:pt x="150864" y="131114"/>
                  </a:lnTo>
                  <a:lnTo>
                    <a:pt x="152360" y="147966"/>
                  </a:lnTo>
                  <a:lnTo>
                    <a:pt x="149873" y="152938"/>
                  </a:lnTo>
                  <a:lnTo>
                    <a:pt x="136746" y="168019"/>
                  </a:lnTo>
                  <a:lnTo>
                    <a:pt x="134778" y="175833"/>
                  </a:lnTo>
                  <a:lnTo>
                    <a:pt x="131084" y="181002"/>
                  </a:lnTo>
                  <a:lnTo>
                    <a:pt x="126306" y="183927"/>
                  </a:lnTo>
                  <a:lnTo>
                    <a:pt x="121047" y="186167"/>
                  </a:lnTo>
                  <a:lnTo>
                    <a:pt x="103629" y="200293"/>
                  </a:lnTo>
                  <a:lnTo>
                    <a:pt x="95720" y="202338"/>
                  </a:lnTo>
                  <a:lnTo>
                    <a:pt x="53621" y="203198"/>
                  </a:lnTo>
                  <a:lnTo>
                    <a:pt x="30696" y="203200"/>
                  </a:lnTo>
                  <a:lnTo>
                    <a:pt x="25245" y="200692"/>
                  </a:lnTo>
                  <a:lnTo>
                    <a:pt x="16933" y="194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19"/>
            <p:cNvSpPr/>
            <p:nvPr/>
          </p:nvSpPr>
          <p:spPr>
            <a:xfrm>
              <a:off x="2540000" y="3843867"/>
              <a:ext cx="118534" cy="8467"/>
            </a:xfrm>
            <a:custGeom>
              <a:avLst/>
              <a:gdLst/>
              <a:ahLst/>
              <a:cxnLst/>
              <a:rect l="0" t="0" r="0" b="0"/>
              <a:pathLst>
                <a:path w="118534" h="8467">
                  <a:moveTo>
                    <a:pt x="0" y="8466"/>
                  </a:moveTo>
                  <a:lnTo>
                    <a:pt x="0" y="0"/>
                  </a:lnTo>
                  <a:lnTo>
                    <a:pt x="39534" y="0"/>
                  </a:lnTo>
                  <a:lnTo>
                    <a:pt x="81844" y="0"/>
                  </a:lnTo>
                  <a:lnTo>
                    <a:pt x="1185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0"/>
            <p:cNvSpPr/>
            <p:nvPr/>
          </p:nvSpPr>
          <p:spPr>
            <a:xfrm>
              <a:off x="2827867" y="3733904"/>
              <a:ext cx="313267" cy="211564"/>
            </a:xfrm>
            <a:custGeom>
              <a:avLst/>
              <a:gdLst/>
              <a:ahLst/>
              <a:cxnLst/>
              <a:rect l="0" t="0" r="0" b="0"/>
              <a:pathLst>
                <a:path w="313267" h="211564">
                  <a:moveTo>
                    <a:pt x="0" y="50696"/>
                  </a:moveTo>
                  <a:lnTo>
                    <a:pt x="0" y="43407"/>
                  </a:lnTo>
                  <a:lnTo>
                    <a:pt x="941" y="43014"/>
                  </a:lnTo>
                  <a:lnTo>
                    <a:pt x="4494" y="42578"/>
                  </a:lnTo>
                  <a:lnTo>
                    <a:pt x="5818" y="41521"/>
                  </a:lnTo>
                  <a:lnTo>
                    <a:pt x="7289" y="37838"/>
                  </a:lnTo>
                  <a:lnTo>
                    <a:pt x="8622" y="36479"/>
                  </a:lnTo>
                  <a:lnTo>
                    <a:pt x="12612" y="34970"/>
                  </a:lnTo>
                  <a:lnTo>
                    <a:pt x="14052" y="33627"/>
                  </a:lnTo>
                  <a:lnTo>
                    <a:pt x="16554" y="26579"/>
                  </a:lnTo>
                  <a:lnTo>
                    <a:pt x="19273" y="25866"/>
                  </a:lnTo>
                  <a:lnTo>
                    <a:pt x="21315" y="25676"/>
                  </a:lnTo>
                  <a:lnTo>
                    <a:pt x="26093" y="22956"/>
                  </a:lnTo>
                  <a:lnTo>
                    <a:pt x="40322" y="11250"/>
                  </a:lnTo>
                  <a:lnTo>
                    <a:pt x="48218" y="9218"/>
                  </a:lnTo>
                  <a:lnTo>
                    <a:pt x="62120" y="8475"/>
                  </a:lnTo>
                  <a:lnTo>
                    <a:pt x="67747" y="5904"/>
                  </a:lnTo>
                  <a:lnTo>
                    <a:pt x="73384" y="2566"/>
                  </a:lnTo>
                  <a:lnTo>
                    <a:pt x="84668" y="423"/>
                  </a:lnTo>
                  <a:lnTo>
                    <a:pt x="95956" y="0"/>
                  </a:lnTo>
                  <a:lnTo>
                    <a:pt x="101600" y="2451"/>
                  </a:lnTo>
                  <a:lnTo>
                    <a:pt x="107244" y="5735"/>
                  </a:lnTo>
                  <a:lnTo>
                    <a:pt x="118533" y="7844"/>
                  </a:lnTo>
                  <a:lnTo>
                    <a:pt x="121355" y="8017"/>
                  </a:lnTo>
                  <a:lnTo>
                    <a:pt x="127000" y="10718"/>
                  </a:lnTo>
                  <a:lnTo>
                    <a:pt x="142610" y="24013"/>
                  </a:lnTo>
                  <a:lnTo>
                    <a:pt x="144613" y="31802"/>
                  </a:lnTo>
                  <a:lnTo>
                    <a:pt x="149674" y="39662"/>
                  </a:lnTo>
                  <a:lnTo>
                    <a:pt x="151592" y="47949"/>
                  </a:lnTo>
                  <a:lnTo>
                    <a:pt x="152040" y="53552"/>
                  </a:lnTo>
                  <a:lnTo>
                    <a:pt x="149732" y="59178"/>
                  </a:lnTo>
                  <a:lnTo>
                    <a:pt x="146510" y="64814"/>
                  </a:lnTo>
                  <a:lnTo>
                    <a:pt x="144442" y="76097"/>
                  </a:lnTo>
                  <a:lnTo>
                    <a:pt x="144272" y="78919"/>
                  </a:lnTo>
                  <a:lnTo>
                    <a:pt x="141575" y="84563"/>
                  </a:lnTo>
                  <a:lnTo>
                    <a:pt x="130452" y="98674"/>
                  </a:lnTo>
                  <a:lnTo>
                    <a:pt x="125173" y="109963"/>
                  </a:lnTo>
                  <a:lnTo>
                    <a:pt x="84662" y="152296"/>
                  </a:lnTo>
                  <a:lnTo>
                    <a:pt x="79961" y="157940"/>
                  </a:lnTo>
                  <a:lnTo>
                    <a:pt x="74434" y="169229"/>
                  </a:lnTo>
                  <a:lnTo>
                    <a:pt x="60836" y="184491"/>
                  </a:lnTo>
                  <a:lnTo>
                    <a:pt x="57455" y="185420"/>
                  </a:lnTo>
                  <a:lnTo>
                    <a:pt x="55237" y="185667"/>
                  </a:lnTo>
                  <a:lnTo>
                    <a:pt x="50263" y="188451"/>
                  </a:lnTo>
                  <a:lnTo>
                    <a:pt x="43900" y="193409"/>
                  </a:lnTo>
                  <a:lnTo>
                    <a:pt x="33876" y="194629"/>
                  </a:lnTo>
                  <a:lnTo>
                    <a:pt x="33869" y="194629"/>
                  </a:lnTo>
                  <a:lnTo>
                    <a:pt x="33867" y="194629"/>
                  </a:lnTo>
                  <a:lnTo>
                    <a:pt x="33866" y="190135"/>
                  </a:lnTo>
                  <a:lnTo>
                    <a:pt x="34807" y="188811"/>
                  </a:lnTo>
                  <a:lnTo>
                    <a:pt x="36375" y="187928"/>
                  </a:lnTo>
                  <a:lnTo>
                    <a:pt x="49274" y="186266"/>
                  </a:lnTo>
                  <a:lnTo>
                    <a:pt x="57258" y="180364"/>
                  </a:lnTo>
                  <a:lnTo>
                    <a:pt x="65152" y="178486"/>
                  </a:lnTo>
                  <a:lnTo>
                    <a:pt x="82806" y="176825"/>
                  </a:lnTo>
                  <a:lnTo>
                    <a:pt x="103248" y="170415"/>
                  </a:lnTo>
                  <a:lnTo>
                    <a:pt x="128542" y="169333"/>
                  </a:lnTo>
                  <a:lnTo>
                    <a:pt x="134897" y="171784"/>
                  </a:lnTo>
                  <a:lnTo>
                    <a:pt x="140858" y="175069"/>
                  </a:lnTo>
                  <a:lnTo>
                    <a:pt x="150443" y="176918"/>
                  </a:lnTo>
                  <a:lnTo>
                    <a:pt x="170968" y="177594"/>
                  </a:lnTo>
                  <a:lnTo>
                    <a:pt x="177272" y="180159"/>
                  </a:lnTo>
                  <a:lnTo>
                    <a:pt x="183210" y="183494"/>
                  </a:lnTo>
                  <a:lnTo>
                    <a:pt x="194687" y="185636"/>
                  </a:lnTo>
                  <a:lnTo>
                    <a:pt x="218250" y="187083"/>
                  </a:lnTo>
                  <a:lnTo>
                    <a:pt x="245010" y="196614"/>
                  </a:lnTo>
                  <a:lnTo>
                    <a:pt x="250945" y="200215"/>
                  </a:lnTo>
                  <a:lnTo>
                    <a:pt x="260516" y="202243"/>
                  </a:lnTo>
                  <a:lnTo>
                    <a:pt x="273909" y="203784"/>
                  </a:lnTo>
                  <a:lnTo>
                    <a:pt x="290337" y="210353"/>
                  </a:lnTo>
                  <a:lnTo>
                    <a:pt x="313266" y="2115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 name="SMARTInkShape-Group15"/>
          <p:cNvGrpSpPr/>
          <p:nvPr/>
        </p:nvGrpSpPr>
        <p:grpSpPr>
          <a:xfrm>
            <a:off x="2269067" y="4250267"/>
            <a:ext cx="787400" cy="262434"/>
            <a:chOff x="2269067" y="4250267"/>
            <a:chExt cx="787400" cy="262434"/>
          </a:xfrm>
        </p:grpSpPr>
        <p:sp>
          <p:nvSpPr>
            <p:cNvPr id="31" name="SMARTInkShape-21"/>
            <p:cNvSpPr/>
            <p:nvPr/>
          </p:nvSpPr>
          <p:spPr>
            <a:xfrm>
              <a:off x="2269067" y="4250267"/>
              <a:ext cx="169334" cy="228598"/>
            </a:xfrm>
            <a:custGeom>
              <a:avLst/>
              <a:gdLst/>
              <a:ahLst/>
              <a:cxnLst/>
              <a:rect l="0" t="0" r="0" b="0"/>
              <a:pathLst>
                <a:path w="169334" h="228598">
                  <a:moveTo>
                    <a:pt x="143933" y="0"/>
                  </a:moveTo>
                  <a:lnTo>
                    <a:pt x="103238" y="0"/>
                  </a:lnTo>
                  <a:lnTo>
                    <a:pt x="95164" y="5818"/>
                  </a:lnTo>
                  <a:lnTo>
                    <a:pt x="87254" y="7681"/>
                  </a:lnTo>
                  <a:lnTo>
                    <a:pt x="67697" y="8436"/>
                  </a:lnTo>
                  <a:lnTo>
                    <a:pt x="64887" y="7505"/>
                  </a:lnTo>
                  <a:lnTo>
                    <a:pt x="63013" y="5944"/>
                  </a:lnTo>
                  <a:lnTo>
                    <a:pt x="61764" y="3963"/>
                  </a:lnTo>
                  <a:lnTo>
                    <a:pt x="59991" y="2641"/>
                  </a:lnTo>
                  <a:lnTo>
                    <a:pt x="55512" y="1174"/>
                  </a:lnTo>
                  <a:lnTo>
                    <a:pt x="16933" y="0"/>
                  </a:lnTo>
                  <a:lnTo>
                    <a:pt x="16933" y="40371"/>
                  </a:lnTo>
                  <a:lnTo>
                    <a:pt x="16933" y="45537"/>
                  </a:lnTo>
                  <a:lnTo>
                    <a:pt x="15992" y="47291"/>
                  </a:lnTo>
                  <a:lnTo>
                    <a:pt x="14424" y="48461"/>
                  </a:lnTo>
                  <a:lnTo>
                    <a:pt x="12438" y="49241"/>
                  </a:lnTo>
                  <a:lnTo>
                    <a:pt x="11114" y="50701"/>
                  </a:lnTo>
                  <a:lnTo>
                    <a:pt x="8815" y="57953"/>
                  </a:lnTo>
                  <a:lnTo>
                    <a:pt x="8466" y="92775"/>
                  </a:lnTo>
                  <a:lnTo>
                    <a:pt x="3588" y="93062"/>
                  </a:lnTo>
                  <a:lnTo>
                    <a:pt x="32656" y="93133"/>
                  </a:lnTo>
                  <a:lnTo>
                    <a:pt x="41050" y="85844"/>
                  </a:lnTo>
                  <a:lnTo>
                    <a:pt x="48839" y="83958"/>
                  </a:lnTo>
                  <a:lnTo>
                    <a:pt x="57707" y="77407"/>
                  </a:lnTo>
                  <a:lnTo>
                    <a:pt x="65718" y="76438"/>
                  </a:lnTo>
                  <a:lnTo>
                    <a:pt x="79128" y="76231"/>
                  </a:lnTo>
                  <a:lnTo>
                    <a:pt x="80974" y="75280"/>
                  </a:lnTo>
                  <a:lnTo>
                    <a:pt x="82205" y="73705"/>
                  </a:lnTo>
                  <a:lnTo>
                    <a:pt x="83026" y="71714"/>
                  </a:lnTo>
                  <a:lnTo>
                    <a:pt x="84513" y="70387"/>
                  </a:lnTo>
                  <a:lnTo>
                    <a:pt x="88675" y="68913"/>
                  </a:lnTo>
                  <a:lnTo>
                    <a:pt x="96307" y="68082"/>
                  </a:lnTo>
                  <a:lnTo>
                    <a:pt x="101756" y="70397"/>
                  </a:lnTo>
                  <a:lnTo>
                    <a:pt x="107314" y="73621"/>
                  </a:lnTo>
                  <a:lnTo>
                    <a:pt x="118546" y="75690"/>
                  </a:lnTo>
                  <a:lnTo>
                    <a:pt x="129825" y="76100"/>
                  </a:lnTo>
                  <a:lnTo>
                    <a:pt x="131705" y="77074"/>
                  </a:lnTo>
                  <a:lnTo>
                    <a:pt x="132959" y="78664"/>
                  </a:lnTo>
                  <a:lnTo>
                    <a:pt x="133795" y="80664"/>
                  </a:lnTo>
                  <a:lnTo>
                    <a:pt x="135293" y="81998"/>
                  </a:lnTo>
                  <a:lnTo>
                    <a:pt x="143991" y="85373"/>
                  </a:lnTo>
                  <a:lnTo>
                    <a:pt x="156511" y="97270"/>
                  </a:lnTo>
                  <a:lnTo>
                    <a:pt x="158931" y="102184"/>
                  </a:lnTo>
                  <a:lnTo>
                    <a:pt x="159576" y="104811"/>
                  </a:lnTo>
                  <a:lnTo>
                    <a:pt x="160947" y="106563"/>
                  </a:lnTo>
                  <a:lnTo>
                    <a:pt x="164978" y="108509"/>
                  </a:lnTo>
                  <a:lnTo>
                    <a:pt x="166430" y="109969"/>
                  </a:lnTo>
                  <a:lnTo>
                    <a:pt x="168043" y="114100"/>
                  </a:lnTo>
                  <a:lnTo>
                    <a:pt x="169332" y="155253"/>
                  </a:lnTo>
                  <a:lnTo>
                    <a:pt x="169333" y="164868"/>
                  </a:lnTo>
                  <a:lnTo>
                    <a:pt x="166824" y="169857"/>
                  </a:lnTo>
                  <a:lnTo>
                    <a:pt x="163514" y="175210"/>
                  </a:lnTo>
                  <a:lnTo>
                    <a:pt x="161389" y="186312"/>
                  </a:lnTo>
                  <a:lnTo>
                    <a:pt x="161215" y="189119"/>
                  </a:lnTo>
                  <a:lnTo>
                    <a:pt x="160158" y="190991"/>
                  </a:lnTo>
                  <a:lnTo>
                    <a:pt x="158513" y="192238"/>
                  </a:lnTo>
                  <a:lnTo>
                    <a:pt x="156475" y="193070"/>
                  </a:lnTo>
                  <a:lnTo>
                    <a:pt x="155117" y="194564"/>
                  </a:lnTo>
                  <a:lnTo>
                    <a:pt x="153607" y="198735"/>
                  </a:lnTo>
                  <a:lnTo>
                    <a:pt x="152757" y="206371"/>
                  </a:lnTo>
                  <a:lnTo>
                    <a:pt x="151697" y="208136"/>
                  </a:lnTo>
                  <a:lnTo>
                    <a:pt x="150050" y="209312"/>
                  </a:lnTo>
                  <a:lnTo>
                    <a:pt x="145711" y="211561"/>
                  </a:lnTo>
                  <a:lnTo>
                    <a:pt x="137001" y="218818"/>
                  </a:lnTo>
                  <a:lnTo>
                    <a:pt x="129010" y="220814"/>
                  </a:lnTo>
                  <a:lnTo>
                    <a:pt x="121115" y="225875"/>
                  </a:lnTo>
                  <a:lnTo>
                    <a:pt x="110019" y="228061"/>
                  </a:lnTo>
                  <a:lnTo>
                    <a:pt x="80667" y="228597"/>
                  </a:lnTo>
                  <a:lnTo>
                    <a:pt x="55470" y="220656"/>
                  </a:lnTo>
                  <a:lnTo>
                    <a:pt x="51091" y="220481"/>
                  </a:lnTo>
                  <a:lnTo>
                    <a:pt x="48171" y="219425"/>
                  </a:lnTo>
                  <a:lnTo>
                    <a:pt x="46225" y="217778"/>
                  </a:lnTo>
                  <a:lnTo>
                    <a:pt x="44928" y="215741"/>
                  </a:lnTo>
                  <a:lnTo>
                    <a:pt x="43122" y="214383"/>
                  </a:lnTo>
                  <a:lnTo>
                    <a:pt x="33465" y="209694"/>
                  </a:lnTo>
                  <a:lnTo>
                    <a:pt x="28043" y="206086"/>
                  </a:lnTo>
                  <a:lnTo>
                    <a:pt x="19702" y="203114"/>
                  </a:lnTo>
                  <a:lnTo>
                    <a:pt x="11273" y="197635"/>
                  </a:lnTo>
                  <a:lnTo>
                    <a:pt x="0" y="194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2"/>
            <p:cNvSpPr/>
            <p:nvPr/>
          </p:nvSpPr>
          <p:spPr>
            <a:xfrm>
              <a:off x="2565400" y="4394200"/>
              <a:ext cx="194734" cy="8468"/>
            </a:xfrm>
            <a:custGeom>
              <a:avLst/>
              <a:gdLst/>
              <a:ahLst/>
              <a:cxnLst/>
              <a:rect l="0" t="0" r="0" b="0"/>
              <a:pathLst>
                <a:path w="194734" h="8468">
                  <a:moveTo>
                    <a:pt x="0" y="8467"/>
                  </a:moveTo>
                  <a:lnTo>
                    <a:pt x="8118" y="8467"/>
                  </a:lnTo>
                  <a:lnTo>
                    <a:pt x="15726" y="1177"/>
                  </a:lnTo>
                  <a:lnTo>
                    <a:pt x="21070" y="349"/>
                  </a:lnTo>
                  <a:lnTo>
                    <a:pt x="62092" y="0"/>
                  </a:lnTo>
                  <a:lnTo>
                    <a:pt x="103954" y="0"/>
                  </a:lnTo>
                  <a:lnTo>
                    <a:pt x="129464" y="0"/>
                  </a:lnTo>
                  <a:lnTo>
                    <a:pt x="135308" y="2508"/>
                  </a:lnTo>
                  <a:lnTo>
                    <a:pt x="138183" y="4494"/>
                  </a:lnTo>
                  <a:lnTo>
                    <a:pt x="158008" y="8118"/>
                  </a:lnTo>
                  <a:lnTo>
                    <a:pt x="162105" y="5803"/>
                  </a:lnTo>
                  <a:lnTo>
                    <a:pt x="167062" y="2579"/>
                  </a:lnTo>
                  <a:lnTo>
                    <a:pt x="176082" y="764"/>
                  </a:lnTo>
                  <a:lnTo>
                    <a:pt x="1947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3"/>
            <p:cNvSpPr/>
            <p:nvPr/>
          </p:nvSpPr>
          <p:spPr>
            <a:xfrm>
              <a:off x="2904067" y="4284133"/>
              <a:ext cx="152400" cy="228568"/>
            </a:xfrm>
            <a:custGeom>
              <a:avLst/>
              <a:gdLst/>
              <a:ahLst/>
              <a:cxnLst/>
              <a:rect l="0" t="0" r="0" b="0"/>
              <a:pathLst>
                <a:path w="152400" h="228568">
                  <a:moveTo>
                    <a:pt x="0" y="16934"/>
                  </a:moveTo>
                  <a:lnTo>
                    <a:pt x="0" y="8816"/>
                  </a:lnTo>
                  <a:lnTo>
                    <a:pt x="4494" y="8570"/>
                  </a:lnTo>
                  <a:lnTo>
                    <a:pt x="5818" y="7595"/>
                  </a:lnTo>
                  <a:lnTo>
                    <a:pt x="7289" y="4003"/>
                  </a:lnTo>
                  <a:lnTo>
                    <a:pt x="8622" y="2669"/>
                  </a:lnTo>
                  <a:lnTo>
                    <a:pt x="12612" y="1186"/>
                  </a:lnTo>
                  <a:lnTo>
                    <a:pt x="54808" y="0"/>
                  </a:lnTo>
                  <a:lnTo>
                    <a:pt x="59794" y="2509"/>
                  </a:lnTo>
                  <a:lnTo>
                    <a:pt x="65145" y="5819"/>
                  </a:lnTo>
                  <a:lnTo>
                    <a:pt x="74558" y="8118"/>
                  </a:lnTo>
                  <a:lnTo>
                    <a:pt x="80208" y="8364"/>
                  </a:lnTo>
                  <a:lnTo>
                    <a:pt x="81694" y="9339"/>
                  </a:lnTo>
                  <a:lnTo>
                    <a:pt x="82685" y="10930"/>
                  </a:lnTo>
                  <a:lnTo>
                    <a:pt x="83345" y="12931"/>
                  </a:lnTo>
                  <a:lnTo>
                    <a:pt x="84726" y="14265"/>
                  </a:lnTo>
                  <a:lnTo>
                    <a:pt x="91840" y="16582"/>
                  </a:lnTo>
                  <a:lnTo>
                    <a:pt x="92558" y="19286"/>
                  </a:lnTo>
                  <a:lnTo>
                    <a:pt x="92750" y="21324"/>
                  </a:lnTo>
                  <a:lnTo>
                    <a:pt x="93818" y="22683"/>
                  </a:lnTo>
                  <a:lnTo>
                    <a:pt x="97514" y="24193"/>
                  </a:lnTo>
                  <a:lnTo>
                    <a:pt x="98876" y="25536"/>
                  </a:lnTo>
                  <a:lnTo>
                    <a:pt x="100389" y="29537"/>
                  </a:lnTo>
                  <a:lnTo>
                    <a:pt x="101568" y="46367"/>
                  </a:lnTo>
                  <a:lnTo>
                    <a:pt x="100638" y="47845"/>
                  </a:lnTo>
                  <a:lnTo>
                    <a:pt x="99077" y="48830"/>
                  </a:lnTo>
                  <a:lnTo>
                    <a:pt x="97096" y="49487"/>
                  </a:lnTo>
                  <a:lnTo>
                    <a:pt x="95775" y="50866"/>
                  </a:lnTo>
                  <a:lnTo>
                    <a:pt x="93481" y="57975"/>
                  </a:lnTo>
                  <a:lnTo>
                    <a:pt x="93236" y="63379"/>
                  </a:lnTo>
                  <a:lnTo>
                    <a:pt x="92261" y="64831"/>
                  </a:lnTo>
                  <a:lnTo>
                    <a:pt x="90670" y="65798"/>
                  </a:lnTo>
                  <a:lnTo>
                    <a:pt x="88669" y="66443"/>
                  </a:lnTo>
                  <a:lnTo>
                    <a:pt x="87335" y="67814"/>
                  </a:lnTo>
                  <a:lnTo>
                    <a:pt x="85852" y="71846"/>
                  </a:lnTo>
                  <a:lnTo>
                    <a:pt x="84516" y="73297"/>
                  </a:lnTo>
                  <a:lnTo>
                    <a:pt x="80523" y="74910"/>
                  </a:lnTo>
                  <a:lnTo>
                    <a:pt x="79082" y="76281"/>
                  </a:lnTo>
                  <a:lnTo>
                    <a:pt x="77481" y="80313"/>
                  </a:lnTo>
                  <a:lnTo>
                    <a:pt x="76113" y="81764"/>
                  </a:lnTo>
                  <a:lnTo>
                    <a:pt x="72084" y="83377"/>
                  </a:lnTo>
                  <a:lnTo>
                    <a:pt x="70634" y="84748"/>
                  </a:lnTo>
                  <a:lnTo>
                    <a:pt x="67047" y="93214"/>
                  </a:lnTo>
                  <a:lnTo>
                    <a:pt x="60477" y="100310"/>
                  </a:lnTo>
                  <a:lnTo>
                    <a:pt x="55130" y="101218"/>
                  </a:lnTo>
                  <a:lnTo>
                    <a:pt x="53687" y="102286"/>
                  </a:lnTo>
                  <a:lnTo>
                    <a:pt x="52083" y="105982"/>
                  </a:lnTo>
                  <a:lnTo>
                    <a:pt x="50714" y="107344"/>
                  </a:lnTo>
                  <a:lnTo>
                    <a:pt x="42367" y="110058"/>
                  </a:lnTo>
                  <a:lnTo>
                    <a:pt x="34216" y="110067"/>
                  </a:lnTo>
                  <a:lnTo>
                    <a:pt x="42232" y="110067"/>
                  </a:lnTo>
                  <a:lnTo>
                    <a:pt x="49614" y="102778"/>
                  </a:lnTo>
                  <a:lnTo>
                    <a:pt x="57985" y="101704"/>
                  </a:lnTo>
                  <a:lnTo>
                    <a:pt x="99569" y="101600"/>
                  </a:lnTo>
                  <a:lnTo>
                    <a:pt x="104773" y="101600"/>
                  </a:lnTo>
                  <a:lnTo>
                    <a:pt x="110222" y="104109"/>
                  </a:lnTo>
                  <a:lnTo>
                    <a:pt x="116892" y="108890"/>
                  </a:lnTo>
                  <a:lnTo>
                    <a:pt x="124968" y="110775"/>
                  </a:lnTo>
                  <a:lnTo>
                    <a:pt x="132878" y="115817"/>
                  </a:lnTo>
                  <a:lnTo>
                    <a:pt x="138393" y="117326"/>
                  </a:lnTo>
                  <a:lnTo>
                    <a:pt x="140239" y="118669"/>
                  </a:lnTo>
                  <a:lnTo>
                    <a:pt x="141471" y="120506"/>
                  </a:lnTo>
                  <a:lnTo>
                    <a:pt x="143447" y="125717"/>
                  </a:lnTo>
                  <a:lnTo>
                    <a:pt x="149656" y="133506"/>
                  </a:lnTo>
                  <a:lnTo>
                    <a:pt x="152039" y="142375"/>
                  </a:lnTo>
                  <a:lnTo>
                    <a:pt x="152399" y="173342"/>
                  </a:lnTo>
                  <a:lnTo>
                    <a:pt x="149891" y="178328"/>
                  </a:lnTo>
                  <a:lnTo>
                    <a:pt x="146581" y="183679"/>
                  </a:lnTo>
                  <a:lnTo>
                    <a:pt x="144282" y="193092"/>
                  </a:lnTo>
                  <a:lnTo>
                    <a:pt x="114420" y="224246"/>
                  </a:lnTo>
                  <a:lnTo>
                    <a:pt x="109493" y="226665"/>
                  </a:lnTo>
                  <a:lnTo>
                    <a:pt x="97275" y="228430"/>
                  </a:lnTo>
                  <a:lnTo>
                    <a:pt x="82662" y="228567"/>
                  </a:lnTo>
                  <a:lnTo>
                    <a:pt x="76563" y="226077"/>
                  </a:lnTo>
                  <a:lnTo>
                    <a:pt x="70717" y="222775"/>
                  </a:lnTo>
                  <a:lnTo>
                    <a:pt x="62136" y="219975"/>
                  </a:lnTo>
                  <a:lnTo>
                    <a:pt x="52478" y="212946"/>
                  </a:lnTo>
                  <a:lnTo>
                    <a:pt x="25400"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 name="SMARTInkShape-Group16"/>
          <p:cNvGrpSpPr/>
          <p:nvPr/>
        </p:nvGrpSpPr>
        <p:grpSpPr>
          <a:xfrm>
            <a:off x="2319867" y="4707467"/>
            <a:ext cx="711201" cy="262467"/>
            <a:chOff x="2319867" y="4707467"/>
            <a:chExt cx="711201" cy="262467"/>
          </a:xfrm>
        </p:grpSpPr>
        <p:sp>
          <p:nvSpPr>
            <p:cNvPr id="35" name="SMARTInkShape-24"/>
            <p:cNvSpPr/>
            <p:nvPr/>
          </p:nvSpPr>
          <p:spPr>
            <a:xfrm>
              <a:off x="2319867" y="4707467"/>
              <a:ext cx="186267" cy="220102"/>
            </a:xfrm>
            <a:custGeom>
              <a:avLst/>
              <a:gdLst/>
              <a:ahLst/>
              <a:cxnLst/>
              <a:rect l="0" t="0" r="0" b="0"/>
              <a:pathLst>
                <a:path w="186267" h="220102">
                  <a:moveTo>
                    <a:pt x="135466" y="8466"/>
                  </a:moveTo>
                  <a:lnTo>
                    <a:pt x="93286" y="8466"/>
                  </a:lnTo>
                  <a:lnTo>
                    <a:pt x="81493" y="8466"/>
                  </a:lnTo>
                  <a:lnTo>
                    <a:pt x="76044" y="5958"/>
                  </a:lnTo>
                  <a:lnTo>
                    <a:pt x="70486" y="2648"/>
                  </a:lnTo>
                  <a:lnTo>
                    <a:pt x="59253" y="523"/>
                  </a:lnTo>
                  <a:lnTo>
                    <a:pt x="18971" y="0"/>
                  </a:lnTo>
                  <a:lnTo>
                    <a:pt x="8466" y="0"/>
                  </a:lnTo>
                  <a:lnTo>
                    <a:pt x="8466" y="29782"/>
                  </a:lnTo>
                  <a:lnTo>
                    <a:pt x="5958" y="34560"/>
                  </a:lnTo>
                  <a:lnTo>
                    <a:pt x="349" y="41878"/>
                  </a:lnTo>
                  <a:lnTo>
                    <a:pt x="0" y="67375"/>
                  </a:lnTo>
                  <a:lnTo>
                    <a:pt x="4494" y="67627"/>
                  </a:lnTo>
                  <a:lnTo>
                    <a:pt x="5818" y="68603"/>
                  </a:lnTo>
                  <a:lnTo>
                    <a:pt x="8117" y="75014"/>
                  </a:lnTo>
                  <a:lnTo>
                    <a:pt x="10820" y="75672"/>
                  </a:lnTo>
                  <a:lnTo>
                    <a:pt x="52579" y="76200"/>
                  </a:lnTo>
                  <a:lnTo>
                    <a:pt x="93246" y="76200"/>
                  </a:lnTo>
                  <a:lnTo>
                    <a:pt x="99950" y="76200"/>
                  </a:lnTo>
                  <a:lnTo>
                    <a:pt x="108033" y="82018"/>
                  </a:lnTo>
                  <a:lnTo>
                    <a:pt x="115945" y="83881"/>
                  </a:lnTo>
                  <a:lnTo>
                    <a:pt x="138298" y="84636"/>
                  </a:lnTo>
                  <a:lnTo>
                    <a:pt x="143937" y="87161"/>
                  </a:lnTo>
                  <a:lnTo>
                    <a:pt x="149579" y="90479"/>
                  </a:lnTo>
                  <a:lnTo>
                    <a:pt x="155223" y="91953"/>
                  </a:lnTo>
                  <a:lnTo>
                    <a:pt x="157104" y="93288"/>
                  </a:lnTo>
                  <a:lnTo>
                    <a:pt x="158358" y="95117"/>
                  </a:lnTo>
                  <a:lnTo>
                    <a:pt x="160692" y="99659"/>
                  </a:lnTo>
                  <a:lnTo>
                    <a:pt x="164866" y="104814"/>
                  </a:lnTo>
                  <a:lnTo>
                    <a:pt x="169856" y="107732"/>
                  </a:lnTo>
                  <a:lnTo>
                    <a:pt x="175210" y="109970"/>
                  </a:lnTo>
                  <a:lnTo>
                    <a:pt x="180725" y="114100"/>
                  </a:lnTo>
                  <a:lnTo>
                    <a:pt x="183804" y="119071"/>
                  </a:lnTo>
                  <a:lnTo>
                    <a:pt x="185780" y="129929"/>
                  </a:lnTo>
                  <a:lnTo>
                    <a:pt x="186266" y="172259"/>
                  </a:lnTo>
                  <a:lnTo>
                    <a:pt x="184385" y="175046"/>
                  </a:lnTo>
                  <a:lnTo>
                    <a:pt x="165536" y="190268"/>
                  </a:lnTo>
                  <a:lnTo>
                    <a:pt x="162942" y="195257"/>
                  </a:lnTo>
                  <a:lnTo>
                    <a:pt x="162250" y="197905"/>
                  </a:lnTo>
                  <a:lnTo>
                    <a:pt x="160848" y="199670"/>
                  </a:lnTo>
                  <a:lnTo>
                    <a:pt x="143767" y="209694"/>
                  </a:lnTo>
                  <a:lnTo>
                    <a:pt x="129800" y="212347"/>
                  </a:lnTo>
                  <a:lnTo>
                    <a:pt x="118529" y="218316"/>
                  </a:lnTo>
                  <a:lnTo>
                    <a:pt x="90311" y="220101"/>
                  </a:lnTo>
                  <a:lnTo>
                    <a:pt x="84666" y="217610"/>
                  </a:lnTo>
                  <a:lnTo>
                    <a:pt x="81844" y="215629"/>
                  </a:lnTo>
                  <a:lnTo>
                    <a:pt x="68883" y="212840"/>
                  </a:lnTo>
                  <a:lnTo>
                    <a:pt x="54406" y="210957"/>
                  </a:lnTo>
                  <a:lnTo>
                    <a:pt x="48326" y="207275"/>
                  </a:lnTo>
                  <a:lnTo>
                    <a:pt x="44997" y="202503"/>
                  </a:lnTo>
                  <a:lnTo>
                    <a:pt x="44109" y="199913"/>
                  </a:lnTo>
                  <a:lnTo>
                    <a:pt x="42576" y="198186"/>
                  </a:lnTo>
                  <a:lnTo>
                    <a:pt x="25400" y="1862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5"/>
            <p:cNvSpPr/>
            <p:nvPr/>
          </p:nvSpPr>
          <p:spPr>
            <a:xfrm>
              <a:off x="2624667" y="4792135"/>
              <a:ext cx="152401" cy="8466"/>
            </a:xfrm>
            <a:custGeom>
              <a:avLst/>
              <a:gdLst/>
              <a:ahLst/>
              <a:cxnLst/>
              <a:rect l="0" t="0" r="0" b="0"/>
              <a:pathLst>
                <a:path w="152401" h="8466">
                  <a:moveTo>
                    <a:pt x="0" y="8465"/>
                  </a:moveTo>
                  <a:lnTo>
                    <a:pt x="15407" y="8465"/>
                  </a:lnTo>
                  <a:lnTo>
                    <a:pt x="23391" y="2647"/>
                  </a:lnTo>
                  <a:lnTo>
                    <a:pt x="31285" y="783"/>
                  </a:lnTo>
                  <a:lnTo>
                    <a:pt x="73378" y="0"/>
                  </a:lnTo>
                  <a:lnTo>
                    <a:pt x="96130" y="939"/>
                  </a:lnTo>
                  <a:lnTo>
                    <a:pt x="112540" y="7288"/>
                  </a:lnTo>
                  <a:lnTo>
                    <a:pt x="152400" y="84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26"/>
            <p:cNvSpPr/>
            <p:nvPr/>
          </p:nvSpPr>
          <p:spPr>
            <a:xfrm>
              <a:off x="2861837" y="4724400"/>
              <a:ext cx="169231" cy="118532"/>
            </a:xfrm>
            <a:custGeom>
              <a:avLst/>
              <a:gdLst/>
              <a:ahLst/>
              <a:cxnLst/>
              <a:rect l="0" t="0" r="0" b="0"/>
              <a:pathLst>
                <a:path w="169231" h="118532">
                  <a:moveTo>
                    <a:pt x="25296" y="0"/>
                  </a:moveTo>
                  <a:lnTo>
                    <a:pt x="25296" y="7289"/>
                  </a:lnTo>
                  <a:lnTo>
                    <a:pt x="26237" y="7682"/>
                  </a:lnTo>
                  <a:lnTo>
                    <a:pt x="29791" y="8118"/>
                  </a:lnTo>
                  <a:lnTo>
                    <a:pt x="31115" y="9175"/>
                  </a:lnTo>
                  <a:lnTo>
                    <a:pt x="33414" y="15726"/>
                  </a:lnTo>
                  <a:lnTo>
                    <a:pt x="33763" y="57236"/>
                  </a:lnTo>
                  <a:lnTo>
                    <a:pt x="33763" y="62441"/>
                  </a:lnTo>
                  <a:lnTo>
                    <a:pt x="31254" y="67889"/>
                  </a:lnTo>
                  <a:lnTo>
                    <a:pt x="26473" y="74559"/>
                  </a:lnTo>
                  <a:lnTo>
                    <a:pt x="25645" y="80208"/>
                  </a:lnTo>
                  <a:lnTo>
                    <a:pt x="24588" y="81694"/>
                  </a:lnTo>
                  <a:lnTo>
                    <a:pt x="22943" y="82685"/>
                  </a:lnTo>
                  <a:lnTo>
                    <a:pt x="20905" y="83346"/>
                  </a:lnTo>
                  <a:lnTo>
                    <a:pt x="19546" y="84727"/>
                  </a:lnTo>
                  <a:lnTo>
                    <a:pt x="18037" y="88770"/>
                  </a:lnTo>
                  <a:lnTo>
                    <a:pt x="17187" y="96335"/>
                  </a:lnTo>
                  <a:lnTo>
                    <a:pt x="16127" y="98090"/>
                  </a:lnTo>
                  <a:lnTo>
                    <a:pt x="14480" y="99260"/>
                  </a:lnTo>
                  <a:lnTo>
                    <a:pt x="9571" y="101138"/>
                  </a:lnTo>
                  <a:lnTo>
                    <a:pt x="8900" y="103903"/>
                  </a:lnTo>
                  <a:lnTo>
                    <a:pt x="8394" y="109706"/>
                  </a:lnTo>
                  <a:lnTo>
                    <a:pt x="246" y="110057"/>
                  </a:lnTo>
                  <a:lnTo>
                    <a:pt x="0" y="114559"/>
                  </a:lnTo>
                  <a:lnTo>
                    <a:pt x="906" y="115883"/>
                  </a:lnTo>
                  <a:lnTo>
                    <a:pt x="2451" y="116767"/>
                  </a:lnTo>
                  <a:lnTo>
                    <a:pt x="8260" y="118503"/>
                  </a:lnTo>
                  <a:lnTo>
                    <a:pt x="20138" y="118531"/>
                  </a:lnTo>
                  <a:lnTo>
                    <a:pt x="25512" y="116024"/>
                  </a:lnTo>
                  <a:lnTo>
                    <a:pt x="32133" y="111243"/>
                  </a:lnTo>
                  <a:lnTo>
                    <a:pt x="40200" y="110299"/>
                  </a:lnTo>
                  <a:lnTo>
                    <a:pt x="79099" y="110068"/>
                  </a:lnTo>
                  <a:lnTo>
                    <a:pt x="120925" y="110067"/>
                  </a:lnTo>
                  <a:lnTo>
                    <a:pt x="137006" y="110067"/>
                  </a:lnTo>
                  <a:lnTo>
                    <a:pt x="139280" y="111007"/>
                  </a:lnTo>
                  <a:lnTo>
                    <a:pt x="140797" y="112575"/>
                  </a:lnTo>
                  <a:lnTo>
                    <a:pt x="141808" y="114561"/>
                  </a:lnTo>
                  <a:lnTo>
                    <a:pt x="143422" y="114945"/>
                  </a:lnTo>
                  <a:lnTo>
                    <a:pt x="155282" y="111309"/>
                  </a:lnTo>
                  <a:lnTo>
                    <a:pt x="169230" y="110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27"/>
            <p:cNvSpPr/>
            <p:nvPr/>
          </p:nvSpPr>
          <p:spPr>
            <a:xfrm>
              <a:off x="2980267" y="4715933"/>
              <a:ext cx="50801" cy="254001"/>
            </a:xfrm>
            <a:custGeom>
              <a:avLst/>
              <a:gdLst/>
              <a:ahLst/>
              <a:cxnLst/>
              <a:rect l="0" t="0" r="0" b="0"/>
              <a:pathLst>
                <a:path w="50801" h="254001">
                  <a:moveTo>
                    <a:pt x="0" y="0"/>
                  </a:moveTo>
                  <a:lnTo>
                    <a:pt x="0" y="7290"/>
                  </a:lnTo>
                  <a:lnTo>
                    <a:pt x="5818" y="14994"/>
                  </a:lnTo>
                  <a:lnTo>
                    <a:pt x="7682" y="22839"/>
                  </a:lnTo>
                  <a:lnTo>
                    <a:pt x="8363" y="36724"/>
                  </a:lnTo>
                  <a:lnTo>
                    <a:pt x="10929" y="42349"/>
                  </a:lnTo>
                  <a:lnTo>
                    <a:pt x="14264" y="47984"/>
                  </a:lnTo>
                  <a:lnTo>
                    <a:pt x="16142" y="57387"/>
                  </a:lnTo>
                  <a:lnTo>
                    <a:pt x="17853" y="95898"/>
                  </a:lnTo>
                  <a:lnTo>
                    <a:pt x="23630" y="112007"/>
                  </a:lnTo>
                  <a:lnTo>
                    <a:pt x="27862" y="152974"/>
                  </a:lnTo>
                  <a:lnTo>
                    <a:pt x="32088" y="169504"/>
                  </a:lnTo>
                  <a:lnTo>
                    <a:pt x="34573" y="196637"/>
                  </a:lnTo>
                  <a:lnTo>
                    <a:pt x="40521" y="213437"/>
                  </a:lnTo>
                  <a:lnTo>
                    <a:pt x="50800" y="254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 name="SMARTInkShape-Group17"/>
          <p:cNvGrpSpPr/>
          <p:nvPr/>
        </p:nvGrpSpPr>
        <p:grpSpPr>
          <a:xfrm>
            <a:off x="2345267" y="5173133"/>
            <a:ext cx="702733" cy="321735"/>
            <a:chOff x="2345267" y="5173133"/>
            <a:chExt cx="702733" cy="321735"/>
          </a:xfrm>
        </p:grpSpPr>
        <p:sp>
          <p:nvSpPr>
            <p:cNvPr id="40" name="SMARTInkShape-28"/>
            <p:cNvSpPr/>
            <p:nvPr/>
          </p:nvSpPr>
          <p:spPr>
            <a:xfrm>
              <a:off x="2345267" y="5173133"/>
              <a:ext cx="168116" cy="211637"/>
            </a:xfrm>
            <a:custGeom>
              <a:avLst/>
              <a:gdLst/>
              <a:ahLst/>
              <a:cxnLst/>
              <a:rect l="0" t="0" r="0" b="0"/>
              <a:pathLst>
                <a:path w="168116" h="211637">
                  <a:moveTo>
                    <a:pt x="101600" y="0"/>
                  </a:moveTo>
                  <a:lnTo>
                    <a:pt x="110057" y="0"/>
                  </a:lnTo>
                  <a:lnTo>
                    <a:pt x="110066" y="8437"/>
                  </a:lnTo>
                  <a:lnTo>
                    <a:pt x="97454" y="8467"/>
                  </a:lnTo>
                  <a:lnTo>
                    <a:pt x="92545" y="10975"/>
                  </a:lnTo>
                  <a:lnTo>
                    <a:pt x="86223" y="15756"/>
                  </a:lnTo>
                  <a:lnTo>
                    <a:pt x="77513" y="16830"/>
                  </a:lnTo>
                  <a:lnTo>
                    <a:pt x="35788" y="16934"/>
                  </a:lnTo>
                  <a:lnTo>
                    <a:pt x="33866" y="16934"/>
                  </a:lnTo>
                  <a:lnTo>
                    <a:pt x="33866" y="38004"/>
                  </a:lnTo>
                  <a:lnTo>
                    <a:pt x="32926" y="39447"/>
                  </a:lnTo>
                  <a:lnTo>
                    <a:pt x="31358" y="40409"/>
                  </a:lnTo>
                  <a:lnTo>
                    <a:pt x="29372" y="41051"/>
                  </a:lnTo>
                  <a:lnTo>
                    <a:pt x="28048" y="42419"/>
                  </a:lnTo>
                  <a:lnTo>
                    <a:pt x="24691" y="50881"/>
                  </a:lnTo>
                  <a:lnTo>
                    <a:pt x="19650" y="57305"/>
                  </a:lnTo>
                  <a:lnTo>
                    <a:pt x="17039" y="67272"/>
                  </a:lnTo>
                  <a:lnTo>
                    <a:pt x="11135" y="74402"/>
                  </a:lnTo>
                  <a:lnTo>
                    <a:pt x="8818" y="83130"/>
                  </a:lnTo>
                  <a:lnTo>
                    <a:pt x="1208" y="91822"/>
                  </a:lnTo>
                  <a:lnTo>
                    <a:pt x="106" y="100308"/>
                  </a:lnTo>
                  <a:lnTo>
                    <a:pt x="0" y="126620"/>
                  </a:lnTo>
                  <a:lnTo>
                    <a:pt x="12612" y="126990"/>
                  </a:lnTo>
                  <a:lnTo>
                    <a:pt x="14052" y="127935"/>
                  </a:lnTo>
                  <a:lnTo>
                    <a:pt x="15013" y="129505"/>
                  </a:lnTo>
                  <a:lnTo>
                    <a:pt x="15653" y="131492"/>
                  </a:lnTo>
                  <a:lnTo>
                    <a:pt x="17020" y="132817"/>
                  </a:lnTo>
                  <a:lnTo>
                    <a:pt x="21048" y="134290"/>
                  </a:lnTo>
                  <a:lnTo>
                    <a:pt x="40318" y="136387"/>
                  </a:lnTo>
                  <a:lnTo>
                    <a:pt x="48217" y="141279"/>
                  </a:lnTo>
                  <a:lnTo>
                    <a:pt x="53728" y="142755"/>
                  </a:lnTo>
                  <a:lnTo>
                    <a:pt x="55574" y="144088"/>
                  </a:lnTo>
                  <a:lnTo>
                    <a:pt x="56805" y="145918"/>
                  </a:lnTo>
                  <a:lnTo>
                    <a:pt x="57626" y="148079"/>
                  </a:lnTo>
                  <a:lnTo>
                    <a:pt x="59113" y="146697"/>
                  </a:lnTo>
                  <a:lnTo>
                    <a:pt x="76356" y="105789"/>
                  </a:lnTo>
                  <a:lnTo>
                    <a:pt x="91470" y="86585"/>
                  </a:lnTo>
                  <a:lnTo>
                    <a:pt x="108825" y="84920"/>
                  </a:lnTo>
                  <a:lnTo>
                    <a:pt x="112061" y="84836"/>
                  </a:lnTo>
                  <a:lnTo>
                    <a:pt x="114219" y="85720"/>
                  </a:lnTo>
                  <a:lnTo>
                    <a:pt x="115657" y="87251"/>
                  </a:lnTo>
                  <a:lnTo>
                    <a:pt x="116615" y="89211"/>
                  </a:lnTo>
                  <a:lnTo>
                    <a:pt x="118196" y="90519"/>
                  </a:lnTo>
                  <a:lnTo>
                    <a:pt x="127491" y="95126"/>
                  </a:lnTo>
                  <a:lnTo>
                    <a:pt x="132862" y="98722"/>
                  </a:lnTo>
                  <a:lnTo>
                    <a:pt x="138385" y="100321"/>
                  </a:lnTo>
                  <a:lnTo>
                    <a:pt x="140235" y="101689"/>
                  </a:lnTo>
                  <a:lnTo>
                    <a:pt x="141467" y="103541"/>
                  </a:lnTo>
                  <a:lnTo>
                    <a:pt x="142289" y="105716"/>
                  </a:lnTo>
                  <a:lnTo>
                    <a:pt x="143778" y="107166"/>
                  </a:lnTo>
                  <a:lnTo>
                    <a:pt x="147941" y="108778"/>
                  </a:lnTo>
                  <a:lnTo>
                    <a:pt x="152927" y="114512"/>
                  </a:lnTo>
                  <a:lnTo>
                    <a:pt x="159298" y="124533"/>
                  </a:lnTo>
                  <a:lnTo>
                    <a:pt x="161497" y="133272"/>
                  </a:lnTo>
                  <a:lnTo>
                    <a:pt x="166593" y="141297"/>
                  </a:lnTo>
                  <a:lnTo>
                    <a:pt x="168115" y="146838"/>
                  </a:lnTo>
                  <a:lnTo>
                    <a:pt x="167581" y="148693"/>
                  </a:lnTo>
                  <a:lnTo>
                    <a:pt x="166283" y="149929"/>
                  </a:lnTo>
                  <a:lnTo>
                    <a:pt x="164477" y="150753"/>
                  </a:lnTo>
                  <a:lnTo>
                    <a:pt x="163274" y="152243"/>
                  </a:lnTo>
                  <a:lnTo>
                    <a:pt x="161936" y="156407"/>
                  </a:lnTo>
                  <a:lnTo>
                    <a:pt x="160960" y="167765"/>
                  </a:lnTo>
                  <a:lnTo>
                    <a:pt x="155066" y="175784"/>
                  </a:lnTo>
                  <a:lnTo>
                    <a:pt x="153585" y="180979"/>
                  </a:lnTo>
                  <a:lnTo>
                    <a:pt x="152249" y="182743"/>
                  </a:lnTo>
                  <a:lnTo>
                    <a:pt x="146815" y="186163"/>
                  </a:lnTo>
                  <a:lnTo>
                    <a:pt x="145214" y="190297"/>
                  </a:lnTo>
                  <a:lnTo>
                    <a:pt x="143846" y="191776"/>
                  </a:lnTo>
                  <a:lnTo>
                    <a:pt x="127098" y="202339"/>
                  </a:lnTo>
                  <a:lnTo>
                    <a:pt x="112649" y="204066"/>
                  </a:lnTo>
                  <a:lnTo>
                    <a:pt x="103410" y="208996"/>
                  </a:lnTo>
                  <a:lnTo>
                    <a:pt x="65013" y="211636"/>
                  </a:lnTo>
                  <a:lnTo>
                    <a:pt x="35890" y="203548"/>
                  </a:lnTo>
                  <a:lnTo>
                    <a:pt x="25400" y="1947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29"/>
            <p:cNvSpPr/>
            <p:nvPr/>
          </p:nvSpPr>
          <p:spPr>
            <a:xfrm>
              <a:off x="2641600" y="5300133"/>
              <a:ext cx="143934" cy="16935"/>
            </a:xfrm>
            <a:custGeom>
              <a:avLst/>
              <a:gdLst/>
              <a:ahLst/>
              <a:cxnLst/>
              <a:rect l="0" t="0" r="0" b="0"/>
              <a:pathLst>
                <a:path w="143934" h="16935">
                  <a:moveTo>
                    <a:pt x="0" y="0"/>
                  </a:moveTo>
                  <a:lnTo>
                    <a:pt x="42181" y="0"/>
                  </a:lnTo>
                  <a:lnTo>
                    <a:pt x="46342" y="0"/>
                  </a:lnTo>
                  <a:lnTo>
                    <a:pt x="78704" y="8118"/>
                  </a:lnTo>
                  <a:lnTo>
                    <a:pt x="87395" y="8364"/>
                  </a:lnTo>
                  <a:lnTo>
                    <a:pt x="93091" y="10930"/>
                  </a:lnTo>
                  <a:lnTo>
                    <a:pt x="95927" y="12931"/>
                  </a:lnTo>
                  <a:lnTo>
                    <a:pt x="115682" y="16582"/>
                  </a:lnTo>
                  <a:lnTo>
                    <a:pt x="143933" y="16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30"/>
            <p:cNvSpPr/>
            <p:nvPr/>
          </p:nvSpPr>
          <p:spPr>
            <a:xfrm>
              <a:off x="2861743" y="5223933"/>
              <a:ext cx="186257" cy="270935"/>
            </a:xfrm>
            <a:custGeom>
              <a:avLst/>
              <a:gdLst/>
              <a:ahLst/>
              <a:cxnLst/>
              <a:rect l="0" t="0" r="0" b="0"/>
              <a:pathLst>
                <a:path w="186257" h="270935">
                  <a:moveTo>
                    <a:pt x="118524" y="0"/>
                  </a:moveTo>
                  <a:lnTo>
                    <a:pt x="135456" y="0"/>
                  </a:lnTo>
                  <a:lnTo>
                    <a:pt x="107118" y="0"/>
                  </a:lnTo>
                  <a:lnTo>
                    <a:pt x="105276" y="941"/>
                  </a:lnTo>
                  <a:lnTo>
                    <a:pt x="104047" y="2509"/>
                  </a:lnTo>
                  <a:lnTo>
                    <a:pt x="103228" y="4494"/>
                  </a:lnTo>
                  <a:lnTo>
                    <a:pt x="100801" y="5819"/>
                  </a:lnTo>
                  <a:lnTo>
                    <a:pt x="83259" y="8312"/>
                  </a:lnTo>
                  <a:lnTo>
                    <a:pt x="55582" y="8464"/>
                  </a:lnTo>
                  <a:lnTo>
                    <a:pt x="50411" y="10974"/>
                  </a:lnTo>
                  <a:lnTo>
                    <a:pt x="43921" y="15756"/>
                  </a:lnTo>
                  <a:lnTo>
                    <a:pt x="35174" y="16830"/>
                  </a:lnTo>
                  <a:lnTo>
                    <a:pt x="16924" y="16934"/>
                  </a:lnTo>
                  <a:lnTo>
                    <a:pt x="16924" y="29546"/>
                  </a:lnTo>
                  <a:lnTo>
                    <a:pt x="15983" y="30987"/>
                  </a:lnTo>
                  <a:lnTo>
                    <a:pt x="14415" y="31947"/>
                  </a:lnTo>
                  <a:lnTo>
                    <a:pt x="12429" y="32587"/>
                  </a:lnTo>
                  <a:lnTo>
                    <a:pt x="11105" y="33954"/>
                  </a:lnTo>
                  <a:lnTo>
                    <a:pt x="8561" y="41951"/>
                  </a:lnTo>
                  <a:lnTo>
                    <a:pt x="8458" y="57983"/>
                  </a:lnTo>
                  <a:lnTo>
                    <a:pt x="1168" y="66444"/>
                  </a:lnTo>
                  <a:lnTo>
                    <a:pt x="94" y="74911"/>
                  </a:lnTo>
                  <a:lnTo>
                    <a:pt x="0" y="83377"/>
                  </a:lnTo>
                  <a:lnTo>
                    <a:pt x="25010" y="109687"/>
                  </a:lnTo>
                  <a:lnTo>
                    <a:pt x="29773" y="109954"/>
                  </a:lnTo>
                  <a:lnTo>
                    <a:pt x="34551" y="112525"/>
                  </a:lnTo>
                  <a:lnTo>
                    <a:pt x="40788" y="117347"/>
                  </a:lnTo>
                  <a:lnTo>
                    <a:pt x="48780" y="118299"/>
                  </a:lnTo>
                  <a:lnTo>
                    <a:pt x="79978" y="119473"/>
                  </a:lnTo>
                  <a:lnTo>
                    <a:pt x="91207" y="125823"/>
                  </a:lnTo>
                  <a:lnTo>
                    <a:pt x="99504" y="132587"/>
                  </a:lnTo>
                  <a:lnTo>
                    <a:pt x="107453" y="134614"/>
                  </a:lnTo>
                  <a:lnTo>
                    <a:pt x="112976" y="135087"/>
                  </a:lnTo>
                  <a:lnTo>
                    <a:pt x="118567" y="137807"/>
                  </a:lnTo>
                  <a:lnTo>
                    <a:pt x="121375" y="139849"/>
                  </a:lnTo>
                  <a:lnTo>
                    <a:pt x="142967" y="144634"/>
                  </a:lnTo>
                  <a:lnTo>
                    <a:pt x="158198" y="157413"/>
                  </a:lnTo>
                  <a:lnTo>
                    <a:pt x="169356" y="162693"/>
                  </a:lnTo>
                  <a:lnTo>
                    <a:pt x="181792" y="173439"/>
                  </a:lnTo>
                  <a:lnTo>
                    <a:pt x="184272" y="178371"/>
                  </a:lnTo>
                  <a:lnTo>
                    <a:pt x="186141" y="190299"/>
                  </a:lnTo>
                  <a:lnTo>
                    <a:pt x="186256" y="222966"/>
                  </a:lnTo>
                  <a:lnTo>
                    <a:pt x="185316" y="224843"/>
                  </a:lnTo>
                  <a:lnTo>
                    <a:pt x="183748" y="226096"/>
                  </a:lnTo>
                  <a:lnTo>
                    <a:pt x="179498" y="228428"/>
                  </a:lnTo>
                  <a:lnTo>
                    <a:pt x="146511" y="258943"/>
                  </a:lnTo>
                  <a:lnTo>
                    <a:pt x="135410" y="264279"/>
                  </a:lnTo>
                  <a:lnTo>
                    <a:pt x="129792" y="267976"/>
                  </a:lnTo>
                  <a:lnTo>
                    <a:pt x="121340" y="270057"/>
                  </a:lnTo>
                  <a:lnTo>
                    <a:pt x="82148" y="270930"/>
                  </a:lnTo>
                  <a:lnTo>
                    <a:pt x="61278" y="270934"/>
                  </a:lnTo>
                  <a:lnTo>
                    <a:pt x="50313" y="264233"/>
                  </a:lnTo>
                  <a:lnTo>
                    <a:pt x="33857" y="262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 name="SMARTInkShape-Group18"/>
          <p:cNvGrpSpPr/>
          <p:nvPr/>
        </p:nvGrpSpPr>
        <p:grpSpPr>
          <a:xfrm>
            <a:off x="3115733" y="1684867"/>
            <a:ext cx="1007535" cy="4106334"/>
            <a:chOff x="3115733" y="1684867"/>
            <a:chExt cx="1007535" cy="4106334"/>
          </a:xfrm>
        </p:grpSpPr>
        <p:sp>
          <p:nvSpPr>
            <p:cNvPr id="44" name="SMARTInkShape-31"/>
            <p:cNvSpPr/>
            <p:nvPr/>
          </p:nvSpPr>
          <p:spPr>
            <a:xfrm>
              <a:off x="3285067" y="1837267"/>
              <a:ext cx="177801" cy="25401"/>
            </a:xfrm>
            <a:custGeom>
              <a:avLst/>
              <a:gdLst/>
              <a:ahLst/>
              <a:cxnLst/>
              <a:rect l="0" t="0" r="0" b="0"/>
              <a:pathLst>
                <a:path w="177801" h="25401">
                  <a:moveTo>
                    <a:pt x="0" y="25400"/>
                  </a:moveTo>
                  <a:lnTo>
                    <a:pt x="0" y="16936"/>
                  </a:lnTo>
                  <a:lnTo>
                    <a:pt x="39770" y="16933"/>
                  </a:lnTo>
                  <a:lnTo>
                    <a:pt x="45270" y="16933"/>
                  </a:lnTo>
                  <a:lnTo>
                    <a:pt x="50851" y="14424"/>
                  </a:lnTo>
                  <a:lnTo>
                    <a:pt x="57604" y="9643"/>
                  </a:lnTo>
                  <a:lnTo>
                    <a:pt x="65697" y="8699"/>
                  </a:lnTo>
                  <a:lnTo>
                    <a:pt x="90315" y="8475"/>
                  </a:lnTo>
                  <a:lnTo>
                    <a:pt x="115092" y="785"/>
                  </a:lnTo>
                  <a:lnTo>
                    <a:pt x="156884" y="6"/>
                  </a:lnTo>
                  <a:lnTo>
                    <a:pt x="1778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32"/>
            <p:cNvSpPr/>
            <p:nvPr/>
          </p:nvSpPr>
          <p:spPr>
            <a:xfrm>
              <a:off x="3293543" y="1938867"/>
              <a:ext cx="152391" cy="16934"/>
            </a:xfrm>
            <a:custGeom>
              <a:avLst/>
              <a:gdLst/>
              <a:ahLst/>
              <a:cxnLst/>
              <a:rect l="0" t="0" r="0" b="0"/>
              <a:pathLst>
                <a:path w="152391" h="16934">
                  <a:moveTo>
                    <a:pt x="8457" y="16933"/>
                  </a:moveTo>
                  <a:lnTo>
                    <a:pt x="94" y="16933"/>
                  </a:lnTo>
                  <a:lnTo>
                    <a:pt x="0" y="9643"/>
                  </a:lnTo>
                  <a:lnTo>
                    <a:pt x="937" y="9251"/>
                  </a:lnTo>
                  <a:lnTo>
                    <a:pt x="42384" y="8466"/>
                  </a:lnTo>
                  <a:lnTo>
                    <a:pt x="52794" y="8466"/>
                  </a:lnTo>
                  <a:lnTo>
                    <a:pt x="54948" y="7526"/>
                  </a:lnTo>
                  <a:lnTo>
                    <a:pt x="56385" y="5958"/>
                  </a:lnTo>
                  <a:lnTo>
                    <a:pt x="57342" y="3972"/>
                  </a:lnTo>
                  <a:lnTo>
                    <a:pt x="59862" y="2648"/>
                  </a:lnTo>
                  <a:lnTo>
                    <a:pt x="84280" y="155"/>
                  </a:lnTo>
                  <a:lnTo>
                    <a:pt x="123931" y="1"/>
                  </a:lnTo>
                  <a:lnTo>
                    <a:pt x="15239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33"/>
            <p:cNvSpPr/>
            <p:nvPr/>
          </p:nvSpPr>
          <p:spPr>
            <a:xfrm>
              <a:off x="3801533" y="1769534"/>
              <a:ext cx="194735" cy="160867"/>
            </a:xfrm>
            <a:custGeom>
              <a:avLst/>
              <a:gdLst/>
              <a:ahLst/>
              <a:cxnLst/>
              <a:rect l="0" t="0" r="0" b="0"/>
              <a:pathLst>
                <a:path w="194735" h="160867">
                  <a:moveTo>
                    <a:pt x="16934" y="16933"/>
                  </a:moveTo>
                  <a:lnTo>
                    <a:pt x="8467" y="8466"/>
                  </a:lnTo>
                  <a:lnTo>
                    <a:pt x="8467" y="37979"/>
                  </a:lnTo>
                  <a:lnTo>
                    <a:pt x="7526" y="39430"/>
                  </a:lnTo>
                  <a:lnTo>
                    <a:pt x="5958" y="40398"/>
                  </a:lnTo>
                  <a:lnTo>
                    <a:pt x="3972" y="41042"/>
                  </a:lnTo>
                  <a:lnTo>
                    <a:pt x="2648" y="42414"/>
                  </a:lnTo>
                  <a:lnTo>
                    <a:pt x="0" y="50799"/>
                  </a:lnTo>
                  <a:lnTo>
                    <a:pt x="0" y="46305"/>
                  </a:lnTo>
                  <a:lnTo>
                    <a:pt x="941" y="44981"/>
                  </a:lnTo>
                  <a:lnTo>
                    <a:pt x="2509" y="44098"/>
                  </a:lnTo>
                  <a:lnTo>
                    <a:pt x="7290" y="42681"/>
                  </a:lnTo>
                  <a:lnTo>
                    <a:pt x="7944" y="39979"/>
                  </a:lnTo>
                  <a:lnTo>
                    <a:pt x="8436" y="29729"/>
                  </a:lnTo>
                  <a:lnTo>
                    <a:pt x="9387" y="28286"/>
                  </a:lnTo>
                  <a:lnTo>
                    <a:pt x="10962" y="27324"/>
                  </a:lnTo>
                  <a:lnTo>
                    <a:pt x="15754" y="25779"/>
                  </a:lnTo>
                  <a:lnTo>
                    <a:pt x="16410" y="23060"/>
                  </a:lnTo>
                  <a:lnTo>
                    <a:pt x="16934" y="8499"/>
                  </a:lnTo>
                  <a:lnTo>
                    <a:pt x="57257" y="8466"/>
                  </a:lnTo>
                  <a:lnTo>
                    <a:pt x="98780" y="8466"/>
                  </a:lnTo>
                  <a:lnTo>
                    <a:pt x="112890" y="8466"/>
                  </a:lnTo>
                  <a:lnTo>
                    <a:pt x="118534" y="5957"/>
                  </a:lnTo>
                  <a:lnTo>
                    <a:pt x="121356" y="3971"/>
                  </a:lnTo>
                  <a:lnTo>
                    <a:pt x="134317" y="1176"/>
                  </a:lnTo>
                  <a:lnTo>
                    <a:pt x="174958" y="5"/>
                  </a:lnTo>
                  <a:lnTo>
                    <a:pt x="184592" y="0"/>
                  </a:lnTo>
                  <a:lnTo>
                    <a:pt x="194730" y="8462"/>
                  </a:lnTo>
                  <a:lnTo>
                    <a:pt x="194731" y="8463"/>
                  </a:lnTo>
                  <a:lnTo>
                    <a:pt x="194734" y="15755"/>
                  </a:lnTo>
                  <a:lnTo>
                    <a:pt x="193793" y="16148"/>
                  </a:lnTo>
                  <a:lnTo>
                    <a:pt x="190239" y="16584"/>
                  </a:lnTo>
                  <a:lnTo>
                    <a:pt x="188915" y="17641"/>
                  </a:lnTo>
                  <a:lnTo>
                    <a:pt x="186616" y="24192"/>
                  </a:lnTo>
                  <a:lnTo>
                    <a:pt x="183913" y="24863"/>
                  </a:lnTo>
                  <a:lnTo>
                    <a:pt x="181875" y="25042"/>
                  </a:lnTo>
                  <a:lnTo>
                    <a:pt x="180517" y="26102"/>
                  </a:lnTo>
                  <a:lnTo>
                    <a:pt x="179008" y="29788"/>
                  </a:lnTo>
                  <a:lnTo>
                    <a:pt x="173320" y="34562"/>
                  </a:lnTo>
                  <a:lnTo>
                    <a:pt x="146570" y="56684"/>
                  </a:lnTo>
                  <a:lnTo>
                    <a:pt x="139175" y="64982"/>
                  </a:lnTo>
                  <a:lnTo>
                    <a:pt x="133691" y="76214"/>
                  </a:lnTo>
                  <a:lnTo>
                    <a:pt x="129974" y="81850"/>
                  </a:lnTo>
                  <a:lnTo>
                    <a:pt x="126941" y="90312"/>
                  </a:lnTo>
                  <a:lnTo>
                    <a:pt x="112407" y="110066"/>
                  </a:lnTo>
                  <a:lnTo>
                    <a:pt x="110529" y="116860"/>
                  </a:lnTo>
                  <a:lnTo>
                    <a:pt x="104339" y="124962"/>
                  </a:lnTo>
                  <a:lnTo>
                    <a:pt x="102412" y="132876"/>
                  </a:lnTo>
                  <a:lnTo>
                    <a:pt x="101600" y="1608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34"/>
            <p:cNvSpPr/>
            <p:nvPr/>
          </p:nvSpPr>
          <p:spPr>
            <a:xfrm>
              <a:off x="3649133" y="1684867"/>
              <a:ext cx="474125" cy="347134"/>
            </a:xfrm>
            <a:custGeom>
              <a:avLst/>
              <a:gdLst/>
              <a:ahLst/>
              <a:cxnLst/>
              <a:rect l="0" t="0" r="0" b="0"/>
              <a:pathLst>
                <a:path w="474125" h="347134">
                  <a:moveTo>
                    <a:pt x="25400" y="42333"/>
                  </a:moveTo>
                  <a:lnTo>
                    <a:pt x="25400" y="33970"/>
                  </a:lnTo>
                  <a:lnTo>
                    <a:pt x="32690" y="33875"/>
                  </a:lnTo>
                  <a:lnTo>
                    <a:pt x="38013" y="29374"/>
                  </a:lnTo>
                  <a:lnTo>
                    <a:pt x="45431" y="27166"/>
                  </a:lnTo>
                  <a:lnTo>
                    <a:pt x="87134" y="25413"/>
                  </a:lnTo>
                  <a:lnTo>
                    <a:pt x="97053" y="24465"/>
                  </a:lnTo>
                  <a:lnTo>
                    <a:pt x="124100" y="17718"/>
                  </a:lnTo>
                  <a:lnTo>
                    <a:pt x="161027" y="14471"/>
                  </a:lnTo>
                  <a:lnTo>
                    <a:pt x="178982" y="9652"/>
                  </a:lnTo>
                  <a:lnTo>
                    <a:pt x="220290" y="8512"/>
                  </a:lnTo>
                  <a:lnTo>
                    <a:pt x="231492" y="7546"/>
                  </a:lnTo>
                  <a:lnTo>
                    <a:pt x="265295" y="786"/>
                  </a:lnTo>
                  <a:lnTo>
                    <a:pt x="307309" y="46"/>
                  </a:lnTo>
                  <a:lnTo>
                    <a:pt x="347935" y="2"/>
                  </a:lnTo>
                  <a:lnTo>
                    <a:pt x="385899" y="0"/>
                  </a:lnTo>
                  <a:lnTo>
                    <a:pt x="426054" y="0"/>
                  </a:lnTo>
                  <a:lnTo>
                    <a:pt x="465284" y="0"/>
                  </a:lnTo>
                  <a:lnTo>
                    <a:pt x="465553" y="4494"/>
                  </a:lnTo>
                  <a:lnTo>
                    <a:pt x="466532" y="5818"/>
                  </a:lnTo>
                  <a:lnTo>
                    <a:pt x="473782" y="8363"/>
                  </a:lnTo>
                  <a:lnTo>
                    <a:pt x="474124" y="21076"/>
                  </a:lnTo>
                  <a:lnTo>
                    <a:pt x="471621" y="25987"/>
                  </a:lnTo>
                  <a:lnTo>
                    <a:pt x="466843" y="32310"/>
                  </a:lnTo>
                  <a:lnTo>
                    <a:pt x="464959" y="40318"/>
                  </a:lnTo>
                  <a:lnTo>
                    <a:pt x="459917" y="48217"/>
                  </a:lnTo>
                  <a:lnTo>
                    <a:pt x="457737" y="59314"/>
                  </a:lnTo>
                  <a:lnTo>
                    <a:pt x="457558" y="62120"/>
                  </a:lnTo>
                  <a:lnTo>
                    <a:pt x="454851" y="67747"/>
                  </a:lnTo>
                  <a:lnTo>
                    <a:pt x="451452" y="73384"/>
                  </a:lnTo>
                  <a:lnTo>
                    <a:pt x="449271" y="84667"/>
                  </a:lnTo>
                  <a:lnTo>
                    <a:pt x="449092" y="87489"/>
                  </a:lnTo>
                  <a:lnTo>
                    <a:pt x="446384" y="93133"/>
                  </a:lnTo>
                  <a:lnTo>
                    <a:pt x="444345" y="95956"/>
                  </a:lnTo>
                  <a:lnTo>
                    <a:pt x="441475" y="108917"/>
                  </a:lnTo>
                  <a:lnTo>
                    <a:pt x="440281" y="150588"/>
                  </a:lnTo>
                  <a:lnTo>
                    <a:pt x="440267" y="192397"/>
                  </a:lnTo>
                  <a:lnTo>
                    <a:pt x="441208" y="225843"/>
                  </a:lnTo>
                  <a:lnTo>
                    <a:pt x="454320" y="265208"/>
                  </a:lnTo>
                  <a:lnTo>
                    <a:pt x="456947" y="290608"/>
                  </a:lnTo>
                  <a:lnTo>
                    <a:pt x="457200" y="330718"/>
                  </a:lnTo>
                  <a:lnTo>
                    <a:pt x="457200" y="333368"/>
                  </a:lnTo>
                  <a:lnTo>
                    <a:pt x="456259" y="335134"/>
                  </a:lnTo>
                  <a:lnTo>
                    <a:pt x="454692" y="336311"/>
                  </a:lnTo>
                  <a:lnTo>
                    <a:pt x="449911" y="338201"/>
                  </a:lnTo>
                  <a:lnTo>
                    <a:pt x="449257" y="340968"/>
                  </a:lnTo>
                  <a:lnTo>
                    <a:pt x="448765" y="346772"/>
                  </a:lnTo>
                  <a:lnTo>
                    <a:pt x="435781" y="347133"/>
                  </a:lnTo>
                  <a:lnTo>
                    <a:pt x="431061" y="344624"/>
                  </a:lnTo>
                  <a:lnTo>
                    <a:pt x="424860" y="339843"/>
                  </a:lnTo>
                  <a:lnTo>
                    <a:pt x="416876" y="338899"/>
                  </a:lnTo>
                  <a:lnTo>
                    <a:pt x="394866" y="337746"/>
                  </a:lnTo>
                  <a:lnTo>
                    <a:pt x="378518" y="331379"/>
                  </a:lnTo>
                  <a:lnTo>
                    <a:pt x="338460" y="330246"/>
                  </a:lnTo>
                  <a:lnTo>
                    <a:pt x="299144" y="330202"/>
                  </a:lnTo>
                  <a:lnTo>
                    <a:pt x="259644" y="330200"/>
                  </a:lnTo>
                  <a:lnTo>
                    <a:pt x="220134" y="330200"/>
                  </a:lnTo>
                  <a:lnTo>
                    <a:pt x="180623" y="330200"/>
                  </a:lnTo>
                  <a:lnTo>
                    <a:pt x="141111" y="330200"/>
                  </a:lnTo>
                  <a:lnTo>
                    <a:pt x="100451" y="330200"/>
                  </a:lnTo>
                  <a:lnTo>
                    <a:pt x="61620" y="330200"/>
                  </a:lnTo>
                  <a:lnTo>
                    <a:pt x="19448" y="330200"/>
                  </a:lnTo>
                  <a:lnTo>
                    <a:pt x="18610" y="330200"/>
                  </a:lnTo>
                  <a:lnTo>
                    <a:pt x="1212" y="314474"/>
                  </a:lnTo>
                  <a:lnTo>
                    <a:pt x="359" y="309130"/>
                  </a:lnTo>
                  <a:lnTo>
                    <a:pt x="1" y="268108"/>
                  </a:lnTo>
                  <a:lnTo>
                    <a:pt x="0" y="259643"/>
                  </a:lnTo>
                  <a:lnTo>
                    <a:pt x="2509" y="253999"/>
                  </a:lnTo>
                  <a:lnTo>
                    <a:pt x="4495" y="251177"/>
                  </a:lnTo>
                  <a:lnTo>
                    <a:pt x="7290" y="238216"/>
                  </a:lnTo>
                  <a:lnTo>
                    <a:pt x="9387" y="197468"/>
                  </a:lnTo>
                  <a:lnTo>
                    <a:pt x="22519" y="158125"/>
                  </a:lnTo>
                  <a:lnTo>
                    <a:pt x="27740" y="128935"/>
                  </a:lnTo>
                  <a:lnTo>
                    <a:pt x="31144" y="122215"/>
                  </a:lnTo>
                  <a:lnTo>
                    <a:pt x="33329" y="107727"/>
                  </a:lnTo>
                  <a:lnTo>
                    <a:pt x="34569" y="98679"/>
                  </a:lnTo>
                  <a:lnTo>
                    <a:pt x="41125" y="82203"/>
                  </a:lnTo>
                  <a:lnTo>
                    <a:pt x="43036" y="70626"/>
                  </a:lnTo>
                  <a:lnTo>
                    <a:pt x="50800" y="592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35"/>
            <p:cNvSpPr/>
            <p:nvPr/>
          </p:nvSpPr>
          <p:spPr>
            <a:xfrm>
              <a:off x="3200400" y="2404539"/>
              <a:ext cx="127001" cy="8462"/>
            </a:xfrm>
            <a:custGeom>
              <a:avLst/>
              <a:gdLst/>
              <a:ahLst/>
              <a:cxnLst/>
              <a:rect l="0" t="0" r="0" b="0"/>
              <a:pathLst>
                <a:path w="127001" h="8462">
                  <a:moveTo>
                    <a:pt x="0" y="8461"/>
                  </a:moveTo>
                  <a:lnTo>
                    <a:pt x="15408" y="8461"/>
                  </a:lnTo>
                  <a:lnTo>
                    <a:pt x="23391" y="2642"/>
                  </a:lnTo>
                  <a:lnTo>
                    <a:pt x="31285" y="779"/>
                  </a:lnTo>
                  <a:lnTo>
                    <a:pt x="72595" y="0"/>
                  </a:lnTo>
                  <a:lnTo>
                    <a:pt x="107380" y="935"/>
                  </a:lnTo>
                  <a:lnTo>
                    <a:pt x="127000" y="84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36"/>
            <p:cNvSpPr/>
            <p:nvPr/>
          </p:nvSpPr>
          <p:spPr>
            <a:xfrm>
              <a:off x="3208897" y="2481911"/>
              <a:ext cx="135437" cy="15757"/>
            </a:xfrm>
            <a:custGeom>
              <a:avLst/>
              <a:gdLst/>
              <a:ahLst/>
              <a:cxnLst/>
              <a:rect l="0" t="0" r="0" b="0"/>
              <a:pathLst>
                <a:path w="135437" h="15757">
                  <a:moveTo>
                    <a:pt x="8436" y="15756"/>
                  </a:moveTo>
                  <a:lnTo>
                    <a:pt x="0" y="15756"/>
                  </a:lnTo>
                  <a:lnTo>
                    <a:pt x="7262" y="15756"/>
                  </a:lnTo>
                  <a:lnTo>
                    <a:pt x="14964" y="9937"/>
                  </a:lnTo>
                  <a:lnTo>
                    <a:pt x="22809" y="8073"/>
                  </a:lnTo>
                  <a:lnTo>
                    <a:pt x="65039" y="7295"/>
                  </a:lnTo>
                  <a:lnTo>
                    <a:pt x="78934" y="6350"/>
                  </a:lnTo>
                  <a:lnTo>
                    <a:pt x="95546" y="0"/>
                  </a:lnTo>
                  <a:lnTo>
                    <a:pt x="135436" y="72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37"/>
            <p:cNvSpPr/>
            <p:nvPr/>
          </p:nvSpPr>
          <p:spPr>
            <a:xfrm>
              <a:off x="3691467" y="2328333"/>
              <a:ext cx="185906" cy="194724"/>
            </a:xfrm>
            <a:custGeom>
              <a:avLst/>
              <a:gdLst/>
              <a:ahLst/>
              <a:cxnLst/>
              <a:rect l="0" t="0" r="0" b="0"/>
              <a:pathLst>
                <a:path w="185906" h="194724">
                  <a:moveTo>
                    <a:pt x="16933" y="0"/>
                  </a:moveTo>
                  <a:lnTo>
                    <a:pt x="16933" y="39752"/>
                  </a:lnTo>
                  <a:lnTo>
                    <a:pt x="16933" y="45263"/>
                  </a:lnTo>
                  <a:lnTo>
                    <a:pt x="14424" y="50848"/>
                  </a:lnTo>
                  <a:lnTo>
                    <a:pt x="11114" y="56466"/>
                  </a:lnTo>
                  <a:lnTo>
                    <a:pt x="8990" y="67738"/>
                  </a:lnTo>
                  <a:lnTo>
                    <a:pt x="8815" y="70559"/>
                  </a:lnTo>
                  <a:lnTo>
                    <a:pt x="6113" y="76202"/>
                  </a:lnTo>
                  <a:lnTo>
                    <a:pt x="2716" y="81845"/>
                  </a:lnTo>
                  <a:lnTo>
                    <a:pt x="536" y="93134"/>
                  </a:lnTo>
                  <a:lnTo>
                    <a:pt x="1" y="135467"/>
                  </a:lnTo>
                  <a:lnTo>
                    <a:pt x="0" y="146756"/>
                  </a:lnTo>
                  <a:lnTo>
                    <a:pt x="2508" y="152400"/>
                  </a:lnTo>
                  <a:lnTo>
                    <a:pt x="32301" y="184698"/>
                  </a:lnTo>
                  <a:lnTo>
                    <a:pt x="48309" y="193419"/>
                  </a:lnTo>
                  <a:lnTo>
                    <a:pt x="87410" y="194723"/>
                  </a:lnTo>
                  <a:lnTo>
                    <a:pt x="104580" y="193791"/>
                  </a:lnTo>
                  <a:lnTo>
                    <a:pt x="121004" y="187443"/>
                  </a:lnTo>
                  <a:lnTo>
                    <a:pt x="133515" y="185559"/>
                  </a:lnTo>
                  <a:lnTo>
                    <a:pt x="149541" y="179008"/>
                  </a:lnTo>
                  <a:lnTo>
                    <a:pt x="169442" y="163203"/>
                  </a:lnTo>
                  <a:lnTo>
                    <a:pt x="172228" y="162424"/>
                  </a:lnTo>
                  <a:lnTo>
                    <a:pt x="174085" y="160964"/>
                  </a:lnTo>
                  <a:lnTo>
                    <a:pt x="185046" y="145226"/>
                  </a:lnTo>
                  <a:lnTo>
                    <a:pt x="185905" y="139822"/>
                  </a:lnTo>
                  <a:lnTo>
                    <a:pt x="183597" y="134894"/>
                  </a:lnTo>
                  <a:lnTo>
                    <a:pt x="178944" y="128560"/>
                  </a:lnTo>
                  <a:lnTo>
                    <a:pt x="178139" y="122968"/>
                  </a:lnTo>
                  <a:lnTo>
                    <a:pt x="176145" y="121490"/>
                  </a:lnTo>
                  <a:lnTo>
                    <a:pt x="161933" y="116609"/>
                  </a:lnTo>
                  <a:lnTo>
                    <a:pt x="154283" y="111359"/>
                  </a:lnTo>
                  <a:lnTo>
                    <a:pt x="115354" y="110073"/>
                  </a:lnTo>
                  <a:lnTo>
                    <a:pt x="81734" y="111008"/>
                  </a:lnTo>
                  <a:lnTo>
                    <a:pt x="59425" y="120519"/>
                  </a:lnTo>
                  <a:lnTo>
                    <a:pt x="45176" y="131965"/>
                  </a:lnTo>
                  <a:lnTo>
                    <a:pt x="39520" y="133911"/>
                  </a:lnTo>
                  <a:lnTo>
                    <a:pt x="37635" y="135370"/>
                  </a:lnTo>
                  <a:lnTo>
                    <a:pt x="34042" y="140978"/>
                  </a:lnTo>
                  <a:lnTo>
                    <a:pt x="29868" y="142620"/>
                  </a:lnTo>
                  <a:lnTo>
                    <a:pt x="28378" y="143999"/>
                  </a:lnTo>
                  <a:lnTo>
                    <a:pt x="26724" y="148039"/>
                  </a:lnTo>
                  <a:lnTo>
                    <a:pt x="25400" y="177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38"/>
            <p:cNvSpPr/>
            <p:nvPr/>
          </p:nvSpPr>
          <p:spPr>
            <a:xfrm>
              <a:off x="3462901" y="2243667"/>
              <a:ext cx="516433" cy="397925"/>
            </a:xfrm>
            <a:custGeom>
              <a:avLst/>
              <a:gdLst/>
              <a:ahLst/>
              <a:cxnLst/>
              <a:rect l="0" t="0" r="0" b="0"/>
              <a:pathLst>
                <a:path w="516433" h="397925">
                  <a:moveTo>
                    <a:pt x="84632" y="16933"/>
                  </a:moveTo>
                  <a:lnTo>
                    <a:pt x="124215" y="16933"/>
                  </a:lnTo>
                  <a:lnTo>
                    <a:pt x="163307" y="16933"/>
                  </a:lnTo>
                  <a:lnTo>
                    <a:pt x="204453" y="16933"/>
                  </a:lnTo>
                  <a:lnTo>
                    <a:pt x="240095" y="15992"/>
                  </a:lnTo>
                  <a:lnTo>
                    <a:pt x="272678" y="8989"/>
                  </a:lnTo>
                  <a:lnTo>
                    <a:pt x="311623" y="8512"/>
                  </a:lnTo>
                  <a:lnTo>
                    <a:pt x="341243" y="7532"/>
                  </a:lnTo>
                  <a:lnTo>
                    <a:pt x="382107" y="349"/>
                  </a:lnTo>
                  <a:lnTo>
                    <a:pt x="420945" y="13"/>
                  </a:lnTo>
                  <a:lnTo>
                    <a:pt x="459598" y="0"/>
                  </a:lnTo>
                  <a:lnTo>
                    <a:pt x="501296" y="0"/>
                  </a:lnTo>
                  <a:lnTo>
                    <a:pt x="512344" y="0"/>
                  </a:lnTo>
                  <a:lnTo>
                    <a:pt x="513707" y="940"/>
                  </a:lnTo>
                  <a:lnTo>
                    <a:pt x="514616" y="2508"/>
                  </a:lnTo>
                  <a:lnTo>
                    <a:pt x="516326" y="8117"/>
                  </a:lnTo>
                  <a:lnTo>
                    <a:pt x="516432" y="45268"/>
                  </a:lnTo>
                  <a:lnTo>
                    <a:pt x="513924" y="50850"/>
                  </a:lnTo>
                  <a:lnTo>
                    <a:pt x="510614" y="56466"/>
                  </a:lnTo>
                  <a:lnTo>
                    <a:pt x="508489" y="67737"/>
                  </a:lnTo>
                  <a:lnTo>
                    <a:pt x="507045" y="91252"/>
                  </a:lnTo>
                  <a:lnTo>
                    <a:pt x="500678" y="111712"/>
                  </a:lnTo>
                  <a:lnTo>
                    <a:pt x="499530" y="150871"/>
                  </a:lnTo>
                  <a:lnTo>
                    <a:pt x="499499" y="191992"/>
                  </a:lnTo>
                  <a:lnTo>
                    <a:pt x="500440" y="222269"/>
                  </a:lnTo>
                  <a:lnTo>
                    <a:pt x="506200" y="238882"/>
                  </a:lnTo>
                  <a:lnTo>
                    <a:pt x="508838" y="275533"/>
                  </a:lnTo>
                  <a:lnTo>
                    <a:pt x="513764" y="285675"/>
                  </a:lnTo>
                  <a:lnTo>
                    <a:pt x="516363" y="326352"/>
                  </a:lnTo>
                  <a:lnTo>
                    <a:pt x="516432" y="366885"/>
                  </a:lnTo>
                  <a:lnTo>
                    <a:pt x="516432" y="379676"/>
                  </a:lnTo>
                  <a:lnTo>
                    <a:pt x="515491" y="380117"/>
                  </a:lnTo>
                  <a:lnTo>
                    <a:pt x="511938" y="380608"/>
                  </a:lnTo>
                  <a:lnTo>
                    <a:pt x="510614" y="381679"/>
                  </a:lnTo>
                  <a:lnTo>
                    <a:pt x="508314" y="388255"/>
                  </a:lnTo>
                  <a:lnTo>
                    <a:pt x="505612" y="388928"/>
                  </a:lnTo>
                  <a:lnTo>
                    <a:pt x="499605" y="389457"/>
                  </a:lnTo>
                  <a:lnTo>
                    <a:pt x="492218" y="396755"/>
                  </a:lnTo>
                  <a:lnTo>
                    <a:pt x="486889" y="397584"/>
                  </a:lnTo>
                  <a:lnTo>
                    <a:pt x="467270" y="397924"/>
                  </a:lnTo>
                  <a:lnTo>
                    <a:pt x="459196" y="392113"/>
                  </a:lnTo>
                  <a:lnTo>
                    <a:pt x="453992" y="390642"/>
                  </a:lnTo>
                  <a:lnTo>
                    <a:pt x="426886" y="388595"/>
                  </a:lnTo>
                  <a:lnTo>
                    <a:pt x="414983" y="382778"/>
                  </a:lnTo>
                  <a:lnTo>
                    <a:pt x="374791" y="374345"/>
                  </a:lnTo>
                  <a:lnTo>
                    <a:pt x="362203" y="370561"/>
                  </a:lnTo>
                  <a:lnTo>
                    <a:pt x="351930" y="366953"/>
                  </a:lnTo>
                  <a:lnTo>
                    <a:pt x="313185" y="357534"/>
                  </a:lnTo>
                  <a:lnTo>
                    <a:pt x="279361" y="353261"/>
                  </a:lnTo>
                  <a:lnTo>
                    <a:pt x="259922" y="348949"/>
                  </a:lnTo>
                  <a:lnTo>
                    <a:pt x="238797" y="345162"/>
                  </a:lnTo>
                  <a:lnTo>
                    <a:pt x="220622" y="340591"/>
                  </a:lnTo>
                  <a:lnTo>
                    <a:pt x="180618" y="338779"/>
                  </a:lnTo>
                  <a:lnTo>
                    <a:pt x="152197" y="337748"/>
                  </a:lnTo>
                  <a:lnTo>
                    <a:pt x="110188" y="330724"/>
                  </a:lnTo>
                  <a:lnTo>
                    <a:pt x="70530" y="330231"/>
                  </a:lnTo>
                  <a:lnTo>
                    <a:pt x="48439" y="330203"/>
                  </a:lnTo>
                  <a:lnTo>
                    <a:pt x="13835" y="321837"/>
                  </a:lnTo>
                  <a:lnTo>
                    <a:pt x="12035" y="320861"/>
                  </a:lnTo>
                  <a:lnTo>
                    <a:pt x="10834" y="319270"/>
                  </a:lnTo>
                  <a:lnTo>
                    <a:pt x="10033" y="317269"/>
                  </a:lnTo>
                  <a:lnTo>
                    <a:pt x="8559" y="315935"/>
                  </a:lnTo>
                  <a:lnTo>
                    <a:pt x="4412" y="314452"/>
                  </a:lnTo>
                  <a:lnTo>
                    <a:pt x="2930" y="313116"/>
                  </a:lnTo>
                  <a:lnTo>
                    <a:pt x="356" y="306081"/>
                  </a:lnTo>
                  <a:lnTo>
                    <a:pt x="0" y="293128"/>
                  </a:lnTo>
                  <a:lnTo>
                    <a:pt x="2489" y="287696"/>
                  </a:lnTo>
                  <a:lnTo>
                    <a:pt x="5791" y="282146"/>
                  </a:lnTo>
                  <a:lnTo>
                    <a:pt x="8591" y="273733"/>
                  </a:lnTo>
                  <a:lnTo>
                    <a:pt x="23032" y="253998"/>
                  </a:lnTo>
                  <a:lnTo>
                    <a:pt x="25269" y="248355"/>
                  </a:lnTo>
                  <a:lnTo>
                    <a:pt x="30877" y="239888"/>
                  </a:lnTo>
                  <a:lnTo>
                    <a:pt x="44233" y="203723"/>
                  </a:lnTo>
                  <a:lnTo>
                    <a:pt x="46411" y="200726"/>
                  </a:lnTo>
                  <a:lnTo>
                    <a:pt x="48830" y="192380"/>
                  </a:lnTo>
                  <a:lnTo>
                    <a:pt x="50846" y="183339"/>
                  </a:lnTo>
                  <a:lnTo>
                    <a:pt x="56329" y="172019"/>
                  </a:lnTo>
                  <a:lnTo>
                    <a:pt x="60098" y="132723"/>
                  </a:lnTo>
                  <a:lnTo>
                    <a:pt x="65919" y="116597"/>
                  </a:lnTo>
                  <a:lnTo>
                    <a:pt x="67678" y="78157"/>
                  </a:lnTo>
                  <a:lnTo>
                    <a:pt x="67696" y="62126"/>
                  </a:lnTo>
                  <a:lnTo>
                    <a:pt x="70207" y="58028"/>
                  </a:lnTo>
                  <a:lnTo>
                    <a:pt x="76166" y="50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39"/>
            <p:cNvSpPr/>
            <p:nvPr/>
          </p:nvSpPr>
          <p:spPr>
            <a:xfrm>
              <a:off x="3183467" y="2946497"/>
              <a:ext cx="135467" cy="8371"/>
            </a:xfrm>
            <a:custGeom>
              <a:avLst/>
              <a:gdLst/>
              <a:ahLst/>
              <a:cxnLst/>
              <a:rect l="0" t="0" r="0" b="0"/>
              <a:pathLst>
                <a:path w="135467" h="8371">
                  <a:moveTo>
                    <a:pt x="0" y="8370"/>
                  </a:moveTo>
                  <a:lnTo>
                    <a:pt x="39538" y="8370"/>
                  </a:lnTo>
                  <a:lnTo>
                    <a:pt x="53626" y="8370"/>
                  </a:lnTo>
                  <a:lnTo>
                    <a:pt x="59268" y="5861"/>
                  </a:lnTo>
                  <a:lnTo>
                    <a:pt x="62089" y="3875"/>
                  </a:lnTo>
                  <a:lnTo>
                    <a:pt x="64911" y="3491"/>
                  </a:lnTo>
                  <a:lnTo>
                    <a:pt x="79022" y="7541"/>
                  </a:lnTo>
                  <a:lnTo>
                    <a:pt x="81844" y="6877"/>
                  </a:lnTo>
                  <a:lnTo>
                    <a:pt x="93133" y="1559"/>
                  </a:lnTo>
                  <a:lnTo>
                    <a:pt x="112889" y="0"/>
                  </a:lnTo>
                  <a:lnTo>
                    <a:pt x="135466" y="83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40"/>
            <p:cNvSpPr/>
            <p:nvPr/>
          </p:nvSpPr>
          <p:spPr>
            <a:xfrm>
              <a:off x="3175000" y="3031067"/>
              <a:ext cx="169334" cy="1"/>
            </a:xfrm>
            <a:custGeom>
              <a:avLst/>
              <a:gdLst/>
              <a:ahLst/>
              <a:cxnLst/>
              <a:rect l="0" t="0" r="0" b="0"/>
              <a:pathLst>
                <a:path w="169334" h="1">
                  <a:moveTo>
                    <a:pt x="0" y="0"/>
                  </a:moveTo>
                  <a:lnTo>
                    <a:pt x="41097" y="0"/>
                  </a:lnTo>
                  <a:lnTo>
                    <a:pt x="83146" y="0"/>
                  </a:lnTo>
                  <a:lnTo>
                    <a:pt x="125389" y="0"/>
                  </a:lnTo>
                  <a:lnTo>
                    <a:pt x="1693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41"/>
            <p:cNvSpPr/>
            <p:nvPr/>
          </p:nvSpPr>
          <p:spPr>
            <a:xfrm>
              <a:off x="3623733" y="2844800"/>
              <a:ext cx="160868" cy="186268"/>
            </a:xfrm>
            <a:custGeom>
              <a:avLst/>
              <a:gdLst/>
              <a:ahLst/>
              <a:cxnLst/>
              <a:rect l="0" t="0" r="0" b="0"/>
              <a:pathLst>
                <a:path w="160868" h="186268">
                  <a:moveTo>
                    <a:pt x="143934" y="0"/>
                  </a:moveTo>
                  <a:lnTo>
                    <a:pt x="152052" y="0"/>
                  </a:lnTo>
                  <a:lnTo>
                    <a:pt x="145080" y="0"/>
                  </a:lnTo>
                  <a:lnTo>
                    <a:pt x="144698" y="941"/>
                  </a:lnTo>
                  <a:lnTo>
                    <a:pt x="144274" y="4495"/>
                  </a:lnTo>
                  <a:lnTo>
                    <a:pt x="143220" y="5819"/>
                  </a:lnTo>
                  <a:lnTo>
                    <a:pt x="139540" y="7290"/>
                  </a:lnTo>
                  <a:lnTo>
                    <a:pt x="98774" y="8464"/>
                  </a:lnTo>
                  <a:lnTo>
                    <a:pt x="93132" y="10974"/>
                  </a:lnTo>
                  <a:lnTo>
                    <a:pt x="90310" y="12961"/>
                  </a:lnTo>
                  <a:lnTo>
                    <a:pt x="77350" y="15756"/>
                  </a:lnTo>
                  <a:lnTo>
                    <a:pt x="36710" y="16927"/>
                  </a:lnTo>
                  <a:lnTo>
                    <a:pt x="9791" y="16933"/>
                  </a:lnTo>
                  <a:lnTo>
                    <a:pt x="0" y="25400"/>
                  </a:lnTo>
                  <a:lnTo>
                    <a:pt x="0" y="65936"/>
                  </a:lnTo>
                  <a:lnTo>
                    <a:pt x="0" y="96336"/>
                  </a:lnTo>
                  <a:lnTo>
                    <a:pt x="941" y="98091"/>
                  </a:lnTo>
                  <a:lnTo>
                    <a:pt x="2509" y="99260"/>
                  </a:lnTo>
                  <a:lnTo>
                    <a:pt x="7290" y="101137"/>
                  </a:lnTo>
                  <a:lnTo>
                    <a:pt x="7944" y="103903"/>
                  </a:lnTo>
                  <a:lnTo>
                    <a:pt x="8464" y="118153"/>
                  </a:lnTo>
                  <a:lnTo>
                    <a:pt x="23875" y="118524"/>
                  </a:lnTo>
                  <a:lnTo>
                    <a:pt x="41041" y="102880"/>
                  </a:lnTo>
                  <a:lnTo>
                    <a:pt x="46445" y="101979"/>
                  </a:lnTo>
                  <a:lnTo>
                    <a:pt x="54005" y="101712"/>
                  </a:lnTo>
                  <a:lnTo>
                    <a:pt x="59437" y="99141"/>
                  </a:lnTo>
                  <a:lnTo>
                    <a:pt x="64987" y="95804"/>
                  </a:lnTo>
                  <a:lnTo>
                    <a:pt x="76215" y="93661"/>
                  </a:lnTo>
                  <a:lnTo>
                    <a:pt x="79032" y="93485"/>
                  </a:lnTo>
                  <a:lnTo>
                    <a:pt x="84671" y="90781"/>
                  </a:lnTo>
                  <a:lnTo>
                    <a:pt x="90314" y="87384"/>
                  </a:lnTo>
                  <a:lnTo>
                    <a:pt x="101601" y="85203"/>
                  </a:lnTo>
                  <a:lnTo>
                    <a:pt x="139148" y="84667"/>
                  </a:lnTo>
                  <a:lnTo>
                    <a:pt x="140743" y="85608"/>
                  </a:lnTo>
                  <a:lnTo>
                    <a:pt x="141807" y="87175"/>
                  </a:lnTo>
                  <a:lnTo>
                    <a:pt x="142516" y="89161"/>
                  </a:lnTo>
                  <a:lnTo>
                    <a:pt x="143929" y="90485"/>
                  </a:lnTo>
                  <a:lnTo>
                    <a:pt x="148008" y="91956"/>
                  </a:lnTo>
                  <a:lnTo>
                    <a:pt x="155594" y="92784"/>
                  </a:lnTo>
                  <a:lnTo>
                    <a:pt x="157351" y="93842"/>
                  </a:lnTo>
                  <a:lnTo>
                    <a:pt x="158523" y="95487"/>
                  </a:lnTo>
                  <a:lnTo>
                    <a:pt x="160404" y="100393"/>
                  </a:lnTo>
                  <a:lnTo>
                    <a:pt x="160867" y="138395"/>
                  </a:lnTo>
                  <a:lnTo>
                    <a:pt x="158358" y="143981"/>
                  </a:lnTo>
                  <a:lnTo>
                    <a:pt x="156372" y="146787"/>
                  </a:lnTo>
                  <a:lnTo>
                    <a:pt x="151657" y="149906"/>
                  </a:lnTo>
                  <a:lnTo>
                    <a:pt x="149083" y="150737"/>
                  </a:lnTo>
                  <a:lnTo>
                    <a:pt x="147366" y="152232"/>
                  </a:lnTo>
                  <a:lnTo>
                    <a:pt x="139891" y="164039"/>
                  </a:lnTo>
                  <a:lnTo>
                    <a:pt x="132416" y="166980"/>
                  </a:lnTo>
                  <a:lnTo>
                    <a:pt x="127789" y="167764"/>
                  </a:lnTo>
                  <a:lnTo>
                    <a:pt x="124704" y="169228"/>
                  </a:lnTo>
                  <a:lnTo>
                    <a:pt x="122647" y="171145"/>
                  </a:lnTo>
                  <a:lnTo>
                    <a:pt x="121276" y="173363"/>
                  </a:lnTo>
                  <a:lnTo>
                    <a:pt x="119421" y="174842"/>
                  </a:lnTo>
                  <a:lnTo>
                    <a:pt x="94786" y="184328"/>
                  </a:lnTo>
                  <a:lnTo>
                    <a:pt x="53486" y="186244"/>
                  </a:lnTo>
                  <a:lnTo>
                    <a:pt x="8467" y="186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42"/>
            <p:cNvSpPr/>
            <p:nvPr/>
          </p:nvSpPr>
          <p:spPr>
            <a:xfrm>
              <a:off x="3445937" y="2777067"/>
              <a:ext cx="491064" cy="389467"/>
            </a:xfrm>
            <a:custGeom>
              <a:avLst/>
              <a:gdLst/>
              <a:ahLst/>
              <a:cxnLst/>
              <a:rect l="0" t="0" r="0" b="0"/>
              <a:pathLst>
                <a:path w="491064" h="389467">
                  <a:moveTo>
                    <a:pt x="50796" y="16933"/>
                  </a:moveTo>
                  <a:lnTo>
                    <a:pt x="50796" y="8815"/>
                  </a:lnTo>
                  <a:lnTo>
                    <a:pt x="92014" y="8466"/>
                  </a:lnTo>
                  <a:lnTo>
                    <a:pt x="99846" y="5958"/>
                  </a:lnTo>
                  <a:lnTo>
                    <a:pt x="106463" y="2648"/>
                  </a:lnTo>
                  <a:lnTo>
                    <a:pt x="120885" y="523"/>
                  </a:lnTo>
                  <a:lnTo>
                    <a:pt x="158179" y="30"/>
                  </a:lnTo>
                  <a:lnTo>
                    <a:pt x="197560" y="1"/>
                  </a:lnTo>
                  <a:lnTo>
                    <a:pt x="237063" y="0"/>
                  </a:lnTo>
                  <a:lnTo>
                    <a:pt x="276574" y="0"/>
                  </a:lnTo>
                  <a:lnTo>
                    <a:pt x="317731" y="0"/>
                  </a:lnTo>
                  <a:lnTo>
                    <a:pt x="357165" y="0"/>
                  </a:lnTo>
                  <a:lnTo>
                    <a:pt x="395635" y="0"/>
                  </a:lnTo>
                  <a:lnTo>
                    <a:pt x="433180" y="0"/>
                  </a:lnTo>
                  <a:lnTo>
                    <a:pt x="442759" y="940"/>
                  </a:lnTo>
                  <a:lnTo>
                    <a:pt x="459604" y="7289"/>
                  </a:lnTo>
                  <a:lnTo>
                    <a:pt x="471226" y="9175"/>
                  </a:lnTo>
                  <a:lnTo>
                    <a:pt x="482580" y="15122"/>
                  </a:lnTo>
                  <a:lnTo>
                    <a:pt x="490567" y="16827"/>
                  </a:lnTo>
                  <a:lnTo>
                    <a:pt x="491063" y="45619"/>
                  </a:lnTo>
                  <a:lnTo>
                    <a:pt x="490122" y="47346"/>
                  </a:lnTo>
                  <a:lnTo>
                    <a:pt x="488555" y="48498"/>
                  </a:lnTo>
                  <a:lnTo>
                    <a:pt x="486568" y="49265"/>
                  </a:lnTo>
                  <a:lnTo>
                    <a:pt x="485244" y="50718"/>
                  </a:lnTo>
                  <a:lnTo>
                    <a:pt x="483774" y="54839"/>
                  </a:lnTo>
                  <a:lnTo>
                    <a:pt x="481888" y="65151"/>
                  </a:lnTo>
                  <a:lnTo>
                    <a:pt x="475337" y="74559"/>
                  </a:lnTo>
                  <a:lnTo>
                    <a:pt x="474144" y="112466"/>
                  </a:lnTo>
                  <a:lnTo>
                    <a:pt x="474130" y="151145"/>
                  </a:lnTo>
                  <a:lnTo>
                    <a:pt x="474130" y="192300"/>
                  </a:lnTo>
                  <a:lnTo>
                    <a:pt x="474130" y="233368"/>
                  </a:lnTo>
                  <a:lnTo>
                    <a:pt x="474130" y="264077"/>
                  </a:lnTo>
                  <a:lnTo>
                    <a:pt x="476638" y="270394"/>
                  </a:lnTo>
                  <a:lnTo>
                    <a:pt x="478624" y="273396"/>
                  </a:lnTo>
                  <a:lnTo>
                    <a:pt x="481419" y="286610"/>
                  </a:lnTo>
                  <a:lnTo>
                    <a:pt x="483517" y="319781"/>
                  </a:lnTo>
                  <a:lnTo>
                    <a:pt x="490277" y="343520"/>
                  </a:lnTo>
                  <a:lnTo>
                    <a:pt x="491063" y="385029"/>
                  </a:lnTo>
                  <a:lnTo>
                    <a:pt x="491063" y="388151"/>
                  </a:lnTo>
                  <a:lnTo>
                    <a:pt x="490122" y="388590"/>
                  </a:lnTo>
                  <a:lnTo>
                    <a:pt x="448679" y="389466"/>
                  </a:lnTo>
                  <a:lnTo>
                    <a:pt x="408722" y="389466"/>
                  </a:lnTo>
                  <a:lnTo>
                    <a:pt x="386543" y="388526"/>
                  </a:lnTo>
                  <a:lnTo>
                    <a:pt x="352766" y="381784"/>
                  </a:lnTo>
                  <a:lnTo>
                    <a:pt x="310754" y="381046"/>
                  </a:lnTo>
                  <a:lnTo>
                    <a:pt x="271453" y="381004"/>
                  </a:lnTo>
                  <a:lnTo>
                    <a:pt x="230408" y="381000"/>
                  </a:lnTo>
                  <a:lnTo>
                    <a:pt x="189191" y="381000"/>
                  </a:lnTo>
                  <a:lnTo>
                    <a:pt x="150733" y="381000"/>
                  </a:lnTo>
                  <a:lnTo>
                    <a:pt x="108668" y="381000"/>
                  </a:lnTo>
                  <a:lnTo>
                    <a:pt x="69265" y="381000"/>
                  </a:lnTo>
                  <a:lnTo>
                    <a:pt x="31074" y="381000"/>
                  </a:lnTo>
                  <a:lnTo>
                    <a:pt x="29182" y="380059"/>
                  </a:lnTo>
                  <a:lnTo>
                    <a:pt x="27920" y="378491"/>
                  </a:lnTo>
                  <a:lnTo>
                    <a:pt x="27079" y="376505"/>
                  </a:lnTo>
                  <a:lnTo>
                    <a:pt x="25577" y="375181"/>
                  </a:lnTo>
                  <a:lnTo>
                    <a:pt x="16408" y="370548"/>
                  </a:lnTo>
                  <a:lnTo>
                    <a:pt x="10032" y="365346"/>
                  </a:lnTo>
                  <a:lnTo>
                    <a:pt x="9160" y="362126"/>
                  </a:lnTo>
                  <a:lnTo>
                    <a:pt x="8928" y="359951"/>
                  </a:lnTo>
                  <a:lnTo>
                    <a:pt x="7832" y="358500"/>
                  </a:lnTo>
                  <a:lnTo>
                    <a:pt x="4106" y="356889"/>
                  </a:lnTo>
                  <a:lnTo>
                    <a:pt x="2736" y="355519"/>
                  </a:lnTo>
                  <a:lnTo>
                    <a:pt x="1214" y="351487"/>
                  </a:lnTo>
                  <a:lnTo>
                    <a:pt x="0" y="310441"/>
                  </a:lnTo>
                  <a:lnTo>
                    <a:pt x="938" y="293336"/>
                  </a:lnTo>
                  <a:lnTo>
                    <a:pt x="6698" y="277414"/>
                  </a:lnTo>
                  <a:lnTo>
                    <a:pt x="10926" y="236491"/>
                  </a:lnTo>
                  <a:lnTo>
                    <a:pt x="15744" y="218870"/>
                  </a:lnTo>
                  <a:lnTo>
                    <a:pt x="16899" y="179339"/>
                  </a:lnTo>
                  <a:lnTo>
                    <a:pt x="16929" y="137078"/>
                  </a:lnTo>
                  <a:lnTo>
                    <a:pt x="16930" y="95324"/>
                  </a:lnTo>
                  <a:lnTo>
                    <a:pt x="16930" y="50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43"/>
            <p:cNvSpPr/>
            <p:nvPr/>
          </p:nvSpPr>
          <p:spPr>
            <a:xfrm>
              <a:off x="3132667" y="3386667"/>
              <a:ext cx="160867" cy="8467"/>
            </a:xfrm>
            <a:custGeom>
              <a:avLst/>
              <a:gdLst/>
              <a:ahLst/>
              <a:cxnLst/>
              <a:rect l="0" t="0" r="0" b="0"/>
              <a:pathLst>
                <a:path w="160867" h="8467">
                  <a:moveTo>
                    <a:pt x="0" y="8466"/>
                  </a:moveTo>
                  <a:lnTo>
                    <a:pt x="17107" y="8466"/>
                  </a:lnTo>
                  <a:lnTo>
                    <a:pt x="24222" y="5958"/>
                  </a:lnTo>
                  <a:lnTo>
                    <a:pt x="30521" y="2647"/>
                  </a:lnTo>
                  <a:lnTo>
                    <a:pt x="42230" y="523"/>
                  </a:lnTo>
                  <a:lnTo>
                    <a:pt x="82900" y="4"/>
                  </a:lnTo>
                  <a:lnTo>
                    <a:pt x="95606" y="0"/>
                  </a:lnTo>
                  <a:lnTo>
                    <a:pt x="101444" y="2509"/>
                  </a:lnTo>
                  <a:lnTo>
                    <a:pt x="104318" y="4495"/>
                  </a:lnTo>
                  <a:lnTo>
                    <a:pt x="117352" y="7289"/>
                  </a:lnTo>
                  <a:lnTo>
                    <a:pt x="160866"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44"/>
            <p:cNvSpPr/>
            <p:nvPr/>
          </p:nvSpPr>
          <p:spPr>
            <a:xfrm>
              <a:off x="3115733" y="3445933"/>
              <a:ext cx="194735" cy="16935"/>
            </a:xfrm>
            <a:custGeom>
              <a:avLst/>
              <a:gdLst/>
              <a:ahLst/>
              <a:cxnLst/>
              <a:rect l="0" t="0" r="0" b="0"/>
              <a:pathLst>
                <a:path w="194735" h="16935">
                  <a:moveTo>
                    <a:pt x="0" y="16934"/>
                  </a:moveTo>
                  <a:lnTo>
                    <a:pt x="0" y="12439"/>
                  </a:lnTo>
                  <a:lnTo>
                    <a:pt x="941" y="11115"/>
                  </a:lnTo>
                  <a:lnTo>
                    <a:pt x="2509" y="10232"/>
                  </a:lnTo>
                  <a:lnTo>
                    <a:pt x="11785" y="8816"/>
                  </a:lnTo>
                  <a:lnTo>
                    <a:pt x="52792" y="8471"/>
                  </a:lnTo>
                  <a:lnTo>
                    <a:pt x="94667" y="8467"/>
                  </a:lnTo>
                  <a:lnTo>
                    <a:pt x="120066" y="8467"/>
                  </a:lnTo>
                  <a:lnTo>
                    <a:pt x="126427" y="5958"/>
                  </a:lnTo>
                  <a:lnTo>
                    <a:pt x="129440" y="3972"/>
                  </a:lnTo>
                  <a:lnTo>
                    <a:pt x="142671" y="1177"/>
                  </a:lnTo>
                  <a:lnTo>
                    <a:pt x="180262" y="14"/>
                  </a:lnTo>
                  <a:lnTo>
                    <a:pt x="1947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45"/>
            <p:cNvSpPr/>
            <p:nvPr/>
          </p:nvSpPr>
          <p:spPr>
            <a:xfrm>
              <a:off x="3623733" y="3335867"/>
              <a:ext cx="177801" cy="110067"/>
            </a:xfrm>
            <a:custGeom>
              <a:avLst/>
              <a:gdLst/>
              <a:ahLst/>
              <a:cxnLst/>
              <a:rect l="0" t="0" r="0" b="0"/>
              <a:pathLst>
                <a:path w="177801" h="110067">
                  <a:moveTo>
                    <a:pt x="0" y="0"/>
                  </a:moveTo>
                  <a:lnTo>
                    <a:pt x="8118" y="0"/>
                  </a:lnTo>
                  <a:lnTo>
                    <a:pt x="8436" y="7289"/>
                  </a:lnTo>
                  <a:lnTo>
                    <a:pt x="23874" y="23843"/>
                  </a:lnTo>
                  <a:lnTo>
                    <a:pt x="24722" y="27216"/>
                  </a:lnTo>
                  <a:lnTo>
                    <a:pt x="25399" y="67737"/>
                  </a:lnTo>
                  <a:lnTo>
                    <a:pt x="25400" y="80199"/>
                  </a:lnTo>
                  <a:lnTo>
                    <a:pt x="22892" y="85190"/>
                  </a:lnTo>
                  <a:lnTo>
                    <a:pt x="20905" y="87838"/>
                  </a:lnTo>
                  <a:lnTo>
                    <a:pt x="16190" y="90780"/>
                  </a:lnTo>
                  <a:lnTo>
                    <a:pt x="13616" y="91564"/>
                  </a:lnTo>
                  <a:lnTo>
                    <a:pt x="11900" y="93028"/>
                  </a:lnTo>
                  <a:lnTo>
                    <a:pt x="7" y="110060"/>
                  </a:lnTo>
                  <a:lnTo>
                    <a:pt x="0" y="110066"/>
                  </a:lnTo>
                  <a:lnTo>
                    <a:pt x="0" y="105571"/>
                  </a:lnTo>
                  <a:lnTo>
                    <a:pt x="941" y="104247"/>
                  </a:lnTo>
                  <a:lnTo>
                    <a:pt x="2509" y="103365"/>
                  </a:lnTo>
                  <a:lnTo>
                    <a:pt x="8364" y="101631"/>
                  </a:lnTo>
                  <a:lnTo>
                    <a:pt x="12931" y="97114"/>
                  </a:lnTo>
                  <a:lnTo>
                    <a:pt x="17663" y="94902"/>
                  </a:lnTo>
                  <a:lnTo>
                    <a:pt x="35835" y="93137"/>
                  </a:lnTo>
                  <a:lnTo>
                    <a:pt x="75402" y="93133"/>
                  </a:lnTo>
                  <a:lnTo>
                    <a:pt x="116831" y="93133"/>
                  </a:lnTo>
                  <a:lnTo>
                    <a:pt x="158313" y="93133"/>
                  </a:lnTo>
                  <a:lnTo>
                    <a:pt x="177800" y="93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46"/>
            <p:cNvSpPr/>
            <p:nvPr/>
          </p:nvSpPr>
          <p:spPr>
            <a:xfrm>
              <a:off x="3733800" y="3302000"/>
              <a:ext cx="42334" cy="177801"/>
            </a:xfrm>
            <a:custGeom>
              <a:avLst/>
              <a:gdLst/>
              <a:ahLst/>
              <a:cxnLst/>
              <a:rect l="0" t="0" r="0" b="0"/>
              <a:pathLst>
                <a:path w="42334" h="177801">
                  <a:moveTo>
                    <a:pt x="0" y="0"/>
                  </a:moveTo>
                  <a:lnTo>
                    <a:pt x="0" y="11784"/>
                  </a:lnTo>
                  <a:lnTo>
                    <a:pt x="941" y="13501"/>
                  </a:lnTo>
                  <a:lnTo>
                    <a:pt x="2509" y="14645"/>
                  </a:lnTo>
                  <a:lnTo>
                    <a:pt x="4495" y="15408"/>
                  </a:lnTo>
                  <a:lnTo>
                    <a:pt x="5819" y="16857"/>
                  </a:lnTo>
                  <a:lnTo>
                    <a:pt x="7290" y="20976"/>
                  </a:lnTo>
                  <a:lnTo>
                    <a:pt x="8363" y="32301"/>
                  </a:lnTo>
                  <a:lnTo>
                    <a:pt x="14265" y="40317"/>
                  </a:lnTo>
                  <a:lnTo>
                    <a:pt x="16143" y="48216"/>
                  </a:lnTo>
                  <a:lnTo>
                    <a:pt x="16582" y="53728"/>
                  </a:lnTo>
                  <a:lnTo>
                    <a:pt x="19286" y="59314"/>
                  </a:lnTo>
                  <a:lnTo>
                    <a:pt x="22682" y="64932"/>
                  </a:lnTo>
                  <a:lnTo>
                    <a:pt x="24595" y="74325"/>
                  </a:lnTo>
                  <a:lnTo>
                    <a:pt x="25386" y="112420"/>
                  </a:lnTo>
                  <a:lnTo>
                    <a:pt x="25397" y="124120"/>
                  </a:lnTo>
                  <a:lnTo>
                    <a:pt x="27908" y="128229"/>
                  </a:lnTo>
                  <a:lnTo>
                    <a:pt x="29894" y="130641"/>
                  </a:lnTo>
                  <a:lnTo>
                    <a:pt x="32101" y="138339"/>
                  </a:lnTo>
                  <a:lnTo>
                    <a:pt x="34739" y="164429"/>
                  </a:lnTo>
                  <a:lnTo>
                    <a:pt x="42333" y="177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47"/>
            <p:cNvSpPr/>
            <p:nvPr/>
          </p:nvSpPr>
          <p:spPr>
            <a:xfrm>
              <a:off x="3445933" y="3268133"/>
              <a:ext cx="491068" cy="355497"/>
            </a:xfrm>
            <a:custGeom>
              <a:avLst/>
              <a:gdLst/>
              <a:ahLst/>
              <a:cxnLst/>
              <a:rect l="0" t="0" r="0" b="0"/>
              <a:pathLst>
                <a:path w="491068" h="355497">
                  <a:moveTo>
                    <a:pt x="0" y="0"/>
                  </a:moveTo>
                  <a:lnTo>
                    <a:pt x="40588" y="0"/>
                  </a:lnTo>
                  <a:lnTo>
                    <a:pt x="73467" y="941"/>
                  </a:lnTo>
                  <a:lnTo>
                    <a:pt x="83138" y="4495"/>
                  </a:lnTo>
                  <a:lnTo>
                    <a:pt x="93709" y="4193"/>
                  </a:lnTo>
                  <a:lnTo>
                    <a:pt x="99161" y="2796"/>
                  </a:lnTo>
                  <a:lnTo>
                    <a:pt x="110238" y="3751"/>
                  </a:lnTo>
                  <a:lnTo>
                    <a:pt x="133433" y="7846"/>
                  </a:lnTo>
                  <a:lnTo>
                    <a:pt x="171605" y="8412"/>
                  </a:lnTo>
                  <a:lnTo>
                    <a:pt x="211635" y="8464"/>
                  </a:lnTo>
                  <a:lnTo>
                    <a:pt x="248040" y="8467"/>
                  </a:lnTo>
                  <a:lnTo>
                    <a:pt x="287344" y="8467"/>
                  </a:lnTo>
                  <a:lnTo>
                    <a:pt x="325881" y="8467"/>
                  </a:lnTo>
                  <a:lnTo>
                    <a:pt x="362666" y="8467"/>
                  </a:lnTo>
                  <a:lnTo>
                    <a:pt x="373792" y="9408"/>
                  </a:lnTo>
                  <a:lnTo>
                    <a:pt x="391109" y="15169"/>
                  </a:lnTo>
                  <a:lnTo>
                    <a:pt x="429074" y="16830"/>
                  </a:lnTo>
                  <a:lnTo>
                    <a:pt x="471283" y="16933"/>
                  </a:lnTo>
                  <a:lnTo>
                    <a:pt x="490951" y="16934"/>
                  </a:lnTo>
                  <a:lnTo>
                    <a:pt x="491067" y="57252"/>
                  </a:lnTo>
                  <a:lnTo>
                    <a:pt x="491067" y="79381"/>
                  </a:lnTo>
                  <a:lnTo>
                    <a:pt x="488559" y="84826"/>
                  </a:lnTo>
                  <a:lnTo>
                    <a:pt x="486572" y="87595"/>
                  </a:lnTo>
                  <a:lnTo>
                    <a:pt x="483778" y="100482"/>
                  </a:lnTo>
                  <a:lnTo>
                    <a:pt x="482614" y="142123"/>
                  </a:lnTo>
                  <a:lnTo>
                    <a:pt x="482603" y="154865"/>
                  </a:lnTo>
                  <a:lnTo>
                    <a:pt x="480093" y="160708"/>
                  </a:lnTo>
                  <a:lnTo>
                    <a:pt x="478106" y="163584"/>
                  </a:lnTo>
                  <a:lnTo>
                    <a:pt x="475311" y="176619"/>
                  </a:lnTo>
                  <a:lnTo>
                    <a:pt x="474154" y="217398"/>
                  </a:lnTo>
                  <a:lnTo>
                    <a:pt x="475081" y="231344"/>
                  </a:lnTo>
                  <a:lnTo>
                    <a:pt x="480836" y="247469"/>
                  </a:lnTo>
                  <a:lnTo>
                    <a:pt x="482569" y="286604"/>
                  </a:lnTo>
                  <a:lnTo>
                    <a:pt x="482600" y="328156"/>
                  </a:lnTo>
                  <a:lnTo>
                    <a:pt x="482600" y="355496"/>
                  </a:lnTo>
                  <a:lnTo>
                    <a:pt x="475311" y="348301"/>
                  </a:lnTo>
                  <a:lnTo>
                    <a:pt x="469988" y="347479"/>
                  </a:lnTo>
                  <a:lnTo>
                    <a:pt x="454262" y="347164"/>
                  </a:lnTo>
                  <a:lnTo>
                    <a:pt x="448682" y="344638"/>
                  </a:lnTo>
                  <a:lnTo>
                    <a:pt x="443066" y="341321"/>
                  </a:lnTo>
                  <a:lnTo>
                    <a:pt x="431796" y="339191"/>
                  </a:lnTo>
                  <a:lnTo>
                    <a:pt x="425213" y="337959"/>
                  </a:lnTo>
                  <a:lnTo>
                    <a:pt x="404755" y="331408"/>
                  </a:lnTo>
                  <a:lnTo>
                    <a:pt x="380412" y="327851"/>
                  </a:lnTo>
                  <a:lnTo>
                    <a:pt x="363893" y="323546"/>
                  </a:lnTo>
                  <a:lnTo>
                    <a:pt x="330185" y="319384"/>
                  </a:lnTo>
                  <a:lnTo>
                    <a:pt x="313263" y="315079"/>
                  </a:lnTo>
                  <a:lnTo>
                    <a:pt x="273755" y="313373"/>
                  </a:lnTo>
                  <a:lnTo>
                    <a:pt x="234245" y="305591"/>
                  </a:lnTo>
                  <a:lnTo>
                    <a:pt x="194559" y="303929"/>
                  </a:lnTo>
                  <a:lnTo>
                    <a:pt x="154149" y="296685"/>
                  </a:lnTo>
                  <a:lnTo>
                    <a:pt x="112260" y="288105"/>
                  </a:lnTo>
                  <a:lnTo>
                    <a:pt x="102889" y="287973"/>
                  </a:lnTo>
                  <a:lnTo>
                    <a:pt x="99637" y="286997"/>
                  </a:lnTo>
                  <a:lnTo>
                    <a:pt x="97469" y="285406"/>
                  </a:lnTo>
                  <a:lnTo>
                    <a:pt x="96024" y="283404"/>
                  </a:lnTo>
                  <a:lnTo>
                    <a:pt x="94120" y="282069"/>
                  </a:lnTo>
                  <a:lnTo>
                    <a:pt x="89496" y="280586"/>
                  </a:lnTo>
                  <a:lnTo>
                    <a:pt x="77801" y="279504"/>
                  </a:lnTo>
                  <a:lnTo>
                    <a:pt x="68124" y="271285"/>
                  </a:lnTo>
                  <a:lnTo>
                    <a:pt x="67734" y="231182"/>
                  </a:lnTo>
                  <a:lnTo>
                    <a:pt x="67734" y="208835"/>
                  </a:lnTo>
                  <a:lnTo>
                    <a:pt x="59616" y="175327"/>
                  </a:lnTo>
                  <a:lnTo>
                    <a:pt x="61931" y="169489"/>
                  </a:lnTo>
                  <a:lnTo>
                    <a:pt x="63865" y="166615"/>
                  </a:lnTo>
                  <a:lnTo>
                    <a:pt x="66587" y="153581"/>
                  </a:lnTo>
                  <a:lnTo>
                    <a:pt x="67394" y="142297"/>
                  </a:lnTo>
                  <a:lnTo>
                    <a:pt x="62789" y="124238"/>
                  </a:lnTo>
                  <a:lnTo>
                    <a:pt x="67623" y="82731"/>
                  </a:lnTo>
                  <a:lnTo>
                    <a:pt x="67712" y="66201"/>
                  </a:lnTo>
                  <a:lnTo>
                    <a:pt x="70233" y="59840"/>
                  </a:lnTo>
                  <a:lnTo>
                    <a:pt x="73548" y="53877"/>
                  </a:lnTo>
                  <a:lnTo>
                    <a:pt x="75676" y="42384"/>
                  </a:lnTo>
                  <a:lnTo>
                    <a:pt x="76200" y="16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48"/>
            <p:cNvSpPr/>
            <p:nvPr/>
          </p:nvSpPr>
          <p:spPr>
            <a:xfrm>
              <a:off x="3251200" y="3826933"/>
              <a:ext cx="118534" cy="8468"/>
            </a:xfrm>
            <a:custGeom>
              <a:avLst/>
              <a:gdLst/>
              <a:ahLst/>
              <a:cxnLst/>
              <a:rect l="0" t="0" r="0" b="0"/>
              <a:pathLst>
                <a:path w="118534" h="8468">
                  <a:moveTo>
                    <a:pt x="0" y="0"/>
                  </a:moveTo>
                  <a:lnTo>
                    <a:pt x="12612" y="0"/>
                  </a:lnTo>
                  <a:lnTo>
                    <a:pt x="17521" y="2509"/>
                  </a:lnTo>
                  <a:lnTo>
                    <a:pt x="23844" y="7290"/>
                  </a:lnTo>
                  <a:lnTo>
                    <a:pt x="31852" y="8234"/>
                  </a:lnTo>
                  <a:lnTo>
                    <a:pt x="70736" y="8465"/>
                  </a:lnTo>
                  <a:lnTo>
                    <a:pt x="111828" y="8467"/>
                  </a:lnTo>
                  <a:lnTo>
                    <a:pt x="118533"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49"/>
            <p:cNvSpPr/>
            <p:nvPr/>
          </p:nvSpPr>
          <p:spPr>
            <a:xfrm>
              <a:off x="3259667" y="3903133"/>
              <a:ext cx="169334" cy="8468"/>
            </a:xfrm>
            <a:custGeom>
              <a:avLst/>
              <a:gdLst/>
              <a:ahLst/>
              <a:cxnLst/>
              <a:rect l="0" t="0" r="0" b="0"/>
              <a:pathLst>
                <a:path w="169334" h="8468">
                  <a:moveTo>
                    <a:pt x="0" y="8467"/>
                  </a:moveTo>
                  <a:lnTo>
                    <a:pt x="20220" y="8467"/>
                  </a:lnTo>
                  <a:lnTo>
                    <a:pt x="25607" y="5959"/>
                  </a:lnTo>
                  <a:lnTo>
                    <a:pt x="28360" y="3972"/>
                  </a:lnTo>
                  <a:lnTo>
                    <a:pt x="41224" y="1178"/>
                  </a:lnTo>
                  <a:lnTo>
                    <a:pt x="80991" y="21"/>
                  </a:lnTo>
                  <a:lnTo>
                    <a:pt x="120168" y="0"/>
                  </a:lnTo>
                  <a:lnTo>
                    <a:pt x="129470" y="0"/>
                  </a:lnTo>
                  <a:lnTo>
                    <a:pt x="135310" y="2509"/>
                  </a:lnTo>
                  <a:lnTo>
                    <a:pt x="141041" y="5819"/>
                  </a:lnTo>
                  <a:lnTo>
                    <a:pt x="150498" y="7682"/>
                  </a:lnTo>
                  <a:lnTo>
                    <a:pt x="169333"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50"/>
            <p:cNvSpPr/>
            <p:nvPr/>
          </p:nvSpPr>
          <p:spPr>
            <a:xfrm>
              <a:off x="3691467" y="3818467"/>
              <a:ext cx="186266" cy="169303"/>
            </a:xfrm>
            <a:custGeom>
              <a:avLst/>
              <a:gdLst/>
              <a:ahLst/>
              <a:cxnLst/>
              <a:rect l="0" t="0" r="0" b="0"/>
              <a:pathLst>
                <a:path w="186266" h="169303">
                  <a:moveTo>
                    <a:pt x="0" y="0"/>
                  </a:moveTo>
                  <a:lnTo>
                    <a:pt x="39582" y="0"/>
                  </a:lnTo>
                  <a:lnTo>
                    <a:pt x="78187" y="0"/>
                  </a:lnTo>
                  <a:lnTo>
                    <a:pt x="117271" y="0"/>
                  </a:lnTo>
                  <a:lnTo>
                    <a:pt x="125184" y="2508"/>
                  </a:lnTo>
                  <a:lnTo>
                    <a:pt x="133436" y="7289"/>
                  </a:lnTo>
                  <a:lnTo>
                    <a:pt x="147073" y="8363"/>
                  </a:lnTo>
                  <a:lnTo>
                    <a:pt x="148848" y="9338"/>
                  </a:lnTo>
                  <a:lnTo>
                    <a:pt x="150032" y="10929"/>
                  </a:lnTo>
                  <a:lnTo>
                    <a:pt x="150821" y="12930"/>
                  </a:lnTo>
                  <a:lnTo>
                    <a:pt x="152288" y="14265"/>
                  </a:lnTo>
                  <a:lnTo>
                    <a:pt x="159551" y="16582"/>
                  </a:lnTo>
                  <a:lnTo>
                    <a:pt x="160282" y="19285"/>
                  </a:lnTo>
                  <a:lnTo>
                    <a:pt x="160856" y="32583"/>
                  </a:lnTo>
                  <a:lnTo>
                    <a:pt x="156369" y="37981"/>
                  </a:lnTo>
                  <a:lnTo>
                    <a:pt x="151655" y="40399"/>
                  </a:lnTo>
                  <a:lnTo>
                    <a:pt x="149081" y="41044"/>
                  </a:lnTo>
                  <a:lnTo>
                    <a:pt x="147365" y="42414"/>
                  </a:lnTo>
                  <a:lnTo>
                    <a:pt x="145458" y="46446"/>
                  </a:lnTo>
                  <a:lnTo>
                    <a:pt x="144009" y="47897"/>
                  </a:lnTo>
                  <a:lnTo>
                    <a:pt x="132283" y="54912"/>
                  </a:lnTo>
                  <a:lnTo>
                    <a:pt x="124070" y="62471"/>
                  </a:lnTo>
                  <a:lnTo>
                    <a:pt x="115977" y="65394"/>
                  </a:lnTo>
                  <a:lnTo>
                    <a:pt x="89582" y="68582"/>
                  </a:lnTo>
                  <a:lnTo>
                    <a:pt x="76613" y="74416"/>
                  </a:lnTo>
                  <a:lnTo>
                    <a:pt x="56468" y="76095"/>
                  </a:lnTo>
                  <a:lnTo>
                    <a:pt x="54579" y="77071"/>
                  </a:lnTo>
                  <a:lnTo>
                    <a:pt x="53319" y="78662"/>
                  </a:lnTo>
                  <a:lnTo>
                    <a:pt x="52479" y="80664"/>
                  </a:lnTo>
                  <a:lnTo>
                    <a:pt x="50979" y="81998"/>
                  </a:lnTo>
                  <a:lnTo>
                    <a:pt x="42336" y="84666"/>
                  </a:lnTo>
                  <a:lnTo>
                    <a:pt x="81853" y="84666"/>
                  </a:lnTo>
                  <a:lnTo>
                    <a:pt x="121042" y="84666"/>
                  </a:lnTo>
                  <a:lnTo>
                    <a:pt x="129996" y="85607"/>
                  </a:lnTo>
                  <a:lnTo>
                    <a:pt x="152245" y="95119"/>
                  </a:lnTo>
                  <a:lnTo>
                    <a:pt x="159163" y="100319"/>
                  </a:lnTo>
                  <a:lnTo>
                    <a:pt x="167289" y="102287"/>
                  </a:lnTo>
                  <a:lnTo>
                    <a:pt x="175208" y="107343"/>
                  </a:lnTo>
                  <a:lnTo>
                    <a:pt x="180724" y="108856"/>
                  </a:lnTo>
                  <a:lnTo>
                    <a:pt x="182571" y="110200"/>
                  </a:lnTo>
                  <a:lnTo>
                    <a:pt x="183803" y="112037"/>
                  </a:lnTo>
                  <a:lnTo>
                    <a:pt x="185780" y="117250"/>
                  </a:lnTo>
                  <a:lnTo>
                    <a:pt x="186265" y="142374"/>
                  </a:lnTo>
                  <a:lnTo>
                    <a:pt x="181771" y="147966"/>
                  </a:lnTo>
                  <a:lnTo>
                    <a:pt x="177056" y="150429"/>
                  </a:lnTo>
                  <a:lnTo>
                    <a:pt x="174482" y="151086"/>
                  </a:lnTo>
                  <a:lnTo>
                    <a:pt x="160801" y="158928"/>
                  </a:lnTo>
                  <a:lnTo>
                    <a:pt x="138286" y="161732"/>
                  </a:lnTo>
                  <a:lnTo>
                    <a:pt x="126999" y="167553"/>
                  </a:lnTo>
                  <a:lnTo>
                    <a:pt x="90660" y="169302"/>
                  </a:lnTo>
                  <a:lnTo>
                    <a:pt x="48983" y="161098"/>
                  </a:lnTo>
                  <a:lnTo>
                    <a:pt x="42333" y="1608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51"/>
            <p:cNvSpPr/>
            <p:nvPr/>
          </p:nvSpPr>
          <p:spPr>
            <a:xfrm>
              <a:off x="3572933" y="3733800"/>
              <a:ext cx="440268" cy="440267"/>
            </a:xfrm>
            <a:custGeom>
              <a:avLst/>
              <a:gdLst/>
              <a:ahLst/>
              <a:cxnLst/>
              <a:rect l="0" t="0" r="0" b="0"/>
              <a:pathLst>
                <a:path w="440268" h="440267">
                  <a:moveTo>
                    <a:pt x="0" y="0"/>
                  </a:moveTo>
                  <a:lnTo>
                    <a:pt x="42230" y="0"/>
                  </a:lnTo>
                  <a:lnTo>
                    <a:pt x="82338" y="0"/>
                  </a:lnTo>
                  <a:lnTo>
                    <a:pt x="124539" y="0"/>
                  </a:lnTo>
                  <a:lnTo>
                    <a:pt x="163711" y="0"/>
                  </a:lnTo>
                  <a:lnTo>
                    <a:pt x="180629" y="941"/>
                  </a:lnTo>
                  <a:lnTo>
                    <a:pt x="214490" y="7682"/>
                  </a:lnTo>
                  <a:lnTo>
                    <a:pt x="252355" y="8436"/>
                  </a:lnTo>
                  <a:lnTo>
                    <a:pt x="290758" y="8465"/>
                  </a:lnTo>
                  <a:lnTo>
                    <a:pt x="332868" y="8467"/>
                  </a:lnTo>
                  <a:lnTo>
                    <a:pt x="374973" y="8467"/>
                  </a:lnTo>
                  <a:lnTo>
                    <a:pt x="392256" y="8467"/>
                  </a:lnTo>
                  <a:lnTo>
                    <a:pt x="397918" y="10975"/>
                  </a:lnTo>
                  <a:lnTo>
                    <a:pt x="404725" y="15756"/>
                  </a:lnTo>
                  <a:lnTo>
                    <a:pt x="414857" y="16933"/>
                  </a:lnTo>
                  <a:lnTo>
                    <a:pt x="414867" y="16933"/>
                  </a:lnTo>
                  <a:lnTo>
                    <a:pt x="414867" y="56700"/>
                  </a:lnTo>
                  <a:lnTo>
                    <a:pt x="414867" y="62202"/>
                  </a:lnTo>
                  <a:lnTo>
                    <a:pt x="412359" y="67784"/>
                  </a:lnTo>
                  <a:lnTo>
                    <a:pt x="409048" y="73400"/>
                  </a:lnTo>
                  <a:lnTo>
                    <a:pt x="406924" y="84671"/>
                  </a:lnTo>
                  <a:lnTo>
                    <a:pt x="406410" y="120179"/>
                  </a:lnTo>
                  <a:lnTo>
                    <a:pt x="408913" y="126477"/>
                  </a:lnTo>
                  <a:lnTo>
                    <a:pt x="410898" y="129473"/>
                  </a:lnTo>
                  <a:lnTo>
                    <a:pt x="413691" y="142680"/>
                  </a:lnTo>
                  <a:lnTo>
                    <a:pt x="414836" y="183834"/>
                  </a:lnTo>
                  <a:lnTo>
                    <a:pt x="414867" y="225843"/>
                  </a:lnTo>
                  <a:lnTo>
                    <a:pt x="414867" y="262636"/>
                  </a:lnTo>
                  <a:lnTo>
                    <a:pt x="415808" y="284893"/>
                  </a:lnTo>
                  <a:lnTo>
                    <a:pt x="422156" y="310796"/>
                  </a:lnTo>
                  <a:lnTo>
                    <a:pt x="424254" y="352842"/>
                  </a:lnTo>
                  <a:lnTo>
                    <a:pt x="431014" y="377317"/>
                  </a:lnTo>
                  <a:lnTo>
                    <a:pt x="431697" y="392176"/>
                  </a:lnTo>
                  <a:lnTo>
                    <a:pt x="434263" y="397883"/>
                  </a:lnTo>
                  <a:lnTo>
                    <a:pt x="437599" y="403555"/>
                  </a:lnTo>
                  <a:lnTo>
                    <a:pt x="439916" y="413191"/>
                  </a:lnTo>
                  <a:lnTo>
                    <a:pt x="440267" y="436181"/>
                  </a:lnTo>
                  <a:lnTo>
                    <a:pt x="439326" y="437543"/>
                  </a:lnTo>
                  <a:lnTo>
                    <a:pt x="437759" y="438451"/>
                  </a:lnTo>
                  <a:lnTo>
                    <a:pt x="432149" y="440160"/>
                  </a:lnTo>
                  <a:lnTo>
                    <a:pt x="397894" y="440266"/>
                  </a:lnTo>
                  <a:lnTo>
                    <a:pt x="390704" y="437758"/>
                  </a:lnTo>
                  <a:lnTo>
                    <a:pt x="384372" y="434448"/>
                  </a:lnTo>
                  <a:lnTo>
                    <a:pt x="372642" y="432323"/>
                  </a:lnTo>
                  <a:lnTo>
                    <a:pt x="361266" y="431903"/>
                  </a:lnTo>
                  <a:lnTo>
                    <a:pt x="355610" y="429338"/>
                  </a:lnTo>
                  <a:lnTo>
                    <a:pt x="352784" y="427336"/>
                  </a:lnTo>
                  <a:lnTo>
                    <a:pt x="339818" y="424519"/>
                  </a:lnTo>
                  <a:lnTo>
                    <a:pt x="324400" y="422627"/>
                  </a:lnTo>
                  <a:lnTo>
                    <a:pt x="303259" y="416074"/>
                  </a:lnTo>
                  <a:lnTo>
                    <a:pt x="261204" y="414898"/>
                  </a:lnTo>
                  <a:lnTo>
                    <a:pt x="219974" y="406924"/>
                  </a:lnTo>
                  <a:lnTo>
                    <a:pt x="188473" y="405480"/>
                  </a:lnTo>
                  <a:lnTo>
                    <a:pt x="164502" y="398720"/>
                  </a:lnTo>
                  <a:lnTo>
                    <a:pt x="132654" y="397943"/>
                  </a:lnTo>
                  <a:lnTo>
                    <a:pt x="127005" y="395429"/>
                  </a:lnTo>
                  <a:lnTo>
                    <a:pt x="120207" y="390644"/>
                  </a:lnTo>
                  <a:lnTo>
                    <a:pt x="112105" y="389699"/>
                  </a:lnTo>
                  <a:lnTo>
                    <a:pt x="93241" y="389467"/>
                  </a:lnTo>
                  <a:lnTo>
                    <a:pt x="93134" y="360855"/>
                  </a:lnTo>
                  <a:lnTo>
                    <a:pt x="92193" y="359103"/>
                  </a:lnTo>
                  <a:lnTo>
                    <a:pt x="90625" y="357935"/>
                  </a:lnTo>
                  <a:lnTo>
                    <a:pt x="88639" y="357157"/>
                  </a:lnTo>
                  <a:lnTo>
                    <a:pt x="87315" y="355697"/>
                  </a:lnTo>
                  <a:lnTo>
                    <a:pt x="85844" y="351567"/>
                  </a:lnTo>
                  <a:lnTo>
                    <a:pt x="83747" y="316852"/>
                  </a:lnTo>
                  <a:lnTo>
                    <a:pt x="78855" y="306908"/>
                  </a:lnTo>
                  <a:lnTo>
                    <a:pt x="76046" y="293404"/>
                  </a:lnTo>
                  <a:lnTo>
                    <a:pt x="69654" y="279936"/>
                  </a:lnTo>
                  <a:lnTo>
                    <a:pt x="61990" y="242402"/>
                  </a:lnTo>
                  <a:lnTo>
                    <a:pt x="54879" y="204833"/>
                  </a:lnTo>
                  <a:lnTo>
                    <a:pt x="50098" y="166442"/>
                  </a:lnTo>
                  <a:lnTo>
                    <a:pt x="42871" y="129504"/>
                  </a:lnTo>
                  <a:lnTo>
                    <a:pt x="42343" y="90703"/>
                  </a:lnTo>
                  <a:lnTo>
                    <a:pt x="42334" y="50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52"/>
            <p:cNvSpPr/>
            <p:nvPr/>
          </p:nvSpPr>
          <p:spPr>
            <a:xfrm>
              <a:off x="3242733" y="4394200"/>
              <a:ext cx="118535" cy="8468"/>
            </a:xfrm>
            <a:custGeom>
              <a:avLst/>
              <a:gdLst/>
              <a:ahLst/>
              <a:cxnLst/>
              <a:rect l="0" t="0" r="0" b="0"/>
              <a:pathLst>
                <a:path w="118535" h="8468">
                  <a:moveTo>
                    <a:pt x="0" y="8467"/>
                  </a:moveTo>
                  <a:lnTo>
                    <a:pt x="17108" y="8467"/>
                  </a:lnTo>
                  <a:lnTo>
                    <a:pt x="19872" y="7526"/>
                  </a:lnTo>
                  <a:lnTo>
                    <a:pt x="21715" y="5958"/>
                  </a:lnTo>
                  <a:lnTo>
                    <a:pt x="22943" y="3972"/>
                  </a:lnTo>
                  <a:lnTo>
                    <a:pt x="24703" y="2648"/>
                  </a:lnTo>
                  <a:lnTo>
                    <a:pt x="29167" y="1177"/>
                  </a:lnTo>
                  <a:lnTo>
                    <a:pt x="70735" y="6"/>
                  </a:lnTo>
                  <a:lnTo>
                    <a:pt x="104392" y="0"/>
                  </a:lnTo>
                  <a:lnTo>
                    <a:pt x="110053" y="2508"/>
                  </a:lnTo>
                  <a:lnTo>
                    <a:pt x="118534"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53"/>
            <p:cNvSpPr/>
            <p:nvPr/>
          </p:nvSpPr>
          <p:spPr>
            <a:xfrm>
              <a:off x="3268133" y="4487333"/>
              <a:ext cx="127001" cy="1"/>
            </a:xfrm>
            <a:custGeom>
              <a:avLst/>
              <a:gdLst/>
              <a:ahLst/>
              <a:cxnLst/>
              <a:rect l="0" t="0" r="0" b="0"/>
              <a:pathLst>
                <a:path w="127001" h="1">
                  <a:moveTo>
                    <a:pt x="0" y="0"/>
                  </a:moveTo>
                  <a:lnTo>
                    <a:pt x="39539" y="0"/>
                  </a:lnTo>
                  <a:lnTo>
                    <a:pt x="81061" y="0"/>
                  </a:lnTo>
                  <a:lnTo>
                    <a:pt x="1270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54"/>
            <p:cNvSpPr/>
            <p:nvPr/>
          </p:nvSpPr>
          <p:spPr>
            <a:xfrm>
              <a:off x="3733800" y="4368800"/>
              <a:ext cx="220134" cy="186164"/>
            </a:xfrm>
            <a:custGeom>
              <a:avLst/>
              <a:gdLst/>
              <a:ahLst/>
              <a:cxnLst/>
              <a:rect l="0" t="0" r="0" b="0"/>
              <a:pathLst>
                <a:path w="220134" h="186164">
                  <a:moveTo>
                    <a:pt x="0" y="42333"/>
                  </a:moveTo>
                  <a:lnTo>
                    <a:pt x="0" y="35044"/>
                  </a:lnTo>
                  <a:lnTo>
                    <a:pt x="12931" y="20939"/>
                  </a:lnTo>
                  <a:lnTo>
                    <a:pt x="17663" y="18714"/>
                  </a:lnTo>
                  <a:lnTo>
                    <a:pt x="23872" y="17285"/>
                  </a:lnTo>
                  <a:lnTo>
                    <a:pt x="31857" y="11184"/>
                  </a:lnTo>
                  <a:lnTo>
                    <a:pt x="40768" y="8825"/>
                  </a:lnTo>
                  <a:lnTo>
                    <a:pt x="48783" y="2719"/>
                  </a:lnTo>
                  <a:lnTo>
                    <a:pt x="56683" y="805"/>
                  </a:lnTo>
                  <a:lnTo>
                    <a:pt x="96305" y="0"/>
                  </a:lnTo>
                  <a:lnTo>
                    <a:pt x="101755" y="2508"/>
                  </a:lnTo>
                  <a:lnTo>
                    <a:pt x="108425" y="7289"/>
                  </a:lnTo>
                  <a:lnTo>
                    <a:pt x="116502" y="9175"/>
                  </a:lnTo>
                  <a:lnTo>
                    <a:pt x="124412" y="14217"/>
                  </a:lnTo>
                  <a:lnTo>
                    <a:pt x="129927" y="15726"/>
                  </a:lnTo>
                  <a:lnTo>
                    <a:pt x="131773" y="17069"/>
                  </a:lnTo>
                  <a:lnTo>
                    <a:pt x="133004" y="18905"/>
                  </a:lnTo>
                  <a:lnTo>
                    <a:pt x="133825" y="21070"/>
                  </a:lnTo>
                  <a:lnTo>
                    <a:pt x="135313" y="22513"/>
                  </a:lnTo>
                  <a:lnTo>
                    <a:pt x="139475" y="24117"/>
                  </a:lnTo>
                  <a:lnTo>
                    <a:pt x="140961" y="25485"/>
                  </a:lnTo>
                  <a:lnTo>
                    <a:pt x="142612" y="29514"/>
                  </a:lnTo>
                  <a:lnTo>
                    <a:pt x="143930" y="70558"/>
                  </a:lnTo>
                  <a:lnTo>
                    <a:pt x="143933" y="79023"/>
                  </a:lnTo>
                  <a:lnTo>
                    <a:pt x="141424" y="84667"/>
                  </a:lnTo>
                  <a:lnTo>
                    <a:pt x="138114" y="90311"/>
                  </a:lnTo>
                  <a:lnTo>
                    <a:pt x="131321" y="108917"/>
                  </a:lnTo>
                  <a:lnTo>
                    <a:pt x="128940" y="112122"/>
                  </a:lnTo>
                  <a:lnTo>
                    <a:pt x="87487" y="149592"/>
                  </a:lnTo>
                  <a:lnTo>
                    <a:pt x="81843" y="155229"/>
                  </a:lnTo>
                  <a:lnTo>
                    <a:pt x="73691" y="158361"/>
                  </a:lnTo>
                  <a:lnTo>
                    <a:pt x="64737" y="160694"/>
                  </a:lnTo>
                  <a:lnTo>
                    <a:pt x="51323" y="169856"/>
                  </a:lnTo>
                  <a:lnTo>
                    <a:pt x="45388" y="174270"/>
                  </a:lnTo>
                  <a:lnTo>
                    <a:pt x="35570" y="177335"/>
                  </a:lnTo>
                  <a:lnTo>
                    <a:pt x="22232" y="177759"/>
                  </a:lnTo>
                  <a:lnTo>
                    <a:pt x="16779" y="180291"/>
                  </a:lnTo>
                  <a:lnTo>
                    <a:pt x="8611" y="186163"/>
                  </a:lnTo>
                  <a:lnTo>
                    <a:pt x="8470" y="178146"/>
                  </a:lnTo>
                  <a:lnTo>
                    <a:pt x="23874" y="177809"/>
                  </a:lnTo>
                  <a:lnTo>
                    <a:pt x="31858" y="171983"/>
                  </a:lnTo>
                  <a:lnTo>
                    <a:pt x="39752" y="170118"/>
                  </a:lnTo>
                  <a:lnTo>
                    <a:pt x="79851" y="169336"/>
                  </a:lnTo>
                  <a:lnTo>
                    <a:pt x="92229" y="169334"/>
                  </a:lnTo>
                  <a:lnTo>
                    <a:pt x="99944" y="171842"/>
                  </a:lnTo>
                  <a:lnTo>
                    <a:pt x="106508" y="175152"/>
                  </a:lnTo>
                  <a:lnTo>
                    <a:pt x="120897" y="177277"/>
                  </a:lnTo>
                  <a:lnTo>
                    <a:pt x="162406" y="177791"/>
                  </a:lnTo>
                  <a:lnTo>
                    <a:pt x="201064" y="177800"/>
                  </a:lnTo>
                  <a:lnTo>
                    <a:pt x="220133" y="177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55"/>
            <p:cNvSpPr/>
            <p:nvPr/>
          </p:nvSpPr>
          <p:spPr>
            <a:xfrm>
              <a:off x="3615267" y="4309637"/>
              <a:ext cx="448731" cy="397821"/>
            </a:xfrm>
            <a:custGeom>
              <a:avLst/>
              <a:gdLst/>
              <a:ahLst/>
              <a:cxnLst/>
              <a:rect l="0" t="0" r="0" b="0"/>
              <a:pathLst>
                <a:path w="448731" h="397821">
                  <a:moveTo>
                    <a:pt x="0" y="16830"/>
                  </a:moveTo>
                  <a:lnTo>
                    <a:pt x="0" y="9540"/>
                  </a:lnTo>
                  <a:lnTo>
                    <a:pt x="941" y="9148"/>
                  </a:lnTo>
                  <a:lnTo>
                    <a:pt x="42381" y="8363"/>
                  </a:lnTo>
                  <a:lnTo>
                    <a:pt x="53631" y="8363"/>
                  </a:lnTo>
                  <a:lnTo>
                    <a:pt x="59271" y="5855"/>
                  </a:lnTo>
                  <a:lnTo>
                    <a:pt x="64913" y="2545"/>
                  </a:lnTo>
                  <a:lnTo>
                    <a:pt x="74319" y="681"/>
                  </a:lnTo>
                  <a:lnTo>
                    <a:pt x="94778" y="0"/>
                  </a:lnTo>
                  <a:lnTo>
                    <a:pt x="135298" y="8209"/>
                  </a:lnTo>
                  <a:lnTo>
                    <a:pt x="176298" y="8360"/>
                  </a:lnTo>
                  <a:lnTo>
                    <a:pt x="218522" y="8363"/>
                  </a:lnTo>
                  <a:lnTo>
                    <a:pt x="260853" y="8363"/>
                  </a:lnTo>
                  <a:lnTo>
                    <a:pt x="302338" y="8363"/>
                  </a:lnTo>
                  <a:lnTo>
                    <a:pt x="324411" y="8363"/>
                  </a:lnTo>
                  <a:lnTo>
                    <a:pt x="330135" y="10871"/>
                  </a:lnTo>
                  <a:lnTo>
                    <a:pt x="335815" y="14181"/>
                  </a:lnTo>
                  <a:lnTo>
                    <a:pt x="345457" y="16481"/>
                  </a:lnTo>
                  <a:lnTo>
                    <a:pt x="364066" y="16830"/>
                  </a:lnTo>
                  <a:lnTo>
                    <a:pt x="364066" y="37879"/>
                  </a:lnTo>
                  <a:lnTo>
                    <a:pt x="366575" y="42805"/>
                  </a:lnTo>
                  <a:lnTo>
                    <a:pt x="371356" y="49138"/>
                  </a:lnTo>
                  <a:lnTo>
                    <a:pt x="372300" y="57148"/>
                  </a:lnTo>
                  <a:lnTo>
                    <a:pt x="372530" y="87395"/>
                  </a:lnTo>
                  <a:lnTo>
                    <a:pt x="375041" y="93034"/>
                  </a:lnTo>
                  <a:lnTo>
                    <a:pt x="378352" y="98676"/>
                  </a:lnTo>
                  <a:lnTo>
                    <a:pt x="380476" y="109963"/>
                  </a:lnTo>
                  <a:lnTo>
                    <a:pt x="381708" y="116548"/>
                  </a:lnTo>
                  <a:lnTo>
                    <a:pt x="391438" y="143307"/>
                  </a:lnTo>
                  <a:lnTo>
                    <a:pt x="393603" y="146303"/>
                  </a:lnTo>
                  <a:lnTo>
                    <a:pt x="396008" y="154650"/>
                  </a:lnTo>
                  <a:lnTo>
                    <a:pt x="398018" y="163690"/>
                  </a:lnTo>
                  <a:lnTo>
                    <a:pt x="412528" y="192705"/>
                  </a:lnTo>
                  <a:lnTo>
                    <a:pt x="422749" y="234624"/>
                  </a:lnTo>
                  <a:lnTo>
                    <a:pt x="424014" y="242508"/>
                  </a:lnTo>
                  <a:lnTo>
                    <a:pt x="430992" y="267132"/>
                  </a:lnTo>
                  <a:lnTo>
                    <a:pt x="432719" y="299203"/>
                  </a:lnTo>
                  <a:lnTo>
                    <a:pt x="439087" y="315634"/>
                  </a:lnTo>
                  <a:lnTo>
                    <a:pt x="441138" y="335720"/>
                  </a:lnTo>
                  <a:lnTo>
                    <a:pt x="446954" y="347026"/>
                  </a:lnTo>
                  <a:lnTo>
                    <a:pt x="448730" y="376460"/>
                  </a:lnTo>
                  <a:lnTo>
                    <a:pt x="447791" y="377939"/>
                  </a:lnTo>
                  <a:lnTo>
                    <a:pt x="446223" y="378924"/>
                  </a:lnTo>
                  <a:lnTo>
                    <a:pt x="441443" y="380507"/>
                  </a:lnTo>
                  <a:lnTo>
                    <a:pt x="440789" y="383232"/>
                  </a:lnTo>
                  <a:lnTo>
                    <a:pt x="440297" y="389004"/>
                  </a:lnTo>
                  <a:lnTo>
                    <a:pt x="431831" y="389363"/>
                  </a:lnTo>
                  <a:lnTo>
                    <a:pt x="431809" y="393857"/>
                  </a:lnTo>
                  <a:lnTo>
                    <a:pt x="430865" y="395181"/>
                  </a:lnTo>
                  <a:lnTo>
                    <a:pt x="429295" y="396064"/>
                  </a:lnTo>
                  <a:lnTo>
                    <a:pt x="423682" y="397726"/>
                  </a:lnTo>
                  <a:lnTo>
                    <a:pt x="416074" y="397820"/>
                  </a:lnTo>
                  <a:lnTo>
                    <a:pt x="408346" y="392009"/>
                  </a:lnTo>
                  <a:lnTo>
                    <a:pt x="400496" y="390147"/>
                  </a:lnTo>
                  <a:lnTo>
                    <a:pt x="391105" y="389466"/>
                  </a:lnTo>
                  <a:lnTo>
                    <a:pt x="382090" y="383565"/>
                  </a:lnTo>
                  <a:lnTo>
                    <a:pt x="359137" y="380190"/>
                  </a:lnTo>
                  <a:lnTo>
                    <a:pt x="349226" y="375147"/>
                  </a:lnTo>
                  <a:lnTo>
                    <a:pt x="309567" y="366682"/>
                  </a:lnTo>
                  <a:lnTo>
                    <a:pt x="268244" y="358215"/>
                  </a:lnTo>
                  <a:lnTo>
                    <a:pt x="226666" y="347600"/>
                  </a:lnTo>
                  <a:lnTo>
                    <a:pt x="205941" y="346164"/>
                  </a:lnTo>
                  <a:lnTo>
                    <a:pt x="180240" y="339750"/>
                  </a:lnTo>
                  <a:lnTo>
                    <a:pt x="139164" y="338584"/>
                  </a:lnTo>
                  <a:lnTo>
                    <a:pt x="115613" y="339506"/>
                  </a:lnTo>
                  <a:lnTo>
                    <a:pt x="99136" y="345853"/>
                  </a:lnTo>
                  <a:lnTo>
                    <a:pt x="64563" y="347027"/>
                  </a:lnTo>
                  <a:lnTo>
                    <a:pt x="62797" y="347969"/>
                  </a:lnTo>
                  <a:lnTo>
                    <a:pt x="61620" y="349537"/>
                  </a:lnTo>
                  <a:lnTo>
                    <a:pt x="59731" y="354319"/>
                  </a:lnTo>
                  <a:lnTo>
                    <a:pt x="56964" y="354973"/>
                  </a:lnTo>
                  <a:lnTo>
                    <a:pt x="50809" y="355496"/>
                  </a:lnTo>
                  <a:lnTo>
                    <a:pt x="50800" y="318767"/>
                  </a:lnTo>
                  <a:lnTo>
                    <a:pt x="48291" y="313145"/>
                  </a:lnTo>
                  <a:lnTo>
                    <a:pt x="44981" y="307511"/>
                  </a:lnTo>
                  <a:lnTo>
                    <a:pt x="43118" y="298108"/>
                  </a:lnTo>
                  <a:lnTo>
                    <a:pt x="41625" y="284766"/>
                  </a:lnTo>
                  <a:lnTo>
                    <a:pt x="35074" y="268356"/>
                  </a:lnTo>
                  <a:lnTo>
                    <a:pt x="33164" y="250969"/>
                  </a:lnTo>
                  <a:lnTo>
                    <a:pt x="27212" y="234991"/>
                  </a:lnTo>
                  <a:lnTo>
                    <a:pt x="23428" y="219445"/>
                  </a:lnTo>
                  <a:lnTo>
                    <a:pt x="18216" y="201831"/>
                  </a:lnTo>
                  <a:lnTo>
                    <a:pt x="16068" y="171987"/>
                  </a:lnTo>
                  <a:lnTo>
                    <a:pt x="9653" y="146271"/>
                  </a:lnTo>
                  <a:lnTo>
                    <a:pt x="8487" y="104254"/>
                  </a:lnTo>
                  <a:lnTo>
                    <a:pt x="8466" y="65017"/>
                  </a:lnTo>
                  <a:lnTo>
                    <a:pt x="8466" y="506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56"/>
            <p:cNvSpPr/>
            <p:nvPr/>
          </p:nvSpPr>
          <p:spPr>
            <a:xfrm>
              <a:off x="3234267" y="4868333"/>
              <a:ext cx="143934" cy="8468"/>
            </a:xfrm>
            <a:custGeom>
              <a:avLst/>
              <a:gdLst/>
              <a:ahLst/>
              <a:cxnLst/>
              <a:rect l="0" t="0" r="0" b="0"/>
              <a:pathLst>
                <a:path w="143934" h="8468">
                  <a:moveTo>
                    <a:pt x="0" y="0"/>
                  </a:moveTo>
                  <a:lnTo>
                    <a:pt x="41871" y="0"/>
                  </a:lnTo>
                  <a:lnTo>
                    <a:pt x="82898" y="0"/>
                  </a:lnTo>
                  <a:lnTo>
                    <a:pt x="95606" y="0"/>
                  </a:lnTo>
                  <a:lnTo>
                    <a:pt x="101445" y="2509"/>
                  </a:lnTo>
                  <a:lnTo>
                    <a:pt x="107175" y="5819"/>
                  </a:lnTo>
                  <a:lnTo>
                    <a:pt x="118519" y="7944"/>
                  </a:lnTo>
                  <a:lnTo>
                    <a:pt x="143933"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57"/>
            <p:cNvSpPr/>
            <p:nvPr/>
          </p:nvSpPr>
          <p:spPr>
            <a:xfrm>
              <a:off x="3268133" y="4961467"/>
              <a:ext cx="152401" cy="8467"/>
            </a:xfrm>
            <a:custGeom>
              <a:avLst/>
              <a:gdLst/>
              <a:ahLst/>
              <a:cxnLst/>
              <a:rect l="0" t="0" r="0" b="0"/>
              <a:pathLst>
                <a:path w="152401" h="8467">
                  <a:moveTo>
                    <a:pt x="0" y="8466"/>
                  </a:moveTo>
                  <a:lnTo>
                    <a:pt x="28266" y="8466"/>
                  </a:lnTo>
                  <a:lnTo>
                    <a:pt x="33886" y="5958"/>
                  </a:lnTo>
                  <a:lnTo>
                    <a:pt x="36702" y="3971"/>
                  </a:lnTo>
                  <a:lnTo>
                    <a:pt x="49654" y="1177"/>
                  </a:lnTo>
                  <a:lnTo>
                    <a:pt x="91953" y="9"/>
                  </a:lnTo>
                  <a:lnTo>
                    <a:pt x="133565" y="0"/>
                  </a:lnTo>
                  <a:lnTo>
                    <a:pt x="1524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58"/>
            <p:cNvSpPr/>
            <p:nvPr/>
          </p:nvSpPr>
          <p:spPr>
            <a:xfrm>
              <a:off x="3818467" y="4868333"/>
              <a:ext cx="16934" cy="143935"/>
            </a:xfrm>
            <a:custGeom>
              <a:avLst/>
              <a:gdLst/>
              <a:ahLst/>
              <a:cxnLst/>
              <a:rect l="0" t="0" r="0" b="0"/>
              <a:pathLst>
                <a:path w="16934" h="143935">
                  <a:moveTo>
                    <a:pt x="0" y="0"/>
                  </a:moveTo>
                  <a:lnTo>
                    <a:pt x="0" y="39766"/>
                  </a:lnTo>
                  <a:lnTo>
                    <a:pt x="0" y="70660"/>
                  </a:lnTo>
                  <a:lnTo>
                    <a:pt x="2508" y="76247"/>
                  </a:lnTo>
                  <a:lnTo>
                    <a:pt x="5819" y="81865"/>
                  </a:lnTo>
                  <a:lnTo>
                    <a:pt x="7943" y="93138"/>
                  </a:lnTo>
                  <a:lnTo>
                    <a:pt x="8463" y="129822"/>
                  </a:lnTo>
                  <a:lnTo>
                    <a:pt x="10974" y="135467"/>
                  </a:lnTo>
                  <a:lnTo>
                    <a:pt x="16933" y="143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59"/>
            <p:cNvSpPr/>
            <p:nvPr/>
          </p:nvSpPr>
          <p:spPr>
            <a:xfrm>
              <a:off x="3657609" y="4826000"/>
              <a:ext cx="330192" cy="394339"/>
            </a:xfrm>
            <a:custGeom>
              <a:avLst/>
              <a:gdLst/>
              <a:ahLst/>
              <a:cxnLst/>
              <a:rect l="0" t="0" r="0" b="0"/>
              <a:pathLst>
                <a:path w="330192" h="394339">
                  <a:moveTo>
                    <a:pt x="25391" y="0"/>
                  </a:moveTo>
                  <a:lnTo>
                    <a:pt x="65093" y="0"/>
                  </a:lnTo>
                  <a:lnTo>
                    <a:pt x="104414" y="0"/>
                  </a:lnTo>
                  <a:lnTo>
                    <a:pt x="146688" y="941"/>
                  </a:lnTo>
                  <a:lnTo>
                    <a:pt x="163301" y="7289"/>
                  </a:lnTo>
                  <a:lnTo>
                    <a:pt x="204834" y="8457"/>
                  </a:lnTo>
                  <a:lnTo>
                    <a:pt x="243637" y="8467"/>
                  </a:lnTo>
                  <a:lnTo>
                    <a:pt x="266108" y="8467"/>
                  </a:lnTo>
                  <a:lnTo>
                    <a:pt x="271292" y="5958"/>
                  </a:lnTo>
                  <a:lnTo>
                    <a:pt x="276732" y="2648"/>
                  </a:lnTo>
                  <a:lnTo>
                    <a:pt x="287890" y="523"/>
                  </a:lnTo>
                  <a:lnTo>
                    <a:pt x="304684" y="0"/>
                  </a:lnTo>
                  <a:lnTo>
                    <a:pt x="304791" y="8457"/>
                  </a:lnTo>
                  <a:lnTo>
                    <a:pt x="300296" y="8464"/>
                  </a:lnTo>
                  <a:lnTo>
                    <a:pt x="298972" y="9406"/>
                  </a:lnTo>
                  <a:lnTo>
                    <a:pt x="298090" y="10974"/>
                  </a:lnTo>
                  <a:lnTo>
                    <a:pt x="296428" y="23874"/>
                  </a:lnTo>
                  <a:lnTo>
                    <a:pt x="295452" y="24383"/>
                  </a:lnTo>
                  <a:lnTo>
                    <a:pt x="291860" y="24948"/>
                  </a:lnTo>
                  <a:lnTo>
                    <a:pt x="290526" y="26039"/>
                  </a:lnTo>
                  <a:lnTo>
                    <a:pt x="289044" y="29761"/>
                  </a:lnTo>
                  <a:lnTo>
                    <a:pt x="287962" y="40796"/>
                  </a:lnTo>
                  <a:lnTo>
                    <a:pt x="282059" y="48789"/>
                  </a:lnTo>
                  <a:lnTo>
                    <a:pt x="280181" y="56685"/>
                  </a:lnTo>
                  <a:lnTo>
                    <a:pt x="279393" y="98778"/>
                  </a:lnTo>
                  <a:lnTo>
                    <a:pt x="279391" y="140878"/>
                  </a:lnTo>
                  <a:lnTo>
                    <a:pt x="280332" y="175128"/>
                  </a:lnTo>
                  <a:lnTo>
                    <a:pt x="283886" y="184765"/>
                  </a:lnTo>
                  <a:lnTo>
                    <a:pt x="284269" y="189029"/>
                  </a:lnTo>
                  <a:lnTo>
                    <a:pt x="282195" y="199524"/>
                  </a:lnTo>
                  <a:lnTo>
                    <a:pt x="287237" y="223055"/>
                  </a:lnTo>
                  <a:lnTo>
                    <a:pt x="288744" y="248291"/>
                  </a:lnTo>
                  <a:lnTo>
                    <a:pt x="303510" y="289478"/>
                  </a:lnTo>
                  <a:lnTo>
                    <a:pt x="307131" y="307149"/>
                  </a:lnTo>
                  <a:lnTo>
                    <a:pt x="315228" y="329662"/>
                  </a:lnTo>
                  <a:lnTo>
                    <a:pt x="318837" y="335605"/>
                  </a:lnTo>
                  <a:lnTo>
                    <a:pt x="321154" y="347087"/>
                  </a:lnTo>
                  <a:lnTo>
                    <a:pt x="321344" y="349924"/>
                  </a:lnTo>
                  <a:lnTo>
                    <a:pt x="322412" y="351816"/>
                  </a:lnTo>
                  <a:lnTo>
                    <a:pt x="324064" y="353077"/>
                  </a:lnTo>
                  <a:lnTo>
                    <a:pt x="326106" y="353918"/>
                  </a:lnTo>
                  <a:lnTo>
                    <a:pt x="327468" y="355420"/>
                  </a:lnTo>
                  <a:lnTo>
                    <a:pt x="328981" y="359596"/>
                  </a:lnTo>
                  <a:lnTo>
                    <a:pt x="330191" y="389434"/>
                  </a:lnTo>
                  <a:lnTo>
                    <a:pt x="325696" y="393951"/>
                  </a:lnTo>
                  <a:lnTo>
                    <a:pt x="324372" y="394338"/>
                  </a:lnTo>
                  <a:lnTo>
                    <a:pt x="323490" y="393655"/>
                  </a:lnTo>
                  <a:lnTo>
                    <a:pt x="321828" y="389711"/>
                  </a:lnTo>
                  <a:lnTo>
                    <a:pt x="314444" y="389488"/>
                  </a:lnTo>
                  <a:lnTo>
                    <a:pt x="305171" y="381349"/>
                  </a:lnTo>
                  <a:lnTo>
                    <a:pt x="300409" y="381103"/>
                  </a:lnTo>
                  <a:lnTo>
                    <a:pt x="295631" y="378537"/>
                  </a:lnTo>
                  <a:lnTo>
                    <a:pt x="290372" y="375201"/>
                  </a:lnTo>
                  <a:lnTo>
                    <a:pt x="284899" y="373719"/>
                  </a:lnTo>
                  <a:lnTo>
                    <a:pt x="283062" y="372382"/>
                  </a:lnTo>
                  <a:lnTo>
                    <a:pt x="281839" y="370551"/>
                  </a:lnTo>
                  <a:lnTo>
                    <a:pt x="281023" y="368390"/>
                  </a:lnTo>
                  <a:lnTo>
                    <a:pt x="279538" y="366949"/>
                  </a:lnTo>
                  <a:lnTo>
                    <a:pt x="238057" y="349471"/>
                  </a:lnTo>
                  <a:lnTo>
                    <a:pt x="197791" y="337986"/>
                  </a:lnTo>
                  <a:lnTo>
                    <a:pt x="186306" y="332017"/>
                  </a:lnTo>
                  <a:lnTo>
                    <a:pt x="183468" y="331411"/>
                  </a:lnTo>
                  <a:lnTo>
                    <a:pt x="166505" y="323017"/>
                  </a:lnTo>
                  <a:lnTo>
                    <a:pt x="149395" y="321046"/>
                  </a:lnTo>
                  <a:lnTo>
                    <a:pt x="132984" y="314477"/>
                  </a:lnTo>
                  <a:lnTo>
                    <a:pt x="121416" y="312565"/>
                  </a:lnTo>
                  <a:lnTo>
                    <a:pt x="111960" y="307519"/>
                  </a:lnTo>
                  <a:lnTo>
                    <a:pt x="82185" y="304906"/>
                  </a:lnTo>
                  <a:lnTo>
                    <a:pt x="80187" y="303930"/>
                  </a:lnTo>
                  <a:lnTo>
                    <a:pt x="78855" y="302338"/>
                  </a:lnTo>
                  <a:lnTo>
                    <a:pt x="77967" y="300336"/>
                  </a:lnTo>
                  <a:lnTo>
                    <a:pt x="76434" y="299002"/>
                  </a:lnTo>
                  <a:lnTo>
                    <a:pt x="72223" y="297519"/>
                  </a:lnTo>
                  <a:lnTo>
                    <a:pt x="51181" y="296337"/>
                  </a:lnTo>
                  <a:lnTo>
                    <a:pt x="35066" y="280608"/>
                  </a:lnTo>
                  <a:lnTo>
                    <a:pt x="33964" y="272217"/>
                  </a:lnTo>
                  <a:lnTo>
                    <a:pt x="33861" y="255559"/>
                  </a:lnTo>
                  <a:lnTo>
                    <a:pt x="28039" y="247549"/>
                  </a:lnTo>
                  <a:lnTo>
                    <a:pt x="26176" y="239649"/>
                  </a:lnTo>
                  <a:lnTo>
                    <a:pt x="24519" y="217116"/>
                  </a:lnTo>
                  <a:lnTo>
                    <a:pt x="18110" y="200724"/>
                  </a:lnTo>
                  <a:lnTo>
                    <a:pt x="16218" y="183339"/>
                  </a:lnTo>
                  <a:lnTo>
                    <a:pt x="10269" y="167361"/>
                  </a:lnTo>
                  <a:lnTo>
                    <a:pt x="7587" y="132724"/>
                  </a:lnTo>
                  <a:lnTo>
                    <a:pt x="1770" y="116599"/>
                  </a:lnTo>
                  <a:lnTo>
                    <a:pt x="37" y="74384"/>
                  </a:lnTo>
                  <a:lnTo>
                    <a:pt x="0" y="57758"/>
                  </a:lnTo>
                  <a:lnTo>
                    <a:pt x="2504" y="51384"/>
                  </a:lnTo>
                  <a:lnTo>
                    <a:pt x="5811" y="45415"/>
                  </a:lnTo>
                  <a:lnTo>
                    <a:pt x="7935" y="33918"/>
                  </a:lnTo>
                  <a:lnTo>
                    <a:pt x="8458"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60"/>
            <p:cNvSpPr/>
            <p:nvPr/>
          </p:nvSpPr>
          <p:spPr>
            <a:xfrm>
              <a:off x="3310467" y="5384831"/>
              <a:ext cx="152401" cy="8437"/>
            </a:xfrm>
            <a:custGeom>
              <a:avLst/>
              <a:gdLst/>
              <a:ahLst/>
              <a:cxnLst/>
              <a:rect l="0" t="0" r="0" b="0"/>
              <a:pathLst>
                <a:path w="152401" h="8437">
                  <a:moveTo>
                    <a:pt x="0" y="8436"/>
                  </a:moveTo>
                  <a:lnTo>
                    <a:pt x="37041" y="8436"/>
                  </a:lnTo>
                  <a:lnTo>
                    <a:pt x="42490" y="5927"/>
                  </a:lnTo>
                  <a:lnTo>
                    <a:pt x="45260" y="3941"/>
                  </a:lnTo>
                  <a:lnTo>
                    <a:pt x="58147" y="1146"/>
                  </a:lnTo>
                  <a:lnTo>
                    <a:pt x="87386" y="0"/>
                  </a:lnTo>
                  <a:lnTo>
                    <a:pt x="93087" y="2491"/>
                  </a:lnTo>
                  <a:lnTo>
                    <a:pt x="98757" y="5794"/>
                  </a:lnTo>
                  <a:lnTo>
                    <a:pt x="110062" y="7914"/>
                  </a:lnTo>
                  <a:lnTo>
                    <a:pt x="152400" y="84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61"/>
            <p:cNvSpPr/>
            <p:nvPr/>
          </p:nvSpPr>
          <p:spPr>
            <a:xfrm>
              <a:off x="3310467" y="5486400"/>
              <a:ext cx="143934" cy="16904"/>
            </a:xfrm>
            <a:custGeom>
              <a:avLst/>
              <a:gdLst/>
              <a:ahLst/>
              <a:cxnLst/>
              <a:rect l="0" t="0" r="0" b="0"/>
              <a:pathLst>
                <a:path w="143934" h="16904">
                  <a:moveTo>
                    <a:pt x="0" y="8467"/>
                  </a:moveTo>
                  <a:lnTo>
                    <a:pt x="4495" y="8467"/>
                  </a:lnTo>
                  <a:lnTo>
                    <a:pt x="9210" y="10975"/>
                  </a:lnTo>
                  <a:lnTo>
                    <a:pt x="14441" y="14286"/>
                  </a:lnTo>
                  <a:lnTo>
                    <a:pt x="23771" y="16584"/>
                  </a:lnTo>
                  <a:lnTo>
                    <a:pt x="37041" y="16903"/>
                  </a:lnTo>
                  <a:lnTo>
                    <a:pt x="42490" y="14410"/>
                  </a:lnTo>
                  <a:lnTo>
                    <a:pt x="48047" y="11108"/>
                  </a:lnTo>
                  <a:lnTo>
                    <a:pt x="59280" y="8987"/>
                  </a:lnTo>
                  <a:lnTo>
                    <a:pt x="87489" y="8476"/>
                  </a:lnTo>
                  <a:lnTo>
                    <a:pt x="93133" y="5962"/>
                  </a:lnTo>
                  <a:lnTo>
                    <a:pt x="98777" y="2650"/>
                  </a:lnTo>
                  <a:lnTo>
                    <a:pt x="108185" y="785"/>
                  </a:lnTo>
                  <a:lnTo>
                    <a:pt x="1439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62"/>
            <p:cNvSpPr/>
            <p:nvPr/>
          </p:nvSpPr>
          <p:spPr>
            <a:xfrm>
              <a:off x="3733800" y="5393405"/>
              <a:ext cx="245493" cy="253860"/>
            </a:xfrm>
            <a:custGeom>
              <a:avLst/>
              <a:gdLst/>
              <a:ahLst/>
              <a:cxnLst/>
              <a:rect l="0" t="0" r="0" b="0"/>
              <a:pathLst>
                <a:path w="245493" h="253860">
                  <a:moveTo>
                    <a:pt x="59267" y="50662"/>
                  </a:moveTo>
                  <a:lnTo>
                    <a:pt x="59267" y="42195"/>
                  </a:lnTo>
                  <a:lnTo>
                    <a:pt x="59267" y="82566"/>
                  </a:lnTo>
                  <a:lnTo>
                    <a:pt x="59267" y="87732"/>
                  </a:lnTo>
                  <a:lnTo>
                    <a:pt x="56758" y="93164"/>
                  </a:lnTo>
                  <a:lnTo>
                    <a:pt x="53448" y="98715"/>
                  </a:lnTo>
                  <a:lnTo>
                    <a:pt x="51323" y="109943"/>
                  </a:lnTo>
                  <a:lnTo>
                    <a:pt x="51149" y="112760"/>
                  </a:lnTo>
                  <a:lnTo>
                    <a:pt x="48447" y="118399"/>
                  </a:lnTo>
                  <a:lnTo>
                    <a:pt x="45050" y="124041"/>
                  </a:lnTo>
                  <a:lnTo>
                    <a:pt x="42691" y="133656"/>
                  </a:lnTo>
                  <a:lnTo>
                    <a:pt x="42364" y="154256"/>
                  </a:lnTo>
                  <a:lnTo>
                    <a:pt x="44856" y="160360"/>
                  </a:lnTo>
                  <a:lnTo>
                    <a:pt x="48158" y="166210"/>
                  </a:lnTo>
                  <a:lnTo>
                    <a:pt x="50278" y="177630"/>
                  </a:lnTo>
                  <a:lnTo>
                    <a:pt x="50697" y="188944"/>
                  </a:lnTo>
                  <a:lnTo>
                    <a:pt x="51672" y="190828"/>
                  </a:lnTo>
                  <a:lnTo>
                    <a:pt x="53263" y="192084"/>
                  </a:lnTo>
                  <a:lnTo>
                    <a:pt x="55264" y="192921"/>
                  </a:lnTo>
                  <a:lnTo>
                    <a:pt x="56598" y="195360"/>
                  </a:lnTo>
                  <a:lnTo>
                    <a:pt x="59417" y="205902"/>
                  </a:lnTo>
                  <a:lnTo>
                    <a:pt x="61248" y="207777"/>
                  </a:lnTo>
                  <a:lnTo>
                    <a:pt x="70947" y="215282"/>
                  </a:lnTo>
                  <a:lnTo>
                    <a:pt x="90334" y="233220"/>
                  </a:lnTo>
                  <a:lnTo>
                    <a:pt x="101604" y="238704"/>
                  </a:lnTo>
                  <a:lnTo>
                    <a:pt x="107247" y="242422"/>
                  </a:lnTo>
                  <a:lnTo>
                    <a:pt x="140327" y="253000"/>
                  </a:lnTo>
                  <a:lnTo>
                    <a:pt x="180264" y="253852"/>
                  </a:lnTo>
                  <a:lnTo>
                    <a:pt x="188983" y="253859"/>
                  </a:lnTo>
                  <a:lnTo>
                    <a:pt x="194686" y="251352"/>
                  </a:lnTo>
                  <a:lnTo>
                    <a:pt x="200356" y="248043"/>
                  </a:lnTo>
                  <a:lnTo>
                    <a:pt x="208838" y="245238"/>
                  </a:lnTo>
                  <a:lnTo>
                    <a:pt x="222955" y="233714"/>
                  </a:lnTo>
                  <a:lnTo>
                    <a:pt x="226091" y="228288"/>
                  </a:lnTo>
                  <a:lnTo>
                    <a:pt x="228426" y="222739"/>
                  </a:lnTo>
                  <a:lnTo>
                    <a:pt x="243180" y="203058"/>
                  </a:lnTo>
                  <a:lnTo>
                    <a:pt x="245223" y="188950"/>
                  </a:lnTo>
                  <a:lnTo>
                    <a:pt x="245492" y="174840"/>
                  </a:lnTo>
                  <a:lnTo>
                    <a:pt x="232920" y="136827"/>
                  </a:lnTo>
                  <a:lnTo>
                    <a:pt x="219959" y="118964"/>
                  </a:lnTo>
                  <a:lnTo>
                    <a:pt x="217195" y="115952"/>
                  </a:lnTo>
                  <a:lnTo>
                    <a:pt x="214124" y="107588"/>
                  </a:lnTo>
                  <a:lnTo>
                    <a:pt x="211818" y="98540"/>
                  </a:lnTo>
                  <a:lnTo>
                    <a:pt x="202673" y="85066"/>
                  </a:lnTo>
                  <a:lnTo>
                    <a:pt x="183712" y="60941"/>
                  </a:lnTo>
                  <a:lnTo>
                    <a:pt x="142391" y="30937"/>
                  </a:lnTo>
                  <a:lnTo>
                    <a:pt x="118438" y="20564"/>
                  </a:lnTo>
                  <a:lnTo>
                    <a:pt x="95014" y="12797"/>
                  </a:lnTo>
                  <a:lnTo>
                    <a:pt x="78070" y="3392"/>
                  </a:lnTo>
                  <a:lnTo>
                    <a:pt x="40245" y="0"/>
                  </a:lnTo>
                  <a:lnTo>
                    <a:pt x="12117" y="8493"/>
                  </a:lnTo>
                  <a:lnTo>
                    <a:pt x="0" y="167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63"/>
            <p:cNvSpPr/>
            <p:nvPr/>
          </p:nvSpPr>
          <p:spPr>
            <a:xfrm>
              <a:off x="3623840" y="5308600"/>
              <a:ext cx="499428" cy="482601"/>
            </a:xfrm>
            <a:custGeom>
              <a:avLst/>
              <a:gdLst/>
              <a:ahLst/>
              <a:cxnLst/>
              <a:rect l="0" t="0" r="0" b="0"/>
              <a:pathLst>
                <a:path w="499428" h="482601">
                  <a:moveTo>
                    <a:pt x="33760" y="0"/>
                  </a:moveTo>
                  <a:lnTo>
                    <a:pt x="53908" y="0"/>
                  </a:lnTo>
                  <a:lnTo>
                    <a:pt x="59334" y="2508"/>
                  </a:lnTo>
                  <a:lnTo>
                    <a:pt x="64882" y="5818"/>
                  </a:lnTo>
                  <a:lnTo>
                    <a:pt x="76109" y="7944"/>
                  </a:lnTo>
                  <a:lnTo>
                    <a:pt x="78926" y="8117"/>
                  </a:lnTo>
                  <a:lnTo>
                    <a:pt x="84564" y="10821"/>
                  </a:lnTo>
                  <a:lnTo>
                    <a:pt x="87385" y="12858"/>
                  </a:lnTo>
                  <a:lnTo>
                    <a:pt x="100344" y="15726"/>
                  </a:lnTo>
                  <a:lnTo>
                    <a:pt x="129658" y="17804"/>
                  </a:lnTo>
                  <a:lnTo>
                    <a:pt x="146270" y="24214"/>
                  </a:lnTo>
                  <a:lnTo>
                    <a:pt x="163219" y="27752"/>
                  </a:lnTo>
                  <a:lnTo>
                    <a:pt x="173141" y="31149"/>
                  </a:lnTo>
                  <a:lnTo>
                    <a:pt x="215195" y="33796"/>
                  </a:lnTo>
                  <a:lnTo>
                    <a:pt x="231556" y="34787"/>
                  </a:lnTo>
                  <a:lnTo>
                    <a:pt x="247380" y="38739"/>
                  </a:lnTo>
                  <a:lnTo>
                    <a:pt x="259385" y="36669"/>
                  </a:lnTo>
                  <a:lnTo>
                    <a:pt x="296383" y="41920"/>
                  </a:lnTo>
                  <a:lnTo>
                    <a:pt x="318651" y="43220"/>
                  </a:lnTo>
                  <a:lnTo>
                    <a:pt x="344556" y="49616"/>
                  </a:lnTo>
                  <a:lnTo>
                    <a:pt x="383798" y="50779"/>
                  </a:lnTo>
                  <a:lnTo>
                    <a:pt x="426040" y="50800"/>
                  </a:lnTo>
                  <a:lnTo>
                    <a:pt x="465209" y="50800"/>
                  </a:lnTo>
                  <a:lnTo>
                    <a:pt x="465560" y="92982"/>
                  </a:lnTo>
                  <a:lnTo>
                    <a:pt x="465560" y="132651"/>
                  </a:lnTo>
                  <a:lnTo>
                    <a:pt x="465560" y="138291"/>
                  </a:lnTo>
                  <a:lnTo>
                    <a:pt x="473872" y="177645"/>
                  </a:lnTo>
                  <a:lnTo>
                    <a:pt x="474023" y="217841"/>
                  </a:lnTo>
                  <a:lnTo>
                    <a:pt x="474026" y="230969"/>
                  </a:lnTo>
                  <a:lnTo>
                    <a:pt x="482145" y="272219"/>
                  </a:lnTo>
                  <a:lnTo>
                    <a:pt x="482487" y="311126"/>
                  </a:lnTo>
                  <a:lnTo>
                    <a:pt x="482493" y="349891"/>
                  </a:lnTo>
                  <a:lnTo>
                    <a:pt x="482493" y="391078"/>
                  </a:lnTo>
                  <a:lnTo>
                    <a:pt x="485002" y="397396"/>
                  </a:lnTo>
                  <a:lnTo>
                    <a:pt x="488312" y="403339"/>
                  </a:lnTo>
                  <a:lnTo>
                    <a:pt x="490437" y="414819"/>
                  </a:lnTo>
                  <a:lnTo>
                    <a:pt x="490960" y="452732"/>
                  </a:lnTo>
                  <a:lnTo>
                    <a:pt x="493468" y="457723"/>
                  </a:lnTo>
                  <a:lnTo>
                    <a:pt x="499078" y="465201"/>
                  </a:lnTo>
                  <a:lnTo>
                    <a:pt x="499427" y="482600"/>
                  </a:lnTo>
                  <a:lnTo>
                    <a:pt x="461235" y="482600"/>
                  </a:lnTo>
                  <a:lnTo>
                    <a:pt x="437580" y="482600"/>
                  </a:lnTo>
                  <a:lnTo>
                    <a:pt x="431801" y="480092"/>
                  </a:lnTo>
                  <a:lnTo>
                    <a:pt x="426097" y="476782"/>
                  </a:lnTo>
                  <a:lnTo>
                    <a:pt x="416656" y="474918"/>
                  </a:lnTo>
                  <a:lnTo>
                    <a:pt x="378130" y="473213"/>
                  </a:lnTo>
                  <a:lnTo>
                    <a:pt x="361517" y="466846"/>
                  </a:lnTo>
                  <a:lnTo>
                    <a:pt x="323135" y="465697"/>
                  </a:lnTo>
                  <a:lnTo>
                    <a:pt x="311621" y="465676"/>
                  </a:lnTo>
                  <a:lnTo>
                    <a:pt x="305263" y="463162"/>
                  </a:lnTo>
                  <a:lnTo>
                    <a:pt x="302251" y="461175"/>
                  </a:lnTo>
                  <a:lnTo>
                    <a:pt x="289022" y="458378"/>
                  </a:lnTo>
                  <a:lnTo>
                    <a:pt x="248164" y="456280"/>
                  </a:lnTo>
                  <a:lnTo>
                    <a:pt x="226961" y="449913"/>
                  </a:lnTo>
                  <a:lnTo>
                    <a:pt x="186330" y="448747"/>
                  </a:lnTo>
                  <a:lnTo>
                    <a:pt x="174905" y="448736"/>
                  </a:lnTo>
                  <a:lnTo>
                    <a:pt x="173012" y="447794"/>
                  </a:lnTo>
                  <a:lnTo>
                    <a:pt x="171750" y="446226"/>
                  </a:lnTo>
                  <a:lnTo>
                    <a:pt x="170909" y="444239"/>
                  </a:lnTo>
                  <a:lnTo>
                    <a:pt x="169408" y="442915"/>
                  </a:lnTo>
                  <a:lnTo>
                    <a:pt x="162085" y="440616"/>
                  </a:lnTo>
                  <a:lnTo>
                    <a:pt x="152293" y="440267"/>
                  </a:lnTo>
                  <a:lnTo>
                    <a:pt x="152293" y="435773"/>
                  </a:lnTo>
                  <a:lnTo>
                    <a:pt x="151352" y="434448"/>
                  </a:lnTo>
                  <a:lnTo>
                    <a:pt x="149785" y="433566"/>
                  </a:lnTo>
                  <a:lnTo>
                    <a:pt x="147798" y="432977"/>
                  </a:lnTo>
                  <a:lnTo>
                    <a:pt x="146474" y="431644"/>
                  </a:lnTo>
                  <a:lnTo>
                    <a:pt x="141841" y="422745"/>
                  </a:lnTo>
                  <a:lnTo>
                    <a:pt x="120231" y="393051"/>
                  </a:lnTo>
                  <a:lnTo>
                    <a:pt x="106940" y="383107"/>
                  </a:lnTo>
                  <a:lnTo>
                    <a:pt x="77345" y="341351"/>
                  </a:lnTo>
                  <a:lnTo>
                    <a:pt x="53754" y="301970"/>
                  </a:lnTo>
                  <a:lnTo>
                    <a:pt x="36283" y="269167"/>
                  </a:lnTo>
                  <a:lnTo>
                    <a:pt x="29764" y="248007"/>
                  </a:lnTo>
                  <a:lnTo>
                    <a:pt x="10823" y="205695"/>
                  </a:lnTo>
                  <a:lnTo>
                    <a:pt x="2637" y="167219"/>
                  </a:lnTo>
                  <a:lnTo>
                    <a:pt x="0" y="133959"/>
                  </a:lnTo>
                  <a:lnTo>
                    <a:pt x="9070" y="96211"/>
                  </a:lnTo>
                  <a:lnTo>
                    <a:pt x="17524" y="84717"/>
                  </a:lnTo>
                  <a:lnTo>
                    <a:pt x="21841" y="79044"/>
                  </a:lnTo>
                  <a:lnTo>
                    <a:pt x="24270" y="70562"/>
                  </a:lnTo>
                  <a:lnTo>
                    <a:pt x="25254" y="52472"/>
                  </a:lnTo>
                  <a:lnTo>
                    <a:pt x="26207" y="51915"/>
                  </a:lnTo>
                  <a:lnTo>
                    <a:pt x="33760" y="50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7" name="SMARTInkShape-Group19"/>
          <p:cNvGrpSpPr/>
          <p:nvPr/>
        </p:nvGrpSpPr>
        <p:grpSpPr>
          <a:xfrm>
            <a:off x="9203276" y="338667"/>
            <a:ext cx="1701792" cy="237067"/>
            <a:chOff x="9203276" y="338667"/>
            <a:chExt cx="1701792" cy="237067"/>
          </a:xfrm>
        </p:grpSpPr>
        <p:sp>
          <p:nvSpPr>
            <p:cNvPr id="78" name="SMARTInkShape-64"/>
            <p:cNvSpPr/>
            <p:nvPr/>
          </p:nvSpPr>
          <p:spPr>
            <a:xfrm>
              <a:off x="10625667" y="440267"/>
              <a:ext cx="279401" cy="25392"/>
            </a:xfrm>
            <a:custGeom>
              <a:avLst/>
              <a:gdLst/>
              <a:ahLst/>
              <a:cxnLst/>
              <a:rect l="0" t="0" r="0" b="0"/>
              <a:pathLst>
                <a:path w="279401" h="25392">
                  <a:moveTo>
                    <a:pt x="0" y="16933"/>
                  </a:moveTo>
                  <a:lnTo>
                    <a:pt x="0" y="25051"/>
                  </a:lnTo>
                  <a:lnTo>
                    <a:pt x="19901" y="25391"/>
                  </a:lnTo>
                  <a:lnTo>
                    <a:pt x="25463" y="22887"/>
                  </a:lnTo>
                  <a:lnTo>
                    <a:pt x="28266" y="20902"/>
                  </a:lnTo>
                  <a:lnTo>
                    <a:pt x="31074" y="20520"/>
                  </a:lnTo>
                  <a:lnTo>
                    <a:pt x="36700" y="22604"/>
                  </a:lnTo>
                  <a:lnTo>
                    <a:pt x="44848" y="21648"/>
                  </a:lnTo>
                  <a:lnTo>
                    <a:pt x="60914" y="17864"/>
                  </a:lnTo>
                  <a:lnTo>
                    <a:pt x="102866" y="16957"/>
                  </a:lnTo>
                  <a:lnTo>
                    <a:pt x="144092" y="16934"/>
                  </a:lnTo>
                  <a:lnTo>
                    <a:pt x="184218" y="16933"/>
                  </a:lnTo>
                  <a:lnTo>
                    <a:pt x="203219" y="15992"/>
                  </a:lnTo>
                  <a:lnTo>
                    <a:pt x="226709" y="9643"/>
                  </a:lnTo>
                  <a:lnTo>
                    <a:pt x="264220" y="4075"/>
                  </a:lnTo>
                  <a:lnTo>
                    <a:pt x="279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65"/>
            <p:cNvSpPr/>
            <p:nvPr/>
          </p:nvSpPr>
          <p:spPr>
            <a:xfrm>
              <a:off x="10744233" y="338667"/>
              <a:ext cx="50768" cy="211667"/>
            </a:xfrm>
            <a:custGeom>
              <a:avLst/>
              <a:gdLst/>
              <a:ahLst/>
              <a:cxnLst/>
              <a:rect l="0" t="0" r="0" b="0"/>
              <a:pathLst>
                <a:path w="50768" h="211667">
                  <a:moveTo>
                    <a:pt x="50767" y="0"/>
                  </a:moveTo>
                  <a:lnTo>
                    <a:pt x="43477" y="7289"/>
                  </a:lnTo>
                  <a:lnTo>
                    <a:pt x="42404" y="15653"/>
                  </a:lnTo>
                  <a:lnTo>
                    <a:pt x="42300" y="37979"/>
                  </a:lnTo>
                  <a:lnTo>
                    <a:pt x="39791" y="42906"/>
                  </a:lnTo>
                  <a:lnTo>
                    <a:pt x="36482" y="48232"/>
                  </a:lnTo>
                  <a:lnTo>
                    <a:pt x="34356" y="59317"/>
                  </a:lnTo>
                  <a:lnTo>
                    <a:pt x="32914" y="82787"/>
                  </a:lnTo>
                  <a:lnTo>
                    <a:pt x="23385" y="109543"/>
                  </a:lnTo>
                  <a:lnTo>
                    <a:pt x="19782" y="115478"/>
                  </a:lnTo>
                  <a:lnTo>
                    <a:pt x="9291" y="148787"/>
                  </a:lnTo>
                  <a:lnTo>
                    <a:pt x="8816" y="154871"/>
                  </a:lnTo>
                  <a:lnTo>
                    <a:pt x="6095" y="160710"/>
                  </a:lnTo>
                  <a:lnTo>
                    <a:pt x="4053" y="163584"/>
                  </a:lnTo>
                  <a:lnTo>
                    <a:pt x="324" y="183408"/>
                  </a:lnTo>
                  <a:lnTo>
                    <a:pt x="0" y="197800"/>
                  </a:lnTo>
                  <a:lnTo>
                    <a:pt x="2490" y="203308"/>
                  </a:lnTo>
                  <a:lnTo>
                    <a:pt x="8434" y="211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66"/>
            <p:cNvSpPr/>
            <p:nvPr/>
          </p:nvSpPr>
          <p:spPr>
            <a:xfrm>
              <a:off x="10295475" y="398283"/>
              <a:ext cx="169326" cy="16585"/>
            </a:xfrm>
            <a:custGeom>
              <a:avLst/>
              <a:gdLst/>
              <a:ahLst/>
              <a:cxnLst/>
              <a:rect l="0" t="0" r="0" b="0"/>
              <a:pathLst>
                <a:path w="169326" h="16585">
                  <a:moveTo>
                    <a:pt x="8458" y="16584"/>
                  </a:moveTo>
                  <a:lnTo>
                    <a:pt x="0" y="16584"/>
                  </a:lnTo>
                  <a:lnTo>
                    <a:pt x="20212" y="16584"/>
                  </a:lnTo>
                  <a:lnTo>
                    <a:pt x="25598" y="14075"/>
                  </a:lnTo>
                  <a:lnTo>
                    <a:pt x="31128" y="10765"/>
                  </a:lnTo>
                  <a:lnTo>
                    <a:pt x="42343" y="8640"/>
                  </a:lnTo>
                  <a:lnTo>
                    <a:pt x="62082" y="8148"/>
                  </a:lnTo>
                  <a:lnTo>
                    <a:pt x="67725" y="5622"/>
                  </a:lnTo>
                  <a:lnTo>
                    <a:pt x="70549" y="3631"/>
                  </a:lnTo>
                  <a:lnTo>
                    <a:pt x="83509" y="830"/>
                  </a:lnTo>
                  <a:lnTo>
                    <a:pt x="94771" y="0"/>
                  </a:lnTo>
                  <a:lnTo>
                    <a:pt x="101069" y="2314"/>
                  </a:lnTo>
                  <a:lnTo>
                    <a:pt x="107004" y="5538"/>
                  </a:lnTo>
                  <a:lnTo>
                    <a:pt x="118479" y="7608"/>
                  </a:lnTo>
                  <a:lnTo>
                    <a:pt x="138278" y="8087"/>
                  </a:lnTo>
                  <a:lnTo>
                    <a:pt x="140161" y="7156"/>
                  </a:lnTo>
                  <a:lnTo>
                    <a:pt x="141416" y="5595"/>
                  </a:lnTo>
                  <a:lnTo>
                    <a:pt x="142251" y="3613"/>
                  </a:lnTo>
                  <a:lnTo>
                    <a:pt x="144691" y="2292"/>
                  </a:lnTo>
                  <a:lnTo>
                    <a:pt x="152418" y="825"/>
                  </a:lnTo>
                  <a:lnTo>
                    <a:pt x="155232" y="1374"/>
                  </a:lnTo>
                  <a:lnTo>
                    <a:pt x="157108" y="2681"/>
                  </a:lnTo>
                  <a:lnTo>
                    <a:pt x="158357" y="4493"/>
                  </a:lnTo>
                  <a:lnTo>
                    <a:pt x="160132" y="5701"/>
                  </a:lnTo>
                  <a:lnTo>
                    <a:pt x="164611" y="7043"/>
                  </a:lnTo>
                  <a:lnTo>
                    <a:pt x="166183" y="8342"/>
                  </a:lnTo>
                  <a:lnTo>
                    <a:pt x="169325" y="165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67"/>
            <p:cNvSpPr/>
            <p:nvPr/>
          </p:nvSpPr>
          <p:spPr>
            <a:xfrm>
              <a:off x="10312400" y="465667"/>
              <a:ext cx="169334" cy="25401"/>
            </a:xfrm>
            <a:custGeom>
              <a:avLst/>
              <a:gdLst/>
              <a:ahLst/>
              <a:cxnLst/>
              <a:rect l="0" t="0" r="0" b="0"/>
              <a:pathLst>
                <a:path w="169334" h="25401">
                  <a:moveTo>
                    <a:pt x="0" y="25400"/>
                  </a:moveTo>
                  <a:lnTo>
                    <a:pt x="31400" y="25400"/>
                  </a:lnTo>
                  <a:lnTo>
                    <a:pt x="37629" y="20905"/>
                  </a:lnTo>
                  <a:lnTo>
                    <a:pt x="48162" y="11899"/>
                  </a:lnTo>
                  <a:lnTo>
                    <a:pt x="53705" y="9992"/>
                  </a:lnTo>
                  <a:lnTo>
                    <a:pt x="70747" y="7827"/>
                  </a:lnTo>
                  <a:lnTo>
                    <a:pt x="87143" y="1216"/>
                  </a:lnTo>
                  <a:lnTo>
                    <a:pt x="125847" y="9"/>
                  </a:lnTo>
                  <a:lnTo>
                    <a:pt x="133701" y="2512"/>
                  </a:lnTo>
                  <a:lnTo>
                    <a:pt x="137112" y="4497"/>
                  </a:lnTo>
                  <a:lnTo>
                    <a:pt x="140326" y="4879"/>
                  </a:lnTo>
                  <a:lnTo>
                    <a:pt x="1693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68"/>
            <p:cNvSpPr/>
            <p:nvPr/>
          </p:nvSpPr>
          <p:spPr>
            <a:xfrm>
              <a:off x="9279467" y="355631"/>
              <a:ext cx="42334" cy="220103"/>
            </a:xfrm>
            <a:custGeom>
              <a:avLst/>
              <a:gdLst/>
              <a:ahLst/>
              <a:cxnLst/>
              <a:rect l="0" t="0" r="0" b="0"/>
              <a:pathLst>
                <a:path w="42334" h="220103">
                  <a:moveTo>
                    <a:pt x="42333" y="25369"/>
                  </a:moveTo>
                  <a:lnTo>
                    <a:pt x="42333" y="3972"/>
                  </a:lnTo>
                  <a:lnTo>
                    <a:pt x="41393" y="2638"/>
                  </a:lnTo>
                  <a:lnTo>
                    <a:pt x="39824" y="1748"/>
                  </a:lnTo>
                  <a:lnTo>
                    <a:pt x="33970" y="0"/>
                  </a:lnTo>
                  <a:lnTo>
                    <a:pt x="33866" y="36795"/>
                  </a:lnTo>
                  <a:lnTo>
                    <a:pt x="36376" y="42363"/>
                  </a:lnTo>
                  <a:lnTo>
                    <a:pt x="39685" y="47974"/>
                  </a:lnTo>
                  <a:lnTo>
                    <a:pt x="41549" y="57362"/>
                  </a:lnTo>
                  <a:lnTo>
                    <a:pt x="42230" y="77815"/>
                  </a:lnTo>
                  <a:lnTo>
                    <a:pt x="34213" y="116973"/>
                  </a:lnTo>
                  <a:lnTo>
                    <a:pt x="31511" y="125035"/>
                  </a:lnTo>
                  <a:lnTo>
                    <a:pt x="26607" y="133381"/>
                  </a:lnTo>
                  <a:lnTo>
                    <a:pt x="24697" y="147608"/>
                  </a:lnTo>
                  <a:lnTo>
                    <a:pt x="19651" y="158380"/>
                  </a:lnTo>
                  <a:lnTo>
                    <a:pt x="14583" y="181486"/>
                  </a:lnTo>
                  <a:lnTo>
                    <a:pt x="9675" y="192092"/>
                  </a:lnTo>
                  <a:lnTo>
                    <a:pt x="7764" y="211643"/>
                  </a:lnTo>
                  <a:lnTo>
                    <a:pt x="6116" y="214463"/>
                  </a:lnTo>
                  <a:lnTo>
                    <a:pt x="0" y="220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69"/>
            <p:cNvSpPr/>
            <p:nvPr/>
          </p:nvSpPr>
          <p:spPr>
            <a:xfrm>
              <a:off x="9203276" y="508210"/>
              <a:ext cx="270925" cy="37470"/>
            </a:xfrm>
            <a:custGeom>
              <a:avLst/>
              <a:gdLst/>
              <a:ahLst/>
              <a:cxnLst/>
              <a:rect l="0" t="0" r="0" b="0"/>
              <a:pathLst>
                <a:path w="270925" h="37470">
                  <a:moveTo>
                    <a:pt x="16924" y="16723"/>
                  </a:moveTo>
                  <a:lnTo>
                    <a:pt x="12429" y="12229"/>
                  </a:lnTo>
                  <a:lnTo>
                    <a:pt x="11105" y="11845"/>
                  </a:lnTo>
                  <a:lnTo>
                    <a:pt x="10223" y="12531"/>
                  </a:lnTo>
                  <a:lnTo>
                    <a:pt x="9242" y="15801"/>
                  </a:lnTo>
                  <a:lnTo>
                    <a:pt x="8806" y="20390"/>
                  </a:lnTo>
                  <a:lnTo>
                    <a:pt x="6104" y="25565"/>
                  </a:lnTo>
                  <a:lnTo>
                    <a:pt x="2708" y="31001"/>
                  </a:lnTo>
                  <a:lnTo>
                    <a:pt x="796" y="37469"/>
                  </a:lnTo>
                  <a:lnTo>
                    <a:pt x="527" y="37139"/>
                  </a:lnTo>
                  <a:lnTo>
                    <a:pt x="0" y="25599"/>
                  </a:lnTo>
                  <a:lnTo>
                    <a:pt x="15643" y="25193"/>
                  </a:lnTo>
                  <a:lnTo>
                    <a:pt x="23431" y="31009"/>
                  </a:lnTo>
                  <a:lnTo>
                    <a:pt x="31291" y="32872"/>
                  </a:lnTo>
                  <a:lnTo>
                    <a:pt x="66577" y="33648"/>
                  </a:lnTo>
                  <a:lnTo>
                    <a:pt x="74427" y="31144"/>
                  </a:lnTo>
                  <a:lnTo>
                    <a:pt x="77837" y="29159"/>
                  </a:lnTo>
                  <a:lnTo>
                    <a:pt x="106372" y="23204"/>
                  </a:lnTo>
                  <a:lnTo>
                    <a:pt x="115005" y="19604"/>
                  </a:lnTo>
                  <a:lnTo>
                    <a:pt x="147873" y="15095"/>
                  </a:lnTo>
                  <a:lnTo>
                    <a:pt x="176062" y="3371"/>
                  </a:lnTo>
                  <a:lnTo>
                    <a:pt x="217201" y="0"/>
                  </a:lnTo>
                  <a:lnTo>
                    <a:pt x="255654" y="7098"/>
                  </a:lnTo>
                  <a:lnTo>
                    <a:pt x="270924" y="82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70"/>
            <p:cNvSpPr/>
            <p:nvPr/>
          </p:nvSpPr>
          <p:spPr>
            <a:xfrm>
              <a:off x="9965267" y="355600"/>
              <a:ext cx="25401" cy="194734"/>
            </a:xfrm>
            <a:custGeom>
              <a:avLst/>
              <a:gdLst/>
              <a:ahLst/>
              <a:cxnLst/>
              <a:rect l="0" t="0" r="0" b="0"/>
              <a:pathLst>
                <a:path w="25401" h="194734">
                  <a:moveTo>
                    <a:pt x="25400" y="0"/>
                  </a:moveTo>
                  <a:lnTo>
                    <a:pt x="25400" y="20242"/>
                  </a:lnTo>
                  <a:lnTo>
                    <a:pt x="17036" y="56666"/>
                  </a:lnTo>
                  <a:lnTo>
                    <a:pt x="16942" y="78113"/>
                  </a:lnTo>
                  <a:lnTo>
                    <a:pt x="14429" y="84262"/>
                  </a:lnTo>
                  <a:lnTo>
                    <a:pt x="11116" y="90131"/>
                  </a:lnTo>
                  <a:lnTo>
                    <a:pt x="8989" y="101564"/>
                  </a:lnTo>
                  <a:lnTo>
                    <a:pt x="8469" y="143029"/>
                  </a:lnTo>
                  <a:lnTo>
                    <a:pt x="5959" y="150744"/>
                  </a:lnTo>
                  <a:lnTo>
                    <a:pt x="2649" y="157308"/>
                  </a:lnTo>
                  <a:lnTo>
                    <a:pt x="103" y="176099"/>
                  </a:lnTo>
                  <a:lnTo>
                    <a:pt x="0" y="194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71"/>
            <p:cNvSpPr/>
            <p:nvPr/>
          </p:nvSpPr>
          <p:spPr>
            <a:xfrm>
              <a:off x="9652000" y="491097"/>
              <a:ext cx="67383" cy="42304"/>
            </a:xfrm>
            <a:custGeom>
              <a:avLst/>
              <a:gdLst/>
              <a:ahLst/>
              <a:cxnLst/>
              <a:rect l="0" t="0" r="0" b="0"/>
              <a:pathLst>
                <a:path w="67383" h="42304">
                  <a:moveTo>
                    <a:pt x="50800" y="42303"/>
                  </a:moveTo>
                  <a:lnTo>
                    <a:pt x="50800" y="33845"/>
                  </a:lnTo>
                  <a:lnTo>
                    <a:pt x="21366" y="33836"/>
                  </a:lnTo>
                  <a:lnTo>
                    <a:pt x="19888" y="34777"/>
                  </a:lnTo>
                  <a:lnTo>
                    <a:pt x="18904" y="36345"/>
                  </a:lnTo>
                  <a:lnTo>
                    <a:pt x="18247" y="38331"/>
                  </a:lnTo>
                  <a:lnTo>
                    <a:pt x="16868" y="39655"/>
                  </a:lnTo>
                  <a:lnTo>
                    <a:pt x="9758" y="41954"/>
                  </a:lnTo>
                  <a:lnTo>
                    <a:pt x="1291" y="42272"/>
                  </a:lnTo>
                  <a:lnTo>
                    <a:pt x="861" y="41342"/>
                  </a:lnTo>
                  <a:lnTo>
                    <a:pt x="382" y="37799"/>
                  </a:lnTo>
                  <a:lnTo>
                    <a:pt x="1196" y="36478"/>
                  </a:lnTo>
                  <a:lnTo>
                    <a:pt x="2679" y="35598"/>
                  </a:lnTo>
                  <a:lnTo>
                    <a:pt x="4608" y="35011"/>
                  </a:lnTo>
                  <a:lnTo>
                    <a:pt x="5894" y="33678"/>
                  </a:lnTo>
                  <a:lnTo>
                    <a:pt x="7324" y="29690"/>
                  </a:lnTo>
                  <a:lnTo>
                    <a:pt x="8644" y="28250"/>
                  </a:lnTo>
                  <a:lnTo>
                    <a:pt x="15656" y="25749"/>
                  </a:lnTo>
                  <a:lnTo>
                    <a:pt x="21049" y="25482"/>
                  </a:lnTo>
                  <a:lnTo>
                    <a:pt x="22499" y="24504"/>
                  </a:lnTo>
                  <a:lnTo>
                    <a:pt x="23466" y="22911"/>
                  </a:lnTo>
                  <a:lnTo>
                    <a:pt x="24827" y="16175"/>
                  </a:lnTo>
                  <a:lnTo>
                    <a:pt x="25019" y="13595"/>
                  </a:lnTo>
                  <a:lnTo>
                    <a:pt x="26086" y="11876"/>
                  </a:lnTo>
                  <a:lnTo>
                    <a:pt x="27739" y="10729"/>
                  </a:lnTo>
                  <a:lnTo>
                    <a:pt x="29781" y="9965"/>
                  </a:lnTo>
                  <a:lnTo>
                    <a:pt x="31143" y="8515"/>
                  </a:lnTo>
                  <a:lnTo>
                    <a:pt x="32655" y="4395"/>
                  </a:lnTo>
                  <a:lnTo>
                    <a:pt x="34001" y="2920"/>
                  </a:lnTo>
                  <a:lnTo>
                    <a:pt x="41051" y="358"/>
                  </a:lnTo>
                  <a:lnTo>
                    <a:pt x="46448" y="85"/>
                  </a:lnTo>
                  <a:lnTo>
                    <a:pt x="47899" y="987"/>
                  </a:lnTo>
                  <a:lnTo>
                    <a:pt x="48866" y="2529"/>
                  </a:lnTo>
                  <a:lnTo>
                    <a:pt x="50686" y="8091"/>
                  </a:lnTo>
                  <a:lnTo>
                    <a:pt x="58915" y="8427"/>
                  </a:lnTo>
                  <a:lnTo>
                    <a:pt x="59162" y="3939"/>
                  </a:lnTo>
                  <a:lnTo>
                    <a:pt x="60137" y="2616"/>
                  </a:lnTo>
                  <a:lnTo>
                    <a:pt x="67382" y="73"/>
                  </a:lnTo>
                  <a:lnTo>
                    <a:pt x="63134" y="0"/>
                  </a:lnTo>
                  <a:lnTo>
                    <a:pt x="61845" y="931"/>
                  </a:lnTo>
                  <a:lnTo>
                    <a:pt x="59606" y="7262"/>
                  </a:lnTo>
                  <a:lnTo>
                    <a:pt x="56909" y="7914"/>
                  </a:lnTo>
                  <a:lnTo>
                    <a:pt x="54873" y="8088"/>
                  </a:lnTo>
                  <a:lnTo>
                    <a:pt x="50102" y="10790"/>
                  </a:lnTo>
                  <a:lnTo>
                    <a:pt x="36597" y="21917"/>
                  </a:lnTo>
                  <a:lnTo>
                    <a:pt x="27061" y="24915"/>
                  </a:lnTo>
                  <a:lnTo>
                    <a:pt x="0" y="253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72"/>
            <p:cNvSpPr/>
            <p:nvPr/>
          </p:nvSpPr>
          <p:spPr>
            <a:xfrm>
              <a:off x="9856376" y="457200"/>
              <a:ext cx="235892" cy="33868"/>
            </a:xfrm>
            <a:custGeom>
              <a:avLst/>
              <a:gdLst/>
              <a:ahLst/>
              <a:cxnLst/>
              <a:rect l="0" t="0" r="0" b="0"/>
              <a:pathLst>
                <a:path w="235892" h="33868">
                  <a:moveTo>
                    <a:pt x="7291" y="33867"/>
                  </a:moveTo>
                  <a:lnTo>
                    <a:pt x="0" y="33867"/>
                  </a:lnTo>
                  <a:lnTo>
                    <a:pt x="27436" y="33867"/>
                  </a:lnTo>
                  <a:lnTo>
                    <a:pt x="32863" y="31358"/>
                  </a:lnTo>
                  <a:lnTo>
                    <a:pt x="38412" y="28048"/>
                  </a:lnTo>
                  <a:lnTo>
                    <a:pt x="49640" y="25923"/>
                  </a:lnTo>
                  <a:lnTo>
                    <a:pt x="90808" y="25403"/>
                  </a:lnTo>
                  <a:lnTo>
                    <a:pt x="131848" y="17457"/>
                  </a:lnTo>
                  <a:lnTo>
                    <a:pt x="139791" y="16225"/>
                  </a:lnTo>
                  <a:lnTo>
                    <a:pt x="165688" y="9674"/>
                  </a:lnTo>
                  <a:lnTo>
                    <a:pt x="182164" y="7764"/>
                  </a:lnTo>
                  <a:lnTo>
                    <a:pt x="203532" y="1208"/>
                  </a:lnTo>
                  <a:lnTo>
                    <a:pt x="23589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2" name="SMARTInkShape-Group20"/>
          <p:cNvGrpSpPr/>
          <p:nvPr/>
        </p:nvGrpSpPr>
        <p:grpSpPr>
          <a:xfrm>
            <a:off x="9067800" y="685800"/>
            <a:ext cx="1828801" cy="626534"/>
            <a:chOff x="9067800" y="685800"/>
            <a:chExt cx="1828801" cy="626534"/>
          </a:xfrm>
        </p:grpSpPr>
        <p:sp>
          <p:nvSpPr>
            <p:cNvPr id="88" name="SMARTInkShape-73"/>
            <p:cNvSpPr/>
            <p:nvPr/>
          </p:nvSpPr>
          <p:spPr>
            <a:xfrm>
              <a:off x="10320867" y="1168400"/>
              <a:ext cx="152401" cy="16924"/>
            </a:xfrm>
            <a:custGeom>
              <a:avLst/>
              <a:gdLst/>
              <a:ahLst/>
              <a:cxnLst/>
              <a:rect l="0" t="0" r="0" b="0"/>
              <a:pathLst>
                <a:path w="152401" h="16924">
                  <a:moveTo>
                    <a:pt x="0" y="0"/>
                  </a:moveTo>
                  <a:lnTo>
                    <a:pt x="36700" y="0"/>
                  </a:lnTo>
                  <a:lnTo>
                    <a:pt x="42337" y="2509"/>
                  </a:lnTo>
                  <a:lnTo>
                    <a:pt x="45158" y="4495"/>
                  </a:lnTo>
                  <a:lnTo>
                    <a:pt x="65968" y="10452"/>
                  </a:lnTo>
                  <a:lnTo>
                    <a:pt x="72594" y="14053"/>
                  </a:lnTo>
                  <a:lnTo>
                    <a:pt x="84511" y="16364"/>
                  </a:lnTo>
                  <a:lnTo>
                    <a:pt x="112886" y="16923"/>
                  </a:lnTo>
                  <a:lnTo>
                    <a:pt x="114769" y="15986"/>
                  </a:lnTo>
                  <a:lnTo>
                    <a:pt x="116024" y="14420"/>
                  </a:lnTo>
                  <a:lnTo>
                    <a:pt x="116859" y="12436"/>
                  </a:lnTo>
                  <a:lnTo>
                    <a:pt x="119299" y="11113"/>
                  </a:lnTo>
                  <a:lnTo>
                    <a:pt x="129840" y="8310"/>
                  </a:lnTo>
                  <a:lnTo>
                    <a:pt x="131716" y="6481"/>
                  </a:lnTo>
                  <a:lnTo>
                    <a:pt x="132965" y="4320"/>
                  </a:lnTo>
                  <a:lnTo>
                    <a:pt x="135682" y="2880"/>
                  </a:lnTo>
                  <a:lnTo>
                    <a:pt x="152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74"/>
            <p:cNvSpPr/>
            <p:nvPr/>
          </p:nvSpPr>
          <p:spPr>
            <a:xfrm>
              <a:off x="10676467" y="1075267"/>
              <a:ext cx="220134" cy="16934"/>
            </a:xfrm>
            <a:custGeom>
              <a:avLst/>
              <a:gdLst/>
              <a:ahLst/>
              <a:cxnLst/>
              <a:rect l="0" t="0" r="0" b="0"/>
              <a:pathLst>
                <a:path w="220134" h="16934">
                  <a:moveTo>
                    <a:pt x="0" y="16933"/>
                  </a:moveTo>
                  <a:lnTo>
                    <a:pt x="0" y="8815"/>
                  </a:lnTo>
                  <a:lnTo>
                    <a:pt x="4496" y="13064"/>
                  </a:lnTo>
                  <a:lnTo>
                    <a:pt x="5818" y="13413"/>
                  </a:lnTo>
                  <a:lnTo>
                    <a:pt x="6701" y="12705"/>
                  </a:lnTo>
                  <a:lnTo>
                    <a:pt x="7290" y="11292"/>
                  </a:lnTo>
                  <a:lnTo>
                    <a:pt x="8623" y="10350"/>
                  </a:lnTo>
                  <a:lnTo>
                    <a:pt x="15652" y="8714"/>
                  </a:lnTo>
                  <a:lnTo>
                    <a:pt x="23440" y="2697"/>
                  </a:lnTo>
                  <a:lnTo>
                    <a:pt x="28606" y="1198"/>
                  </a:lnTo>
                  <a:lnTo>
                    <a:pt x="70453" y="9"/>
                  </a:lnTo>
                  <a:lnTo>
                    <a:pt x="107737" y="0"/>
                  </a:lnTo>
                  <a:lnTo>
                    <a:pt x="145718" y="0"/>
                  </a:lnTo>
                  <a:lnTo>
                    <a:pt x="183339" y="940"/>
                  </a:lnTo>
                  <a:lnTo>
                    <a:pt x="220133" y="16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75"/>
            <p:cNvSpPr/>
            <p:nvPr/>
          </p:nvSpPr>
          <p:spPr>
            <a:xfrm>
              <a:off x="10303935" y="1075267"/>
              <a:ext cx="152399" cy="40912"/>
            </a:xfrm>
            <a:custGeom>
              <a:avLst/>
              <a:gdLst/>
              <a:ahLst/>
              <a:cxnLst/>
              <a:rect l="0" t="0" r="0" b="0"/>
              <a:pathLst>
                <a:path w="152399" h="40912">
                  <a:moveTo>
                    <a:pt x="8465" y="33866"/>
                  </a:moveTo>
                  <a:lnTo>
                    <a:pt x="3969" y="29372"/>
                  </a:lnTo>
                  <a:lnTo>
                    <a:pt x="2646" y="28988"/>
                  </a:lnTo>
                  <a:lnTo>
                    <a:pt x="1764" y="29674"/>
                  </a:lnTo>
                  <a:lnTo>
                    <a:pt x="783" y="32944"/>
                  </a:lnTo>
                  <a:lnTo>
                    <a:pt x="102" y="40911"/>
                  </a:lnTo>
                  <a:lnTo>
                    <a:pt x="0" y="26888"/>
                  </a:lnTo>
                  <a:lnTo>
                    <a:pt x="7289" y="18241"/>
                  </a:lnTo>
                  <a:lnTo>
                    <a:pt x="10452" y="17514"/>
                  </a:lnTo>
                  <a:lnTo>
                    <a:pt x="44919" y="16936"/>
                  </a:lnTo>
                  <a:lnTo>
                    <a:pt x="50693" y="14426"/>
                  </a:lnTo>
                  <a:lnTo>
                    <a:pt x="53551" y="12439"/>
                  </a:lnTo>
                  <a:lnTo>
                    <a:pt x="66561" y="9644"/>
                  </a:lnTo>
                  <a:lnTo>
                    <a:pt x="81995" y="7758"/>
                  </a:lnTo>
                  <a:lnTo>
                    <a:pt x="106388" y="805"/>
                  </a:lnTo>
                  <a:lnTo>
                    <a:pt x="15239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76"/>
            <p:cNvSpPr/>
            <p:nvPr/>
          </p:nvSpPr>
          <p:spPr>
            <a:xfrm>
              <a:off x="9550514" y="1194980"/>
              <a:ext cx="33754" cy="32688"/>
            </a:xfrm>
            <a:custGeom>
              <a:avLst/>
              <a:gdLst/>
              <a:ahLst/>
              <a:cxnLst/>
              <a:rect l="0" t="0" r="0" b="0"/>
              <a:pathLst>
                <a:path w="33754" h="32688">
                  <a:moveTo>
                    <a:pt x="16819" y="32687"/>
                  </a:moveTo>
                  <a:lnTo>
                    <a:pt x="16819" y="7675"/>
                  </a:lnTo>
                  <a:lnTo>
                    <a:pt x="24110" y="7321"/>
                  </a:lnTo>
                  <a:lnTo>
                    <a:pt x="32472" y="0"/>
                  </a:lnTo>
                  <a:lnTo>
                    <a:pt x="32899" y="547"/>
                  </a:lnTo>
                  <a:lnTo>
                    <a:pt x="33750" y="14549"/>
                  </a:lnTo>
                  <a:lnTo>
                    <a:pt x="33753" y="10637"/>
                  </a:lnTo>
                  <a:lnTo>
                    <a:pt x="33753" y="12852"/>
                  </a:lnTo>
                  <a:lnTo>
                    <a:pt x="31243" y="16973"/>
                  </a:lnTo>
                  <a:lnTo>
                    <a:pt x="26462" y="22788"/>
                  </a:lnTo>
                  <a:lnTo>
                    <a:pt x="23299" y="23584"/>
                  </a:lnTo>
                  <a:lnTo>
                    <a:pt x="0" y="24220"/>
                  </a:lnTo>
                  <a:lnTo>
                    <a:pt x="4414" y="24220"/>
                  </a:lnTo>
                  <a:lnTo>
                    <a:pt x="5727" y="23279"/>
                  </a:lnTo>
                  <a:lnTo>
                    <a:pt x="8007" y="16930"/>
                  </a:lnTo>
                  <a:lnTo>
                    <a:pt x="10708" y="16276"/>
                  </a:lnTo>
                  <a:lnTo>
                    <a:pt x="15612" y="15857"/>
                  </a:lnTo>
                  <a:lnTo>
                    <a:pt x="16283" y="13291"/>
                  </a:lnTo>
                  <a:lnTo>
                    <a:pt x="16462" y="11289"/>
                  </a:lnTo>
                  <a:lnTo>
                    <a:pt x="17522" y="9955"/>
                  </a:lnTo>
                  <a:lnTo>
                    <a:pt x="25422" y="6580"/>
                  </a:lnTo>
                  <a:lnTo>
                    <a:pt x="29422" y="2896"/>
                  </a:lnTo>
                  <a:lnTo>
                    <a:pt x="30866" y="2478"/>
                  </a:lnTo>
                  <a:lnTo>
                    <a:pt x="31828" y="3140"/>
                  </a:lnTo>
                  <a:lnTo>
                    <a:pt x="33751" y="7284"/>
                  </a:lnTo>
                  <a:lnTo>
                    <a:pt x="33751" y="7285"/>
                  </a:lnTo>
                  <a:lnTo>
                    <a:pt x="33753" y="7287"/>
                  </a:lnTo>
                  <a:lnTo>
                    <a:pt x="33753" y="15650"/>
                  </a:lnTo>
                  <a:lnTo>
                    <a:pt x="29258" y="15723"/>
                  </a:lnTo>
                  <a:lnTo>
                    <a:pt x="27934" y="16674"/>
                  </a:lnTo>
                  <a:lnTo>
                    <a:pt x="25286" y="242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77"/>
            <p:cNvSpPr/>
            <p:nvPr/>
          </p:nvSpPr>
          <p:spPr>
            <a:xfrm>
              <a:off x="9779000" y="1164585"/>
              <a:ext cx="304801" cy="20749"/>
            </a:xfrm>
            <a:custGeom>
              <a:avLst/>
              <a:gdLst/>
              <a:ahLst/>
              <a:cxnLst/>
              <a:rect l="0" t="0" r="0" b="0"/>
              <a:pathLst>
                <a:path w="304801" h="20749">
                  <a:moveTo>
                    <a:pt x="8467" y="20748"/>
                  </a:moveTo>
                  <a:lnTo>
                    <a:pt x="0" y="20748"/>
                  </a:lnTo>
                  <a:lnTo>
                    <a:pt x="28267" y="20748"/>
                  </a:lnTo>
                  <a:lnTo>
                    <a:pt x="33886" y="18240"/>
                  </a:lnTo>
                  <a:lnTo>
                    <a:pt x="39519" y="14930"/>
                  </a:lnTo>
                  <a:lnTo>
                    <a:pt x="50802" y="12805"/>
                  </a:lnTo>
                  <a:lnTo>
                    <a:pt x="86878" y="11361"/>
                  </a:lnTo>
                  <a:lnTo>
                    <a:pt x="103430" y="5584"/>
                  </a:lnTo>
                  <a:lnTo>
                    <a:pt x="108465" y="4995"/>
                  </a:lnTo>
                  <a:lnTo>
                    <a:pt x="116567" y="6848"/>
                  </a:lnTo>
                  <a:lnTo>
                    <a:pt x="120045" y="8659"/>
                  </a:lnTo>
                  <a:lnTo>
                    <a:pt x="124244" y="8926"/>
                  </a:lnTo>
                  <a:lnTo>
                    <a:pt x="149958" y="4674"/>
                  </a:lnTo>
                  <a:lnTo>
                    <a:pt x="171291" y="8863"/>
                  </a:lnTo>
                  <a:lnTo>
                    <a:pt x="178982" y="6686"/>
                  </a:lnTo>
                  <a:lnTo>
                    <a:pt x="193098" y="171"/>
                  </a:lnTo>
                  <a:lnTo>
                    <a:pt x="203727" y="0"/>
                  </a:lnTo>
                  <a:lnTo>
                    <a:pt x="242558" y="3666"/>
                  </a:lnTo>
                  <a:lnTo>
                    <a:pt x="278198" y="4752"/>
                  </a:lnTo>
                  <a:lnTo>
                    <a:pt x="304800" y="122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78"/>
            <p:cNvSpPr/>
            <p:nvPr/>
          </p:nvSpPr>
          <p:spPr>
            <a:xfrm>
              <a:off x="9119776" y="1253142"/>
              <a:ext cx="176625" cy="29419"/>
            </a:xfrm>
            <a:custGeom>
              <a:avLst/>
              <a:gdLst/>
              <a:ahLst/>
              <a:cxnLst/>
              <a:rect l="0" t="0" r="0" b="0"/>
              <a:pathLst>
                <a:path w="176625" h="29419">
                  <a:moveTo>
                    <a:pt x="7291" y="16858"/>
                  </a:moveTo>
                  <a:lnTo>
                    <a:pt x="0" y="16858"/>
                  </a:lnTo>
                  <a:lnTo>
                    <a:pt x="5680" y="26068"/>
                  </a:lnTo>
                  <a:lnTo>
                    <a:pt x="6217" y="28642"/>
                  </a:lnTo>
                  <a:lnTo>
                    <a:pt x="6575" y="29418"/>
                  </a:lnTo>
                  <a:lnTo>
                    <a:pt x="6814" y="28994"/>
                  </a:lnTo>
                  <a:lnTo>
                    <a:pt x="6972" y="27771"/>
                  </a:lnTo>
                  <a:lnTo>
                    <a:pt x="8020" y="26956"/>
                  </a:lnTo>
                  <a:lnTo>
                    <a:pt x="13987" y="25808"/>
                  </a:lnTo>
                  <a:lnTo>
                    <a:pt x="19047" y="25539"/>
                  </a:lnTo>
                  <a:lnTo>
                    <a:pt x="24432" y="22911"/>
                  </a:lnTo>
                  <a:lnTo>
                    <a:pt x="29961" y="19548"/>
                  </a:lnTo>
                  <a:lnTo>
                    <a:pt x="38362" y="16714"/>
                  </a:lnTo>
                  <a:lnTo>
                    <a:pt x="47750" y="11276"/>
                  </a:lnTo>
                  <a:lnTo>
                    <a:pt x="61089" y="8305"/>
                  </a:lnTo>
                  <a:lnTo>
                    <a:pt x="72358" y="2826"/>
                  </a:lnTo>
                  <a:lnTo>
                    <a:pt x="112575" y="0"/>
                  </a:lnTo>
                  <a:lnTo>
                    <a:pt x="149975" y="867"/>
                  </a:lnTo>
                  <a:lnTo>
                    <a:pt x="176624" y="83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79"/>
            <p:cNvSpPr/>
            <p:nvPr/>
          </p:nvSpPr>
          <p:spPr>
            <a:xfrm>
              <a:off x="9181461" y="1117661"/>
              <a:ext cx="13340" cy="194673"/>
            </a:xfrm>
            <a:custGeom>
              <a:avLst/>
              <a:gdLst/>
              <a:ahLst/>
              <a:cxnLst/>
              <a:rect l="0" t="0" r="0" b="0"/>
              <a:pathLst>
                <a:path w="13340" h="194673">
                  <a:moveTo>
                    <a:pt x="13339" y="16872"/>
                  </a:moveTo>
                  <a:lnTo>
                    <a:pt x="4903" y="0"/>
                  </a:lnTo>
                  <a:lnTo>
                    <a:pt x="9376" y="4452"/>
                  </a:lnTo>
                  <a:lnTo>
                    <a:pt x="11577" y="9157"/>
                  </a:lnTo>
                  <a:lnTo>
                    <a:pt x="13338" y="50785"/>
                  </a:lnTo>
                  <a:lnTo>
                    <a:pt x="13339" y="66003"/>
                  </a:lnTo>
                  <a:lnTo>
                    <a:pt x="12399" y="66559"/>
                  </a:lnTo>
                  <a:lnTo>
                    <a:pt x="8844" y="67178"/>
                  </a:lnTo>
                  <a:lnTo>
                    <a:pt x="7520" y="68283"/>
                  </a:lnTo>
                  <a:lnTo>
                    <a:pt x="6049" y="72020"/>
                  </a:lnTo>
                  <a:lnTo>
                    <a:pt x="3953" y="98743"/>
                  </a:lnTo>
                  <a:lnTo>
                    <a:pt x="387" y="104373"/>
                  </a:lnTo>
                  <a:lnTo>
                    <a:pt x="0" y="108132"/>
                  </a:lnTo>
                  <a:lnTo>
                    <a:pt x="4858" y="149729"/>
                  </a:lnTo>
                  <a:lnTo>
                    <a:pt x="4871" y="172103"/>
                  </a:lnTo>
                  <a:lnTo>
                    <a:pt x="13339" y="1946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80"/>
            <p:cNvSpPr/>
            <p:nvPr/>
          </p:nvSpPr>
          <p:spPr>
            <a:xfrm>
              <a:off x="10778068" y="685800"/>
              <a:ext cx="25400" cy="152401"/>
            </a:xfrm>
            <a:custGeom>
              <a:avLst/>
              <a:gdLst/>
              <a:ahLst/>
              <a:cxnLst/>
              <a:rect l="0" t="0" r="0" b="0"/>
              <a:pathLst>
                <a:path w="25400" h="152401">
                  <a:moveTo>
                    <a:pt x="25399" y="0"/>
                  </a:moveTo>
                  <a:lnTo>
                    <a:pt x="20903" y="0"/>
                  </a:lnTo>
                  <a:lnTo>
                    <a:pt x="19580" y="941"/>
                  </a:lnTo>
                  <a:lnTo>
                    <a:pt x="18697" y="2509"/>
                  </a:lnTo>
                  <a:lnTo>
                    <a:pt x="17164" y="8623"/>
                  </a:lnTo>
                  <a:lnTo>
                    <a:pt x="17035" y="12613"/>
                  </a:lnTo>
                  <a:lnTo>
                    <a:pt x="14468" y="17522"/>
                  </a:lnTo>
                  <a:lnTo>
                    <a:pt x="9649" y="23844"/>
                  </a:lnTo>
                  <a:lnTo>
                    <a:pt x="8700" y="31852"/>
                  </a:lnTo>
                  <a:lnTo>
                    <a:pt x="8496" y="45262"/>
                  </a:lnTo>
                  <a:lnTo>
                    <a:pt x="5971" y="50847"/>
                  </a:lnTo>
                  <a:lnTo>
                    <a:pt x="2653" y="56465"/>
                  </a:lnTo>
                  <a:lnTo>
                    <a:pt x="524" y="67737"/>
                  </a:lnTo>
                  <a:lnTo>
                    <a:pt x="0" y="110067"/>
                  </a:lnTo>
                  <a:lnTo>
                    <a:pt x="939" y="138463"/>
                  </a:lnTo>
                  <a:lnTo>
                    <a:pt x="8465"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81"/>
            <p:cNvSpPr/>
            <p:nvPr/>
          </p:nvSpPr>
          <p:spPr>
            <a:xfrm>
              <a:off x="10684942" y="770467"/>
              <a:ext cx="211659" cy="16934"/>
            </a:xfrm>
            <a:custGeom>
              <a:avLst/>
              <a:gdLst/>
              <a:ahLst/>
              <a:cxnLst/>
              <a:rect l="0" t="0" r="0" b="0"/>
              <a:pathLst>
                <a:path w="211659" h="16934">
                  <a:moveTo>
                    <a:pt x="8458" y="16933"/>
                  </a:moveTo>
                  <a:lnTo>
                    <a:pt x="0" y="16933"/>
                  </a:lnTo>
                  <a:lnTo>
                    <a:pt x="11778" y="16933"/>
                  </a:lnTo>
                  <a:lnTo>
                    <a:pt x="13493" y="15992"/>
                  </a:lnTo>
                  <a:lnTo>
                    <a:pt x="14637" y="14424"/>
                  </a:lnTo>
                  <a:lnTo>
                    <a:pt x="15399" y="12438"/>
                  </a:lnTo>
                  <a:lnTo>
                    <a:pt x="16849" y="11114"/>
                  </a:lnTo>
                  <a:lnTo>
                    <a:pt x="38035" y="2880"/>
                  </a:lnTo>
                  <a:lnTo>
                    <a:pt x="79833" y="75"/>
                  </a:lnTo>
                  <a:lnTo>
                    <a:pt x="122153" y="2"/>
                  </a:lnTo>
                  <a:lnTo>
                    <a:pt x="163545" y="0"/>
                  </a:lnTo>
                  <a:lnTo>
                    <a:pt x="21165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82"/>
            <p:cNvSpPr/>
            <p:nvPr/>
          </p:nvSpPr>
          <p:spPr>
            <a:xfrm>
              <a:off x="10295467" y="829733"/>
              <a:ext cx="177801" cy="42231"/>
            </a:xfrm>
            <a:custGeom>
              <a:avLst/>
              <a:gdLst/>
              <a:ahLst/>
              <a:cxnLst/>
              <a:rect l="0" t="0" r="0" b="0"/>
              <a:pathLst>
                <a:path w="177801" h="42231">
                  <a:moveTo>
                    <a:pt x="0" y="33867"/>
                  </a:moveTo>
                  <a:lnTo>
                    <a:pt x="7290" y="33867"/>
                  </a:lnTo>
                  <a:lnTo>
                    <a:pt x="14993" y="39686"/>
                  </a:lnTo>
                  <a:lnTo>
                    <a:pt x="22839" y="41549"/>
                  </a:lnTo>
                  <a:lnTo>
                    <a:pt x="36723" y="42230"/>
                  </a:lnTo>
                  <a:lnTo>
                    <a:pt x="42349" y="39779"/>
                  </a:lnTo>
                  <a:lnTo>
                    <a:pt x="45165" y="37808"/>
                  </a:lnTo>
                  <a:lnTo>
                    <a:pt x="58119" y="35035"/>
                  </a:lnTo>
                  <a:lnTo>
                    <a:pt x="99788" y="33880"/>
                  </a:lnTo>
                  <a:lnTo>
                    <a:pt x="103214" y="33876"/>
                  </a:lnTo>
                  <a:lnTo>
                    <a:pt x="109531" y="31362"/>
                  </a:lnTo>
                  <a:lnTo>
                    <a:pt x="141246" y="12132"/>
                  </a:lnTo>
                  <a:lnTo>
                    <a:pt x="1778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83"/>
            <p:cNvSpPr/>
            <p:nvPr/>
          </p:nvSpPr>
          <p:spPr>
            <a:xfrm>
              <a:off x="9880632" y="839378"/>
              <a:ext cx="177769" cy="15756"/>
            </a:xfrm>
            <a:custGeom>
              <a:avLst/>
              <a:gdLst/>
              <a:ahLst/>
              <a:cxnLst/>
              <a:rect l="0" t="0" r="0" b="0"/>
              <a:pathLst>
                <a:path w="177769" h="15756">
                  <a:moveTo>
                    <a:pt x="25368" y="7289"/>
                  </a:moveTo>
                  <a:lnTo>
                    <a:pt x="9960" y="7289"/>
                  </a:lnTo>
                  <a:lnTo>
                    <a:pt x="9452" y="8229"/>
                  </a:lnTo>
                  <a:lnTo>
                    <a:pt x="8886" y="11783"/>
                  </a:lnTo>
                  <a:lnTo>
                    <a:pt x="7795" y="13107"/>
                  </a:lnTo>
                  <a:lnTo>
                    <a:pt x="0" y="15746"/>
                  </a:lnTo>
                  <a:lnTo>
                    <a:pt x="39720" y="15755"/>
                  </a:lnTo>
                  <a:lnTo>
                    <a:pt x="70527" y="15755"/>
                  </a:lnTo>
                  <a:lnTo>
                    <a:pt x="76170" y="13247"/>
                  </a:lnTo>
                  <a:lnTo>
                    <a:pt x="78990" y="11261"/>
                  </a:lnTo>
                  <a:lnTo>
                    <a:pt x="91952" y="8466"/>
                  </a:lnTo>
                  <a:lnTo>
                    <a:pt x="133623" y="7302"/>
                  </a:lnTo>
                  <a:lnTo>
                    <a:pt x="137049" y="7298"/>
                  </a:lnTo>
                  <a:lnTo>
                    <a:pt x="143366" y="4784"/>
                  </a:lnTo>
                  <a:lnTo>
                    <a:pt x="146366" y="2797"/>
                  </a:lnTo>
                  <a:lnTo>
                    <a:pt x="159578" y="0"/>
                  </a:lnTo>
                  <a:lnTo>
                    <a:pt x="167490" y="1854"/>
                  </a:lnTo>
                  <a:lnTo>
                    <a:pt x="177768" y="72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84"/>
            <p:cNvSpPr/>
            <p:nvPr/>
          </p:nvSpPr>
          <p:spPr>
            <a:xfrm>
              <a:off x="9609670" y="897570"/>
              <a:ext cx="59232" cy="25297"/>
            </a:xfrm>
            <a:custGeom>
              <a:avLst/>
              <a:gdLst/>
              <a:ahLst/>
              <a:cxnLst/>
              <a:rect l="0" t="0" r="0" b="0"/>
              <a:pathLst>
                <a:path w="59232" h="25297">
                  <a:moveTo>
                    <a:pt x="33863" y="8363"/>
                  </a:moveTo>
                  <a:lnTo>
                    <a:pt x="33863" y="15653"/>
                  </a:lnTo>
                  <a:lnTo>
                    <a:pt x="33863" y="9437"/>
                  </a:lnTo>
                  <a:lnTo>
                    <a:pt x="33863" y="13453"/>
                  </a:lnTo>
                  <a:lnTo>
                    <a:pt x="33863" y="11253"/>
                  </a:lnTo>
                  <a:lnTo>
                    <a:pt x="34804" y="10290"/>
                  </a:lnTo>
                  <a:lnTo>
                    <a:pt x="41982" y="8438"/>
                  </a:lnTo>
                  <a:lnTo>
                    <a:pt x="42321" y="16483"/>
                  </a:lnTo>
                  <a:lnTo>
                    <a:pt x="34212" y="16821"/>
                  </a:lnTo>
                  <a:lnTo>
                    <a:pt x="26605" y="24119"/>
                  </a:lnTo>
                  <a:lnTo>
                    <a:pt x="21261" y="24948"/>
                  </a:lnTo>
                  <a:lnTo>
                    <a:pt x="385" y="25296"/>
                  </a:lnTo>
                  <a:lnTo>
                    <a:pt x="0" y="9644"/>
                  </a:lnTo>
                  <a:lnTo>
                    <a:pt x="940" y="9217"/>
                  </a:lnTo>
                  <a:lnTo>
                    <a:pt x="12855" y="8373"/>
                  </a:lnTo>
                  <a:lnTo>
                    <a:pt x="13272" y="7429"/>
                  </a:lnTo>
                  <a:lnTo>
                    <a:pt x="11227" y="3872"/>
                  </a:lnTo>
                  <a:lnTo>
                    <a:pt x="11247" y="2547"/>
                  </a:lnTo>
                  <a:lnTo>
                    <a:pt x="12201" y="1663"/>
                  </a:lnTo>
                  <a:lnTo>
                    <a:pt x="13777" y="1074"/>
                  </a:lnTo>
                  <a:lnTo>
                    <a:pt x="15768" y="1622"/>
                  </a:lnTo>
                  <a:lnTo>
                    <a:pt x="24966" y="8045"/>
                  </a:lnTo>
                  <a:lnTo>
                    <a:pt x="37143" y="8335"/>
                  </a:lnTo>
                  <a:lnTo>
                    <a:pt x="42534" y="5842"/>
                  </a:lnTo>
                  <a:lnTo>
                    <a:pt x="50313" y="245"/>
                  </a:lnTo>
                  <a:lnTo>
                    <a:pt x="55148" y="0"/>
                  </a:lnTo>
                  <a:lnTo>
                    <a:pt x="56519" y="906"/>
                  </a:lnTo>
                  <a:lnTo>
                    <a:pt x="57434" y="2451"/>
                  </a:lnTo>
                  <a:lnTo>
                    <a:pt x="59156" y="8017"/>
                  </a:lnTo>
                  <a:lnTo>
                    <a:pt x="59231" y="12755"/>
                  </a:lnTo>
                  <a:lnTo>
                    <a:pt x="58301" y="14114"/>
                  </a:lnTo>
                  <a:lnTo>
                    <a:pt x="56741" y="15019"/>
                  </a:lnTo>
                  <a:lnTo>
                    <a:pt x="50640" y="16592"/>
                  </a:lnTo>
                  <a:lnTo>
                    <a:pt x="8463" y="168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85"/>
            <p:cNvSpPr/>
            <p:nvPr/>
          </p:nvSpPr>
          <p:spPr>
            <a:xfrm>
              <a:off x="10346267" y="787400"/>
              <a:ext cx="93134" cy="8468"/>
            </a:xfrm>
            <a:custGeom>
              <a:avLst/>
              <a:gdLst/>
              <a:ahLst/>
              <a:cxnLst/>
              <a:rect l="0" t="0" r="0" b="0"/>
              <a:pathLst>
                <a:path w="93134" h="8468">
                  <a:moveTo>
                    <a:pt x="0" y="8467"/>
                  </a:moveTo>
                  <a:lnTo>
                    <a:pt x="0" y="349"/>
                  </a:lnTo>
                  <a:lnTo>
                    <a:pt x="39766" y="0"/>
                  </a:lnTo>
                  <a:lnTo>
                    <a:pt x="80474" y="0"/>
                  </a:lnTo>
                  <a:lnTo>
                    <a:pt x="931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86"/>
            <p:cNvSpPr/>
            <p:nvPr/>
          </p:nvSpPr>
          <p:spPr>
            <a:xfrm>
              <a:off x="9067800" y="922867"/>
              <a:ext cx="245534" cy="41082"/>
            </a:xfrm>
            <a:custGeom>
              <a:avLst/>
              <a:gdLst/>
              <a:ahLst/>
              <a:cxnLst/>
              <a:rect l="0" t="0" r="0" b="0"/>
              <a:pathLst>
                <a:path w="245534" h="41082">
                  <a:moveTo>
                    <a:pt x="0" y="33866"/>
                  </a:moveTo>
                  <a:lnTo>
                    <a:pt x="0" y="28988"/>
                  </a:lnTo>
                  <a:lnTo>
                    <a:pt x="0" y="31071"/>
                  </a:lnTo>
                  <a:lnTo>
                    <a:pt x="0" y="25481"/>
                  </a:lnTo>
                  <a:lnTo>
                    <a:pt x="0" y="32696"/>
                  </a:lnTo>
                  <a:lnTo>
                    <a:pt x="0" y="29025"/>
                  </a:lnTo>
                  <a:lnTo>
                    <a:pt x="940" y="28757"/>
                  </a:lnTo>
                  <a:lnTo>
                    <a:pt x="9210" y="32578"/>
                  </a:lnTo>
                  <a:lnTo>
                    <a:pt x="11785" y="33008"/>
                  </a:lnTo>
                  <a:lnTo>
                    <a:pt x="13500" y="34235"/>
                  </a:lnTo>
                  <a:lnTo>
                    <a:pt x="14645" y="35993"/>
                  </a:lnTo>
                  <a:lnTo>
                    <a:pt x="15408" y="38107"/>
                  </a:lnTo>
                  <a:lnTo>
                    <a:pt x="16857" y="39515"/>
                  </a:lnTo>
                  <a:lnTo>
                    <a:pt x="20975" y="41081"/>
                  </a:lnTo>
                  <a:lnTo>
                    <a:pt x="23391" y="40557"/>
                  </a:lnTo>
                  <a:lnTo>
                    <a:pt x="32301" y="34933"/>
                  </a:lnTo>
                  <a:lnTo>
                    <a:pt x="40316" y="28258"/>
                  </a:lnTo>
                  <a:lnTo>
                    <a:pt x="48216" y="26247"/>
                  </a:lnTo>
                  <a:lnTo>
                    <a:pt x="53728" y="25776"/>
                  </a:lnTo>
                  <a:lnTo>
                    <a:pt x="70751" y="30352"/>
                  </a:lnTo>
                  <a:lnTo>
                    <a:pt x="77855" y="28228"/>
                  </a:lnTo>
                  <a:lnTo>
                    <a:pt x="103143" y="18358"/>
                  </a:lnTo>
                  <a:lnTo>
                    <a:pt x="141574" y="12475"/>
                  </a:lnTo>
                  <a:lnTo>
                    <a:pt x="157962" y="3440"/>
                  </a:lnTo>
                  <a:lnTo>
                    <a:pt x="179310" y="453"/>
                  </a:lnTo>
                  <a:lnTo>
                    <a:pt x="204729" y="7329"/>
                  </a:lnTo>
                  <a:lnTo>
                    <a:pt x="2455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3" name="SMARTInkShape-87"/>
          <p:cNvSpPr/>
          <p:nvPr/>
        </p:nvSpPr>
        <p:spPr>
          <a:xfrm>
            <a:off x="668867" y="3598333"/>
            <a:ext cx="3478621" cy="685801"/>
          </a:xfrm>
          <a:custGeom>
            <a:avLst/>
            <a:gdLst/>
            <a:ahLst/>
            <a:cxnLst/>
            <a:rect l="0" t="0" r="0" b="0"/>
            <a:pathLst>
              <a:path w="3478621" h="685801">
                <a:moveTo>
                  <a:pt x="0" y="42334"/>
                </a:moveTo>
                <a:lnTo>
                  <a:pt x="0" y="33867"/>
                </a:lnTo>
                <a:lnTo>
                  <a:pt x="8118" y="33867"/>
                </a:lnTo>
                <a:lnTo>
                  <a:pt x="15726" y="26578"/>
                </a:lnTo>
                <a:lnTo>
                  <a:pt x="25287" y="25410"/>
                </a:lnTo>
                <a:lnTo>
                  <a:pt x="66452" y="25400"/>
                </a:lnTo>
                <a:lnTo>
                  <a:pt x="108746" y="25400"/>
                </a:lnTo>
                <a:lnTo>
                  <a:pt x="150012" y="25400"/>
                </a:lnTo>
                <a:lnTo>
                  <a:pt x="192150" y="25400"/>
                </a:lnTo>
                <a:lnTo>
                  <a:pt x="234114" y="25400"/>
                </a:lnTo>
                <a:lnTo>
                  <a:pt x="275872" y="25400"/>
                </a:lnTo>
                <a:lnTo>
                  <a:pt x="317275" y="25400"/>
                </a:lnTo>
                <a:lnTo>
                  <a:pt x="322260" y="27909"/>
                </a:lnTo>
                <a:lnTo>
                  <a:pt x="328631" y="32690"/>
                </a:lnTo>
                <a:lnTo>
                  <a:pt x="369765" y="33865"/>
                </a:lnTo>
                <a:lnTo>
                  <a:pt x="392638" y="33867"/>
                </a:lnTo>
                <a:lnTo>
                  <a:pt x="398088" y="31359"/>
                </a:lnTo>
                <a:lnTo>
                  <a:pt x="404758" y="26578"/>
                </a:lnTo>
                <a:lnTo>
                  <a:pt x="446129" y="25402"/>
                </a:lnTo>
                <a:lnTo>
                  <a:pt x="488245" y="25400"/>
                </a:lnTo>
                <a:lnTo>
                  <a:pt x="530578" y="25400"/>
                </a:lnTo>
                <a:lnTo>
                  <a:pt x="570263" y="25400"/>
                </a:lnTo>
                <a:lnTo>
                  <a:pt x="611214" y="25400"/>
                </a:lnTo>
                <a:lnTo>
                  <a:pt x="651929" y="25400"/>
                </a:lnTo>
                <a:lnTo>
                  <a:pt x="693743" y="25400"/>
                </a:lnTo>
                <a:lnTo>
                  <a:pt x="696740" y="25400"/>
                </a:lnTo>
                <a:lnTo>
                  <a:pt x="738949" y="33712"/>
                </a:lnTo>
                <a:lnTo>
                  <a:pt x="780472" y="33864"/>
                </a:lnTo>
                <a:lnTo>
                  <a:pt x="819735" y="33867"/>
                </a:lnTo>
                <a:lnTo>
                  <a:pt x="827798" y="31359"/>
                </a:lnTo>
                <a:lnTo>
                  <a:pt x="835458" y="28048"/>
                </a:lnTo>
                <a:lnTo>
                  <a:pt x="874405" y="25446"/>
                </a:lnTo>
                <a:lnTo>
                  <a:pt x="915939" y="25401"/>
                </a:lnTo>
                <a:lnTo>
                  <a:pt x="955201" y="25400"/>
                </a:lnTo>
                <a:lnTo>
                  <a:pt x="997455" y="25400"/>
                </a:lnTo>
                <a:lnTo>
                  <a:pt x="1039786" y="25400"/>
                </a:lnTo>
                <a:lnTo>
                  <a:pt x="1081272" y="25400"/>
                </a:lnTo>
                <a:lnTo>
                  <a:pt x="1119521" y="25400"/>
                </a:lnTo>
                <a:lnTo>
                  <a:pt x="1161748" y="25400"/>
                </a:lnTo>
                <a:lnTo>
                  <a:pt x="1203796" y="25400"/>
                </a:lnTo>
                <a:lnTo>
                  <a:pt x="1245863" y="25400"/>
                </a:lnTo>
                <a:lnTo>
                  <a:pt x="1285394" y="25400"/>
                </a:lnTo>
                <a:lnTo>
                  <a:pt x="1323697" y="25400"/>
                </a:lnTo>
                <a:lnTo>
                  <a:pt x="1361491" y="25400"/>
                </a:lnTo>
                <a:lnTo>
                  <a:pt x="1403004" y="25400"/>
                </a:lnTo>
                <a:lnTo>
                  <a:pt x="1441254" y="25400"/>
                </a:lnTo>
                <a:lnTo>
                  <a:pt x="1483482" y="25400"/>
                </a:lnTo>
                <a:lnTo>
                  <a:pt x="1521284" y="25400"/>
                </a:lnTo>
                <a:lnTo>
                  <a:pt x="1558394" y="25400"/>
                </a:lnTo>
                <a:lnTo>
                  <a:pt x="1597408" y="25400"/>
                </a:lnTo>
                <a:lnTo>
                  <a:pt x="1635950" y="25400"/>
                </a:lnTo>
                <a:lnTo>
                  <a:pt x="1673926" y="25400"/>
                </a:lnTo>
                <a:lnTo>
                  <a:pt x="1710803" y="25400"/>
                </a:lnTo>
                <a:lnTo>
                  <a:pt x="1749624" y="26341"/>
                </a:lnTo>
                <a:lnTo>
                  <a:pt x="1775529" y="32690"/>
                </a:lnTo>
                <a:lnTo>
                  <a:pt x="1801785" y="33764"/>
                </a:lnTo>
                <a:lnTo>
                  <a:pt x="1843272" y="25919"/>
                </a:lnTo>
                <a:lnTo>
                  <a:pt x="1881521" y="25414"/>
                </a:lnTo>
                <a:lnTo>
                  <a:pt x="1907134" y="24461"/>
                </a:lnTo>
                <a:lnTo>
                  <a:pt x="1923748" y="18699"/>
                </a:lnTo>
                <a:lnTo>
                  <a:pt x="1966079" y="16980"/>
                </a:lnTo>
                <a:lnTo>
                  <a:pt x="2008412" y="16935"/>
                </a:lnTo>
                <a:lnTo>
                  <a:pt x="2050463" y="16934"/>
                </a:lnTo>
                <a:lnTo>
                  <a:pt x="2089734" y="16934"/>
                </a:lnTo>
                <a:lnTo>
                  <a:pt x="2131988" y="16934"/>
                </a:lnTo>
                <a:lnTo>
                  <a:pt x="2173190" y="15993"/>
                </a:lnTo>
                <a:lnTo>
                  <a:pt x="2194398" y="9644"/>
                </a:lnTo>
                <a:lnTo>
                  <a:pt x="2233063" y="8488"/>
                </a:lnTo>
                <a:lnTo>
                  <a:pt x="2271823" y="8467"/>
                </a:lnTo>
                <a:lnTo>
                  <a:pt x="2313335" y="8467"/>
                </a:lnTo>
                <a:lnTo>
                  <a:pt x="2355549" y="8467"/>
                </a:lnTo>
                <a:lnTo>
                  <a:pt x="2397879" y="8467"/>
                </a:lnTo>
                <a:lnTo>
                  <a:pt x="2438970" y="8467"/>
                </a:lnTo>
                <a:lnTo>
                  <a:pt x="2478762" y="8467"/>
                </a:lnTo>
                <a:lnTo>
                  <a:pt x="2516534" y="8467"/>
                </a:lnTo>
                <a:lnTo>
                  <a:pt x="2558465" y="8467"/>
                </a:lnTo>
                <a:lnTo>
                  <a:pt x="2596578" y="8467"/>
                </a:lnTo>
                <a:lnTo>
                  <a:pt x="2637739" y="8467"/>
                </a:lnTo>
                <a:lnTo>
                  <a:pt x="2677651" y="8467"/>
                </a:lnTo>
                <a:lnTo>
                  <a:pt x="2719405" y="8467"/>
                </a:lnTo>
                <a:lnTo>
                  <a:pt x="2757998" y="8467"/>
                </a:lnTo>
                <a:lnTo>
                  <a:pt x="2771521" y="7526"/>
                </a:lnTo>
                <a:lnTo>
                  <a:pt x="2787997" y="1178"/>
                </a:lnTo>
                <a:lnTo>
                  <a:pt x="2827339" y="14"/>
                </a:lnTo>
                <a:lnTo>
                  <a:pt x="2866587" y="0"/>
                </a:lnTo>
                <a:lnTo>
                  <a:pt x="2906038" y="0"/>
                </a:lnTo>
                <a:lnTo>
                  <a:pt x="2944443" y="0"/>
                </a:lnTo>
                <a:lnTo>
                  <a:pt x="2964968" y="0"/>
                </a:lnTo>
                <a:lnTo>
                  <a:pt x="2971272" y="2509"/>
                </a:lnTo>
                <a:lnTo>
                  <a:pt x="2977210" y="5819"/>
                </a:lnTo>
                <a:lnTo>
                  <a:pt x="2988687" y="7944"/>
                </a:lnTo>
                <a:lnTo>
                  <a:pt x="3029916" y="8464"/>
                </a:lnTo>
                <a:lnTo>
                  <a:pt x="3037768" y="10975"/>
                </a:lnTo>
                <a:lnTo>
                  <a:pt x="3044393" y="14286"/>
                </a:lnTo>
                <a:lnTo>
                  <a:pt x="3059185" y="16585"/>
                </a:lnTo>
                <a:lnTo>
                  <a:pt x="3076213" y="16903"/>
                </a:lnTo>
                <a:lnTo>
                  <a:pt x="3081862" y="19429"/>
                </a:lnTo>
                <a:lnTo>
                  <a:pt x="3087509" y="22746"/>
                </a:lnTo>
                <a:lnTo>
                  <a:pt x="3098800" y="24876"/>
                </a:lnTo>
                <a:lnTo>
                  <a:pt x="3139736" y="25396"/>
                </a:lnTo>
                <a:lnTo>
                  <a:pt x="3181427" y="25400"/>
                </a:lnTo>
                <a:lnTo>
                  <a:pt x="3223337" y="25400"/>
                </a:lnTo>
                <a:lnTo>
                  <a:pt x="3263668" y="25400"/>
                </a:lnTo>
                <a:lnTo>
                  <a:pt x="3305180" y="25400"/>
                </a:lnTo>
                <a:lnTo>
                  <a:pt x="3346258" y="25400"/>
                </a:lnTo>
                <a:lnTo>
                  <a:pt x="3387587" y="25400"/>
                </a:lnTo>
                <a:lnTo>
                  <a:pt x="3391152" y="25400"/>
                </a:lnTo>
                <a:lnTo>
                  <a:pt x="3392479" y="26341"/>
                </a:lnTo>
                <a:lnTo>
                  <a:pt x="3393364" y="27909"/>
                </a:lnTo>
                <a:lnTo>
                  <a:pt x="3395133" y="33864"/>
                </a:lnTo>
                <a:lnTo>
                  <a:pt x="3395133" y="33867"/>
                </a:lnTo>
                <a:lnTo>
                  <a:pt x="3402422" y="33867"/>
                </a:lnTo>
                <a:lnTo>
                  <a:pt x="3402815" y="34808"/>
                </a:lnTo>
                <a:lnTo>
                  <a:pt x="3403569" y="41985"/>
                </a:lnTo>
                <a:lnTo>
                  <a:pt x="3410887" y="49593"/>
                </a:lnTo>
                <a:lnTo>
                  <a:pt x="3411963" y="57984"/>
                </a:lnTo>
                <a:lnTo>
                  <a:pt x="3412066" y="96062"/>
                </a:lnTo>
                <a:lnTo>
                  <a:pt x="3414575" y="101648"/>
                </a:lnTo>
                <a:lnTo>
                  <a:pt x="3417885" y="107266"/>
                </a:lnTo>
                <a:lnTo>
                  <a:pt x="3420010" y="118538"/>
                </a:lnTo>
                <a:lnTo>
                  <a:pt x="3420531" y="158985"/>
                </a:lnTo>
                <a:lnTo>
                  <a:pt x="3420533" y="179445"/>
                </a:lnTo>
                <a:lnTo>
                  <a:pt x="3423041" y="185744"/>
                </a:lnTo>
                <a:lnTo>
                  <a:pt x="3426352" y="191679"/>
                </a:lnTo>
                <a:lnTo>
                  <a:pt x="3428215" y="201250"/>
                </a:lnTo>
                <a:lnTo>
                  <a:pt x="3429920" y="234951"/>
                </a:lnTo>
                <a:lnTo>
                  <a:pt x="3436287" y="255615"/>
                </a:lnTo>
                <a:lnTo>
                  <a:pt x="3438338" y="285130"/>
                </a:lnTo>
                <a:lnTo>
                  <a:pt x="3445143" y="309585"/>
                </a:lnTo>
                <a:lnTo>
                  <a:pt x="3446853" y="343505"/>
                </a:lnTo>
                <a:lnTo>
                  <a:pt x="3452630" y="355441"/>
                </a:lnTo>
                <a:lnTo>
                  <a:pt x="3458864" y="396432"/>
                </a:lnTo>
                <a:lnTo>
                  <a:pt x="3462339" y="414298"/>
                </a:lnTo>
                <a:lnTo>
                  <a:pt x="3462860" y="455080"/>
                </a:lnTo>
                <a:lnTo>
                  <a:pt x="3462866" y="493417"/>
                </a:lnTo>
                <a:lnTo>
                  <a:pt x="3463807" y="513780"/>
                </a:lnTo>
                <a:lnTo>
                  <a:pt x="3470548" y="538189"/>
                </a:lnTo>
                <a:lnTo>
                  <a:pt x="3472253" y="572104"/>
                </a:lnTo>
                <a:lnTo>
                  <a:pt x="3478030" y="584041"/>
                </a:lnTo>
                <a:lnTo>
                  <a:pt x="3478620" y="586917"/>
                </a:lnTo>
                <a:lnTo>
                  <a:pt x="3478073" y="589774"/>
                </a:lnTo>
                <a:lnTo>
                  <a:pt x="3472943" y="601119"/>
                </a:lnTo>
                <a:lnTo>
                  <a:pt x="3471333" y="642168"/>
                </a:lnTo>
                <a:lnTo>
                  <a:pt x="3471333" y="650643"/>
                </a:lnTo>
                <a:lnTo>
                  <a:pt x="3470392" y="651073"/>
                </a:lnTo>
                <a:lnTo>
                  <a:pt x="3464044" y="651820"/>
                </a:lnTo>
                <a:lnTo>
                  <a:pt x="3463390" y="654392"/>
                </a:lnTo>
                <a:lnTo>
                  <a:pt x="3462869" y="668487"/>
                </a:lnTo>
                <a:lnTo>
                  <a:pt x="3454748" y="668857"/>
                </a:lnTo>
                <a:lnTo>
                  <a:pt x="3454431" y="676156"/>
                </a:lnTo>
                <a:lnTo>
                  <a:pt x="3453479" y="676549"/>
                </a:lnTo>
                <a:lnTo>
                  <a:pt x="3447112" y="677230"/>
                </a:lnTo>
                <a:lnTo>
                  <a:pt x="3446457" y="679797"/>
                </a:lnTo>
                <a:lnTo>
                  <a:pt x="3446282" y="681798"/>
                </a:lnTo>
                <a:lnTo>
                  <a:pt x="3445225" y="683132"/>
                </a:lnTo>
                <a:lnTo>
                  <a:pt x="3437824" y="685697"/>
                </a:lnTo>
                <a:lnTo>
                  <a:pt x="3400671" y="685800"/>
                </a:lnTo>
                <a:lnTo>
                  <a:pt x="3395086" y="683292"/>
                </a:lnTo>
                <a:lnTo>
                  <a:pt x="3388330" y="678511"/>
                </a:lnTo>
                <a:lnTo>
                  <a:pt x="3380235" y="677566"/>
                </a:lnTo>
                <a:lnTo>
                  <a:pt x="3338687" y="677334"/>
                </a:lnTo>
                <a:lnTo>
                  <a:pt x="3299004" y="678274"/>
                </a:lnTo>
                <a:lnTo>
                  <a:pt x="3282593" y="684623"/>
                </a:lnTo>
                <a:lnTo>
                  <a:pt x="3243886" y="685791"/>
                </a:lnTo>
                <a:lnTo>
                  <a:pt x="3202211" y="685800"/>
                </a:lnTo>
                <a:lnTo>
                  <a:pt x="3163557" y="685800"/>
                </a:lnTo>
                <a:lnTo>
                  <a:pt x="3122585" y="685800"/>
                </a:lnTo>
                <a:lnTo>
                  <a:pt x="3084554" y="685800"/>
                </a:lnTo>
                <a:lnTo>
                  <a:pt x="3045290" y="685800"/>
                </a:lnTo>
                <a:lnTo>
                  <a:pt x="3003314" y="685800"/>
                </a:lnTo>
                <a:lnTo>
                  <a:pt x="2982953" y="684860"/>
                </a:lnTo>
                <a:lnTo>
                  <a:pt x="2957299" y="678511"/>
                </a:lnTo>
                <a:lnTo>
                  <a:pt x="2920461" y="674871"/>
                </a:lnTo>
                <a:lnTo>
                  <a:pt x="2902810" y="670053"/>
                </a:lnTo>
                <a:lnTo>
                  <a:pt x="2863272" y="668898"/>
                </a:lnTo>
                <a:lnTo>
                  <a:pt x="2841724" y="667932"/>
                </a:lnTo>
                <a:lnTo>
                  <a:pt x="2809153" y="660924"/>
                </a:lnTo>
                <a:lnTo>
                  <a:pt x="2771526" y="660421"/>
                </a:lnTo>
                <a:lnTo>
                  <a:pt x="2733478" y="660401"/>
                </a:lnTo>
                <a:lnTo>
                  <a:pt x="2692241" y="660400"/>
                </a:lnTo>
                <a:lnTo>
                  <a:pt x="2650042" y="660400"/>
                </a:lnTo>
                <a:lnTo>
                  <a:pt x="2636680" y="659460"/>
                </a:lnTo>
                <a:lnTo>
                  <a:pt x="2614774" y="653111"/>
                </a:lnTo>
                <a:lnTo>
                  <a:pt x="2572458" y="651980"/>
                </a:lnTo>
                <a:lnTo>
                  <a:pt x="2534474" y="651935"/>
                </a:lnTo>
                <a:lnTo>
                  <a:pt x="2493989" y="651934"/>
                </a:lnTo>
                <a:lnTo>
                  <a:pt x="2477657" y="650993"/>
                </a:lnTo>
                <a:lnTo>
                  <a:pt x="2445086" y="643990"/>
                </a:lnTo>
                <a:lnTo>
                  <a:pt x="2407251" y="643498"/>
                </a:lnTo>
                <a:lnTo>
                  <a:pt x="2365947" y="643468"/>
                </a:lnTo>
                <a:lnTo>
                  <a:pt x="2341823" y="642526"/>
                </a:lnTo>
                <a:lnTo>
                  <a:pt x="2308523" y="635785"/>
                </a:lnTo>
                <a:lnTo>
                  <a:pt x="2291628" y="634292"/>
                </a:lnTo>
                <a:lnTo>
                  <a:pt x="2257776" y="627339"/>
                </a:lnTo>
                <a:lnTo>
                  <a:pt x="2229729" y="625663"/>
                </a:lnTo>
                <a:lnTo>
                  <a:pt x="2192711" y="616085"/>
                </a:lnTo>
                <a:lnTo>
                  <a:pt x="2174752" y="610881"/>
                </a:lnTo>
                <a:lnTo>
                  <a:pt x="2133444" y="609650"/>
                </a:lnTo>
                <a:lnTo>
                  <a:pt x="2122242" y="608682"/>
                </a:lnTo>
                <a:lnTo>
                  <a:pt x="2085304" y="601658"/>
                </a:lnTo>
                <a:lnTo>
                  <a:pt x="2046912" y="596669"/>
                </a:lnTo>
                <a:lnTo>
                  <a:pt x="2006218" y="592823"/>
                </a:lnTo>
                <a:lnTo>
                  <a:pt x="1995142" y="591796"/>
                </a:lnTo>
                <a:lnTo>
                  <a:pt x="1961429" y="584991"/>
                </a:lnTo>
                <a:lnTo>
                  <a:pt x="1921932" y="584247"/>
                </a:lnTo>
                <a:lnTo>
                  <a:pt x="1898588" y="583266"/>
                </a:lnTo>
                <a:lnTo>
                  <a:pt x="1857076" y="576257"/>
                </a:lnTo>
                <a:lnTo>
                  <a:pt x="1815539" y="575764"/>
                </a:lnTo>
                <a:lnTo>
                  <a:pt x="1775227" y="568053"/>
                </a:lnTo>
                <a:lnTo>
                  <a:pt x="1735497" y="567336"/>
                </a:lnTo>
                <a:lnTo>
                  <a:pt x="1693488" y="567271"/>
                </a:lnTo>
                <a:lnTo>
                  <a:pt x="1653831" y="567267"/>
                </a:lnTo>
                <a:lnTo>
                  <a:pt x="1631246" y="566326"/>
                </a:lnTo>
                <a:lnTo>
                  <a:pt x="1597377" y="559585"/>
                </a:lnTo>
                <a:lnTo>
                  <a:pt x="1569330" y="557928"/>
                </a:lnTo>
                <a:lnTo>
                  <a:pt x="1543406" y="551520"/>
                </a:lnTo>
                <a:lnTo>
                  <a:pt x="1501095" y="550380"/>
                </a:lnTo>
                <a:lnTo>
                  <a:pt x="1461678" y="550335"/>
                </a:lnTo>
                <a:lnTo>
                  <a:pt x="1444908" y="549393"/>
                </a:lnTo>
                <a:lnTo>
                  <a:pt x="1411105" y="542652"/>
                </a:lnTo>
                <a:lnTo>
                  <a:pt x="1370450" y="541898"/>
                </a:lnTo>
                <a:lnTo>
                  <a:pt x="1329111" y="533924"/>
                </a:lnTo>
                <a:lnTo>
                  <a:pt x="1289746" y="533431"/>
                </a:lnTo>
                <a:lnTo>
                  <a:pt x="1268116" y="528528"/>
                </a:lnTo>
                <a:lnTo>
                  <a:pt x="1256062" y="530598"/>
                </a:lnTo>
                <a:lnTo>
                  <a:pt x="1219045" y="525347"/>
                </a:lnTo>
                <a:lnTo>
                  <a:pt x="1181720" y="524950"/>
                </a:lnTo>
                <a:lnTo>
                  <a:pt x="1166284" y="523998"/>
                </a:lnTo>
                <a:lnTo>
                  <a:pt x="1149655" y="518233"/>
                </a:lnTo>
                <a:lnTo>
                  <a:pt x="1112059" y="516536"/>
                </a:lnTo>
                <a:lnTo>
                  <a:pt x="1072311" y="516470"/>
                </a:lnTo>
                <a:lnTo>
                  <a:pt x="1053394" y="517408"/>
                </a:lnTo>
                <a:lnTo>
                  <a:pt x="1031504" y="523757"/>
                </a:lnTo>
                <a:lnTo>
                  <a:pt x="990434" y="516944"/>
                </a:lnTo>
                <a:lnTo>
                  <a:pt x="951256" y="516486"/>
                </a:lnTo>
                <a:lnTo>
                  <a:pt x="914244" y="516468"/>
                </a:lnTo>
                <a:lnTo>
                  <a:pt x="876920" y="516467"/>
                </a:lnTo>
                <a:lnTo>
                  <a:pt x="839814" y="516467"/>
                </a:lnTo>
                <a:lnTo>
                  <a:pt x="802520" y="516467"/>
                </a:lnTo>
                <a:lnTo>
                  <a:pt x="760187" y="516467"/>
                </a:lnTo>
                <a:lnTo>
                  <a:pt x="717854" y="516467"/>
                </a:lnTo>
                <a:lnTo>
                  <a:pt x="697024" y="515526"/>
                </a:lnTo>
                <a:lnTo>
                  <a:pt x="672550" y="508785"/>
                </a:lnTo>
                <a:lnTo>
                  <a:pt x="632810" y="508021"/>
                </a:lnTo>
                <a:lnTo>
                  <a:pt x="615699" y="508003"/>
                </a:lnTo>
                <a:lnTo>
                  <a:pt x="577243" y="516119"/>
                </a:lnTo>
                <a:lnTo>
                  <a:pt x="536141" y="516461"/>
                </a:lnTo>
                <a:lnTo>
                  <a:pt x="496824" y="516467"/>
                </a:lnTo>
                <a:lnTo>
                  <a:pt x="458701" y="516467"/>
                </a:lnTo>
                <a:lnTo>
                  <a:pt x="417607" y="516467"/>
                </a:lnTo>
                <a:lnTo>
                  <a:pt x="378291" y="516467"/>
                </a:lnTo>
                <a:lnTo>
                  <a:pt x="340168" y="516467"/>
                </a:lnTo>
                <a:lnTo>
                  <a:pt x="298237" y="516467"/>
                </a:lnTo>
                <a:lnTo>
                  <a:pt x="256891" y="516467"/>
                </a:lnTo>
                <a:lnTo>
                  <a:pt x="216014" y="516467"/>
                </a:lnTo>
                <a:lnTo>
                  <a:pt x="174953" y="516467"/>
                </a:lnTo>
                <a:lnTo>
                  <a:pt x="135311" y="516467"/>
                </a:lnTo>
                <a:lnTo>
                  <a:pt x="124147" y="516467"/>
                </a:lnTo>
                <a:lnTo>
                  <a:pt x="122276" y="517408"/>
                </a:lnTo>
                <a:lnTo>
                  <a:pt x="121028" y="518975"/>
                </a:lnTo>
                <a:lnTo>
                  <a:pt x="120196" y="520961"/>
                </a:lnTo>
                <a:lnTo>
                  <a:pt x="118701" y="522285"/>
                </a:lnTo>
                <a:lnTo>
                  <a:pt x="114531" y="523756"/>
                </a:lnTo>
                <a:lnTo>
                  <a:pt x="94775" y="524903"/>
                </a:lnTo>
                <a:lnTo>
                  <a:pt x="86698" y="519109"/>
                </a:lnTo>
                <a:lnTo>
                  <a:pt x="76240" y="516476"/>
                </a:lnTo>
                <a:lnTo>
                  <a:pt x="67733" y="516467"/>
                </a:lnTo>
                <a:lnTo>
                  <a:pt x="67733" y="508349"/>
                </a:lnTo>
                <a:lnTo>
                  <a:pt x="63238" y="508104"/>
                </a:lnTo>
                <a:lnTo>
                  <a:pt x="61914" y="507128"/>
                </a:lnTo>
                <a:lnTo>
                  <a:pt x="59370" y="499885"/>
                </a:lnTo>
                <a:lnTo>
                  <a:pt x="59267" y="486679"/>
                </a:lnTo>
                <a:lnTo>
                  <a:pt x="58326" y="485319"/>
                </a:lnTo>
                <a:lnTo>
                  <a:pt x="56758" y="484413"/>
                </a:lnTo>
                <a:lnTo>
                  <a:pt x="54772" y="483809"/>
                </a:lnTo>
                <a:lnTo>
                  <a:pt x="53448" y="482465"/>
                </a:lnTo>
                <a:lnTo>
                  <a:pt x="51148" y="475417"/>
                </a:lnTo>
                <a:lnTo>
                  <a:pt x="50800" y="433441"/>
                </a:lnTo>
                <a:lnTo>
                  <a:pt x="50800" y="392283"/>
                </a:lnTo>
                <a:lnTo>
                  <a:pt x="50800" y="349956"/>
                </a:lnTo>
                <a:lnTo>
                  <a:pt x="50800" y="307623"/>
                </a:lnTo>
                <a:lnTo>
                  <a:pt x="50800" y="268425"/>
                </a:lnTo>
                <a:lnTo>
                  <a:pt x="50800" y="229014"/>
                </a:lnTo>
                <a:lnTo>
                  <a:pt x="50800" y="217393"/>
                </a:lnTo>
                <a:lnTo>
                  <a:pt x="48291" y="211703"/>
                </a:lnTo>
                <a:lnTo>
                  <a:pt x="44981" y="206039"/>
                </a:lnTo>
                <a:lnTo>
                  <a:pt x="43510" y="200386"/>
                </a:lnTo>
                <a:lnTo>
                  <a:pt x="44058" y="197561"/>
                </a:lnTo>
                <a:lnTo>
                  <a:pt x="49189" y="186268"/>
                </a:lnTo>
                <a:lnTo>
                  <a:pt x="49726" y="183445"/>
                </a:lnTo>
                <a:lnTo>
                  <a:pt x="49143" y="180623"/>
                </a:lnTo>
                <a:lnTo>
                  <a:pt x="43957" y="169334"/>
                </a:lnTo>
                <a:lnTo>
                  <a:pt x="41394" y="129590"/>
                </a:lnTo>
                <a:lnTo>
                  <a:pt x="35632" y="118488"/>
                </a:lnTo>
                <a:lnTo>
                  <a:pt x="33867" y="77515"/>
                </a:lnTo>
                <a:lnTo>
                  <a:pt x="33866" y="63622"/>
                </a:lnTo>
                <a:lnTo>
                  <a:pt x="32926" y="62170"/>
                </a:lnTo>
                <a:lnTo>
                  <a:pt x="31358" y="61202"/>
                </a:lnTo>
                <a:lnTo>
                  <a:pt x="25748" y="59381"/>
                </a:lnTo>
                <a:lnTo>
                  <a:pt x="25400" y="423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88"/>
          <p:cNvSpPr/>
          <p:nvPr/>
        </p:nvSpPr>
        <p:spPr>
          <a:xfrm>
            <a:off x="7518400" y="3429000"/>
            <a:ext cx="33868" cy="406401"/>
          </a:xfrm>
          <a:custGeom>
            <a:avLst/>
            <a:gdLst/>
            <a:ahLst/>
            <a:cxnLst/>
            <a:rect l="0" t="0" r="0" b="0"/>
            <a:pathLst>
              <a:path w="33868" h="406401">
                <a:moveTo>
                  <a:pt x="0" y="0"/>
                </a:moveTo>
                <a:lnTo>
                  <a:pt x="0" y="24947"/>
                </a:lnTo>
                <a:lnTo>
                  <a:pt x="7682" y="41678"/>
                </a:lnTo>
                <a:lnTo>
                  <a:pt x="8465" y="81849"/>
                </a:lnTo>
                <a:lnTo>
                  <a:pt x="8467" y="121529"/>
                </a:lnTo>
                <a:lnTo>
                  <a:pt x="8467" y="162807"/>
                </a:lnTo>
                <a:lnTo>
                  <a:pt x="8467" y="200491"/>
                </a:lnTo>
                <a:lnTo>
                  <a:pt x="8467" y="238837"/>
                </a:lnTo>
                <a:lnTo>
                  <a:pt x="9407" y="264581"/>
                </a:lnTo>
                <a:lnTo>
                  <a:pt x="15167" y="281211"/>
                </a:lnTo>
                <a:lnTo>
                  <a:pt x="17806" y="316004"/>
                </a:lnTo>
                <a:lnTo>
                  <a:pt x="23621" y="332134"/>
                </a:lnTo>
                <a:lnTo>
                  <a:pt x="26271" y="368672"/>
                </a:lnTo>
                <a:lnTo>
                  <a:pt x="31198" y="379752"/>
                </a:lnTo>
                <a:lnTo>
                  <a:pt x="33867" y="406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89"/>
          <p:cNvSpPr/>
          <p:nvPr/>
        </p:nvSpPr>
        <p:spPr>
          <a:xfrm>
            <a:off x="5257800" y="3505200"/>
            <a:ext cx="4495801" cy="93134"/>
          </a:xfrm>
          <a:custGeom>
            <a:avLst/>
            <a:gdLst/>
            <a:ahLst/>
            <a:cxnLst/>
            <a:rect l="0" t="0" r="0" b="0"/>
            <a:pathLst>
              <a:path w="4495801" h="93134">
                <a:moveTo>
                  <a:pt x="0" y="93133"/>
                </a:moveTo>
                <a:lnTo>
                  <a:pt x="0" y="88639"/>
                </a:lnTo>
                <a:lnTo>
                  <a:pt x="941" y="87315"/>
                </a:lnTo>
                <a:lnTo>
                  <a:pt x="2508" y="86432"/>
                </a:lnTo>
                <a:lnTo>
                  <a:pt x="8363" y="84698"/>
                </a:lnTo>
                <a:lnTo>
                  <a:pt x="48854" y="84667"/>
                </a:lnTo>
                <a:lnTo>
                  <a:pt x="79129" y="84667"/>
                </a:lnTo>
                <a:lnTo>
                  <a:pt x="84714" y="82158"/>
                </a:lnTo>
                <a:lnTo>
                  <a:pt x="90332" y="78848"/>
                </a:lnTo>
                <a:lnTo>
                  <a:pt x="101604" y="76723"/>
                </a:lnTo>
                <a:lnTo>
                  <a:pt x="142052" y="76202"/>
                </a:lnTo>
                <a:lnTo>
                  <a:pt x="169012" y="76200"/>
                </a:lnTo>
                <a:lnTo>
                  <a:pt x="176403" y="73692"/>
                </a:lnTo>
                <a:lnTo>
                  <a:pt x="179691" y="71705"/>
                </a:lnTo>
                <a:lnTo>
                  <a:pt x="197546" y="68518"/>
                </a:lnTo>
                <a:lnTo>
                  <a:pt x="239004" y="67747"/>
                </a:lnTo>
                <a:lnTo>
                  <a:pt x="274615" y="66793"/>
                </a:lnTo>
                <a:lnTo>
                  <a:pt x="301879" y="60051"/>
                </a:lnTo>
                <a:lnTo>
                  <a:pt x="341623" y="59298"/>
                </a:lnTo>
                <a:lnTo>
                  <a:pt x="382428" y="59267"/>
                </a:lnTo>
                <a:lnTo>
                  <a:pt x="424742" y="59267"/>
                </a:lnTo>
                <a:lnTo>
                  <a:pt x="451741" y="58326"/>
                </a:lnTo>
                <a:lnTo>
                  <a:pt x="485439" y="51585"/>
                </a:lnTo>
                <a:lnTo>
                  <a:pt x="524934" y="50846"/>
                </a:lnTo>
                <a:lnTo>
                  <a:pt x="565501" y="50804"/>
                </a:lnTo>
                <a:lnTo>
                  <a:pt x="605611" y="49859"/>
                </a:lnTo>
                <a:lnTo>
                  <a:pt x="645567" y="43118"/>
                </a:lnTo>
                <a:lnTo>
                  <a:pt x="681033" y="42402"/>
                </a:lnTo>
                <a:lnTo>
                  <a:pt x="716821" y="42340"/>
                </a:lnTo>
                <a:lnTo>
                  <a:pt x="755734" y="42334"/>
                </a:lnTo>
                <a:lnTo>
                  <a:pt x="795987" y="42333"/>
                </a:lnTo>
                <a:lnTo>
                  <a:pt x="838137" y="42333"/>
                </a:lnTo>
                <a:lnTo>
                  <a:pt x="875576" y="42333"/>
                </a:lnTo>
                <a:lnTo>
                  <a:pt x="897566" y="41392"/>
                </a:lnTo>
                <a:lnTo>
                  <a:pt x="934857" y="34651"/>
                </a:lnTo>
                <a:lnTo>
                  <a:pt x="975683" y="33936"/>
                </a:lnTo>
                <a:lnTo>
                  <a:pt x="1016104" y="33873"/>
                </a:lnTo>
                <a:lnTo>
                  <a:pt x="1058269" y="32926"/>
                </a:lnTo>
                <a:lnTo>
                  <a:pt x="1095709" y="26185"/>
                </a:lnTo>
                <a:lnTo>
                  <a:pt x="1137489" y="25469"/>
                </a:lnTo>
                <a:lnTo>
                  <a:pt x="1159868" y="26361"/>
                </a:lnTo>
                <a:lnTo>
                  <a:pt x="1179774" y="30284"/>
                </a:lnTo>
                <a:lnTo>
                  <a:pt x="1222103" y="25953"/>
                </a:lnTo>
                <a:lnTo>
                  <a:pt x="1264437" y="25448"/>
                </a:lnTo>
                <a:lnTo>
                  <a:pt x="1306770" y="25404"/>
                </a:lnTo>
                <a:lnTo>
                  <a:pt x="1346582" y="25400"/>
                </a:lnTo>
                <a:lnTo>
                  <a:pt x="1381882" y="25400"/>
                </a:lnTo>
                <a:lnTo>
                  <a:pt x="1416820" y="25400"/>
                </a:lnTo>
                <a:lnTo>
                  <a:pt x="1452152" y="25400"/>
                </a:lnTo>
                <a:lnTo>
                  <a:pt x="1488198" y="25400"/>
                </a:lnTo>
                <a:lnTo>
                  <a:pt x="1530531" y="25400"/>
                </a:lnTo>
                <a:lnTo>
                  <a:pt x="1572864" y="25400"/>
                </a:lnTo>
                <a:lnTo>
                  <a:pt x="1609527" y="25400"/>
                </a:lnTo>
                <a:lnTo>
                  <a:pt x="1633381" y="24459"/>
                </a:lnTo>
                <a:lnTo>
                  <a:pt x="1669144" y="18111"/>
                </a:lnTo>
                <a:lnTo>
                  <a:pt x="1707917" y="17088"/>
                </a:lnTo>
                <a:lnTo>
                  <a:pt x="1743998" y="16954"/>
                </a:lnTo>
                <a:lnTo>
                  <a:pt x="1779283" y="16936"/>
                </a:lnTo>
                <a:lnTo>
                  <a:pt x="1817994" y="16934"/>
                </a:lnTo>
                <a:lnTo>
                  <a:pt x="1856503" y="16933"/>
                </a:lnTo>
                <a:lnTo>
                  <a:pt x="1895896" y="16933"/>
                </a:lnTo>
                <a:lnTo>
                  <a:pt x="1931616" y="16933"/>
                </a:lnTo>
                <a:lnTo>
                  <a:pt x="1970384" y="16933"/>
                </a:lnTo>
                <a:lnTo>
                  <a:pt x="2007406" y="16933"/>
                </a:lnTo>
                <a:lnTo>
                  <a:pt x="2044544" y="16933"/>
                </a:lnTo>
                <a:lnTo>
                  <a:pt x="2083337" y="16933"/>
                </a:lnTo>
                <a:lnTo>
                  <a:pt x="2099031" y="15992"/>
                </a:lnTo>
                <a:lnTo>
                  <a:pt x="2137053" y="9251"/>
                </a:lnTo>
                <a:lnTo>
                  <a:pt x="2159083" y="9640"/>
                </a:lnTo>
                <a:lnTo>
                  <a:pt x="2201267" y="16169"/>
                </a:lnTo>
                <a:lnTo>
                  <a:pt x="2238710" y="16866"/>
                </a:lnTo>
                <a:lnTo>
                  <a:pt x="2279548" y="16928"/>
                </a:lnTo>
                <a:lnTo>
                  <a:pt x="2319969" y="16933"/>
                </a:lnTo>
                <a:lnTo>
                  <a:pt x="2357258" y="16933"/>
                </a:lnTo>
                <a:lnTo>
                  <a:pt x="2398084" y="16933"/>
                </a:lnTo>
                <a:lnTo>
                  <a:pt x="2438504" y="16933"/>
                </a:lnTo>
                <a:lnTo>
                  <a:pt x="2475791" y="16933"/>
                </a:lnTo>
                <a:lnTo>
                  <a:pt x="2516617" y="16933"/>
                </a:lnTo>
                <a:lnTo>
                  <a:pt x="2557037" y="16933"/>
                </a:lnTo>
                <a:lnTo>
                  <a:pt x="2594325" y="16933"/>
                </a:lnTo>
                <a:lnTo>
                  <a:pt x="2635150" y="16933"/>
                </a:lnTo>
                <a:lnTo>
                  <a:pt x="2675571" y="15992"/>
                </a:lnTo>
                <a:lnTo>
                  <a:pt x="2694417" y="12055"/>
                </a:lnTo>
                <a:lnTo>
                  <a:pt x="2734837" y="16382"/>
                </a:lnTo>
                <a:lnTo>
                  <a:pt x="2772125" y="16885"/>
                </a:lnTo>
                <a:lnTo>
                  <a:pt x="2812950" y="16929"/>
                </a:lnTo>
                <a:lnTo>
                  <a:pt x="2853371" y="16933"/>
                </a:lnTo>
                <a:lnTo>
                  <a:pt x="2895536" y="15992"/>
                </a:lnTo>
                <a:lnTo>
                  <a:pt x="2932977" y="9251"/>
                </a:lnTo>
                <a:lnTo>
                  <a:pt x="2974756" y="8536"/>
                </a:lnTo>
                <a:lnTo>
                  <a:pt x="3016100" y="8473"/>
                </a:lnTo>
                <a:lnTo>
                  <a:pt x="3057507" y="8467"/>
                </a:lnTo>
                <a:lnTo>
                  <a:pt x="3094442" y="8467"/>
                </a:lnTo>
                <a:lnTo>
                  <a:pt x="3130699" y="8467"/>
                </a:lnTo>
                <a:lnTo>
                  <a:pt x="3168869" y="8467"/>
                </a:lnTo>
                <a:lnTo>
                  <a:pt x="3210837" y="8467"/>
                </a:lnTo>
                <a:lnTo>
                  <a:pt x="3250519" y="8467"/>
                </a:lnTo>
                <a:lnTo>
                  <a:pt x="3286278" y="8467"/>
                </a:lnTo>
                <a:lnTo>
                  <a:pt x="3320858" y="1766"/>
                </a:lnTo>
                <a:lnTo>
                  <a:pt x="3355701" y="233"/>
                </a:lnTo>
                <a:lnTo>
                  <a:pt x="3395514" y="31"/>
                </a:lnTo>
                <a:lnTo>
                  <a:pt x="3434183" y="3"/>
                </a:lnTo>
                <a:lnTo>
                  <a:pt x="3475760" y="0"/>
                </a:lnTo>
                <a:lnTo>
                  <a:pt x="3518027" y="0"/>
                </a:lnTo>
                <a:lnTo>
                  <a:pt x="3560356" y="0"/>
                </a:lnTo>
                <a:lnTo>
                  <a:pt x="3598908" y="0"/>
                </a:lnTo>
                <a:lnTo>
                  <a:pt x="3639974" y="0"/>
                </a:lnTo>
                <a:lnTo>
                  <a:pt x="3659903" y="2508"/>
                </a:lnTo>
                <a:lnTo>
                  <a:pt x="3699392" y="7943"/>
                </a:lnTo>
                <a:lnTo>
                  <a:pt x="3711923" y="7293"/>
                </a:lnTo>
                <a:lnTo>
                  <a:pt x="3733903" y="3520"/>
                </a:lnTo>
                <a:lnTo>
                  <a:pt x="3771191" y="7908"/>
                </a:lnTo>
                <a:lnTo>
                  <a:pt x="3812018" y="8418"/>
                </a:lnTo>
                <a:lnTo>
                  <a:pt x="3847560" y="9403"/>
                </a:lnTo>
                <a:lnTo>
                  <a:pt x="3888232" y="17089"/>
                </a:lnTo>
                <a:lnTo>
                  <a:pt x="3921634" y="24120"/>
                </a:lnTo>
                <a:lnTo>
                  <a:pt x="3959220" y="25288"/>
                </a:lnTo>
                <a:lnTo>
                  <a:pt x="3997908" y="25390"/>
                </a:lnTo>
                <a:lnTo>
                  <a:pt x="4035426" y="25400"/>
                </a:lnTo>
                <a:lnTo>
                  <a:pt x="4076208" y="25400"/>
                </a:lnTo>
                <a:lnTo>
                  <a:pt x="4115895" y="25400"/>
                </a:lnTo>
                <a:lnTo>
                  <a:pt x="4151653" y="25400"/>
                </a:lnTo>
                <a:lnTo>
                  <a:pt x="4189033" y="25400"/>
                </a:lnTo>
                <a:lnTo>
                  <a:pt x="4227740" y="25400"/>
                </a:lnTo>
                <a:lnTo>
                  <a:pt x="4268353" y="25400"/>
                </a:lnTo>
                <a:lnTo>
                  <a:pt x="4307991" y="25400"/>
                </a:lnTo>
                <a:lnTo>
                  <a:pt x="4350255" y="25400"/>
                </a:lnTo>
                <a:lnTo>
                  <a:pt x="4391457" y="25400"/>
                </a:lnTo>
                <a:lnTo>
                  <a:pt x="4422039" y="25400"/>
                </a:lnTo>
                <a:lnTo>
                  <a:pt x="4427897" y="22892"/>
                </a:lnTo>
                <a:lnTo>
                  <a:pt x="4430775" y="20905"/>
                </a:lnTo>
                <a:lnTo>
                  <a:pt x="4433636" y="20522"/>
                </a:lnTo>
                <a:lnTo>
                  <a:pt x="4447812" y="24572"/>
                </a:lnTo>
                <a:lnTo>
                  <a:pt x="4450638" y="23907"/>
                </a:lnTo>
                <a:lnTo>
                  <a:pt x="4461932" y="18589"/>
                </a:lnTo>
                <a:lnTo>
                  <a:pt x="4495800" y="16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90"/>
          <p:cNvSpPr/>
          <p:nvPr/>
        </p:nvSpPr>
        <p:spPr>
          <a:xfrm>
            <a:off x="7535333" y="3928536"/>
            <a:ext cx="152401" cy="203085"/>
          </a:xfrm>
          <a:custGeom>
            <a:avLst/>
            <a:gdLst/>
            <a:ahLst/>
            <a:cxnLst/>
            <a:rect l="0" t="0" r="0" b="0"/>
            <a:pathLst>
              <a:path w="152401" h="203085">
                <a:moveTo>
                  <a:pt x="42334" y="16931"/>
                </a:moveTo>
                <a:lnTo>
                  <a:pt x="42334" y="8464"/>
                </a:lnTo>
                <a:lnTo>
                  <a:pt x="37840" y="8464"/>
                </a:lnTo>
                <a:lnTo>
                  <a:pt x="36516" y="9405"/>
                </a:lnTo>
                <a:lnTo>
                  <a:pt x="35633" y="10972"/>
                </a:lnTo>
                <a:lnTo>
                  <a:pt x="33897" y="16827"/>
                </a:lnTo>
                <a:lnTo>
                  <a:pt x="26580" y="16921"/>
                </a:lnTo>
                <a:lnTo>
                  <a:pt x="26187" y="17865"/>
                </a:lnTo>
                <a:lnTo>
                  <a:pt x="25504" y="24220"/>
                </a:lnTo>
                <a:lnTo>
                  <a:pt x="22937" y="24873"/>
                </a:lnTo>
                <a:lnTo>
                  <a:pt x="20936" y="25048"/>
                </a:lnTo>
                <a:lnTo>
                  <a:pt x="19602" y="26105"/>
                </a:lnTo>
                <a:lnTo>
                  <a:pt x="17285" y="32656"/>
                </a:lnTo>
                <a:lnTo>
                  <a:pt x="17038" y="38001"/>
                </a:lnTo>
                <a:lnTo>
                  <a:pt x="14471" y="42915"/>
                </a:lnTo>
                <a:lnTo>
                  <a:pt x="9653" y="49240"/>
                </a:lnTo>
                <a:lnTo>
                  <a:pt x="8702" y="57250"/>
                </a:lnTo>
                <a:lnTo>
                  <a:pt x="8497" y="66164"/>
                </a:lnTo>
                <a:lnTo>
                  <a:pt x="2654" y="74181"/>
                </a:lnTo>
                <a:lnTo>
                  <a:pt x="787" y="82080"/>
                </a:lnTo>
                <a:lnTo>
                  <a:pt x="2" y="124175"/>
                </a:lnTo>
                <a:lnTo>
                  <a:pt x="0" y="159192"/>
                </a:lnTo>
                <a:lnTo>
                  <a:pt x="5818" y="167293"/>
                </a:lnTo>
                <a:lnTo>
                  <a:pt x="7290" y="172502"/>
                </a:lnTo>
                <a:lnTo>
                  <a:pt x="8623" y="174267"/>
                </a:lnTo>
                <a:lnTo>
                  <a:pt x="14053" y="177692"/>
                </a:lnTo>
                <a:lnTo>
                  <a:pt x="17621" y="186329"/>
                </a:lnTo>
                <a:lnTo>
                  <a:pt x="21316" y="190369"/>
                </a:lnTo>
                <a:lnTo>
                  <a:pt x="26094" y="192792"/>
                </a:lnTo>
                <a:lnTo>
                  <a:pt x="28685" y="193438"/>
                </a:lnTo>
                <a:lnTo>
                  <a:pt x="42394" y="201262"/>
                </a:lnTo>
                <a:lnTo>
                  <a:pt x="54803" y="203084"/>
                </a:lnTo>
                <a:lnTo>
                  <a:pt x="59792" y="200638"/>
                </a:lnTo>
                <a:lnTo>
                  <a:pt x="65145" y="197356"/>
                </a:lnTo>
                <a:lnTo>
                  <a:pt x="76247" y="195249"/>
                </a:lnTo>
                <a:lnTo>
                  <a:pt x="79053" y="195076"/>
                </a:lnTo>
                <a:lnTo>
                  <a:pt x="84681" y="192376"/>
                </a:lnTo>
                <a:lnTo>
                  <a:pt x="90318" y="188980"/>
                </a:lnTo>
                <a:lnTo>
                  <a:pt x="95959" y="187471"/>
                </a:lnTo>
                <a:lnTo>
                  <a:pt x="97839" y="186128"/>
                </a:lnTo>
                <a:lnTo>
                  <a:pt x="99093" y="184292"/>
                </a:lnTo>
                <a:lnTo>
                  <a:pt x="99928" y="182127"/>
                </a:lnTo>
                <a:lnTo>
                  <a:pt x="101426" y="180684"/>
                </a:lnTo>
                <a:lnTo>
                  <a:pt x="110590" y="175859"/>
                </a:lnTo>
                <a:lnTo>
                  <a:pt x="131008" y="156831"/>
                </a:lnTo>
                <a:lnTo>
                  <a:pt x="133485" y="151860"/>
                </a:lnTo>
                <a:lnTo>
                  <a:pt x="134146" y="149217"/>
                </a:lnTo>
                <a:lnTo>
                  <a:pt x="141995" y="135416"/>
                </a:lnTo>
                <a:lnTo>
                  <a:pt x="142641" y="132610"/>
                </a:lnTo>
                <a:lnTo>
                  <a:pt x="150464" y="118527"/>
                </a:lnTo>
                <a:lnTo>
                  <a:pt x="152396" y="76197"/>
                </a:lnTo>
                <a:lnTo>
                  <a:pt x="152400" y="63732"/>
                </a:lnTo>
                <a:lnTo>
                  <a:pt x="149892" y="58741"/>
                </a:lnTo>
                <a:lnTo>
                  <a:pt x="146582" y="53387"/>
                </a:lnTo>
                <a:lnTo>
                  <a:pt x="144456" y="42285"/>
                </a:lnTo>
                <a:lnTo>
                  <a:pt x="144037" y="35527"/>
                </a:lnTo>
                <a:lnTo>
                  <a:pt x="122958" y="12901"/>
                </a:lnTo>
                <a:lnTo>
                  <a:pt x="117991" y="10436"/>
                </a:lnTo>
                <a:lnTo>
                  <a:pt x="115350" y="9779"/>
                </a:lnTo>
                <a:lnTo>
                  <a:pt x="113589" y="8399"/>
                </a:lnTo>
                <a:lnTo>
                  <a:pt x="111632" y="4358"/>
                </a:lnTo>
                <a:lnTo>
                  <a:pt x="110170" y="2905"/>
                </a:lnTo>
                <a:lnTo>
                  <a:pt x="106035" y="1290"/>
                </a:lnTo>
                <a:lnTo>
                  <a:pt x="73027" y="0"/>
                </a:lnTo>
                <a:lnTo>
                  <a:pt x="71262" y="940"/>
                </a:lnTo>
                <a:lnTo>
                  <a:pt x="70086" y="2507"/>
                </a:lnTo>
                <a:lnTo>
                  <a:pt x="69301" y="4493"/>
                </a:lnTo>
                <a:lnTo>
                  <a:pt x="67838" y="5816"/>
                </a:lnTo>
                <a:lnTo>
                  <a:pt x="63703" y="7288"/>
                </a:lnTo>
                <a:lnTo>
                  <a:pt x="56087" y="8116"/>
                </a:lnTo>
                <a:lnTo>
                  <a:pt x="54325" y="9172"/>
                </a:lnTo>
                <a:lnTo>
                  <a:pt x="53150" y="10818"/>
                </a:lnTo>
                <a:lnTo>
                  <a:pt x="52367" y="12856"/>
                </a:lnTo>
                <a:lnTo>
                  <a:pt x="50904" y="14214"/>
                </a:lnTo>
                <a:close/>
              </a:path>
            </a:pathLst>
          </a:custGeom>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SMARTInkShape-Group25"/>
          <p:cNvGrpSpPr/>
          <p:nvPr/>
        </p:nvGrpSpPr>
        <p:grpSpPr>
          <a:xfrm>
            <a:off x="7992533" y="3378200"/>
            <a:ext cx="1769535" cy="245534"/>
            <a:chOff x="7992533" y="3378200"/>
            <a:chExt cx="1769535" cy="245534"/>
          </a:xfrm>
        </p:grpSpPr>
        <p:sp>
          <p:nvSpPr>
            <p:cNvPr id="107" name="SMARTInkShape-91"/>
            <p:cNvSpPr/>
            <p:nvPr/>
          </p:nvSpPr>
          <p:spPr>
            <a:xfrm>
              <a:off x="7992533" y="3378200"/>
              <a:ext cx="16935" cy="228601"/>
            </a:xfrm>
            <a:custGeom>
              <a:avLst/>
              <a:gdLst/>
              <a:ahLst/>
              <a:cxnLst/>
              <a:rect l="0" t="0" r="0" b="0"/>
              <a:pathLst>
                <a:path w="16935" h="228601">
                  <a:moveTo>
                    <a:pt x="0" y="0"/>
                  </a:moveTo>
                  <a:lnTo>
                    <a:pt x="0" y="13339"/>
                  </a:lnTo>
                  <a:lnTo>
                    <a:pt x="0" y="11259"/>
                  </a:lnTo>
                  <a:lnTo>
                    <a:pt x="0" y="16002"/>
                  </a:lnTo>
                  <a:lnTo>
                    <a:pt x="0" y="8791"/>
                  </a:lnTo>
                  <a:lnTo>
                    <a:pt x="0" y="16931"/>
                  </a:lnTo>
                  <a:lnTo>
                    <a:pt x="0" y="8815"/>
                  </a:lnTo>
                  <a:lnTo>
                    <a:pt x="0" y="41257"/>
                  </a:lnTo>
                  <a:lnTo>
                    <a:pt x="0" y="37243"/>
                  </a:lnTo>
                  <a:lnTo>
                    <a:pt x="0" y="39466"/>
                  </a:lnTo>
                  <a:lnTo>
                    <a:pt x="0" y="33867"/>
                  </a:lnTo>
                  <a:lnTo>
                    <a:pt x="0" y="50448"/>
                  </a:lnTo>
                  <a:lnTo>
                    <a:pt x="7290" y="50769"/>
                  </a:lnTo>
                  <a:lnTo>
                    <a:pt x="8467" y="91842"/>
                  </a:lnTo>
                  <a:lnTo>
                    <a:pt x="8467" y="122543"/>
                  </a:lnTo>
                  <a:lnTo>
                    <a:pt x="10976" y="127527"/>
                  </a:lnTo>
                  <a:lnTo>
                    <a:pt x="14286" y="132879"/>
                  </a:lnTo>
                  <a:lnTo>
                    <a:pt x="16411" y="143980"/>
                  </a:lnTo>
                  <a:lnTo>
                    <a:pt x="16934" y="184017"/>
                  </a:lnTo>
                  <a:lnTo>
                    <a:pt x="16934" y="225622"/>
                  </a:lnTo>
                  <a:lnTo>
                    <a:pt x="16934"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92"/>
            <p:cNvSpPr/>
            <p:nvPr/>
          </p:nvSpPr>
          <p:spPr>
            <a:xfrm>
              <a:off x="8415867" y="3420533"/>
              <a:ext cx="42334" cy="203201"/>
            </a:xfrm>
            <a:custGeom>
              <a:avLst/>
              <a:gdLst/>
              <a:ahLst/>
              <a:cxnLst/>
              <a:rect l="0" t="0" r="0" b="0"/>
              <a:pathLst>
                <a:path w="42334" h="203201">
                  <a:moveTo>
                    <a:pt x="8466" y="0"/>
                  </a:moveTo>
                  <a:lnTo>
                    <a:pt x="3972" y="0"/>
                  </a:lnTo>
                  <a:lnTo>
                    <a:pt x="2647" y="941"/>
                  </a:lnTo>
                  <a:lnTo>
                    <a:pt x="1764" y="2509"/>
                  </a:lnTo>
                  <a:lnTo>
                    <a:pt x="102" y="15408"/>
                  </a:lnTo>
                  <a:lnTo>
                    <a:pt x="9" y="9510"/>
                  </a:lnTo>
                  <a:lnTo>
                    <a:pt x="1" y="18429"/>
                  </a:lnTo>
                  <a:lnTo>
                    <a:pt x="0" y="13196"/>
                  </a:lnTo>
                  <a:lnTo>
                    <a:pt x="0" y="21228"/>
                  </a:lnTo>
                  <a:lnTo>
                    <a:pt x="940" y="21678"/>
                  </a:lnTo>
                  <a:lnTo>
                    <a:pt x="4494" y="19669"/>
                  </a:lnTo>
                  <a:lnTo>
                    <a:pt x="5819" y="20639"/>
                  </a:lnTo>
                  <a:lnTo>
                    <a:pt x="8118" y="31754"/>
                  </a:lnTo>
                  <a:lnTo>
                    <a:pt x="8398" y="38328"/>
                  </a:lnTo>
                  <a:lnTo>
                    <a:pt x="8463" y="34096"/>
                  </a:lnTo>
                  <a:lnTo>
                    <a:pt x="12960" y="33935"/>
                  </a:lnTo>
                  <a:lnTo>
                    <a:pt x="14284" y="34853"/>
                  </a:lnTo>
                  <a:lnTo>
                    <a:pt x="15167" y="36406"/>
                  </a:lnTo>
                  <a:lnTo>
                    <a:pt x="16830" y="49277"/>
                  </a:lnTo>
                  <a:lnTo>
                    <a:pt x="16903" y="54844"/>
                  </a:lnTo>
                  <a:lnTo>
                    <a:pt x="19428" y="59810"/>
                  </a:lnTo>
                  <a:lnTo>
                    <a:pt x="22746" y="65153"/>
                  </a:lnTo>
                  <a:lnTo>
                    <a:pt x="25050" y="74559"/>
                  </a:lnTo>
                  <a:lnTo>
                    <a:pt x="25296" y="80209"/>
                  </a:lnTo>
                  <a:lnTo>
                    <a:pt x="27863" y="85194"/>
                  </a:lnTo>
                  <a:lnTo>
                    <a:pt x="31198" y="90546"/>
                  </a:lnTo>
                  <a:lnTo>
                    <a:pt x="33339" y="101647"/>
                  </a:lnTo>
                  <a:lnTo>
                    <a:pt x="33515" y="104453"/>
                  </a:lnTo>
                  <a:lnTo>
                    <a:pt x="36219" y="110081"/>
                  </a:lnTo>
                  <a:lnTo>
                    <a:pt x="41125" y="116864"/>
                  </a:lnTo>
                  <a:lnTo>
                    <a:pt x="42095" y="124963"/>
                  </a:lnTo>
                  <a:lnTo>
                    <a:pt x="42333" y="166513"/>
                  </a:lnTo>
                  <a:lnTo>
                    <a:pt x="42333" y="203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93"/>
            <p:cNvSpPr/>
            <p:nvPr/>
          </p:nvSpPr>
          <p:spPr>
            <a:xfrm>
              <a:off x="8856133" y="3429000"/>
              <a:ext cx="33868" cy="169334"/>
            </a:xfrm>
            <a:custGeom>
              <a:avLst/>
              <a:gdLst/>
              <a:ahLst/>
              <a:cxnLst/>
              <a:rect l="0" t="0" r="0" b="0"/>
              <a:pathLst>
                <a:path w="33868" h="169334">
                  <a:moveTo>
                    <a:pt x="0" y="0"/>
                  </a:moveTo>
                  <a:lnTo>
                    <a:pt x="0" y="8118"/>
                  </a:lnTo>
                  <a:lnTo>
                    <a:pt x="7291" y="8436"/>
                  </a:lnTo>
                  <a:lnTo>
                    <a:pt x="15653" y="15754"/>
                  </a:lnTo>
                  <a:lnTo>
                    <a:pt x="16821" y="24119"/>
                  </a:lnTo>
                  <a:lnTo>
                    <a:pt x="16934" y="53981"/>
                  </a:lnTo>
                  <a:lnTo>
                    <a:pt x="17874" y="55743"/>
                  </a:lnTo>
                  <a:lnTo>
                    <a:pt x="19443" y="56917"/>
                  </a:lnTo>
                  <a:lnTo>
                    <a:pt x="21428" y="57701"/>
                  </a:lnTo>
                  <a:lnTo>
                    <a:pt x="22752" y="59163"/>
                  </a:lnTo>
                  <a:lnTo>
                    <a:pt x="24224" y="63297"/>
                  </a:lnTo>
                  <a:lnTo>
                    <a:pt x="25399" y="105355"/>
                  </a:lnTo>
                  <a:lnTo>
                    <a:pt x="25400" y="145700"/>
                  </a:lnTo>
                  <a:lnTo>
                    <a:pt x="25400" y="159298"/>
                  </a:lnTo>
                  <a:lnTo>
                    <a:pt x="33867" y="169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94"/>
            <p:cNvSpPr/>
            <p:nvPr/>
          </p:nvSpPr>
          <p:spPr>
            <a:xfrm>
              <a:off x="9245600" y="3412067"/>
              <a:ext cx="42334" cy="186267"/>
            </a:xfrm>
            <a:custGeom>
              <a:avLst/>
              <a:gdLst/>
              <a:ahLst/>
              <a:cxnLst/>
              <a:rect l="0" t="0" r="0" b="0"/>
              <a:pathLst>
                <a:path w="42334" h="186267">
                  <a:moveTo>
                    <a:pt x="0" y="0"/>
                  </a:moveTo>
                  <a:lnTo>
                    <a:pt x="0" y="4495"/>
                  </a:lnTo>
                  <a:lnTo>
                    <a:pt x="2509" y="9210"/>
                  </a:lnTo>
                  <a:lnTo>
                    <a:pt x="8363" y="16799"/>
                  </a:lnTo>
                  <a:lnTo>
                    <a:pt x="8458" y="28706"/>
                  </a:lnTo>
                  <a:lnTo>
                    <a:pt x="9402" y="30426"/>
                  </a:lnTo>
                  <a:lnTo>
                    <a:pt x="10971" y="31573"/>
                  </a:lnTo>
                  <a:lnTo>
                    <a:pt x="12958" y="32337"/>
                  </a:lnTo>
                  <a:lnTo>
                    <a:pt x="14284" y="33788"/>
                  </a:lnTo>
                  <a:lnTo>
                    <a:pt x="15756" y="37908"/>
                  </a:lnTo>
                  <a:lnTo>
                    <a:pt x="16933" y="77036"/>
                  </a:lnTo>
                  <a:lnTo>
                    <a:pt x="16933" y="109194"/>
                  </a:lnTo>
                  <a:lnTo>
                    <a:pt x="17874" y="112307"/>
                  </a:lnTo>
                  <a:lnTo>
                    <a:pt x="19443" y="114382"/>
                  </a:lnTo>
                  <a:lnTo>
                    <a:pt x="21428" y="115766"/>
                  </a:lnTo>
                  <a:lnTo>
                    <a:pt x="22752" y="117629"/>
                  </a:lnTo>
                  <a:lnTo>
                    <a:pt x="24224" y="122208"/>
                  </a:lnTo>
                  <a:lnTo>
                    <a:pt x="26272" y="148842"/>
                  </a:lnTo>
                  <a:lnTo>
                    <a:pt x="32087" y="160721"/>
                  </a:lnTo>
                  <a:lnTo>
                    <a:pt x="32680" y="163592"/>
                  </a:lnTo>
                  <a:lnTo>
                    <a:pt x="42333" y="1862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SMARTInkShape-95"/>
            <p:cNvSpPr/>
            <p:nvPr/>
          </p:nvSpPr>
          <p:spPr>
            <a:xfrm>
              <a:off x="9719733" y="3429000"/>
              <a:ext cx="42335" cy="177801"/>
            </a:xfrm>
            <a:custGeom>
              <a:avLst/>
              <a:gdLst/>
              <a:ahLst/>
              <a:cxnLst/>
              <a:rect l="0" t="0" r="0" b="0"/>
              <a:pathLst>
                <a:path w="42335" h="177801">
                  <a:moveTo>
                    <a:pt x="0" y="0"/>
                  </a:moveTo>
                  <a:lnTo>
                    <a:pt x="0" y="12612"/>
                  </a:lnTo>
                  <a:lnTo>
                    <a:pt x="941" y="14053"/>
                  </a:lnTo>
                  <a:lnTo>
                    <a:pt x="2510" y="15013"/>
                  </a:lnTo>
                  <a:lnTo>
                    <a:pt x="7291" y="16554"/>
                  </a:lnTo>
                  <a:lnTo>
                    <a:pt x="7944" y="19274"/>
                  </a:lnTo>
                  <a:lnTo>
                    <a:pt x="8458" y="32584"/>
                  </a:lnTo>
                  <a:lnTo>
                    <a:pt x="14284" y="40373"/>
                  </a:lnTo>
                  <a:lnTo>
                    <a:pt x="16585" y="49241"/>
                  </a:lnTo>
                  <a:lnTo>
                    <a:pt x="16830" y="54833"/>
                  </a:lnTo>
                  <a:lnTo>
                    <a:pt x="19397" y="59804"/>
                  </a:lnTo>
                  <a:lnTo>
                    <a:pt x="22732" y="65150"/>
                  </a:lnTo>
                  <a:lnTo>
                    <a:pt x="24873" y="76247"/>
                  </a:lnTo>
                  <a:lnTo>
                    <a:pt x="25399" y="113165"/>
                  </a:lnTo>
                  <a:lnTo>
                    <a:pt x="27910" y="118656"/>
                  </a:lnTo>
                  <a:lnTo>
                    <a:pt x="29895" y="121437"/>
                  </a:lnTo>
                  <a:lnTo>
                    <a:pt x="32691" y="134341"/>
                  </a:lnTo>
                  <a:lnTo>
                    <a:pt x="34739" y="158754"/>
                  </a:lnTo>
                  <a:lnTo>
                    <a:pt x="42334" y="1778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3" name="SMARTInkShape-96"/>
          <p:cNvSpPr/>
          <p:nvPr/>
        </p:nvSpPr>
        <p:spPr>
          <a:xfrm>
            <a:off x="7476067" y="3115733"/>
            <a:ext cx="84635" cy="59268"/>
          </a:xfrm>
          <a:custGeom>
            <a:avLst/>
            <a:gdLst/>
            <a:ahLst/>
            <a:cxnLst/>
            <a:rect l="0" t="0" r="0" b="0"/>
            <a:pathLst>
              <a:path w="84635" h="59268">
                <a:moveTo>
                  <a:pt x="50800" y="33867"/>
                </a:moveTo>
                <a:lnTo>
                  <a:pt x="58917" y="33867"/>
                </a:lnTo>
                <a:lnTo>
                  <a:pt x="59163" y="38362"/>
                </a:lnTo>
                <a:lnTo>
                  <a:pt x="58257" y="39686"/>
                </a:lnTo>
                <a:lnTo>
                  <a:pt x="56712" y="40568"/>
                </a:lnTo>
                <a:lnTo>
                  <a:pt x="50830" y="42324"/>
                </a:lnTo>
                <a:lnTo>
                  <a:pt x="18123" y="42334"/>
                </a:lnTo>
                <a:lnTo>
                  <a:pt x="17726" y="41393"/>
                </a:lnTo>
                <a:lnTo>
                  <a:pt x="16935" y="26608"/>
                </a:lnTo>
                <a:lnTo>
                  <a:pt x="24223" y="18217"/>
                </a:lnTo>
                <a:lnTo>
                  <a:pt x="25297" y="9756"/>
                </a:lnTo>
                <a:lnTo>
                  <a:pt x="26272" y="9327"/>
                </a:lnTo>
                <a:lnTo>
                  <a:pt x="33515" y="8501"/>
                </a:lnTo>
                <a:lnTo>
                  <a:pt x="33762" y="3983"/>
                </a:lnTo>
                <a:lnTo>
                  <a:pt x="34737" y="2655"/>
                </a:lnTo>
                <a:lnTo>
                  <a:pt x="41982" y="104"/>
                </a:lnTo>
                <a:lnTo>
                  <a:pt x="50442" y="8121"/>
                </a:lnTo>
                <a:lnTo>
                  <a:pt x="50769" y="15726"/>
                </a:lnTo>
                <a:lnTo>
                  <a:pt x="51719" y="16129"/>
                </a:lnTo>
                <a:lnTo>
                  <a:pt x="55285" y="16576"/>
                </a:lnTo>
                <a:lnTo>
                  <a:pt x="56612" y="17636"/>
                </a:lnTo>
                <a:lnTo>
                  <a:pt x="58917" y="24192"/>
                </a:lnTo>
                <a:lnTo>
                  <a:pt x="59266" y="49510"/>
                </a:lnTo>
                <a:lnTo>
                  <a:pt x="50903" y="59153"/>
                </a:lnTo>
                <a:lnTo>
                  <a:pt x="26608" y="59267"/>
                </a:lnTo>
                <a:lnTo>
                  <a:pt x="26205" y="58326"/>
                </a:lnTo>
                <a:lnTo>
                  <a:pt x="25505" y="51977"/>
                </a:lnTo>
                <a:lnTo>
                  <a:pt x="18119" y="43614"/>
                </a:lnTo>
                <a:lnTo>
                  <a:pt x="17037" y="35156"/>
                </a:lnTo>
                <a:lnTo>
                  <a:pt x="16935" y="21288"/>
                </a:lnTo>
                <a:lnTo>
                  <a:pt x="15994" y="19836"/>
                </a:lnTo>
                <a:lnTo>
                  <a:pt x="14425" y="18869"/>
                </a:lnTo>
                <a:lnTo>
                  <a:pt x="8816" y="17047"/>
                </a:lnTo>
                <a:lnTo>
                  <a:pt x="13064" y="16967"/>
                </a:lnTo>
                <a:lnTo>
                  <a:pt x="14354" y="16015"/>
                </a:lnTo>
                <a:lnTo>
                  <a:pt x="16593" y="9647"/>
                </a:lnTo>
                <a:lnTo>
                  <a:pt x="19291" y="8992"/>
                </a:lnTo>
                <a:lnTo>
                  <a:pt x="21327" y="8817"/>
                </a:lnTo>
                <a:lnTo>
                  <a:pt x="22685" y="7759"/>
                </a:lnTo>
                <a:lnTo>
                  <a:pt x="24193" y="4076"/>
                </a:lnTo>
                <a:lnTo>
                  <a:pt x="25536" y="2718"/>
                </a:lnTo>
                <a:lnTo>
                  <a:pt x="29537" y="1208"/>
                </a:lnTo>
                <a:lnTo>
                  <a:pt x="70935" y="0"/>
                </a:lnTo>
                <a:lnTo>
                  <a:pt x="74640" y="0"/>
                </a:lnTo>
                <a:lnTo>
                  <a:pt x="75160" y="941"/>
                </a:lnTo>
                <a:lnTo>
                  <a:pt x="75737" y="4495"/>
                </a:lnTo>
                <a:lnTo>
                  <a:pt x="76832" y="5819"/>
                </a:lnTo>
                <a:lnTo>
                  <a:pt x="83449" y="8118"/>
                </a:lnTo>
                <a:lnTo>
                  <a:pt x="84125" y="10820"/>
                </a:lnTo>
                <a:lnTo>
                  <a:pt x="84634" y="21070"/>
                </a:lnTo>
                <a:lnTo>
                  <a:pt x="83704" y="22514"/>
                </a:lnTo>
                <a:lnTo>
                  <a:pt x="82144" y="23476"/>
                </a:lnTo>
                <a:lnTo>
                  <a:pt x="77373" y="25020"/>
                </a:lnTo>
                <a:lnTo>
                  <a:pt x="76721" y="27740"/>
                </a:lnTo>
                <a:lnTo>
                  <a:pt x="76547" y="29783"/>
                </a:lnTo>
                <a:lnTo>
                  <a:pt x="75491" y="31144"/>
                </a:lnTo>
                <a:lnTo>
                  <a:pt x="67597" y="34569"/>
                </a:lnTo>
                <a:lnTo>
                  <a:pt x="61212" y="39615"/>
                </a:lnTo>
                <a:lnTo>
                  <a:pt x="52356" y="41976"/>
                </a:lnTo>
                <a:lnTo>
                  <a:pt x="25886" y="42333"/>
                </a:lnTo>
                <a:lnTo>
                  <a:pt x="17294" y="34216"/>
                </a:lnTo>
                <a:lnTo>
                  <a:pt x="9675" y="33898"/>
                </a:lnTo>
                <a:lnTo>
                  <a:pt x="9272" y="32947"/>
                </a:lnTo>
                <a:lnTo>
                  <a:pt x="8469" y="20937"/>
                </a:lnTo>
                <a:lnTo>
                  <a:pt x="9409" y="19602"/>
                </a:lnTo>
                <a:lnTo>
                  <a:pt x="10976" y="18713"/>
                </a:lnTo>
                <a:lnTo>
                  <a:pt x="16585" y="17038"/>
                </a:lnTo>
                <a:lnTo>
                  <a:pt x="24192" y="9653"/>
                </a:lnTo>
                <a:lnTo>
                  <a:pt x="29536" y="8819"/>
                </a:lnTo>
                <a:lnTo>
                  <a:pt x="54809" y="8470"/>
                </a:lnTo>
                <a:lnTo>
                  <a:pt x="56294" y="9409"/>
                </a:lnTo>
                <a:lnTo>
                  <a:pt x="57285" y="10977"/>
                </a:lnTo>
                <a:lnTo>
                  <a:pt x="59257" y="16903"/>
                </a:lnTo>
                <a:lnTo>
                  <a:pt x="59266" y="38330"/>
                </a:lnTo>
                <a:lnTo>
                  <a:pt x="58326" y="39665"/>
                </a:lnTo>
                <a:lnTo>
                  <a:pt x="56758" y="40554"/>
                </a:lnTo>
                <a:lnTo>
                  <a:pt x="54772" y="41148"/>
                </a:lnTo>
                <a:lnTo>
                  <a:pt x="53448" y="42484"/>
                </a:lnTo>
                <a:lnTo>
                  <a:pt x="51977" y="46477"/>
                </a:lnTo>
                <a:lnTo>
                  <a:pt x="50643" y="47918"/>
                </a:lnTo>
                <a:lnTo>
                  <a:pt x="46654" y="49519"/>
                </a:lnTo>
                <a:lnTo>
                  <a:pt x="36427" y="51488"/>
                </a:lnTo>
                <a:lnTo>
                  <a:pt x="27037" y="58057"/>
                </a:lnTo>
                <a:lnTo>
                  <a:pt x="18253" y="59161"/>
                </a:lnTo>
                <a:lnTo>
                  <a:pt x="10434" y="53427"/>
                </a:lnTo>
                <a:lnTo>
                  <a:pt x="136" y="50831"/>
                </a:lnTo>
                <a:lnTo>
                  <a:pt x="0" y="35053"/>
                </a:lnTo>
                <a:lnTo>
                  <a:pt x="940" y="34657"/>
                </a:lnTo>
                <a:lnTo>
                  <a:pt x="16933" y="338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8" name="SMARTInkShape-Group27"/>
          <p:cNvGrpSpPr/>
          <p:nvPr/>
        </p:nvGrpSpPr>
        <p:grpSpPr>
          <a:xfrm>
            <a:off x="7594600" y="2912533"/>
            <a:ext cx="2157782" cy="279401"/>
            <a:chOff x="7594600" y="2912533"/>
            <a:chExt cx="2157782" cy="279401"/>
          </a:xfrm>
        </p:grpSpPr>
        <p:sp>
          <p:nvSpPr>
            <p:cNvPr id="114" name="SMARTInkShape-97"/>
            <p:cNvSpPr/>
            <p:nvPr/>
          </p:nvSpPr>
          <p:spPr>
            <a:xfrm>
              <a:off x="7594600" y="3124200"/>
              <a:ext cx="2157782" cy="67734"/>
            </a:xfrm>
            <a:custGeom>
              <a:avLst/>
              <a:gdLst/>
              <a:ahLst/>
              <a:cxnLst/>
              <a:rect l="0" t="0" r="0" b="0"/>
              <a:pathLst>
                <a:path w="2157782" h="67734">
                  <a:moveTo>
                    <a:pt x="0" y="8467"/>
                  </a:moveTo>
                  <a:lnTo>
                    <a:pt x="41147" y="8467"/>
                  </a:lnTo>
                  <a:lnTo>
                    <a:pt x="58884" y="8467"/>
                  </a:lnTo>
                  <a:lnTo>
                    <a:pt x="66523" y="1177"/>
                  </a:lnTo>
                  <a:lnTo>
                    <a:pt x="74916" y="103"/>
                  </a:lnTo>
                  <a:lnTo>
                    <a:pt x="114099" y="0"/>
                  </a:lnTo>
                  <a:lnTo>
                    <a:pt x="119071" y="2509"/>
                  </a:lnTo>
                  <a:lnTo>
                    <a:pt x="124416" y="5819"/>
                  </a:lnTo>
                  <a:lnTo>
                    <a:pt x="135513" y="7944"/>
                  </a:lnTo>
                  <a:lnTo>
                    <a:pt x="175768" y="8467"/>
                  </a:lnTo>
                  <a:lnTo>
                    <a:pt x="217313" y="8467"/>
                  </a:lnTo>
                  <a:lnTo>
                    <a:pt x="222956" y="8467"/>
                  </a:lnTo>
                  <a:lnTo>
                    <a:pt x="228600" y="10975"/>
                  </a:lnTo>
                  <a:lnTo>
                    <a:pt x="231422" y="12961"/>
                  </a:lnTo>
                  <a:lnTo>
                    <a:pt x="234245" y="13344"/>
                  </a:lnTo>
                  <a:lnTo>
                    <a:pt x="262467" y="8575"/>
                  </a:lnTo>
                  <a:lnTo>
                    <a:pt x="265288" y="8539"/>
                  </a:lnTo>
                  <a:lnTo>
                    <a:pt x="270933" y="11008"/>
                  </a:lnTo>
                  <a:lnTo>
                    <a:pt x="276578" y="14300"/>
                  </a:lnTo>
                  <a:lnTo>
                    <a:pt x="287867" y="16413"/>
                  </a:lnTo>
                  <a:lnTo>
                    <a:pt x="329677" y="16929"/>
                  </a:lnTo>
                  <a:lnTo>
                    <a:pt x="369473" y="16933"/>
                  </a:lnTo>
                  <a:lnTo>
                    <a:pt x="411258" y="16933"/>
                  </a:lnTo>
                  <a:lnTo>
                    <a:pt x="451238" y="16933"/>
                  </a:lnTo>
                  <a:lnTo>
                    <a:pt x="493530" y="16933"/>
                  </a:lnTo>
                  <a:lnTo>
                    <a:pt x="532147" y="16933"/>
                  </a:lnTo>
                  <a:lnTo>
                    <a:pt x="543481" y="16933"/>
                  </a:lnTo>
                  <a:lnTo>
                    <a:pt x="549797" y="19442"/>
                  </a:lnTo>
                  <a:lnTo>
                    <a:pt x="552798" y="21428"/>
                  </a:lnTo>
                  <a:lnTo>
                    <a:pt x="566011" y="24223"/>
                  </a:lnTo>
                  <a:lnTo>
                    <a:pt x="607697" y="25394"/>
                  </a:lnTo>
                  <a:lnTo>
                    <a:pt x="645819" y="25400"/>
                  </a:lnTo>
                  <a:lnTo>
                    <a:pt x="687339" y="25400"/>
                  </a:lnTo>
                  <a:lnTo>
                    <a:pt x="693696" y="27909"/>
                  </a:lnTo>
                  <a:lnTo>
                    <a:pt x="699658" y="31219"/>
                  </a:lnTo>
                  <a:lnTo>
                    <a:pt x="709244" y="33082"/>
                  </a:lnTo>
                  <a:lnTo>
                    <a:pt x="749692" y="33846"/>
                  </a:lnTo>
                  <a:lnTo>
                    <a:pt x="764688" y="33864"/>
                  </a:lnTo>
                  <a:lnTo>
                    <a:pt x="802217" y="42101"/>
                  </a:lnTo>
                  <a:lnTo>
                    <a:pt x="815727" y="43205"/>
                  </a:lnTo>
                  <a:lnTo>
                    <a:pt x="831705" y="49021"/>
                  </a:lnTo>
                  <a:lnTo>
                    <a:pt x="873600" y="50769"/>
                  </a:lnTo>
                  <a:lnTo>
                    <a:pt x="892683" y="51735"/>
                  </a:lnTo>
                  <a:lnTo>
                    <a:pt x="908069" y="55676"/>
                  </a:lnTo>
                  <a:lnTo>
                    <a:pt x="950386" y="50963"/>
                  </a:lnTo>
                  <a:lnTo>
                    <a:pt x="992525" y="50803"/>
                  </a:lnTo>
                  <a:lnTo>
                    <a:pt x="1034748" y="50800"/>
                  </a:lnTo>
                  <a:lnTo>
                    <a:pt x="1073661" y="50800"/>
                  </a:lnTo>
                  <a:lnTo>
                    <a:pt x="1114685" y="50800"/>
                  </a:lnTo>
                  <a:lnTo>
                    <a:pt x="1131519" y="49859"/>
                  </a:lnTo>
                  <a:lnTo>
                    <a:pt x="1157457" y="43510"/>
                  </a:lnTo>
                  <a:lnTo>
                    <a:pt x="1195580" y="50323"/>
                  </a:lnTo>
                  <a:lnTo>
                    <a:pt x="1233415" y="50772"/>
                  </a:lnTo>
                  <a:lnTo>
                    <a:pt x="1270527" y="50799"/>
                  </a:lnTo>
                  <a:lnTo>
                    <a:pt x="1307495" y="50800"/>
                  </a:lnTo>
                  <a:lnTo>
                    <a:pt x="1349828" y="50800"/>
                  </a:lnTo>
                  <a:lnTo>
                    <a:pt x="1389714" y="50800"/>
                  </a:lnTo>
                  <a:lnTo>
                    <a:pt x="1426831" y="50800"/>
                  </a:lnTo>
                  <a:lnTo>
                    <a:pt x="1467241" y="50800"/>
                  </a:lnTo>
                  <a:lnTo>
                    <a:pt x="1508999" y="50800"/>
                  </a:lnTo>
                  <a:lnTo>
                    <a:pt x="1549973" y="50800"/>
                  </a:lnTo>
                  <a:lnTo>
                    <a:pt x="1592271" y="50800"/>
                  </a:lnTo>
                  <a:lnTo>
                    <a:pt x="1619085" y="49859"/>
                  </a:lnTo>
                  <a:lnTo>
                    <a:pt x="1635847" y="44099"/>
                  </a:lnTo>
                  <a:lnTo>
                    <a:pt x="1677929" y="42364"/>
                  </a:lnTo>
                  <a:lnTo>
                    <a:pt x="1697015" y="43280"/>
                  </a:lnTo>
                  <a:lnTo>
                    <a:pt x="1724279" y="50016"/>
                  </a:lnTo>
                  <a:lnTo>
                    <a:pt x="1745642" y="50697"/>
                  </a:lnTo>
                  <a:lnTo>
                    <a:pt x="1752017" y="48246"/>
                  </a:lnTo>
                  <a:lnTo>
                    <a:pt x="1755033" y="46275"/>
                  </a:lnTo>
                  <a:lnTo>
                    <a:pt x="1758925" y="45902"/>
                  </a:lnTo>
                  <a:lnTo>
                    <a:pt x="1772453" y="47990"/>
                  </a:lnTo>
                  <a:lnTo>
                    <a:pt x="1802144" y="42609"/>
                  </a:lnTo>
                  <a:lnTo>
                    <a:pt x="1842055" y="42338"/>
                  </a:lnTo>
                  <a:lnTo>
                    <a:pt x="1856910" y="42334"/>
                  </a:lnTo>
                  <a:lnTo>
                    <a:pt x="1890538" y="50451"/>
                  </a:lnTo>
                  <a:lnTo>
                    <a:pt x="1896376" y="48136"/>
                  </a:lnTo>
                  <a:lnTo>
                    <a:pt x="1902107" y="44913"/>
                  </a:lnTo>
                  <a:lnTo>
                    <a:pt x="1913453" y="42843"/>
                  </a:lnTo>
                  <a:lnTo>
                    <a:pt x="1955695" y="42333"/>
                  </a:lnTo>
                  <a:lnTo>
                    <a:pt x="1989664" y="42333"/>
                  </a:lnTo>
                  <a:lnTo>
                    <a:pt x="1989667" y="34216"/>
                  </a:lnTo>
                  <a:lnTo>
                    <a:pt x="1989667" y="41993"/>
                  </a:lnTo>
                  <a:lnTo>
                    <a:pt x="1989667" y="37388"/>
                  </a:lnTo>
                  <a:lnTo>
                    <a:pt x="1989667" y="41496"/>
                  </a:lnTo>
                  <a:lnTo>
                    <a:pt x="1989667" y="34970"/>
                  </a:lnTo>
                  <a:lnTo>
                    <a:pt x="1989667" y="41253"/>
                  </a:lnTo>
                  <a:lnTo>
                    <a:pt x="1989667" y="33867"/>
                  </a:lnTo>
                  <a:lnTo>
                    <a:pt x="1989667" y="42333"/>
                  </a:lnTo>
                  <a:lnTo>
                    <a:pt x="2031643" y="42333"/>
                  </a:lnTo>
                  <a:lnTo>
                    <a:pt x="2073806" y="42333"/>
                  </a:lnTo>
                  <a:lnTo>
                    <a:pt x="2082800" y="42333"/>
                  </a:lnTo>
                  <a:lnTo>
                    <a:pt x="2078305" y="42333"/>
                  </a:lnTo>
                  <a:lnTo>
                    <a:pt x="2076981" y="43274"/>
                  </a:lnTo>
                  <a:lnTo>
                    <a:pt x="2076099" y="44842"/>
                  </a:lnTo>
                  <a:lnTo>
                    <a:pt x="2074364" y="50696"/>
                  </a:lnTo>
                  <a:lnTo>
                    <a:pt x="2069848" y="46275"/>
                  </a:lnTo>
                  <a:lnTo>
                    <a:pt x="2068521" y="45902"/>
                  </a:lnTo>
                  <a:lnTo>
                    <a:pt x="2067636" y="46593"/>
                  </a:lnTo>
                  <a:lnTo>
                    <a:pt x="2066216" y="49969"/>
                  </a:lnTo>
                  <a:lnTo>
                    <a:pt x="2057757" y="50778"/>
                  </a:lnTo>
                  <a:lnTo>
                    <a:pt x="2049291" y="42681"/>
                  </a:lnTo>
                  <a:lnTo>
                    <a:pt x="2040824" y="42343"/>
                  </a:lnTo>
                  <a:lnTo>
                    <a:pt x="2033208" y="35044"/>
                  </a:lnTo>
                  <a:lnTo>
                    <a:pt x="2032357" y="29721"/>
                  </a:lnTo>
                  <a:lnTo>
                    <a:pt x="2033179" y="28281"/>
                  </a:lnTo>
                  <a:lnTo>
                    <a:pt x="2034667" y="27320"/>
                  </a:lnTo>
                  <a:lnTo>
                    <a:pt x="2039321" y="25779"/>
                  </a:lnTo>
                  <a:lnTo>
                    <a:pt x="2039957" y="23060"/>
                  </a:lnTo>
                  <a:lnTo>
                    <a:pt x="2040365" y="18144"/>
                  </a:lnTo>
                  <a:lnTo>
                    <a:pt x="2041340" y="17740"/>
                  </a:lnTo>
                  <a:lnTo>
                    <a:pt x="2044932" y="17292"/>
                  </a:lnTo>
                  <a:lnTo>
                    <a:pt x="2046266" y="16232"/>
                  </a:lnTo>
                  <a:lnTo>
                    <a:pt x="2048582" y="9675"/>
                  </a:lnTo>
                  <a:lnTo>
                    <a:pt x="2051286" y="9004"/>
                  </a:lnTo>
                  <a:lnTo>
                    <a:pt x="2081162" y="8467"/>
                  </a:lnTo>
                  <a:lnTo>
                    <a:pt x="2086809" y="12961"/>
                  </a:lnTo>
                  <a:lnTo>
                    <a:pt x="2089236" y="13344"/>
                  </a:lnTo>
                  <a:lnTo>
                    <a:pt x="2094440" y="11262"/>
                  </a:lnTo>
                  <a:lnTo>
                    <a:pt x="2097146" y="11271"/>
                  </a:lnTo>
                  <a:lnTo>
                    <a:pt x="2111053" y="16002"/>
                  </a:lnTo>
                  <a:lnTo>
                    <a:pt x="2112925" y="17253"/>
                  </a:lnTo>
                  <a:lnTo>
                    <a:pt x="2114173" y="19028"/>
                  </a:lnTo>
                  <a:lnTo>
                    <a:pt x="2115003" y="21152"/>
                  </a:lnTo>
                  <a:lnTo>
                    <a:pt x="2116498" y="22568"/>
                  </a:lnTo>
                  <a:lnTo>
                    <a:pt x="2120668" y="24142"/>
                  </a:lnTo>
                  <a:lnTo>
                    <a:pt x="2128305" y="25027"/>
                  </a:lnTo>
                  <a:lnTo>
                    <a:pt x="2130071" y="26092"/>
                  </a:lnTo>
                  <a:lnTo>
                    <a:pt x="2131247" y="27743"/>
                  </a:lnTo>
                  <a:lnTo>
                    <a:pt x="2133135" y="32658"/>
                  </a:lnTo>
                  <a:lnTo>
                    <a:pt x="2133600" y="55254"/>
                  </a:lnTo>
                  <a:lnTo>
                    <a:pt x="2132660" y="56591"/>
                  </a:lnTo>
                  <a:lnTo>
                    <a:pt x="2131091" y="57483"/>
                  </a:lnTo>
                  <a:lnTo>
                    <a:pt x="2129105" y="58078"/>
                  </a:lnTo>
                  <a:lnTo>
                    <a:pt x="2127781" y="59415"/>
                  </a:lnTo>
                  <a:lnTo>
                    <a:pt x="2126310" y="63409"/>
                  </a:lnTo>
                  <a:lnTo>
                    <a:pt x="2124976" y="64851"/>
                  </a:lnTo>
                  <a:lnTo>
                    <a:pt x="2117947" y="67353"/>
                  </a:lnTo>
                  <a:lnTo>
                    <a:pt x="2080796" y="67732"/>
                  </a:lnTo>
                  <a:lnTo>
                    <a:pt x="2074697" y="65224"/>
                  </a:lnTo>
                  <a:lnTo>
                    <a:pt x="2068850" y="61915"/>
                  </a:lnTo>
                  <a:lnTo>
                    <a:pt x="2063117" y="60444"/>
                  </a:lnTo>
                  <a:lnTo>
                    <a:pt x="2061211" y="59111"/>
                  </a:lnTo>
                  <a:lnTo>
                    <a:pt x="2059940" y="57281"/>
                  </a:lnTo>
                  <a:lnTo>
                    <a:pt x="2059094" y="55121"/>
                  </a:lnTo>
                  <a:lnTo>
                    <a:pt x="2057588" y="53681"/>
                  </a:lnTo>
                  <a:lnTo>
                    <a:pt x="2048412" y="48860"/>
                  </a:lnTo>
                  <a:lnTo>
                    <a:pt x="2045764" y="46685"/>
                  </a:lnTo>
                  <a:lnTo>
                    <a:pt x="2042820" y="41758"/>
                  </a:lnTo>
                  <a:lnTo>
                    <a:pt x="2042036" y="39128"/>
                  </a:lnTo>
                  <a:lnTo>
                    <a:pt x="2040572" y="37374"/>
                  </a:lnTo>
                  <a:lnTo>
                    <a:pt x="2036437" y="35426"/>
                  </a:lnTo>
                  <a:lnTo>
                    <a:pt x="2034958" y="33965"/>
                  </a:lnTo>
                  <a:lnTo>
                    <a:pt x="2032388" y="26714"/>
                  </a:lnTo>
                  <a:lnTo>
                    <a:pt x="2032034" y="18226"/>
                  </a:lnTo>
                  <a:lnTo>
                    <a:pt x="2032964" y="17795"/>
                  </a:lnTo>
                  <a:lnTo>
                    <a:pt x="2043788" y="17046"/>
                  </a:lnTo>
                  <a:lnTo>
                    <a:pt x="2045503" y="16068"/>
                  </a:lnTo>
                  <a:lnTo>
                    <a:pt x="2046647" y="14475"/>
                  </a:lnTo>
                  <a:lnTo>
                    <a:pt x="2047409" y="12472"/>
                  </a:lnTo>
                  <a:lnTo>
                    <a:pt x="2048858" y="11137"/>
                  </a:lnTo>
                  <a:lnTo>
                    <a:pt x="2052976" y="9654"/>
                  </a:lnTo>
                  <a:lnTo>
                    <a:pt x="2085632" y="8476"/>
                  </a:lnTo>
                  <a:lnTo>
                    <a:pt x="2113061" y="17090"/>
                  </a:lnTo>
                  <a:lnTo>
                    <a:pt x="2124980" y="23480"/>
                  </a:lnTo>
                  <a:lnTo>
                    <a:pt x="2140024" y="26266"/>
                  </a:lnTo>
                  <a:lnTo>
                    <a:pt x="2148963" y="32680"/>
                  </a:lnTo>
                  <a:lnTo>
                    <a:pt x="2149835" y="35848"/>
                  </a:lnTo>
                  <a:lnTo>
                    <a:pt x="2150068" y="38010"/>
                  </a:lnTo>
                  <a:lnTo>
                    <a:pt x="2151164" y="39450"/>
                  </a:lnTo>
                  <a:lnTo>
                    <a:pt x="2154889" y="41052"/>
                  </a:lnTo>
                  <a:lnTo>
                    <a:pt x="2156259" y="42420"/>
                  </a:lnTo>
                  <a:lnTo>
                    <a:pt x="2157781" y="46449"/>
                  </a:lnTo>
                  <a:lnTo>
                    <a:pt x="2157247" y="47899"/>
                  </a:lnTo>
                  <a:lnTo>
                    <a:pt x="2155950" y="48866"/>
                  </a:lnTo>
                  <a:lnTo>
                    <a:pt x="2154144" y="49511"/>
                  </a:lnTo>
                  <a:lnTo>
                    <a:pt x="2152941" y="50881"/>
                  </a:lnTo>
                  <a:lnTo>
                    <a:pt x="2151603" y="54913"/>
                  </a:lnTo>
                  <a:lnTo>
                    <a:pt x="2150306" y="56364"/>
                  </a:lnTo>
                  <a:lnTo>
                    <a:pt x="2133695" y="66873"/>
                  </a:lnTo>
                  <a:lnTo>
                    <a:pt x="2092406" y="67730"/>
                  </a:lnTo>
                  <a:lnTo>
                    <a:pt x="2070438" y="67733"/>
                  </a:lnTo>
                  <a:lnTo>
                    <a:pt x="2065390" y="65225"/>
                  </a:lnTo>
                  <a:lnTo>
                    <a:pt x="2057867" y="59616"/>
                  </a:lnTo>
                  <a:lnTo>
                    <a:pt x="2057412" y="43868"/>
                  </a:lnTo>
                  <a:lnTo>
                    <a:pt x="2072808" y="26966"/>
                  </a:lnTo>
                  <a:lnTo>
                    <a:pt x="2076165" y="26096"/>
                  </a:lnTo>
                  <a:lnTo>
                    <a:pt x="2086906" y="25440"/>
                  </a:lnTo>
                  <a:lnTo>
                    <a:pt x="2091837" y="22909"/>
                  </a:lnTo>
                  <a:lnTo>
                    <a:pt x="2097164" y="19590"/>
                  </a:lnTo>
                  <a:lnTo>
                    <a:pt x="2102669" y="18114"/>
                  </a:lnTo>
                  <a:lnTo>
                    <a:pt x="2104513" y="18661"/>
                  </a:lnTo>
                  <a:lnTo>
                    <a:pt x="2105741" y="19967"/>
                  </a:lnTo>
                  <a:lnTo>
                    <a:pt x="2106561" y="21778"/>
                  </a:lnTo>
                  <a:lnTo>
                    <a:pt x="2108048" y="22985"/>
                  </a:lnTo>
                  <a:lnTo>
                    <a:pt x="2115346" y="25082"/>
                  </a:lnTo>
                  <a:lnTo>
                    <a:pt x="2128335" y="25372"/>
                  </a:lnTo>
                  <a:lnTo>
                    <a:pt x="2130090" y="26322"/>
                  </a:lnTo>
                  <a:lnTo>
                    <a:pt x="2131260" y="27896"/>
                  </a:lnTo>
                  <a:lnTo>
                    <a:pt x="2133501" y="32154"/>
                  </a:lnTo>
                  <a:lnTo>
                    <a:pt x="2137633" y="37182"/>
                  </a:lnTo>
                  <a:lnTo>
                    <a:pt x="2142604" y="40044"/>
                  </a:lnTo>
                  <a:lnTo>
                    <a:pt x="2145247" y="40807"/>
                  </a:lnTo>
                  <a:lnTo>
                    <a:pt x="2147009" y="42257"/>
                  </a:lnTo>
                  <a:lnTo>
                    <a:pt x="2150068" y="49489"/>
                  </a:lnTo>
                  <a:lnTo>
                    <a:pt x="2150493" y="57974"/>
                  </a:lnTo>
                  <a:lnTo>
                    <a:pt x="2146027" y="63378"/>
                  </a:lnTo>
                  <a:lnTo>
                    <a:pt x="2141318" y="65798"/>
                  </a:lnTo>
                  <a:lnTo>
                    <a:pt x="2125068" y="67563"/>
                  </a:lnTo>
                  <a:lnTo>
                    <a:pt x="2082800" y="67733"/>
                  </a:lnTo>
                  <a:lnTo>
                    <a:pt x="2053052" y="67733"/>
                  </a:lnTo>
                  <a:lnTo>
                    <a:pt x="2051679" y="66792"/>
                  </a:lnTo>
                  <a:lnTo>
                    <a:pt x="2050764" y="65225"/>
                  </a:lnTo>
                  <a:lnTo>
                    <a:pt x="2049295" y="60444"/>
                  </a:lnTo>
                  <a:lnTo>
                    <a:pt x="2050114" y="60051"/>
                  </a:lnTo>
                  <a:lnTo>
                    <a:pt x="2053536" y="59616"/>
                  </a:lnTo>
                  <a:lnTo>
                    <a:pt x="2054823" y="58559"/>
                  </a:lnTo>
                  <a:lnTo>
                    <a:pt x="2057060" y="52007"/>
                  </a:lnTo>
                  <a:lnTo>
                    <a:pt x="2059757" y="51337"/>
                  </a:lnTo>
                  <a:lnTo>
                    <a:pt x="2072800" y="50831"/>
                  </a:lnTo>
                  <a:lnTo>
                    <a:pt x="2082412" y="42683"/>
                  </a:lnTo>
                  <a:lnTo>
                    <a:pt x="2095403" y="42343"/>
                  </a:lnTo>
                  <a:lnTo>
                    <a:pt x="2096846" y="43280"/>
                  </a:lnTo>
                  <a:lnTo>
                    <a:pt x="2097809" y="44846"/>
                  </a:lnTo>
                  <a:lnTo>
                    <a:pt x="2098451" y="46831"/>
                  </a:lnTo>
                  <a:lnTo>
                    <a:pt x="2099818" y="48154"/>
                  </a:lnTo>
                  <a:lnTo>
                    <a:pt x="2106911" y="50452"/>
                  </a:lnTo>
                  <a:lnTo>
                    <a:pt x="2107627" y="53154"/>
                  </a:lnTo>
                  <a:lnTo>
                    <a:pt x="2107819" y="55191"/>
                  </a:lnTo>
                  <a:lnTo>
                    <a:pt x="2110539" y="59964"/>
                  </a:lnTo>
                  <a:lnTo>
                    <a:pt x="2116667" y="67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98"/>
            <p:cNvSpPr/>
            <p:nvPr/>
          </p:nvSpPr>
          <p:spPr>
            <a:xfrm>
              <a:off x="8263467" y="2937933"/>
              <a:ext cx="25401" cy="143935"/>
            </a:xfrm>
            <a:custGeom>
              <a:avLst/>
              <a:gdLst/>
              <a:ahLst/>
              <a:cxnLst/>
              <a:rect l="0" t="0" r="0" b="0"/>
              <a:pathLst>
                <a:path w="25401" h="143935">
                  <a:moveTo>
                    <a:pt x="0" y="0"/>
                  </a:moveTo>
                  <a:lnTo>
                    <a:pt x="0" y="8363"/>
                  </a:lnTo>
                  <a:lnTo>
                    <a:pt x="4494" y="8436"/>
                  </a:lnTo>
                  <a:lnTo>
                    <a:pt x="5819" y="9387"/>
                  </a:lnTo>
                  <a:lnTo>
                    <a:pt x="7289" y="12953"/>
                  </a:lnTo>
                  <a:lnTo>
                    <a:pt x="8623" y="14280"/>
                  </a:lnTo>
                  <a:lnTo>
                    <a:pt x="15653" y="16584"/>
                  </a:lnTo>
                  <a:lnTo>
                    <a:pt x="16365" y="19287"/>
                  </a:lnTo>
                  <a:lnTo>
                    <a:pt x="16933" y="46470"/>
                  </a:lnTo>
                  <a:lnTo>
                    <a:pt x="19442" y="51384"/>
                  </a:lnTo>
                  <a:lnTo>
                    <a:pt x="22752" y="56704"/>
                  </a:lnTo>
                  <a:lnTo>
                    <a:pt x="24877" y="67785"/>
                  </a:lnTo>
                  <a:lnTo>
                    <a:pt x="25400" y="110113"/>
                  </a:lnTo>
                  <a:lnTo>
                    <a:pt x="25400" y="143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99"/>
            <p:cNvSpPr/>
            <p:nvPr/>
          </p:nvSpPr>
          <p:spPr>
            <a:xfrm>
              <a:off x="8229600" y="3031067"/>
              <a:ext cx="127001" cy="8467"/>
            </a:xfrm>
            <a:custGeom>
              <a:avLst/>
              <a:gdLst/>
              <a:ahLst/>
              <a:cxnLst/>
              <a:rect l="0" t="0" r="0" b="0"/>
              <a:pathLst>
                <a:path w="127001" h="8467">
                  <a:moveTo>
                    <a:pt x="0" y="8466"/>
                  </a:moveTo>
                  <a:lnTo>
                    <a:pt x="0" y="1177"/>
                  </a:lnTo>
                  <a:lnTo>
                    <a:pt x="940" y="784"/>
                  </a:lnTo>
                  <a:lnTo>
                    <a:pt x="8118" y="31"/>
                  </a:lnTo>
                  <a:lnTo>
                    <a:pt x="15725" y="7292"/>
                  </a:lnTo>
                  <a:lnTo>
                    <a:pt x="24117" y="8364"/>
                  </a:lnTo>
                  <a:lnTo>
                    <a:pt x="45269" y="8464"/>
                  </a:lnTo>
                  <a:lnTo>
                    <a:pt x="50850" y="5957"/>
                  </a:lnTo>
                  <a:lnTo>
                    <a:pt x="57604" y="1176"/>
                  </a:lnTo>
                  <a:lnTo>
                    <a:pt x="96313" y="6"/>
                  </a:lnTo>
                  <a:lnTo>
                    <a:pt x="1270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100"/>
            <p:cNvSpPr/>
            <p:nvPr/>
          </p:nvSpPr>
          <p:spPr>
            <a:xfrm>
              <a:off x="8466667" y="2912533"/>
              <a:ext cx="177801" cy="160859"/>
            </a:xfrm>
            <a:custGeom>
              <a:avLst/>
              <a:gdLst/>
              <a:ahLst/>
              <a:cxnLst/>
              <a:rect l="0" t="0" r="0" b="0"/>
              <a:pathLst>
                <a:path w="177801" h="160859">
                  <a:moveTo>
                    <a:pt x="135466" y="0"/>
                  </a:moveTo>
                  <a:lnTo>
                    <a:pt x="127348" y="8118"/>
                  </a:lnTo>
                  <a:lnTo>
                    <a:pt x="127102" y="12858"/>
                  </a:lnTo>
                  <a:lnTo>
                    <a:pt x="126127" y="14217"/>
                  </a:lnTo>
                  <a:lnTo>
                    <a:pt x="124537" y="15122"/>
                  </a:lnTo>
                  <a:lnTo>
                    <a:pt x="118383" y="16695"/>
                  </a:lnTo>
                  <a:lnTo>
                    <a:pt x="78783" y="16934"/>
                  </a:lnTo>
                  <a:lnTo>
                    <a:pt x="37376" y="16934"/>
                  </a:lnTo>
                  <a:lnTo>
                    <a:pt x="10002" y="16934"/>
                  </a:lnTo>
                  <a:lnTo>
                    <a:pt x="9491" y="17874"/>
                  </a:lnTo>
                  <a:lnTo>
                    <a:pt x="8506" y="25051"/>
                  </a:lnTo>
                  <a:lnTo>
                    <a:pt x="350" y="25391"/>
                  </a:lnTo>
                  <a:lnTo>
                    <a:pt x="0" y="46477"/>
                  </a:lnTo>
                  <a:lnTo>
                    <a:pt x="940" y="47918"/>
                  </a:lnTo>
                  <a:lnTo>
                    <a:pt x="2508" y="48879"/>
                  </a:lnTo>
                  <a:lnTo>
                    <a:pt x="4494" y="49519"/>
                  </a:lnTo>
                  <a:lnTo>
                    <a:pt x="5819" y="50887"/>
                  </a:lnTo>
                  <a:lnTo>
                    <a:pt x="7289" y="54916"/>
                  </a:lnTo>
                  <a:lnTo>
                    <a:pt x="8364" y="66175"/>
                  </a:lnTo>
                  <a:lnTo>
                    <a:pt x="16582" y="75811"/>
                  </a:lnTo>
                  <a:lnTo>
                    <a:pt x="16930" y="89055"/>
                  </a:lnTo>
                  <a:lnTo>
                    <a:pt x="17872" y="90415"/>
                  </a:lnTo>
                  <a:lnTo>
                    <a:pt x="19441" y="91321"/>
                  </a:lnTo>
                  <a:lnTo>
                    <a:pt x="21427" y="91925"/>
                  </a:lnTo>
                  <a:lnTo>
                    <a:pt x="22750" y="93269"/>
                  </a:lnTo>
                  <a:lnTo>
                    <a:pt x="25397" y="101591"/>
                  </a:lnTo>
                  <a:lnTo>
                    <a:pt x="63379" y="101600"/>
                  </a:lnTo>
                  <a:lnTo>
                    <a:pt x="68307" y="99092"/>
                  </a:lnTo>
                  <a:lnTo>
                    <a:pt x="73633" y="95782"/>
                  </a:lnTo>
                  <a:lnTo>
                    <a:pt x="83027" y="93483"/>
                  </a:lnTo>
                  <a:lnTo>
                    <a:pt x="83574" y="92425"/>
                  </a:lnTo>
                  <a:lnTo>
                    <a:pt x="84181" y="88742"/>
                  </a:lnTo>
                  <a:lnTo>
                    <a:pt x="85284" y="87384"/>
                  </a:lnTo>
                  <a:lnTo>
                    <a:pt x="89018" y="85874"/>
                  </a:lnTo>
                  <a:lnTo>
                    <a:pt x="122637" y="84668"/>
                  </a:lnTo>
                  <a:lnTo>
                    <a:pt x="127569" y="87176"/>
                  </a:lnTo>
                  <a:lnTo>
                    <a:pt x="132897" y="90486"/>
                  </a:lnTo>
                  <a:lnTo>
                    <a:pt x="143983" y="92610"/>
                  </a:lnTo>
                  <a:lnTo>
                    <a:pt x="150737" y="93030"/>
                  </a:lnTo>
                  <a:lnTo>
                    <a:pt x="158831" y="98932"/>
                  </a:lnTo>
                  <a:lnTo>
                    <a:pt x="167765" y="101249"/>
                  </a:lnTo>
                  <a:lnTo>
                    <a:pt x="176485" y="108859"/>
                  </a:lnTo>
                  <a:lnTo>
                    <a:pt x="177215" y="112039"/>
                  </a:lnTo>
                  <a:lnTo>
                    <a:pt x="177800" y="139603"/>
                  </a:lnTo>
                  <a:lnTo>
                    <a:pt x="176859" y="141047"/>
                  </a:lnTo>
                  <a:lnTo>
                    <a:pt x="175291" y="142009"/>
                  </a:lnTo>
                  <a:lnTo>
                    <a:pt x="173305" y="142650"/>
                  </a:lnTo>
                  <a:lnTo>
                    <a:pt x="171980" y="144019"/>
                  </a:lnTo>
                  <a:lnTo>
                    <a:pt x="170510" y="148048"/>
                  </a:lnTo>
                  <a:lnTo>
                    <a:pt x="169176" y="149499"/>
                  </a:lnTo>
                  <a:lnTo>
                    <a:pt x="165187" y="151111"/>
                  </a:lnTo>
                  <a:lnTo>
                    <a:pt x="123996" y="158212"/>
                  </a:lnTo>
                  <a:lnTo>
                    <a:pt x="96024" y="160798"/>
                  </a:lnTo>
                  <a:lnTo>
                    <a:pt x="81853" y="160858"/>
                  </a:lnTo>
                  <a:lnTo>
                    <a:pt x="59266" y="152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9" name="SMARTInkShape-101"/>
          <p:cNvSpPr/>
          <p:nvPr/>
        </p:nvSpPr>
        <p:spPr>
          <a:xfrm>
            <a:off x="9668933" y="3716867"/>
            <a:ext cx="194724" cy="237064"/>
          </a:xfrm>
          <a:custGeom>
            <a:avLst/>
            <a:gdLst/>
            <a:ahLst/>
            <a:cxnLst/>
            <a:rect l="0" t="0" r="0" b="0"/>
            <a:pathLst>
              <a:path w="194724" h="237064">
                <a:moveTo>
                  <a:pt x="152400" y="8466"/>
                </a:moveTo>
                <a:lnTo>
                  <a:pt x="160517" y="8466"/>
                </a:lnTo>
                <a:lnTo>
                  <a:pt x="160858" y="348"/>
                </a:lnTo>
                <a:lnTo>
                  <a:pt x="160867" y="8127"/>
                </a:lnTo>
                <a:lnTo>
                  <a:pt x="153577" y="8437"/>
                </a:lnTo>
                <a:lnTo>
                  <a:pt x="153185" y="9387"/>
                </a:lnTo>
                <a:lnTo>
                  <a:pt x="152504" y="15754"/>
                </a:lnTo>
                <a:lnTo>
                  <a:pt x="149937" y="16409"/>
                </a:lnTo>
                <a:lnTo>
                  <a:pt x="108145" y="16933"/>
                </a:lnTo>
                <a:lnTo>
                  <a:pt x="81811" y="16933"/>
                </a:lnTo>
                <a:lnTo>
                  <a:pt x="76185" y="14425"/>
                </a:lnTo>
                <a:lnTo>
                  <a:pt x="70549" y="11114"/>
                </a:lnTo>
                <a:lnTo>
                  <a:pt x="60938" y="8815"/>
                </a:lnTo>
                <a:lnTo>
                  <a:pt x="52124" y="8497"/>
                </a:lnTo>
                <a:lnTo>
                  <a:pt x="42717" y="349"/>
                </a:lnTo>
                <a:lnTo>
                  <a:pt x="33867" y="0"/>
                </a:lnTo>
                <a:lnTo>
                  <a:pt x="33867" y="41050"/>
                </a:lnTo>
                <a:lnTo>
                  <a:pt x="33867" y="82840"/>
                </a:lnTo>
                <a:lnTo>
                  <a:pt x="33867" y="91849"/>
                </a:lnTo>
                <a:lnTo>
                  <a:pt x="34807" y="92277"/>
                </a:lnTo>
                <a:lnTo>
                  <a:pt x="70947" y="93133"/>
                </a:lnTo>
                <a:lnTo>
                  <a:pt x="76375" y="90625"/>
                </a:lnTo>
                <a:lnTo>
                  <a:pt x="83029" y="85844"/>
                </a:lnTo>
                <a:lnTo>
                  <a:pt x="91104" y="84899"/>
                </a:lnTo>
                <a:lnTo>
                  <a:pt x="96309" y="84770"/>
                </a:lnTo>
                <a:lnTo>
                  <a:pt x="101757" y="82204"/>
                </a:lnTo>
                <a:lnTo>
                  <a:pt x="108426" y="77386"/>
                </a:lnTo>
                <a:lnTo>
                  <a:pt x="117213" y="76304"/>
                </a:lnTo>
                <a:lnTo>
                  <a:pt x="139824" y="76200"/>
                </a:lnTo>
                <a:lnTo>
                  <a:pt x="141195" y="77141"/>
                </a:lnTo>
                <a:lnTo>
                  <a:pt x="142108" y="78708"/>
                </a:lnTo>
                <a:lnTo>
                  <a:pt x="143573" y="83489"/>
                </a:lnTo>
                <a:lnTo>
                  <a:pt x="166382" y="108052"/>
                </a:lnTo>
                <a:lnTo>
                  <a:pt x="168022" y="113248"/>
                </a:lnTo>
                <a:lnTo>
                  <a:pt x="169400" y="115009"/>
                </a:lnTo>
                <a:lnTo>
                  <a:pt x="181003" y="122563"/>
                </a:lnTo>
                <a:lnTo>
                  <a:pt x="183927" y="127537"/>
                </a:lnTo>
                <a:lnTo>
                  <a:pt x="186168" y="132883"/>
                </a:lnTo>
                <a:lnTo>
                  <a:pt x="191778" y="141182"/>
                </a:lnTo>
                <a:lnTo>
                  <a:pt x="194345" y="150736"/>
                </a:lnTo>
                <a:lnTo>
                  <a:pt x="194723" y="172259"/>
                </a:lnTo>
                <a:lnTo>
                  <a:pt x="193786" y="174106"/>
                </a:lnTo>
                <a:lnTo>
                  <a:pt x="192221" y="175337"/>
                </a:lnTo>
                <a:lnTo>
                  <a:pt x="190238" y="176158"/>
                </a:lnTo>
                <a:lnTo>
                  <a:pt x="188913" y="177646"/>
                </a:lnTo>
                <a:lnTo>
                  <a:pt x="187443" y="181808"/>
                </a:lnTo>
                <a:lnTo>
                  <a:pt x="186615" y="189440"/>
                </a:lnTo>
                <a:lnTo>
                  <a:pt x="185558" y="191205"/>
                </a:lnTo>
                <a:lnTo>
                  <a:pt x="183914" y="192381"/>
                </a:lnTo>
                <a:lnTo>
                  <a:pt x="179578" y="194628"/>
                </a:lnTo>
                <a:lnTo>
                  <a:pt x="154367" y="217230"/>
                </a:lnTo>
                <a:lnTo>
                  <a:pt x="146503" y="220214"/>
                </a:lnTo>
                <a:lnTo>
                  <a:pt x="126963" y="232712"/>
                </a:lnTo>
                <a:lnTo>
                  <a:pt x="111984" y="236684"/>
                </a:lnTo>
                <a:lnTo>
                  <a:pt x="80987" y="237063"/>
                </a:lnTo>
                <a:lnTo>
                  <a:pt x="68630" y="232571"/>
                </a:lnTo>
                <a:lnTo>
                  <a:pt x="51290" y="222421"/>
                </a:lnTo>
                <a:lnTo>
                  <a:pt x="45373" y="220209"/>
                </a:lnTo>
                <a:lnTo>
                  <a:pt x="36754" y="214616"/>
                </a:lnTo>
                <a:lnTo>
                  <a:pt x="28243" y="212540"/>
                </a:lnTo>
                <a:lnTo>
                  <a:pt x="22587" y="212055"/>
                </a:lnTo>
                <a:lnTo>
                  <a:pt x="16938" y="209330"/>
                </a:lnTo>
                <a:lnTo>
                  <a:pt x="11291" y="205924"/>
                </a:lnTo>
                <a:lnTo>
                  <a:pt x="0" y="203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2" name="SMARTInkShape-Group29"/>
          <p:cNvGrpSpPr/>
          <p:nvPr/>
        </p:nvGrpSpPr>
        <p:grpSpPr>
          <a:xfrm>
            <a:off x="9542292" y="2541187"/>
            <a:ext cx="135109" cy="608414"/>
            <a:chOff x="9542292" y="2541187"/>
            <a:chExt cx="135109" cy="608414"/>
          </a:xfrm>
        </p:grpSpPr>
        <p:sp>
          <p:nvSpPr>
            <p:cNvPr id="120" name="SMARTInkShape-102"/>
            <p:cNvSpPr/>
            <p:nvPr/>
          </p:nvSpPr>
          <p:spPr>
            <a:xfrm>
              <a:off x="9592733" y="2573867"/>
              <a:ext cx="84668" cy="575734"/>
            </a:xfrm>
            <a:custGeom>
              <a:avLst/>
              <a:gdLst/>
              <a:ahLst/>
              <a:cxnLst/>
              <a:rect l="0" t="0" r="0" b="0"/>
              <a:pathLst>
                <a:path w="84668" h="575734">
                  <a:moveTo>
                    <a:pt x="84667" y="575733"/>
                  </a:moveTo>
                  <a:lnTo>
                    <a:pt x="84667" y="570855"/>
                  </a:lnTo>
                  <a:lnTo>
                    <a:pt x="84667" y="572938"/>
                  </a:lnTo>
                  <a:lnTo>
                    <a:pt x="84667" y="530937"/>
                  </a:lnTo>
                  <a:lnTo>
                    <a:pt x="84667" y="528936"/>
                  </a:lnTo>
                  <a:lnTo>
                    <a:pt x="83727" y="527602"/>
                  </a:lnTo>
                  <a:lnTo>
                    <a:pt x="82158" y="526712"/>
                  </a:lnTo>
                  <a:lnTo>
                    <a:pt x="77377" y="525284"/>
                  </a:lnTo>
                  <a:lnTo>
                    <a:pt x="76723" y="522581"/>
                  </a:lnTo>
                  <a:lnTo>
                    <a:pt x="76200" y="482016"/>
                  </a:lnTo>
                  <a:lnTo>
                    <a:pt x="76200" y="440131"/>
                  </a:lnTo>
                  <a:lnTo>
                    <a:pt x="76200" y="433083"/>
                  </a:lnTo>
                  <a:lnTo>
                    <a:pt x="68910" y="424623"/>
                  </a:lnTo>
                  <a:lnTo>
                    <a:pt x="68082" y="419220"/>
                  </a:lnTo>
                  <a:lnTo>
                    <a:pt x="67737" y="394752"/>
                  </a:lnTo>
                  <a:lnTo>
                    <a:pt x="66794" y="392990"/>
                  </a:lnTo>
                  <a:lnTo>
                    <a:pt x="65226" y="391816"/>
                  </a:lnTo>
                  <a:lnTo>
                    <a:pt x="63240" y="391032"/>
                  </a:lnTo>
                  <a:lnTo>
                    <a:pt x="61916" y="389570"/>
                  </a:lnTo>
                  <a:lnTo>
                    <a:pt x="59615" y="382314"/>
                  </a:lnTo>
                  <a:lnTo>
                    <a:pt x="59270" y="351916"/>
                  </a:lnTo>
                  <a:lnTo>
                    <a:pt x="56759" y="346750"/>
                  </a:lnTo>
                  <a:lnTo>
                    <a:pt x="51978" y="340263"/>
                  </a:lnTo>
                  <a:lnTo>
                    <a:pt x="51032" y="332222"/>
                  </a:lnTo>
                  <a:lnTo>
                    <a:pt x="50800" y="290216"/>
                  </a:lnTo>
                  <a:lnTo>
                    <a:pt x="50800" y="248024"/>
                  </a:lnTo>
                  <a:lnTo>
                    <a:pt x="50800" y="247193"/>
                  </a:lnTo>
                  <a:lnTo>
                    <a:pt x="43510" y="238389"/>
                  </a:lnTo>
                  <a:lnTo>
                    <a:pt x="42365" y="228983"/>
                  </a:lnTo>
                  <a:lnTo>
                    <a:pt x="42334" y="187557"/>
                  </a:lnTo>
                  <a:lnTo>
                    <a:pt x="42334" y="145223"/>
                  </a:lnTo>
                  <a:lnTo>
                    <a:pt x="42334" y="144315"/>
                  </a:lnTo>
                  <a:lnTo>
                    <a:pt x="37839" y="144046"/>
                  </a:lnTo>
                  <a:lnTo>
                    <a:pt x="36515" y="143068"/>
                  </a:lnTo>
                  <a:lnTo>
                    <a:pt x="34021" y="135994"/>
                  </a:lnTo>
                  <a:lnTo>
                    <a:pt x="33970" y="135818"/>
                  </a:lnTo>
                  <a:lnTo>
                    <a:pt x="25752" y="127357"/>
                  </a:lnTo>
                  <a:lnTo>
                    <a:pt x="25400" y="85046"/>
                  </a:lnTo>
                  <a:lnTo>
                    <a:pt x="25400" y="68113"/>
                  </a:lnTo>
                  <a:lnTo>
                    <a:pt x="19582" y="61049"/>
                  </a:lnTo>
                  <a:lnTo>
                    <a:pt x="17282" y="52335"/>
                  </a:lnTo>
                  <a:lnTo>
                    <a:pt x="16934" y="18111"/>
                  </a:lnTo>
                  <a:lnTo>
                    <a:pt x="15993" y="17718"/>
                  </a:lnTo>
                  <a:lnTo>
                    <a:pt x="9643" y="17036"/>
                  </a:lnTo>
                  <a:lnTo>
                    <a:pt x="8990" y="14470"/>
                  </a:lnTo>
                  <a:lnTo>
                    <a:pt x="8467" y="106"/>
                  </a:lnTo>
                  <a:lnTo>
                    <a:pt x="8467" y="4899"/>
                  </a:lnTo>
                  <a:lnTo>
                    <a:pt x="8467" y="831"/>
                  </a:lnTo>
                  <a:lnTo>
                    <a:pt x="5958" y="369"/>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103"/>
            <p:cNvSpPr/>
            <p:nvPr/>
          </p:nvSpPr>
          <p:spPr>
            <a:xfrm>
              <a:off x="9542292" y="2541187"/>
              <a:ext cx="92776" cy="58081"/>
            </a:xfrm>
            <a:custGeom>
              <a:avLst/>
              <a:gdLst/>
              <a:ahLst/>
              <a:cxnLst/>
              <a:rect l="0" t="0" r="0" b="0"/>
              <a:pathLst>
                <a:path w="92776" h="58081">
                  <a:moveTo>
                    <a:pt x="33508" y="58080"/>
                  </a:moveTo>
                  <a:lnTo>
                    <a:pt x="33508" y="37031"/>
                  </a:lnTo>
                  <a:lnTo>
                    <a:pt x="34448" y="35581"/>
                  </a:lnTo>
                  <a:lnTo>
                    <a:pt x="36017" y="34613"/>
                  </a:lnTo>
                  <a:lnTo>
                    <a:pt x="40798" y="33061"/>
                  </a:lnTo>
                  <a:lnTo>
                    <a:pt x="41452" y="30341"/>
                  </a:lnTo>
                  <a:lnTo>
                    <a:pt x="41626" y="28298"/>
                  </a:lnTo>
                  <a:lnTo>
                    <a:pt x="42683" y="26936"/>
                  </a:lnTo>
                  <a:lnTo>
                    <a:pt x="46366" y="25423"/>
                  </a:lnTo>
                  <a:lnTo>
                    <a:pt x="58453" y="24245"/>
                  </a:lnTo>
                  <a:lnTo>
                    <a:pt x="63267" y="19728"/>
                  </a:lnTo>
                  <a:lnTo>
                    <a:pt x="65550" y="15007"/>
                  </a:lnTo>
                  <a:lnTo>
                    <a:pt x="67268" y="7732"/>
                  </a:lnTo>
                  <a:lnTo>
                    <a:pt x="75490" y="7291"/>
                  </a:lnTo>
                  <a:lnTo>
                    <a:pt x="92394" y="23834"/>
                  </a:lnTo>
                  <a:lnTo>
                    <a:pt x="92741" y="31469"/>
                  </a:lnTo>
                  <a:lnTo>
                    <a:pt x="85481" y="39863"/>
                  </a:lnTo>
                  <a:lnTo>
                    <a:pt x="80162" y="40766"/>
                  </a:lnTo>
                  <a:lnTo>
                    <a:pt x="78721" y="41834"/>
                  </a:lnTo>
                  <a:lnTo>
                    <a:pt x="77121" y="45529"/>
                  </a:lnTo>
                  <a:lnTo>
                    <a:pt x="75753" y="46890"/>
                  </a:lnTo>
                  <a:lnTo>
                    <a:pt x="71726" y="48403"/>
                  </a:lnTo>
                  <a:lnTo>
                    <a:pt x="70276" y="49747"/>
                  </a:lnTo>
                  <a:lnTo>
                    <a:pt x="68663" y="53749"/>
                  </a:lnTo>
                  <a:lnTo>
                    <a:pt x="67293" y="55193"/>
                  </a:lnTo>
                  <a:lnTo>
                    <a:pt x="59289" y="57967"/>
                  </a:lnTo>
                  <a:lnTo>
                    <a:pt x="18610" y="58080"/>
                  </a:lnTo>
                  <a:lnTo>
                    <a:pt x="9677" y="58080"/>
                  </a:lnTo>
                  <a:lnTo>
                    <a:pt x="9153" y="57139"/>
                  </a:lnTo>
                  <a:lnTo>
                    <a:pt x="8112" y="33991"/>
                  </a:lnTo>
                  <a:lnTo>
                    <a:pt x="12604" y="28573"/>
                  </a:lnTo>
                  <a:lnTo>
                    <a:pt x="17318" y="26151"/>
                  </a:lnTo>
                  <a:lnTo>
                    <a:pt x="23516" y="24596"/>
                  </a:lnTo>
                  <a:lnTo>
                    <a:pt x="31499" y="18470"/>
                  </a:lnTo>
                  <a:lnTo>
                    <a:pt x="39393" y="16554"/>
                  </a:lnTo>
                  <a:lnTo>
                    <a:pt x="44903" y="16105"/>
                  </a:lnTo>
                  <a:lnTo>
                    <a:pt x="50489" y="13397"/>
                  </a:lnTo>
                  <a:lnTo>
                    <a:pt x="57245" y="8488"/>
                  </a:lnTo>
                  <a:lnTo>
                    <a:pt x="66053" y="7386"/>
                  </a:lnTo>
                  <a:lnTo>
                    <a:pt x="87512" y="7280"/>
                  </a:lnTo>
                  <a:lnTo>
                    <a:pt x="89267" y="8221"/>
                  </a:lnTo>
                  <a:lnTo>
                    <a:pt x="90436" y="9788"/>
                  </a:lnTo>
                  <a:lnTo>
                    <a:pt x="92735" y="15643"/>
                  </a:lnTo>
                  <a:lnTo>
                    <a:pt x="92775" y="28603"/>
                  </a:lnTo>
                  <a:lnTo>
                    <a:pt x="90265" y="33377"/>
                  </a:lnTo>
                  <a:lnTo>
                    <a:pt x="88280" y="35967"/>
                  </a:lnTo>
                  <a:lnTo>
                    <a:pt x="83565" y="38844"/>
                  </a:lnTo>
                  <a:lnTo>
                    <a:pt x="70099" y="41784"/>
                  </a:lnTo>
                  <a:lnTo>
                    <a:pt x="61701" y="46875"/>
                  </a:lnTo>
                  <a:lnTo>
                    <a:pt x="53256" y="49742"/>
                  </a:lnTo>
                  <a:lnTo>
                    <a:pt x="44794" y="55191"/>
                  </a:lnTo>
                  <a:lnTo>
                    <a:pt x="36330" y="57224"/>
                  </a:lnTo>
                  <a:lnTo>
                    <a:pt x="18247" y="58046"/>
                  </a:lnTo>
                  <a:lnTo>
                    <a:pt x="9432" y="50787"/>
                  </a:lnTo>
                  <a:lnTo>
                    <a:pt x="8696" y="47626"/>
                  </a:lnTo>
                  <a:lnTo>
                    <a:pt x="8108" y="24595"/>
                  </a:lnTo>
                  <a:lnTo>
                    <a:pt x="15398" y="16957"/>
                  </a:lnTo>
                  <a:lnTo>
                    <a:pt x="16226" y="11610"/>
                  </a:lnTo>
                  <a:lnTo>
                    <a:pt x="17283" y="10167"/>
                  </a:lnTo>
                  <a:lnTo>
                    <a:pt x="18928" y="9204"/>
                  </a:lnTo>
                  <a:lnTo>
                    <a:pt x="25739" y="7850"/>
                  </a:lnTo>
                  <a:lnTo>
                    <a:pt x="36468" y="7392"/>
                  </a:lnTo>
                  <a:lnTo>
                    <a:pt x="38304" y="6414"/>
                  </a:lnTo>
                  <a:lnTo>
                    <a:pt x="39527" y="4821"/>
                  </a:lnTo>
                  <a:lnTo>
                    <a:pt x="40342" y="2818"/>
                  </a:lnTo>
                  <a:lnTo>
                    <a:pt x="41828" y="1483"/>
                  </a:lnTo>
                  <a:lnTo>
                    <a:pt x="45986" y="0"/>
                  </a:lnTo>
                  <a:lnTo>
                    <a:pt x="48412" y="545"/>
                  </a:lnTo>
                  <a:lnTo>
                    <a:pt x="57340" y="6207"/>
                  </a:lnTo>
                  <a:lnTo>
                    <a:pt x="74275" y="7252"/>
                  </a:lnTo>
                  <a:lnTo>
                    <a:pt x="79871" y="11766"/>
                  </a:lnTo>
                  <a:lnTo>
                    <a:pt x="82336" y="16486"/>
                  </a:lnTo>
                  <a:lnTo>
                    <a:pt x="82993" y="19062"/>
                  </a:lnTo>
                  <a:lnTo>
                    <a:pt x="84372" y="20779"/>
                  </a:lnTo>
                  <a:lnTo>
                    <a:pt x="88413" y="22687"/>
                  </a:lnTo>
                  <a:lnTo>
                    <a:pt x="89867" y="24136"/>
                  </a:lnTo>
                  <a:lnTo>
                    <a:pt x="91483" y="28255"/>
                  </a:lnTo>
                  <a:lnTo>
                    <a:pt x="92661" y="39581"/>
                  </a:lnTo>
                  <a:lnTo>
                    <a:pt x="91759" y="40103"/>
                  </a:lnTo>
                  <a:lnTo>
                    <a:pt x="88247" y="40683"/>
                  </a:lnTo>
                  <a:lnTo>
                    <a:pt x="86934" y="41778"/>
                  </a:lnTo>
                  <a:lnTo>
                    <a:pt x="85475" y="45503"/>
                  </a:lnTo>
                  <a:lnTo>
                    <a:pt x="84146" y="46873"/>
                  </a:lnTo>
                  <a:lnTo>
                    <a:pt x="80159" y="48395"/>
                  </a:lnTo>
                  <a:lnTo>
                    <a:pt x="78718" y="49742"/>
                  </a:lnTo>
                  <a:lnTo>
                    <a:pt x="77120" y="53747"/>
                  </a:lnTo>
                  <a:lnTo>
                    <a:pt x="75753" y="55191"/>
                  </a:lnTo>
                  <a:lnTo>
                    <a:pt x="71726" y="56796"/>
                  </a:lnTo>
                  <a:lnTo>
                    <a:pt x="51755" y="58070"/>
                  </a:lnTo>
                  <a:lnTo>
                    <a:pt x="43266" y="50789"/>
                  </a:lnTo>
                  <a:lnTo>
                    <a:pt x="35471" y="48905"/>
                  </a:lnTo>
                  <a:lnTo>
                    <a:pt x="26601" y="42354"/>
                  </a:lnTo>
                  <a:lnTo>
                    <a:pt x="21009" y="41504"/>
                  </a:lnTo>
                  <a:lnTo>
                    <a:pt x="19531" y="40444"/>
                  </a:lnTo>
                  <a:lnTo>
                    <a:pt x="18545" y="38797"/>
                  </a:lnTo>
                  <a:lnTo>
                    <a:pt x="17888" y="36757"/>
                  </a:lnTo>
                  <a:lnTo>
                    <a:pt x="16510" y="35398"/>
                  </a:lnTo>
                  <a:lnTo>
                    <a:pt x="8492" y="32786"/>
                  </a:lnTo>
                  <a:lnTo>
                    <a:pt x="3727" y="32711"/>
                  </a:lnTo>
                  <a:lnTo>
                    <a:pt x="2365" y="31760"/>
                  </a:lnTo>
                  <a:lnTo>
                    <a:pt x="1457" y="30185"/>
                  </a:lnTo>
                  <a:lnTo>
                    <a:pt x="0" y="25392"/>
                  </a:lnTo>
                  <a:lnTo>
                    <a:pt x="821" y="25000"/>
                  </a:lnTo>
                  <a:lnTo>
                    <a:pt x="14800" y="23279"/>
                  </a:lnTo>
                  <a:lnTo>
                    <a:pt x="23508" y="16924"/>
                  </a:lnTo>
                  <a:lnTo>
                    <a:pt x="31498" y="15038"/>
                  </a:lnTo>
                  <a:lnTo>
                    <a:pt x="40409" y="8487"/>
                  </a:lnTo>
                  <a:lnTo>
                    <a:pt x="41871" y="9025"/>
                  </a:lnTo>
                  <a:lnTo>
                    <a:pt x="49126" y="14675"/>
                  </a:lnTo>
                  <a:lnTo>
                    <a:pt x="58874" y="15744"/>
                  </a:lnTo>
                  <a:lnTo>
                    <a:pt x="58898" y="20240"/>
                  </a:lnTo>
                  <a:lnTo>
                    <a:pt x="57960" y="21565"/>
                  </a:lnTo>
                  <a:lnTo>
                    <a:pt x="56396" y="22447"/>
                  </a:lnTo>
                  <a:lnTo>
                    <a:pt x="50284" y="23980"/>
                  </a:lnTo>
                  <a:lnTo>
                    <a:pt x="30302" y="24210"/>
                  </a:lnTo>
                  <a:lnTo>
                    <a:pt x="28549" y="25152"/>
                  </a:lnTo>
                  <a:lnTo>
                    <a:pt x="27380" y="26721"/>
                  </a:lnTo>
                  <a:lnTo>
                    <a:pt x="26601" y="28707"/>
                  </a:lnTo>
                  <a:lnTo>
                    <a:pt x="25140" y="30031"/>
                  </a:lnTo>
                  <a:lnTo>
                    <a:pt x="16575" y="32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6" name="SMARTInkShape-Group30"/>
          <p:cNvGrpSpPr/>
          <p:nvPr/>
        </p:nvGrpSpPr>
        <p:grpSpPr>
          <a:xfrm>
            <a:off x="8805373" y="2370770"/>
            <a:ext cx="778895" cy="228117"/>
            <a:chOff x="8805373" y="2370770"/>
            <a:chExt cx="778895" cy="228117"/>
          </a:xfrm>
        </p:grpSpPr>
        <p:sp>
          <p:nvSpPr>
            <p:cNvPr id="123" name="SMARTInkShape-104"/>
            <p:cNvSpPr/>
            <p:nvPr/>
          </p:nvSpPr>
          <p:spPr>
            <a:xfrm>
              <a:off x="8805373" y="2531536"/>
              <a:ext cx="778895" cy="67351"/>
            </a:xfrm>
            <a:custGeom>
              <a:avLst/>
              <a:gdLst/>
              <a:ahLst/>
              <a:cxnLst/>
              <a:rect l="0" t="0" r="0" b="0"/>
              <a:pathLst>
                <a:path w="778895" h="67351">
                  <a:moveTo>
                    <a:pt x="702694" y="42331"/>
                  </a:moveTo>
                  <a:lnTo>
                    <a:pt x="718346" y="42331"/>
                  </a:lnTo>
                  <a:lnTo>
                    <a:pt x="718774" y="43271"/>
                  </a:lnTo>
                  <a:lnTo>
                    <a:pt x="719515" y="49620"/>
                  </a:lnTo>
                  <a:lnTo>
                    <a:pt x="722086" y="50274"/>
                  </a:lnTo>
                  <a:lnTo>
                    <a:pt x="749417" y="50797"/>
                  </a:lnTo>
                  <a:lnTo>
                    <a:pt x="750775" y="49856"/>
                  </a:lnTo>
                  <a:lnTo>
                    <a:pt x="751682" y="48289"/>
                  </a:lnTo>
                  <a:lnTo>
                    <a:pt x="752285" y="46303"/>
                  </a:lnTo>
                  <a:lnTo>
                    <a:pt x="753629" y="44979"/>
                  </a:lnTo>
                  <a:lnTo>
                    <a:pt x="760678" y="42680"/>
                  </a:lnTo>
                  <a:lnTo>
                    <a:pt x="761390" y="39977"/>
                  </a:lnTo>
                  <a:lnTo>
                    <a:pt x="761580" y="37939"/>
                  </a:lnTo>
                  <a:lnTo>
                    <a:pt x="762648" y="36581"/>
                  </a:lnTo>
                  <a:lnTo>
                    <a:pt x="770321" y="33895"/>
                  </a:lnTo>
                  <a:lnTo>
                    <a:pt x="778894" y="33864"/>
                  </a:lnTo>
                  <a:lnTo>
                    <a:pt x="778894" y="42321"/>
                  </a:lnTo>
                  <a:lnTo>
                    <a:pt x="778894" y="33864"/>
                  </a:lnTo>
                  <a:lnTo>
                    <a:pt x="778894" y="42227"/>
                  </a:lnTo>
                  <a:lnTo>
                    <a:pt x="778894" y="33864"/>
                  </a:lnTo>
                  <a:lnTo>
                    <a:pt x="778894" y="42321"/>
                  </a:lnTo>
                  <a:lnTo>
                    <a:pt x="778894" y="34213"/>
                  </a:lnTo>
                  <a:lnTo>
                    <a:pt x="736667" y="33864"/>
                  </a:lnTo>
                  <a:lnTo>
                    <a:pt x="723950" y="33864"/>
                  </a:lnTo>
                  <a:lnTo>
                    <a:pt x="722510" y="32923"/>
                  </a:lnTo>
                  <a:lnTo>
                    <a:pt x="721549" y="31355"/>
                  </a:lnTo>
                  <a:lnTo>
                    <a:pt x="720908" y="29369"/>
                  </a:lnTo>
                  <a:lnTo>
                    <a:pt x="719540" y="28045"/>
                  </a:lnTo>
                  <a:lnTo>
                    <a:pt x="715512" y="26574"/>
                  </a:lnTo>
                  <a:lnTo>
                    <a:pt x="695866" y="25428"/>
                  </a:lnTo>
                  <a:lnTo>
                    <a:pt x="687791" y="31222"/>
                  </a:lnTo>
                  <a:lnTo>
                    <a:pt x="678861" y="33516"/>
                  </a:lnTo>
                  <a:lnTo>
                    <a:pt x="665647" y="33833"/>
                  </a:lnTo>
                  <a:lnTo>
                    <a:pt x="660201" y="31342"/>
                  </a:lnTo>
                  <a:lnTo>
                    <a:pt x="654646" y="28039"/>
                  </a:lnTo>
                  <a:lnTo>
                    <a:pt x="645090" y="25745"/>
                  </a:lnTo>
                  <a:lnTo>
                    <a:pt x="639425" y="25500"/>
                  </a:lnTo>
                  <a:lnTo>
                    <a:pt x="634435" y="27952"/>
                  </a:lnTo>
                  <a:lnTo>
                    <a:pt x="629083" y="31236"/>
                  </a:lnTo>
                  <a:lnTo>
                    <a:pt x="623568" y="32696"/>
                  </a:lnTo>
                  <a:lnTo>
                    <a:pt x="621722" y="32145"/>
                  </a:lnTo>
                  <a:lnTo>
                    <a:pt x="620490" y="30836"/>
                  </a:lnTo>
                  <a:lnTo>
                    <a:pt x="619670" y="29023"/>
                  </a:lnTo>
                  <a:lnTo>
                    <a:pt x="617239" y="27815"/>
                  </a:lnTo>
                  <a:lnTo>
                    <a:pt x="583669" y="25410"/>
                  </a:lnTo>
                  <a:lnTo>
                    <a:pt x="572774" y="25400"/>
                  </a:lnTo>
                  <a:lnTo>
                    <a:pt x="567184" y="27907"/>
                  </a:lnTo>
                  <a:lnTo>
                    <a:pt x="564375" y="29893"/>
                  </a:lnTo>
                  <a:lnTo>
                    <a:pt x="561563" y="30276"/>
                  </a:lnTo>
                  <a:lnTo>
                    <a:pt x="555929" y="28192"/>
                  </a:lnTo>
                  <a:lnTo>
                    <a:pt x="553110" y="28202"/>
                  </a:lnTo>
                  <a:lnTo>
                    <a:pt x="535033" y="33587"/>
                  </a:lnTo>
                  <a:lnTo>
                    <a:pt x="493531" y="33864"/>
                  </a:lnTo>
                  <a:lnTo>
                    <a:pt x="454257" y="33864"/>
                  </a:lnTo>
                  <a:lnTo>
                    <a:pt x="448657" y="31355"/>
                  </a:lnTo>
                  <a:lnTo>
                    <a:pt x="443033" y="28045"/>
                  </a:lnTo>
                  <a:lnTo>
                    <a:pt x="434578" y="25241"/>
                  </a:lnTo>
                  <a:lnTo>
                    <a:pt x="428935" y="21252"/>
                  </a:lnTo>
                  <a:lnTo>
                    <a:pt x="426114" y="20752"/>
                  </a:lnTo>
                  <a:lnTo>
                    <a:pt x="423292" y="21360"/>
                  </a:lnTo>
                  <a:lnTo>
                    <a:pt x="417649" y="23603"/>
                  </a:lnTo>
                  <a:lnTo>
                    <a:pt x="378138" y="25391"/>
                  </a:lnTo>
                  <a:lnTo>
                    <a:pt x="372494" y="22886"/>
                  </a:lnTo>
                  <a:lnTo>
                    <a:pt x="366849" y="19577"/>
                  </a:lnTo>
                  <a:lnTo>
                    <a:pt x="361205" y="18107"/>
                  </a:lnTo>
                  <a:lnTo>
                    <a:pt x="358383" y="18656"/>
                  </a:lnTo>
                  <a:lnTo>
                    <a:pt x="348766" y="24324"/>
                  </a:lnTo>
                  <a:lnTo>
                    <a:pt x="338600" y="25079"/>
                  </a:lnTo>
                  <a:lnTo>
                    <a:pt x="331403" y="22747"/>
                  </a:lnTo>
                  <a:lnTo>
                    <a:pt x="323611" y="18080"/>
                  </a:lnTo>
                  <a:lnTo>
                    <a:pt x="310077" y="17032"/>
                  </a:lnTo>
                  <a:lnTo>
                    <a:pt x="268071" y="16931"/>
                  </a:lnTo>
                  <a:lnTo>
                    <a:pt x="258428" y="16931"/>
                  </a:lnTo>
                  <a:lnTo>
                    <a:pt x="253438" y="14422"/>
                  </a:lnTo>
                  <a:lnTo>
                    <a:pt x="250790" y="12436"/>
                  </a:lnTo>
                  <a:lnTo>
                    <a:pt x="248084" y="12053"/>
                  </a:lnTo>
                  <a:lnTo>
                    <a:pt x="221763" y="16858"/>
                  </a:lnTo>
                  <a:lnTo>
                    <a:pt x="216094" y="16909"/>
                  </a:lnTo>
                  <a:lnTo>
                    <a:pt x="211103" y="14412"/>
                  </a:lnTo>
                  <a:lnTo>
                    <a:pt x="205749" y="11108"/>
                  </a:lnTo>
                  <a:lnTo>
                    <a:pt x="196336" y="8812"/>
                  </a:lnTo>
                  <a:lnTo>
                    <a:pt x="156825" y="8464"/>
                  </a:lnTo>
                  <a:lnTo>
                    <a:pt x="155337" y="9405"/>
                  </a:lnTo>
                  <a:lnTo>
                    <a:pt x="154344" y="10973"/>
                  </a:lnTo>
                  <a:lnTo>
                    <a:pt x="153683" y="12959"/>
                  </a:lnTo>
                  <a:lnTo>
                    <a:pt x="152301" y="14283"/>
                  </a:lnTo>
                  <a:lnTo>
                    <a:pt x="148257" y="15754"/>
                  </a:lnTo>
                  <a:lnTo>
                    <a:pt x="107724" y="16931"/>
                  </a:lnTo>
                  <a:lnTo>
                    <a:pt x="76267" y="16931"/>
                  </a:lnTo>
                  <a:lnTo>
                    <a:pt x="67695" y="25397"/>
                  </a:lnTo>
                  <a:lnTo>
                    <a:pt x="67694" y="25397"/>
                  </a:lnTo>
                  <a:lnTo>
                    <a:pt x="67694" y="33864"/>
                  </a:lnTo>
                  <a:lnTo>
                    <a:pt x="67694" y="25746"/>
                  </a:lnTo>
                  <a:lnTo>
                    <a:pt x="67694" y="30344"/>
                  </a:lnTo>
                  <a:lnTo>
                    <a:pt x="67694" y="26234"/>
                  </a:lnTo>
                  <a:lnTo>
                    <a:pt x="67694" y="42331"/>
                  </a:lnTo>
                  <a:lnTo>
                    <a:pt x="59227" y="42331"/>
                  </a:lnTo>
                  <a:lnTo>
                    <a:pt x="59227" y="35041"/>
                  </a:lnTo>
                  <a:lnTo>
                    <a:pt x="59227" y="41257"/>
                  </a:lnTo>
                  <a:lnTo>
                    <a:pt x="59227" y="37241"/>
                  </a:lnTo>
                  <a:lnTo>
                    <a:pt x="59227" y="42255"/>
                  </a:lnTo>
                  <a:lnTo>
                    <a:pt x="59227" y="33864"/>
                  </a:lnTo>
                  <a:lnTo>
                    <a:pt x="42398" y="33864"/>
                  </a:lnTo>
                  <a:lnTo>
                    <a:pt x="42294" y="16931"/>
                  </a:lnTo>
                  <a:lnTo>
                    <a:pt x="80518" y="16931"/>
                  </a:lnTo>
                  <a:lnTo>
                    <a:pt x="81888" y="17871"/>
                  </a:lnTo>
                  <a:lnTo>
                    <a:pt x="82801" y="19439"/>
                  </a:lnTo>
                  <a:lnTo>
                    <a:pt x="84085" y="26141"/>
                  </a:lnTo>
                  <a:lnTo>
                    <a:pt x="84627" y="38358"/>
                  </a:lnTo>
                  <a:lnTo>
                    <a:pt x="83687" y="39683"/>
                  </a:lnTo>
                  <a:lnTo>
                    <a:pt x="82118" y="40565"/>
                  </a:lnTo>
                  <a:lnTo>
                    <a:pt x="76264" y="42300"/>
                  </a:lnTo>
                  <a:lnTo>
                    <a:pt x="71697" y="42321"/>
                  </a:lnTo>
                  <a:lnTo>
                    <a:pt x="70362" y="43265"/>
                  </a:lnTo>
                  <a:lnTo>
                    <a:pt x="69474" y="44835"/>
                  </a:lnTo>
                  <a:lnTo>
                    <a:pt x="67798" y="50448"/>
                  </a:lnTo>
                  <a:lnTo>
                    <a:pt x="55919" y="50767"/>
                  </a:lnTo>
                  <a:lnTo>
                    <a:pt x="54199" y="49836"/>
                  </a:lnTo>
                  <a:lnTo>
                    <a:pt x="53053" y="48275"/>
                  </a:lnTo>
                  <a:lnTo>
                    <a:pt x="52289" y="46293"/>
                  </a:lnTo>
                  <a:lnTo>
                    <a:pt x="50839" y="44973"/>
                  </a:lnTo>
                  <a:lnTo>
                    <a:pt x="43604" y="42678"/>
                  </a:lnTo>
                  <a:lnTo>
                    <a:pt x="38187" y="42433"/>
                  </a:lnTo>
                  <a:lnTo>
                    <a:pt x="33256" y="39868"/>
                  </a:lnTo>
                  <a:lnTo>
                    <a:pt x="17254" y="25755"/>
                  </a:lnTo>
                  <a:lnTo>
                    <a:pt x="16926" y="18139"/>
                  </a:lnTo>
                  <a:lnTo>
                    <a:pt x="17856" y="17736"/>
                  </a:lnTo>
                  <a:lnTo>
                    <a:pt x="24187" y="17037"/>
                  </a:lnTo>
                  <a:lnTo>
                    <a:pt x="31888" y="11133"/>
                  </a:lnTo>
                  <a:lnTo>
                    <a:pt x="40737" y="8816"/>
                  </a:lnTo>
                  <a:lnTo>
                    <a:pt x="48746" y="2715"/>
                  </a:lnTo>
                  <a:lnTo>
                    <a:pt x="56644" y="802"/>
                  </a:lnTo>
                  <a:lnTo>
                    <a:pt x="83304" y="0"/>
                  </a:lnTo>
                  <a:lnTo>
                    <a:pt x="91801" y="7288"/>
                  </a:lnTo>
                  <a:lnTo>
                    <a:pt x="92519" y="10449"/>
                  </a:lnTo>
                  <a:lnTo>
                    <a:pt x="92710" y="12610"/>
                  </a:lnTo>
                  <a:lnTo>
                    <a:pt x="93779" y="14050"/>
                  </a:lnTo>
                  <a:lnTo>
                    <a:pt x="97475" y="15651"/>
                  </a:lnTo>
                  <a:lnTo>
                    <a:pt x="98836" y="17018"/>
                  </a:lnTo>
                  <a:lnTo>
                    <a:pt x="101202" y="24108"/>
                  </a:lnTo>
                  <a:lnTo>
                    <a:pt x="101529" y="32574"/>
                  </a:lnTo>
                  <a:lnTo>
                    <a:pt x="85835" y="49587"/>
                  </a:lnTo>
                  <a:lnTo>
                    <a:pt x="78106" y="51499"/>
                  </a:lnTo>
                  <a:lnTo>
                    <a:pt x="55423" y="64844"/>
                  </a:lnTo>
                  <a:lnTo>
                    <a:pt x="39714" y="67350"/>
                  </a:lnTo>
                  <a:lnTo>
                    <a:pt x="33935" y="65053"/>
                  </a:lnTo>
                  <a:lnTo>
                    <a:pt x="28230" y="61837"/>
                  </a:lnTo>
                  <a:lnTo>
                    <a:pt x="22559" y="60407"/>
                  </a:lnTo>
                  <a:lnTo>
                    <a:pt x="20670" y="59086"/>
                  </a:lnTo>
                  <a:lnTo>
                    <a:pt x="19412" y="57264"/>
                  </a:lnTo>
                  <a:lnTo>
                    <a:pt x="18572" y="55108"/>
                  </a:lnTo>
                  <a:lnTo>
                    <a:pt x="17071" y="53671"/>
                  </a:lnTo>
                  <a:lnTo>
                    <a:pt x="12896" y="52074"/>
                  </a:lnTo>
                  <a:lnTo>
                    <a:pt x="5256" y="51176"/>
                  </a:lnTo>
                  <a:lnTo>
                    <a:pt x="3491" y="50109"/>
                  </a:lnTo>
                  <a:lnTo>
                    <a:pt x="2313" y="48457"/>
                  </a:lnTo>
                  <a:lnTo>
                    <a:pt x="425" y="43541"/>
                  </a:lnTo>
                  <a:lnTo>
                    <a:pt x="0" y="35147"/>
                  </a:lnTo>
                  <a:lnTo>
                    <a:pt x="927" y="34720"/>
                  </a:lnTo>
                  <a:lnTo>
                    <a:pt x="4467" y="34244"/>
                  </a:lnTo>
                  <a:lnTo>
                    <a:pt x="5788" y="33177"/>
                  </a:lnTo>
                  <a:lnTo>
                    <a:pt x="12573" y="22113"/>
                  </a:lnTo>
                  <a:lnTo>
                    <a:pt x="17483" y="19234"/>
                  </a:lnTo>
                  <a:lnTo>
                    <a:pt x="25264" y="17234"/>
                  </a:lnTo>
                  <a:lnTo>
                    <a:pt x="64879" y="16932"/>
                  </a:lnTo>
                  <a:lnTo>
                    <a:pt x="105909" y="16931"/>
                  </a:lnTo>
                  <a:lnTo>
                    <a:pt x="108808" y="16931"/>
                  </a:lnTo>
                  <a:lnTo>
                    <a:pt x="109214" y="17871"/>
                  </a:lnTo>
                  <a:lnTo>
                    <a:pt x="109919" y="24220"/>
                  </a:lnTo>
                  <a:lnTo>
                    <a:pt x="86183" y="49238"/>
                  </a:lnTo>
                  <a:lnTo>
                    <a:pt x="82810" y="50105"/>
                  </a:lnTo>
                  <a:lnTo>
                    <a:pt x="72979" y="50660"/>
                  </a:lnTo>
                  <a:lnTo>
                    <a:pt x="71217" y="51647"/>
                  </a:lnTo>
                  <a:lnTo>
                    <a:pt x="70043" y="53245"/>
                  </a:lnTo>
                  <a:lnTo>
                    <a:pt x="69260" y="55251"/>
                  </a:lnTo>
                  <a:lnTo>
                    <a:pt x="67797" y="55648"/>
                  </a:lnTo>
                  <a:lnTo>
                    <a:pt x="52327" y="51042"/>
                  </a:lnTo>
                  <a:lnTo>
                    <a:pt x="35119" y="50799"/>
                  </a:lnTo>
                  <a:lnTo>
                    <a:pt x="34689" y="49858"/>
                  </a:lnTo>
                  <a:lnTo>
                    <a:pt x="34209" y="46303"/>
                  </a:lnTo>
                  <a:lnTo>
                    <a:pt x="33141" y="44979"/>
                  </a:lnTo>
                  <a:lnTo>
                    <a:pt x="29446" y="43508"/>
                  </a:lnTo>
                  <a:lnTo>
                    <a:pt x="28084" y="42175"/>
                  </a:lnTo>
                  <a:lnTo>
                    <a:pt x="25360" y="338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105"/>
            <p:cNvSpPr/>
            <p:nvPr/>
          </p:nvSpPr>
          <p:spPr>
            <a:xfrm>
              <a:off x="9101667" y="2414177"/>
              <a:ext cx="93134" cy="15757"/>
            </a:xfrm>
            <a:custGeom>
              <a:avLst/>
              <a:gdLst/>
              <a:ahLst/>
              <a:cxnLst/>
              <a:rect l="0" t="0" r="0" b="0"/>
              <a:pathLst>
                <a:path w="93134" h="15757">
                  <a:moveTo>
                    <a:pt x="0" y="15756"/>
                  </a:moveTo>
                  <a:lnTo>
                    <a:pt x="8118" y="15756"/>
                  </a:lnTo>
                  <a:lnTo>
                    <a:pt x="15156" y="9938"/>
                  </a:lnTo>
                  <a:lnTo>
                    <a:pt x="23866" y="7639"/>
                  </a:lnTo>
                  <a:lnTo>
                    <a:pt x="53980" y="7290"/>
                  </a:lnTo>
                  <a:lnTo>
                    <a:pt x="59426" y="4781"/>
                  </a:lnTo>
                  <a:lnTo>
                    <a:pt x="66092" y="0"/>
                  </a:lnTo>
                  <a:lnTo>
                    <a:pt x="66638" y="548"/>
                  </a:lnTo>
                  <a:lnTo>
                    <a:pt x="67246" y="3666"/>
                  </a:lnTo>
                  <a:lnTo>
                    <a:pt x="68350" y="4874"/>
                  </a:lnTo>
                  <a:lnTo>
                    <a:pt x="72084" y="6216"/>
                  </a:lnTo>
                  <a:lnTo>
                    <a:pt x="93133" y="72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106"/>
            <p:cNvSpPr/>
            <p:nvPr/>
          </p:nvSpPr>
          <p:spPr>
            <a:xfrm>
              <a:off x="9271000" y="2370770"/>
              <a:ext cx="160868" cy="109964"/>
            </a:xfrm>
            <a:custGeom>
              <a:avLst/>
              <a:gdLst/>
              <a:ahLst/>
              <a:cxnLst/>
              <a:rect l="0" t="0" r="0" b="0"/>
              <a:pathLst>
                <a:path w="160868" h="109964">
                  <a:moveTo>
                    <a:pt x="0" y="33763"/>
                  </a:moveTo>
                  <a:lnTo>
                    <a:pt x="0" y="20833"/>
                  </a:lnTo>
                  <a:lnTo>
                    <a:pt x="940" y="19499"/>
                  </a:lnTo>
                  <a:lnTo>
                    <a:pt x="2509" y="18609"/>
                  </a:lnTo>
                  <a:lnTo>
                    <a:pt x="8624" y="17064"/>
                  </a:lnTo>
                  <a:lnTo>
                    <a:pt x="15653" y="16861"/>
                  </a:lnTo>
                  <a:lnTo>
                    <a:pt x="24111" y="9543"/>
                  </a:lnTo>
                  <a:lnTo>
                    <a:pt x="29512" y="8713"/>
                  </a:lnTo>
                  <a:lnTo>
                    <a:pt x="50412" y="8364"/>
                  </a:lnTo>
                  <a:lnTo>
                    <a:pt x="58055" y="1074"/>
                  </a:lnTo>
                  <a:lnTo>
                    <a:pt x="66451" y="0"/>
                  </a:lnTo>
                  <a:lnTo>
                    <a:pt x="74911" y="7196"/>
                  </a:lnTo>
                  <a:lnTo>
                    <a:pt x="83377" y="8261"/>
                  </a:lnTo>
                  <a:lnTo>
                    <a:pt x="83807" y="9236"/>
                  </a:lnTo>
                  <a:lnTo>
                    <a:pt x="84286" y="12828"/>
                  </a:lnTo>
                  <a:lnTo>
                    <a:pt x="85353" y="14162"/>
                  </a:lnTo>
                  <a:lnTo>
                    <a:pt x="89048" y="15644"/>
                  </a:lnTo>
                  <a:lnTo>
                    <a:pt x="90410" y="16980"/>
                  </a:lnTo>
                  <a:lnTo>
                    <a:pt x="91922" y="20973"/>
                  </a:lnTo>
                  <a:lnTo>
                    <a:pt x="93268" y="22414"/>
                  </a:lnTo>
                  <a:lnTo>
                    <a:pt x="97269" y="24016"/>
                  </a:lnTo>
                  <a:lnTo>
                    <a:pt x="98713" y="25384"/>
                  </a:lnTo>
                  <a:lnTo>
                    <a:pt x="100317" y="29412"/>
                  </a:lnTo>
                  <a:lnTo>
                    <a:pt x="101488" y="40671"/>
                  </a:lnTo>
                  <a:lnTo>
                    <a:pt x="94884" y="51235"/>
                  </a:lnTo>
                  <a:lnTo>
                    <a:pt x="93479" y="57597"/>
                  </a:lnTo>
                  <a:lnTo>
                    <a:pt x="79087" y="74130"/>
                  </a:lnTo>
                  <a:lnTo>
                    <a:pt x="77483" y="79299"/>
                  </a:lnTo>
                  <a:lnTo>
                    <a:pt x="76116" y="81054"/>
                  </a:lnTo>
                  <a:lnTo>
                    <a:pt x="72086" y="83003"/>
                  </a:lnTo>
                  <a:lnTo>
                    <a:pt x="70634" y="84464"/>
                  </a:lnTo>
                  <a:lnTo>
                    <a:pt x="69022" y="88596"/>
                  </a:lnTo>
                  <a:lnTo>
                    <a:pt x="67652" y="90074"/>
                  </a:lnTo>
                  <a:lnTo>
                    <a:pt x="50630" y="99558"/>
                  </a:lnTo>
                  <a:lnTo>
                    <a:pt x="43973" y="101114"/>
                  </a:lnTo>
                  <a:lnTo>
                    <a:pt x="35898" y="107240"/>
                  </a:lnTo>
                  <a:lnTo>
                    <a:pt x="27988" y="109157"/>
                  </a:lnTo>
                  <a:lnTo>
                    <a:pt x="8467" y="109963"/>
                  </a:lnTo>
                  <a:lnTo>
                    <a:pt x="8467" y="102674"/>
                  </a:lnTo>
                  <a:lnTo>
                    <a:pt x="9407" y="102281"/>
                  </a:lnTo>
                  <a:lnTo>
                    <a:pt x="24119" y="101506"/>
                  </a:lnTo>
                  <a:lnTo>
                    <a:pt x="31907" y="95680"/>
                  </a:lnTo>
                  <a:lnTo>
                    <a:pt x="40773" y="93379"/>
                  </a:lnTo>
                  <a:lnTo>
                    <a:pt x="46366" y="93134"/>
                  </a:lnTo>
                  <a:lnTo>
                    <a:pt x="47844" y="92158"/>
                  </a:lnTo>
                  <a:lnTo>
                    <a:pt x="48829" y="90567"/>
                  </a:lnTo>
                  <a:lnTo>
                    <a:pt x="49486" y="88566"/>
                  </a:lnTo>
                  <a:lnTo>
                    <a:pt x="50865" y="87232"/>
                  </a:lnTo>
                  <a:lnTo>
                    <a:pt x="54905" y="85749"/>
                  </a:lnTo>
                  <a:lnTo>
                    <a:pt x="83480" y="84563"/>
                  </a:lnTo>
                  <a:lnTo>
                    <a:pt x="91852" y="91853"/>
                  </a:lnTo>
                  <a:lnTo>
                    <a:pt x="92754" y="97176"/>
                  </a:lnTo>
                  <a:lnTo>
                    <a:pt x="93821" y="98616"/>
                  </a:lnTo>
                  <a:lnTo>
                    <a:pt x="100390" y="101117"/>
                  </a:lnTo>
                  <a:lnTo>
                    <a:pt x="117245" y="101494"/>
                  </a:lnTo>
                  <a:lnTo>
                    <a:pt x="125038" y="95677"/>
                  </a:lnTo>
                  <a:lnTo>
                    <a:pt x="133907" y="93378"/>
                  </a:lnTo>
                  <a:lnTo>
                    <a:pt x="148038" y="93039"/>
                  </a:lnTo>
                  <a:lnTo>
                    <a:pt x="152971" y="90526"/>
                  </a:lnTo>
                  <a:lnTo>
                    <a:pt x="160867" y="845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9" name="SMARTInkShape-Group31"/>
          <p:cNvGrpSpPr/>
          <p:nvPr/>
        </p:nvGrpSpPr>
        <p:grpSpPr>
          <a:xfrm>
            <a:off x="8737600" y="3352800"/>
            <a:ext cx="330169" cy="609601"/>
            <a:chOff x="8737600" y="3352800"/>
            <a:chExt cx="330169" cy="609601"/>
          </a:xfrm>
        </p:grpSpPr>
        <p:sp>
          <p:nvSpPr>
            <p:cNvPr id="127" name="SMARTInkShape-107"/>
            <p:cNvSpPr/>
            <p:nvPr/>
          </p:nvSpPr>
          <p:spPr>
            <a:xfrm>
              <a:off x="8847667" y="3759200"/>
              <a:ext cx="160761" cy="203201"/>
            </a:xfrm>
            <a:custGeom>
              <a:avLst/>
              <a:gdLst/>
              <a:ahLst/>
              <a:cxnLst/>
              <a:rect l="0" t="0" r="0" b="0"/>
              <a:pathLst>
                <a:path w="160761" h="203201">
                  <a:moveTo>
                    <a:pt x="33866" y="33867"/>
                  </a:moveTo>
                  <a:lnTo>
                    <a:pt x="33866" y="17285"/>
                  </a:lnTo>
                  <a:lnTo>
                    <a:pt x="45651" y="16964"/>
                  </a:lnTo>
                  <a:lnTo>
                    <a:pt x="47366" y="16013"/>
                  </a:lnTo>
                  <a:lnTo>
                    <a:pt x="48512" y="14438"/>
                  </a:lnTo>
                  <a:lnTo>
                    <a:pt x="49274" y="12448"/>
                  </a:lnTo>
                  <a:lnTo>
                    <a:pt x="50723" y="11121"/>
                  </a:lnTo>
                  <a:lnTo>
                    <a:pt x="57956" y="8816"/>
                  </a:lnTo>
                  <a:lnTo>
                    <a:pt x="70936" y="8498"/>
                  </a:lnTo>
                  <a:lnTo>
                    <a:pt x="76369" y="5971"/>
                  </a:lnTo>
                  <a:lnTo>
                    <a:pt x="83027" y="1179"/>
                  </a:lnTo>
                  <a:lnTo>
                    <a:pt x="91812" y="103"/>
                  </a:lnTo>
                  <a:lnTo>
                    <a:pt x="131142" y="0"/>
                  </a:lnTo>
                  <a:lnTo>
                    <a:pt x="132584" y="941"/>
                  </a:lnTo>
                  <a:lnTo>
                    <a:pt x="133544" y="2508"/>
                  </a:lnTo>
                  <a:lnTo>
                    <a:pt x="135213" y="8623"/>
                  </a:lnTo>
                  <a:lnTo>
                    <a:pt x="135466" y="45516"/>
                  </a:lnTo>
                  <a:lnTo>
                    <a:pt x="134526" y="47277"/>
                  </a:lnTo>
                  <a:lnTo>
                    <a:pt x="132957" y="48452"/>
                  </a:lnTo>
                  <a:lnTo>
                    <a:pt x="130972" y="49235"/>
                  </a:lnTo>
                  <a:lnTo>
                    <a:pt x="129648" y="50697"/>
                  </a:lnTo>
                  <a:lnTo>
                    <a:pt x="125013" y="59804"/>
                  </a:lnTo>
                  <a:lnTo>
                    <a:pt x="104502" y="82700"/>
                  </a:lnTo>
                  <a:lnTo>
                    <a:pt x="102890" y="87869"/>
                  </a:lnTo>
                  <a:lnTo>
                    <a:pt x="101519" y="89624"/>
                  </a:lnTo>
                  <a:lnTo>
                    <a:pt x="97487" y="91573"/>
                  </a:lnTo>
                  <a:lnTo>
                    <a:pt x="96035" y="93034"/>
                  </a:lnTo>
                  <a:lnTo>
                    <a:pt x="94423" y="97166"/>
                  </a:lnTo>
                  <a:lnTo>
                    <a:pt x="93052" y="98644"/>
                  </a:lnTo>
                  <a:lnTo>
                    <a:pt x="89021" y="100287"/>
                  </a:lnTo>
                  <a:lnTo>
                    <a:pt x="87568" y="101665"/>
                  </a:lnTo>
                  <a:lnTo>
                    <a:pt x="84700" y="109953"/>
                  </a:lnTo>
                  <a:lnTo>
                    <a:pt x="76203" y="110067"/>
                  </a:lnTo>
                  <a:lnTo>
                    <a:pt x="76200" y="102777"/>
                  </a:lnTo>
                  <a:lnTo>
                    <a:pt x="77140" y="102385"/>
                  </a:lnTo>
                  <a:lnTo>
                    <a:pt x="80694" y="101949"/>
                  </a:lnTo>
                  <a:lnTo>
                    <a:pt x="82018" y="100892"/>
                  </a:lnTo>
                  <a:lnTo>
                    <a:pt x="84621" y="93292"/>
                  </a:lnTo>
                  <a:lnTo>
                    <a:pt x="84635" y="93239"/>
                  </a:lnTo>
                  <a:lnTo>
                    <a:pt x="91954" y="93143"/>
                  </a:lnTo>
                  <a:lnTo>
                    <a:pt x="92346" y="92199"/>
                  </a:lnTo>
                  <a:lnTo>
                    <a:pt x="93030" y="85844"/>
                  </a:lnTo>
                  <a:lnTo>
                    <a:pt x="95596" y="85191"/>
                  </a:lnTo>
                  <a:lnTo>
                    <a:pt x="108785" y="84676"/>
                  </a:lnTo>
                  <a:lnTo>
                    <a:pt x="133103" y="100414"/>
                  </a:lnTo>
                  <a:lnTo>
                    <a:pt x="133890" y="101750"/>
                  </a:lnTo>
                  <a:lnTo>
                    <a:pt x="135258" y="108786"/>
                  </a:lnTo>
                  <a:lnTo>
                    <a:pt x="142738" y="117244"/>
                  </a:lnTo>
                  <a:lnTo>
                    <a:pt x="143579" y="122646"/>
                  </a:lnTo>
                  <a:lnTo>
                    <a:pt x="144638" y="124097"/>
                  </a:lnTo>
                  <a:lnTo>
                    <a:pt x="146284" y="125065"/>
                  </a:lnTo>
                  <a:lnTo>
                    <a:pt x="148323" y="125710"/>
                  </a:lnTo>
                  <a:lnTo>
                    <a:pt x="149681" y="127081"/>
                  </a:lnTo>
                  <a:lnTo>
                    <a:pt x="151191" y="131113"/>
                  </a:lnTo>
                  <a:lnTo>
                    <a:pt x="152042" y="138671"/>
                  </a:lnTo>
                  <a:lnTo>
                    <a:pt x="153102" y="140425"/>
                  </a:lnTo>
                  <a:lnTo>
                    <a:pt x="154750" y="141594"/>
                  </a:lnTo>
                  <a:lnTo>
                    <a:pt x="156789" y="142374"/>
                  </a:lnTo>
                  <a:lnTo>
                    <a:pt x="158148" y="143835"/>
                  </a:lnTo>
                  <a:lnTo>
                    <a:pt x="159658" y="147966"/>
                  </a:lnTo>
                  <a:lnTo>
                    <a:pt x="160760" y="163795"/>
                  </a:lnTo>
                  <a:lnTo>
                    <a:pt x="159855" y="165641"/>
                  </a:lnTo>
                  <a:lnTo>
                    <a:pt x="158310" y="166872"/>
                  </a:lnTo>
                  <a:lnTo>
                    <a:pt x="156341" y="167692"/>
                  </a:lnTo>
                  <a:lnTo>
                    <a:pt x="155027" y="169180"/>
                  </a:lnTo>
                  <a:lnTo>
                    <a:pt x="153567" y="173342"/>
                  </a:lnTo>
                  <a:lnTo>
                    <a:pt x="152237" y="174828"/>
                  </a:lnTo>
                  <a:lnTo>
                    <a:pt x="148251" y="176479"/>
                  </a:lnTo>
                  <a:lnTo>
                    <a:pt x="146811" y="177860"/>
                  </a:lnTo>
                  <a:lnTo>
                    <a:pt x="145213" y="181903"/>
                  </a:lnTo>
                  <a:lnTo>
                    <a:pt x="143845" y="183358"/>
                  </a:lnTo>
                  <a:lnTo>
                    <a:pt x="139818" y="184974"/>
                  </a:lnTo>
                  <a:lnTo>
                    <a:pt x="138367" y="186346"/>
                  </a:lnTo>
                  <a:lnTo>
                    <a:pt x="136755" y="190378"/>
                  </a:lnTo>
                  <a:lnTo>
                    <a:pt x="135385" y="191830"/>
                  </a:lnTo>
                  <a:lnTo>
                    <a:pt x="131354" y="193443"/>
                  </a:lnTo>
                  <a:lnTo>
                    <a:pt x="121100" y="195419"/>
                  </a:lnTo>
                  <a:lnTo>
                    <a:pt x="111706" y="201989"/>
                  </a:lnTo>
                  <a:lnTo>
                    <a:pt x="103631" y="202961"/>
                  </a:lnTo>
                  <a:lnTo>
                    <a:pt x="73026" y="203200"/>
                  </a:lnTo>
                  <a:lnTo>
                    <a:pt x="67577" y="200691"/>
                  </a:lnTo>
                  <a:lnTo>
                    <a:pt x="62019" y="197381"/>
                  </a:lnTo>
                  <a:lnTo>
                    <a:pt x="50786" y="195256"/>
                  </a:lnTo>
                  <a:lnTo>
                    <a:pt x="47968" y="195082"/>
                  </a:lnTo>
                  <a:lnTo>
                    <a:pt x="42329" y="192380"/>
                  </a:lnTo>
                  <a:lnTo>
                    <a:pt x="36687" y="188983"/>
                  </a:lnTo>
                  <a:lnTo>
                    <a:pt x="31044" y="187474"/>
                  </a:lnTo>
                  <a:lnTo>
                    <a:pt x="29162" y="186131"/>
                  </a:lnTo>
                  <a:lnTo>
                    <a:pt x="27909" y="184295"/>
                  </a:lnTo>
                  <a:lnTo>
                    <a:pt x="27072" y="182130"/>
                  </a:lnTo>
                  <a:lnTo>
                    <a:pt x="25574" y="180687"/>
                  </a:lnTo>
                  <a:lnTo>
                    <a:pt x="21401" y="179083"/>
                  </a:lnTo>
                  <a:lnTo>
                    <a:pt x="13762" y="178180"/>
                  </a:lnTo>
                  <a:lnTo>
                    <a:pt x="11997" y="177112"/>
                  </a:lnTo>
                  <a:lnTo>
                    <a:pt x="10819" y="175460"/>
                  </a:lnTo>
                  <a:lnTo>
                    <a:pt x="10035" y="173418"/>
                  </a:lnTo>
                  <a:lnTo>
                    <a:pt x="8571" y="172057"/>
                  </a:lnTo>
                  <a:lnTo>
                    <a:pt x="0" y="169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108"/>
            <p:cNvSpPr/>
            <p:nvPr/>
          </p:nvSpPr>
          <p:spPr>
            <a:xfrm>
              <a:off x="8737600" y="3352800"/>
              <a:ext cx="330169" cy="313268"/>
            </a:xfrm>
            <a:custGeom>
              <a:avLst/>
              <a:gdLst/>
              <a:ahLst/>
              <a:cxnLst/>
              <a:rect l="0" t="0" r="0" b="0"/>
              <a:pathLst>
                <a:path w="330169" h="313268">
                  <a:moveTo>
                    <a:pt x="33867" y="0"/>
                  </a:moveTo>
                  <a:lnTo>
                    <a:pt x="33867" y="25266"/>
                  </a:lnTo>
                  <a:lnTo>
                    <a:pt x="25748" y="33515"/>
                  </a:lnTo>
                  <a:lnTo>
                    <a:pt x="25409" y="46470"/>
                  </a:lnTo>
                  <a:lnTo>
                    <a:pt x="22896" y="51384"/>
                  </a:lnTo>
                  <a:lnTo>
                    <a:pt x="18111" y="57710"/>
                  </a:lnTo>
                  <a:lnTo>
                    <a:pt x="16225" y="65719"/>
                  </a:lnTo>
                  <a:lnTo>
                    <a:pt x="9675" y="74634"/>
                  </a:lnTo>
                  <a:lnTo>
                    <a:pt x="8824" y="80230"/>
                  </a:lnTo>
                  <a:lnTo>
                    <a:pt x="7764" y="81709"/>
                  </a:lnTo>
                  <a:lnTo>
                    <a:pt x="6117" y="82695"/>
                  </a:lnTo>
                  <a:lnTo>
                    <a:pt x="4077" y="83352"/>
                  </a:lnTo>
                  <a:lnTo>
                    <a:pt x="2718" y="85672"/>
                  </a:lnTo>
                  <a:lnTo>
                    <a:pt x="159" y="103011"/>
                  </a:lnTo>
                  <a:lnTo>
                    <a:pt x="0" y="143937"/>
                  </a:lnTo>
                  <a:lnTo>
                    <a:pt x="0" y="183465"/>
                  </a:lnTo>
                  <a:lnTo>
                    <a:pt x="0" y="197558"/>
                  </a:lnTo>
                  <a:lnTo>
                    <a:pt x="2509" y="203201"/>
                  </a:lnTo>
                  <a:lnTo>
                    <a:pt x="5819" y="208845"/>
                  </a:lnTo>
                  <a:lnTo>
                    <a:pt x="8118" y="218461"/>
                  </a:lnTo>
                  <a:lnTo>
                    <a:pt x="23099" y="237222"/>
                  </a:lnTo>
                  <a:lnTo>
                    <a:pt x="25319" y="242780"/>
                  </a:lnTo>
                  <a:lnTo>
                    <a:pt x="29440" y="248386"/>
                  </a:lnTo>
                  <a:lnTo>
                    <a:pt x="34408" y="251505"/>
                  </a:lnTo>
                  <a:lnTo>
                    <a:pt x="37050" y="252337"/>
                  </a:lnTo>
                  <a:lnTo>
                    <a:pt x="38810" y="253832"/>
                  </a:lnTo>
                  <a:lnTo>
                    <a:pt x="56917" y="279446"/>
                  </a:lnTo>
                  <a:lnTo>
                    <a:pt x="59163" y="285065"/>
                  </a:lnTo>
                  <a:lnTo>
                    <a:pt x="63298" y="290698"/>
                  </a:lnTo>
                  <a:lnTo>
                    <a:pt x="68269" y="293829"/>
                  </a:lnTo>
                  <a:lnTo>
                    <a:pt x="73616" y="296161"/>
                  </a:lnTo>
                  <a:lnTo>
                    <a:pt x="81914" y="301822"/>
                  </a:lnTo>
                  <a:lnTo>
                    <a:pt x="90332" y="304859"/>
                  </a:lnTo>
                  <a:lnTo>
                    <a:pt x="98785" y="310357"/>
                  </a:lnTo>
                  <a:lnTo>
                    <a:pt x="107246" y="312405"/>
                  </a:lnTo>
                  <a:lnTo>
                    <a:pt x="149346" y="313260"/>
                  </a:lnTo>
                  <a:lnTo>
                    <a:pt x="187909" y="313267"/>
                  </a:lnTo>
                  <a:lnTo>
                    <a:pt x="194208" y="310758"/>
                  </a:lnTo>
                  <a:lnTo>
                    <a:pt x="197206" y="308772"/>
                  </a:lnTo>
                  <a:lnTo>
                    <a:pt x="210413" y="305977"/>
                  </a:lnTo>
                  <a:lnTo>
                    <a:pt x="224972" y="304092"/>
                  </a:lnTo>
                  <a:lnTo>
                    <a:pt x="236907" y="298145"/>
                  </a:lnTo>
                  <a:lnTo>
                    <a:pt x="239783" y="297541"/>
                  </a:lnTo>
                  <a:lnTo>
                    <a:pt x="279400" y="277465"/>
                  </a:lnTo>
                  <a:lnTo>
                    <a:pt x="282222" y="275287"/>
                  </a:lnTo>
                  <a:lnTo>
                    <a:pt x="285357" y="270360"/>
                  </a:lnTo>
                  <a:lnTo>
                    <a:pt x="287692" y="265034"/>
                  </a:lnTo>
                  <a:lnTo>
                    <a:pt x="310804" y="237063"/>
                  </a:lnTo>
                  <a:lnTo>
                    <a:pt x="313113" y="231420"/>
                  </a:lnTo>
                  <a:lnTo>
                    <a:pt x="318761" y="222955"/>
                  </a:lnTo>
                  <a:lnTo>
                    <a:pt x="320853" y="214489"/>
                  </a:lnTo>
                  <a:lnTo>
                    <a:pt x="321342" y="208844"/>
                  </a:lnTo>
                  <a:lnTo>
                    <a:pt x="324068" y="203200"/>
                  </a:lnTo>
                  <a:lnTo>
                    <a:pt x="327475" y="197556"/>
                  </a:lnTo>
                  <a:lnTo>
                    <a:pt x="329661" y="186267"/>
                  </a:lnTo>
                  <a:lnTo>
                    <a:pt x="330168" y="166511"/>
                  </a:lnTo>
                  <a:lnTo>
                    <a:pt x="327677" y="160867"/>
                  </a:lnTo>
                  <a:lnTo>
                    <a:pt x="324375" y="155222"/>
                  </a:lnTo>
                  <a:lnTo>
                    <a:pt x="322256" y="143933"/>
                  </a:lnTo>
                  <a:lnTo>
                    <a:pt x="321837" y="132644"/>
                  </a:lnTo>
                  <a:lnTo>
                    <a:pt x="319270" y="127000"/>
                  </a:lnTo>
                  <a:lnTo>
                    <a:pt x="315935" y="121356"/>
                  </a:lnTo>
                  <a:lnTo>
                    <a:pt x="313117" y="112889"/>
                  </a:lnTo>
                  <a:lnTo>
                    <a:pt x="290323" y="84667"/>
                  </a:lnTo>
                  <a:lnTo>
                    <a:pt x="289505" y="81844"/>
                  </a:lnTo>
                  <a:lnTo>
                    <a:pt x="287077" y="79963"/>
                  </a:lnTo>
                  <a:lnTo>
                    <a:pt x="279363" y="77872"/>
                  </a:lnTo>
                  <a:lnTo>
                    <a:pt x="272172" y="71926"/>
                  </a:lnTo>
                  <a:lnTo>
                    <a:pt x="264384" y="61767"/>
                  </a:lnTo>
                  <a:lnTo>
                    <a:pt x="228712" y="36339"/>
                  </a:lnTo>
                  <a:lnTo>
                    <a:pt x="223006" y="34025"/>
                  </a:lnTo>
                  <a:lnTo>
                    <a:pt x="214504" y="28374"/>
                  </a:lnTo>
                  <a:lnTo>
                    <a:pt x="178323" y="14999"/>
                  </a:lnTo>
                  <a:lnTo>
                    <a:pt x="172387" y="11370"/>
                  </a:lnTo>
                  <a:lnTo>
                    <a:pt x="163757" y="8386"/>
                  </a:lnTo>
                  <a:lnTo>
                    <a:pt x="155242" y="2903"/>
                  </a:lnTo>
                  <a:lnTo>
                    <a:pt x="145821" y="860"/>
                  </a:lnTo>
                  <a:lnTo>
                    <a:pt x="103550" y="7"/>
                  </a:lnTo>
                  <a:lnTo>
                    <a:pt x="94314" y="3"/>
                  </a:lnTo>
                  <a:lnTo>
                    <a:pt x="91098" y="943"/>
                  </a:lnTo>
                  <a:lnTo>
                    <a:pt x="88953" y="2510"/>
                  </a:lnTo>
                  <a:lnTo>
                    <a:pt x="87526" y="4495"/>
                  </a:lnTo>
                  <a:lnTo>
                    <a:pt x="80920" y="6702"/>
                  </a:lnTo>
                  <a:lnTo>
                    <a:pt x="72653" y="8623"/>
                  </a:lnTo>
                  <a:lnTo>
                    <a:pt x="59681" y="17522"/>
                  </a:lnTo>
                  <a:lnTo>
                    <a:pt x="53807" y="21898"/>
                  </a:lnTo>
                  <a:lnTo>
                    <a:pt x="42370" y="27217"/>
                  </a:lnTo>
                  <a:lnTo>
                    <a:pt x="39536" y="29433"/>
                  </a:lnTo>
                  <a:lnTo>
                    <a:pt x="36386" y="34405"/>
                  </a:lnTo>
                  <a:lnTo>
                    <a:pt x="35546" y="37048"/>
                  </a:lnTo>
                  <a:lnTo>
                    <a:pt x="34047" y="38810"/>
                  </a:lnTo>
                  <a:lnTo>
                    <a:pt x="29870" y="40767"/>
                  </a:lnTo>
                  <a:lnTo>
                    <a:pt x="28380" y="42230"/>
                  </a:lnTo>
                  <a:lnTo>
                    <a:pt x="25400" y="508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90349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433761"/>
          </a:xfrm>
        </p:spPr>
        <p:txBody>
          <a:bodyPr>
            <a:normAutofit fontScale="90000"/>
          </a:bodyPr>
          <a:lstStyle/>
          <a:p>
            <a:r>
              <a:rPr lang="en-US" dirty="0"/>
              <a:t>Lesson </a:t>
            </a:r>
            <a:r>
              <a:rPr lang="en-US" dirty="0" smtClean="0"/>
              <a:t>4a.5: Opposites and Context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1748" y="720364"/>
                <a:ext cx="10976694" cy="4618989"/>
              </a:xfrm>
            </p:spPr>
            <p:txBody>
              <a:bodyPr>
                <a:normAutofit/>
              </a:bodyPr>
              <a:lstStyle/>
              <a:p>
                <a:pPr marL="0" indent="0">
                  <a:buNone/>
                </a:pPr>
                <a:r>
                  <a:rPr lang="en-US" sz="2400" dirty="0" smtClean="0">
                    <a:solidFill>
                      <a:schemeClr val="tx1"/>
                    </a:solidFill>
                  </a:rPr>
                  <a:t>State the opposite of each of the following situations You can use the number line if it is helpful:</a:t>
                </a:r>
              </a:p>
              <a:p>
                <a:pPr marL="457200" indent="-457200">
                  <a:buAutoNum type="arabicPeriod"/>
                </a:pPr>
                <a:r>
                  <a:rPr lang="en-US" sz="2400" dirty="0" smtClean="0">
                    <a:solidFill>
                      <a:schemeClr val="tx1"/>
                    </a:solidFill>
                  </a:rPr>
                  <a:t>25 degrees above zero.</a:t>
                </a:r>
              </a:p>
              <a:p>
                <a:pPr marL="457200" indent="-457200">
                  <a:buAutoNum type="arabicPeriod"/>
                </a:pPr>
                <a:endParaRPr lang="en-US" sz="2400" dirty="0" smtClean="0">
                  <a:solidFill>
                    <a:schemeClr val="tx1"/>
                  </a:solidFill>
                </a:endParaRPr>
              </a:p>
              <a:p>
                <a:pPr marL="0" indent="0">
                  <a:buNone/>
                </a:pPr>
                <a:r>
                  <a:rPr lang="en-US" sz="2400" dirty="0">
                    <a:solidFill>
                      <a:schemeClr val="tx1"/>
                    </a:solidFill>
                  </a:rPr>
                  <a:t>2</a:t>
                </a:r>
                <a:r>
                  <a:rPr lang="en-US" sz="2400" dirty="0" smtClean="0">
                    <a:solidFill>
                      <a:schemeClr val="tx1"/>
                    </a:solidFill>
                  </a:rPr>
                  <a:t>. A loss of $28.</a:t>
                </a:r>
              </a:p>
              <a:p>
                <a:pPr marL="0" indent="0">
                  <a:buNone/>
                </a:pPr>
                <a:r>
                  <a:rPr lang="en-US" sz="2400" dirty="0" smtClean="0">
                    <a:solidFill>
                      <a:schemeClr val="tx1"/>
                    </a:solidFill>
                  </a:rPr>
                  <a:t> </a:t>
                </a:r>
              </a:p>
              <a:p>
                <a:pPr marL="0" indent="0">
                  <a:buNone/>
                </a:pPr>
                <a:r>
                  <a:rPr lang="en-US" sz="2400" dirty="0">
                    <a:solidFill>
                      <a:schemeClr val="tx1"/>
                    </a:solidFill>
                  </a:rPr>
                  <a:t>3</a:t>
                </a:r>
                <a:r>
                  <a:rPr lang="en-US" sz="2400" dirty="0" smtClean="0">
                    <a:solidFill>
                      <a:schemeClr val="tx1"/>
                    </a:solidFill>
                  </a:rPr>
                  <a:t>. </a:t>
                </a:r>
                <a14:m>
                  <m:oMath xmlns:m="http://schemas.openxmlformats.org/officeDocument/2006/math">
                    <m:r>
                      <a:rPr lang="en-US" sz="2400" b="0" i="1" smtClean="0">
                        <a:solidFill>
                          <a:schemeClr val="tx1"/>
                        </a:solidFill>
                        <a:latin typeface="Cambria Math" panose="02040503050406030204" pitchFamily="18" charset="0"/>
                      </a:rPr>
                      <m:t>−17 </m:t>
                    </m:r>
                  </m:oMath>
                </a14:m>
                <a:r>
                  <a:rPr lang="en-US" sz="2400" dirty="0" smtClean="0">
                    <a:solidFill>
                      <a:schemeClr val="tx1"/>
                    </a:solidFill>
                  </a:rPr>
                  <a:t>meters from sea level. </a:t>
                </a:r>
              </a:p>
              <a:p>
                <a:pPr marL="0" indent="0">
                  <a:buNone/>
                </a:pPr>
                <a:endParaRPr lang="en-US" sz="2400" dirty="0" smtClean="0">
                  <a:solidFill>
                    <a:schemeClr val="tx1"/>
                  </a:solidFill>
                </a:endParaRPr>
              </a:p>
              <a:p>
                <a:pPr marL="0" indent="0">
                  <a:buNone/>
                </a:pPr>
                <a:r>
                  <a:rPr lang="en-US" sz="2400" dirty="0" smtClean="0">
                    <a:solidFill>
                      <a:schemeClr val="tx1"/>
                    </a:solidFill>
                  </a:rPr>
                  <a:t>4. 22.3 miles East. </a:t>
                </a:r>
              </a:p>
              <a:p>
                <a:pPr marL="0" indent="0">
                  <a:buNone/>
                </a:pPr>
                <a:endParaRPr lang="en-US" dirty="0"/>
              </a:p>
              <a:p>
                <a:pPr marL="0" indent="0">
                  <a:buNone/>
                </a:pPr>
                <a:endParaRPr lang="en-US" sz="2400" dirty="0" smtClean="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1748" y="720364"/>
                <a:ext cx="10976694" cy="4618989"/>
              </a:xfrm>
              <a:blipFill>
                <a:blip r:embed="rId3"/>
                <a:stretch>
                  <a:fillRect l="-888" t="-1847"/>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aphicFrame>
        <p:nvGraphicFramePr>
          <p:cNvPr id="12" name="Table 11"/>
          <p:cNvGraphicFramePr>
            <a:graphicFrameLocks noGrp="1"/>
          </p:cNvGraphicFramePr>
          <p:nvPr/>
        </p:nvGraphicFramePr>
        <p:xfrm>
          <a:off x="1729946" y="5548397"/>
          <a:ext cx="87477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968660095"/>
                    </a:ext>
                  </a:extLst>
                </a:gridCol>
                <a:gridCol w="208280">
                  <a:extLst>
                    <a:ext uri="{9D8B030D-6E8A-4147-A177-3AD203B41FA5}">
                      <a16:colId xmlns:a16="http://schemas.microsoft.com/office/drawing/2014/main" val="1513598701"/>
                    </a:ext>
                  </a:extLst>
                </a:gridCol>
                <a:gridCol w="208280">
                  <a:extLst>
                    <a:ext uri="{9D8B030D-6E8A-4147-A177-3AD203B41FA5}">
                      <a16:colId xmlns:a16="http://schemas.microsoft.com/office/drawing/2014/main" val="888130040"/>
                    </a:ext>
                  </a:extLst>
                </a:gridCol>
                <a:gridCol w="208280">
                  <a:extLst>
                    <a:ext uri="{9D8B030D-6E8A-4147-A177-3AD203B41FA5}">
                      <a16:colId xmlns:a16="http://schemas.microsoft.com/office/drawing/2014/main" val="4221235861"/>
                    </a:ext>
                  </a:extLst>
                </a:gridCol>
                <a:gridCol w="208280">
                  <a:extLst>
                    <a:ext uri="{9D8B030D-6E8A-4147-A177-3AD203B41FA5}">
                      <a16:colId xmlns:a16="http://schemas.microsoft.com/office/drawing/2014/main" val="3580298262"/>
                    </a:ext>
                  </a:extLst>
                </a:gridCol>
                <a:gridCol w="208280">
                  <a:extLst>
                    <a:ext uri="{9D8B030D-6E8A-4147-A177-3AD203B41FA5}">
                      <a16:colId xmlns:a16="http://schemas.microsoft.com/office/drawing/2014/main" val="1215043418"/>
                    </a:ext>
                  </a:extLst>
                </a:gridCol>
                <a:gridCol w="208280">
                  <a:extLst>
                    <a:ext uri="{9D8B030D-6E8A-4147-A177-3AD203B41FA5}">
                      <a16:colId xmlns:a16="http://schemas.microsoft.com/office/drawing/2014/main" val="130262552"/>
                    </a:ext>
                  </a:extLst>
                </a:gridCol>
                <a:gridCol w="208280">
                  <a:extLst>
                    <a:ext uri="{9D8B030D-6E8A-4147-A177-3AD203B41FA5}">
                      <a16:colId xmlns:a16="http://schemas.microsoft.com/office/drawing/2014/main" val="4107402156"/>
                    </a:ext>
                  </a:extLst>
                </a:gridCol>
                <a:gridCol w="208280">
                  <a:extLst>
                    <a:ext uri="{9D8B030D-6E8A-4147-A177-3AD203B41FA5}">
                      <a16:colId xmlns:a16="http://schemas.microsoft.com/office/drawing/2014/main" val="3106914575"/>
                    </a:ext>
                  </a:extLst>
                </a:gridCol>
                <a:gridCol w="208280">
                  <a:extLst>
                    <a:ext uri="{9D8B030D-6E8A-4147-A177-3AD203B41FA5}">
                      <a16:colId xmlns:a16="http://schemas.microsoft.com/office/drawing/2014/main" val="3074082127"/>
                    </a:ext>
                  </a:extLst>
                </a:gridCol>
                <a:gridCol w="208280">
                  <a:extLst>
                    <a:ext uri="{9D8B030D-6E8A-4147-A177-3AD203B41FA5}">
                      <a16:colId xmlns:a16="http://schemas.microsoft.com/office/drawing/2014/main" val="3159926489"/>
                    </a:ext>
                  </a:extLst>
                </a:gridCol>
                <a:gridCol w="208280">
                  <a:extLst>
                    <a:ext uri="{9D8B030D-6E8A-4147-A177-3AD203B41FA5}">
                      <a16:colId xmlns:a16="http://schemas.microsoft.com/office/drawing/2014/main" val="3733064265"/>
                    </a:ext>
                  </a:extLst>
                </a:gridCol>
                <a:gridCol w="208280">
                  <a:extLst>
                    <a:ext uri="{9D8B030D-6E8A-4147-A177-3AD203B41FA5}">
                      <a16:colId xmlns:a16="http://schemas.microsoft.com/office/drawing/2014/main" val="2863624022"/>
                    </a:ext>
                  </a:extLst>
                </a:gridCol>
                <a:gridCol w="208280">
                  <a:extLst>
                    <a:ext uri="{9D8B030D-6E8A-4147-A177-3AD203B41FA5}">
                      <a16:colId xmlns:a16="http://schemas.microsoft.com/office/drawing/2014/main" val="450530217"/>
                    </a:ext>
                  </a:extLst>
                </a:gridCol>
                <a:gridCol w="208280">
                  <a:extLst>
                    <a:ext uri="{9D8B030D-6E8A-4147-A177-3AD203B41FA5}">
                      <a16:colId xmlns:a16="http://schemas.microsoft.com/office/drawing/2014/main" val="1627149051"/>
                    </a:ext>
                  </a:extLst>
                </a:gridCol>
                <a:gridCol w="208280">
                  <a:extLst>
                    <a:ext uri="{9D8B030D-6E8A-4147-A177-3AD203B41FA5}">
                      <a16:colId xmlns:a16="http://schemas.microsoft.com/office/drawing/2014/main" val="1803084557"/>
                    </a:ext>
                  </a:extLst>
                </a:gridCol>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gridCol w="208280">
                  <a:extLst>
                    <a:ext uri="{9D8B030D-6E8A-4147-A177-3AD203B41FA5}">
                      <a16:colId xmlns:a16="http://schemas.microsoft.com/office/drawing/2014/main" val="922325986"/>
                    </a:ext>
                  </a:extLst>
                </a:gridCol>
                <a:gridCol w="208280">
                  <a:extLst>
                    <a:ext uri="{9D8B030D-6E8A-4147-A177-3AD203B41FA5}">
                      <a16:colId xmlns:a16="http://schemas.microsoft.com/office/drawing/2014/main" val="1021123097"/>
                    </a:ext>
                  </a:extLst>
                </a:gridCol>
                <a:gridCol w="208280">
                  <a:extLst>
                    <a:ext uri="{9D8B030D-6E8A-4147-A177-3AD203B41FA5}">
                      <a16:colId xmlns:a16="http://schemas.microsoft.com/office/drawing/2014/main" val="1205753178"/>
                    </a:ext>
                  </a:extLst>
                </a:gridCol>
                <a:gridCol w="208280">
                  <a:extLst>
                    <a:ext uri="{9D8B030D-6E8A-4147-A177-3AD203B41FA5}">
                      <a16:colId xmlns:a16="http://schemas.microsoft.com/office/drawing/2014/main" val="1857466559"/>
                    </a:ext>
                  </a:extLst>
                </a:gridCol>
                <a:gridCol w="208280">
                  <a:extLst>
                    <a:ext uri="{9D8B030D-6E8A-4147-A177-3AD203B41FA5}">
                      <a16:colId xmlns:a16="http://schemas.microsoft.com/office/drawing/2014/main" val="627826608"/>
                    </a:ext>
                  </a:extLst>
                </a:gridCol>
                <a:gridCol w="208280">
                  <a:extLst>
                    <a:ext uri="{9D8B030D-6E8A-4147-A177-3AD203B41FA5}">
                      <a16:colId xmlns:a16="http://schemas.microsoft.com/office/drawing/2014/main" val="3067741570"/>
                    </a:ext>
                  </a:extLst>
                </a:gridCol>
                <a:gridCol w="208280">
                  <a:extLst>
                    <a:ext uri="{9D8B030D-6E8A-4147-A177-3AD203B41FA5}">
                      <a16:colId xmlns:a16="http://schemas.microsoft.com/office/drawing/2014/main" val="3851080537"/>
                    </a:ext>
                  </a:extLst>
                </a:gridCol>
                <a:gridCol w="208280">
                  <a:extLst>
                    <a:ext uri="{9D8B030D-6E8A-4147-A177-3AD203B41FA5}">
                      <a16:colId xmlns:a16="http://schemas.microsoft.com/office/drawing/2014/main" val="1885190144"/>
                    </a:ext>
                  </a:extLst>
                </a:gridCol>
                <a:gridCol w="208280">
                  <a:extLst>
                    <a:ext uri="{9D8B030D-6E8A-4147-A177-3AD203B41FA5}">
                      <a16:colId xmlns:a16="http://schemas.microsoft.com/office/drawing/2014/main" val="244290382"/>
                    </a:ext>
                  </a:extLst>
                </a:gridCol>
                <a:gridCol w="208280">
                  <a:extLst>
                    <a:ext uri="{9D8B030D-6E8A-4147-A177-3AD203B41FA5}">
                      <a16:colId xmlns:a16="http://schemas.microsoft.com/office/drawing/2014/main" val="2629764424"/>
                    </a:ext>
                  </a:extLst>
                </a:gridCol>
                <a:gridCol w="208280">
                  <a:extLst>
                    <a:ext uri="{9D8B030D-6E8A-4147-A177-3AD203B41FA5}">
                      <a16:colId xmlns:a16="http://schemas.microsoft.com/office/drawing/2014/main" val="121893348"/>
                    </a:ext>
                  </a:extLst>
                </a:gridCol>
                <a:gridCol w="208280">
                  <a:extLst>
                    <a:ext uri="{9D8B030D-6E8A-4147-A177-3AD203B41FA5}">
                      <a16:colId xmlns:a16="http://schemas.microsoft.com/office/drawing/2014/main" val="3084723564"/>
                    </a:ext>
                  </a:extLst>
                </a:gridCol>
                <a:gridCol w="208280">
                  <a:extLst>
                    <a:ext uri="{9D8B030D-6E8A-4147-A177-3AD203B41FA5}">
                      <a16:colId xmlns:a16="http://schemas.microsoft.com/office/drawing/2014/main" val="1336870728"/>
                    </a:ext>
                  </a:extLst>
                </a:gridCol>
                <a:gridCol w="208280">
                  <a:extLst>
                    <a:ext uri="{9D8B030D-6E8A-4147-A177-3AD203B41FA5}">
                      <a16:colId xmlns:a16="http://schemas.microsoft.com/office/drawing/2014/main" val="3199759993"/>
                    </a:ext>
                  </a:extLst>
                </a:gridCol>
              </a:tblGrid>
              <a:tr h="282068">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grpSp>
        <p:nvGrpSpPr>
          <p:cNvPr id="14" name="Group 13"/>
          <p:cNvGrpSpPr/>
          <p:nvPr/>
        </p:nvGrpSpPr>
        <p:grpSpPr>
          <a:xfrm>
            <a:off x="1558575" y="5745279"/>
            <a:ext cx="9088525" cy="520792"/>
            <a:chOff x="2460945" y="5614604"/>
            <a:chExt cx="9088525" cy="520792"/>
          </a:xfrm>
        </p:grpSpPr>
        <p:cxnSp>
          <p:nvCxnSpPr>
            <p:cNvPr id="76" name="Straight Connector 75"/>
            <p:cNvCxnSpPr/>
            <p:nvPr/>
          </p:nvCxnSpPr>
          <p:spPr>
            <a:xfrm flipH="1" flipV="1">
              <a:off x="2460945" y="5614604"/>
              <a:ext cx="9088525" cy="5607"/>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sp>
          <p:nvSpPr>
            <p:cNvPr id="130" name="TextBox 129"/>
            <p:cNvSpPr txBox="1"/>
            <p:nvPr/>
          </p:nvSpPr>
          <p:spPr>
            <a:xfrm>
              <a:off x="4560235" y="5750411"/>
              <a:ext cx="672548" cy="369332"/>
            </a:xfrm>
            <a:prstGeom prst="rect">
              <a:avLst/>
            </a:prstGeom>
            <a:noFill/>
          </p:spPr>
          <p:txBody>
            <a:bodyPr wrap="square" rtlCol="0">
              <a:spAutoFit/>
            </a:bodyPr>
            <a:lstStyle/>
            <a:p>
              <a:pPr algn="ctr"/>
              <a:r>
                <a:rPr lang="en-US" dirty="0" smtClean="0"/>
                <a:t>–10</a:t>
              </a:r>
              <a:endParaRPr lang="en-US" dirty="0"/>
            </a:p>
          </p:txBody>
        </p:sp>
        <p:sp>
          <p:nvSpPr>
            <p:cNvPr id="131" name="TextBox 130"/>
            <p:cNvSpPr txBox="1"/>
            <p:nvPr/>
          </p:nvSpPr>
          <p:spPr>
            <a:xfrm>
              <a:off x="8751514" y="5766064"/>
              <a:ext cx="672548" cy="369332"/>
            </a:xfrm>
            <a:prstGeom prst="rect">
              <a:avLst/>
            </a:prstGeom>
            <a:noFill/>
          </p:spPr>
          <p:txBody>
            <a:bodyPr wrap="square" rtlCol="0">
              <a:spAutoFit/>
            </a:bodyPr>
            <a:lstStyle/>
            <a:p>
              <a:pPr algn="ctr"/>
              <a:r>
                <a:rPr lang="en-US" dirty="0" smtClean="0"/>
                <a:t>10</a:t>
              </a:r>
              <a:endParaRPr lang="en-US" dirty="0"/>
            </a:p>
          </p:txBody>
        </p:sp>
        <p:sp>
          <p:nvSpPr>
            <p:cNvPr id="179" name="TextBox 178"/>
            <p:cNvSpPr txBox="1"/>
            <p:nvPr/>
          </p:nvSpPr>
          <p:spPr>
            <a:xfrm>
              <a:off x="3532636" y="5757355"/>
              <a:ext cx="672548" cy="369332"/>
            </a:xfrm>
            <a:prstGeom prst="rect">
              <a:avLst/>
            </a:prstGeom>
            <a:noFill/>
          </p:spPr>
          <p:txBody>
            <a:bodyPr wrap="square" rtlCol="0">
              <a:spAutoFit/>
            </a:bodyPr>
            <a:lstStyle/>
            <a:p>
              <a:pPr algn="ctr"/>
              <a:r>
                <a:rPr lang="en-US" dirty="0" smtClean="0"/>
                <a:t>–15</a:t>
              </a:r>
              <a:endParaRPr lang="en-US" dirty="0"/>
            </a:p>
          </p:txBody>
        </p:sp>
        <p:sp>
          <p:nvSpPr>
            <p:cNvPr id="180" name="TextBox 179"/>
            <p:cNvSpPr txBox="1"/>
            <p:nvPr/>
          </p:nvSpPr>
          <p:spPr>
            <a:xfrm>
              <a:off x="2460945" y="5739051"/>
              <a:ext cx="672548" cy="369332"/>
            </a:xfrm>
            <a:prstGeom prst="rect">
              <a:avLst/>
            </a:prstGeom>
            <a:noFill/>
          </p:spPr>
          <p:txBody>
            <a:bodyPr wrap="square" rtlCol="0">
              <a:spAutoFit/>
            </a:bodyPr>
            <a:lstStyle/>
            <a:p>
              <a:pPr algn="ctr"/>
              <a:r>
                <a:rPr lang="en-US" dirty="0" smtClean="0"/>
                <a:t>–20</a:t>
              </a:r>
              <a:endParaRPr lang="en-US" dirty="0"/>
            </a:p>
          </p:txBody>
        </p:sp>
        <p:sp>
          <p:nvSpPr>
            <p:cNvPr id="181" name="TextBox 180"/>
            <p:cNvSpPr txBox="1"/>
            <p:nvPr/>
          </p:nvSpPr>
          <p:spPr>
            <a:xfrm>
              <a:off x="9800590" y="5757355"/>
              <a:ext cx="672548" cy="369332"/>
            </a:xfrm>
            <a:prstGeom prst="rect">
              <a:avLst/>
            </a:prstGeom>
            <a:noFill/>
          </p:spPr>
          <p:txBody>
            <a:bodyPr wrap="square" rtlCol="0">
              <a:spAutoFit/>
            </a:bodyPr>
            <a:lstStyle/>
            <a:p>
              <a:pPr algn="ctr"/>
              <a:r>
                <a:rPr lang="en-US" dirty="0" smtClean="0"/>
                <a:t>15</a:t>
              </a:r>
              <a:endParaRPr lang="en-US" dirty="0"/>
            </a:p>
          </p:txBody>
        </p:sp>
        <p:sp>
          <p:nvSpPr>
            <p:cNvPr id="182" name="TextBox 181"/>
            <p:cNvSpPr txBox="1"/>
            <p:nvPr/>
          </p:nvSpPr>
          <p:spPr>
            <a:xfrm>
              <a:off x="10848214" y="5747916"/>
              <a:ext cx="672548" cy="369332"/>
            </a:xfrm>
            <a:prstGeom prst="rect">
              <a:avLst/>
            </a:prstGeom>
            <a:noFill/>
          </p:spPr>
          <p:txBody>
            <a:bodyPr wrap="square" rtlCol="0">
              <a:spAutoFit/>
            </a:bodyPr>
            <a:lstStyle/>
            <a:p>
              <a:pPr algn="ctr"/>
              <a:r>
                <a:rPr lang="en-US" dirty="0"/>
                <a:t>2</a:t>
              </a:r>
              <a:r>
                <a:rPr lang="en-US" dirty="0" smtClean="0"/>
                <a:t>0</a:t>
              </a:r>
              <a:endParaRPr lang="en-US" dirty="0"/>
            </a:p>
          </p:txBody>
        </p:sp>
      </p:grpSp>
      <p:sp>
        <p:nvSpPr>
          <p:cNvPr id="5" name="Slide Number Placeholder 4"/>
          <p:cNvSpPr>
            <a:spLocks noGrp="1"/>
          </p:cNvSpPr>
          <p:nvPr>
            <p:ph type="sldNum" sz="quarter" idx="12"/>
          </p:nvPr>
        </p:nvSpPr>
        <p:spPr/>
        <p:txBody>
          <a:bodyPr/>
          <a:lstStyle/>
          <a:p>
            <a:fld id="{DA776C46-10C5-4740-99D6-35440904B56D}" type="slidenum">
              <a:rPr lang="en-US" smtClean="0"/>
              <a:t>4</a:t>
            </a:fld>
            <a:endParaRPr lang="en-US" dirty="0"/>
          </a:p>
        </p:txBody>
      </p:sp>
    </p:spTree>
    <p:extLst>
      <p:ext uri="{BB962C8B-B14F-4D97-AF65-F5344CB8AC3E}">
        <p14:creationId xmlns:p14="http://schemas.microsoft.com/office/powerpoint/2010/main" val="3795950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433761"/>
          </a:xfrm>
        </p:spPr>
        <p:txBody>
          <a:bodyPr>
            <a:normAutofit fontScale="90000"/>
          </a:bodyPr>
          <a:lstStyle/>
          <a:p>
            <a:r>
              <a:rPr lang="en-US" dirty="0"/>
              <a:t>Lesson </a:t>
            </a:r>
            <a:r>
              <a:rPr lang="en-US" dirty="0" smtClean="0"/>
              <a:t>4a.5: Opposites and Context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1748" y="720364"/>
                <a:ext cx="10976694" cy="4618989"/>
              </a:xfrm>
            </p:spPr>
            <p:txBody>
              <a:bodyPr>
                <a:normAutofit/>
              </a:bodyPr>
              <a:lstStyle/>
              <a:p>
                <a:pPr marL="0" indent="0">
                  <a:buNone/>
                </a:pPr>
                <a:r>
                  <a:rPr lang="en-US" sz="2400" dirty="0" smtClean="0">
                    <a:solidFill>
                      <a:schemeClr val="tx1"/>
                    </a:solidFill>
                  </a:rPr>
                  <a:t>State the opposite of each of the following situations You can use the number line if it is helpful:</a:t>
                </a:r>
              </a:p>
              <a:p>
                <a:pPr marL="457200" indent="-457200">
                  <a:buAutoNum type="arabicPeriod"/>
                </a:pPr>
                <a:r>
                  <a:rPr lang="en-US" sz="2400" dirty="0" smtClean="0">
                    <a:solidFill>
                      <a:schemeClr val="tx1"/>
                    </a:solidFill>
                  </a:rPr>
                  <a:t>25 degrees above zero.</a:t>
                </a:r>
              </a:p>
              <a:p>
                <a:pPr marL="457200" indent="-457200">
                  <a:buAutoNum type="arabicPeriod"/>
                </a:pPr>
                <a:endParaRPr lang="en-US" sz="2400" dirty="0" smtClean="0">
                  <a:solidFill>
                    <a:schemeClr val="tx1"/>
                  </a:solidFill>
                </a:endParaRPr>
              </a:p>
              <a:p>
                <a:pPr marL="0" indent="0">
                  <a:buNone/>
                </a:pPr>
                <a:r>
                  <a:rPr lang="en-US" sz="2400" dirty="0">
                    <a:solidFill>
                      <a:schemeClr val="tx1"/>
                    </a:solidFill>
                  </a:rPr>
                  <a:t>2</a:t>
                </a:r>
                <a:r>
                  <a:rPr lang="en-US" sz="2400" dirty="0" smtClean="0">
                    <a:solidFill>
                      <a:schemeClr val="tx1"/>
                    </a:solidFill>
                  </a:rPr>
                  <a:t>. A loss of $28.</a:t>
                </a:r>
              </a:p>
              <a:p>
                <a:pPr marL="0" indent="0">
                  <a:buNone/>
                </a:pPr>
                <a:r>
                  <a:rPr lang="en-US" sz="2400" dirty="0" smtClean="0">
                    <a:solidFill>
                      <a:schemeClr val="tx1"/>
                    </a:solidFill>
                  </a:rPr>
                  <a:t> </a:t>
                </a:r>
              </a:p>
              <a:p>
                <a:pPr marL="0" indent="0">
                  <a:buNone/>
                </a:pPr>
                <a:r>
                  <a:rPr lang="en-US" sz="2400" dirty="0">
                    <a:solidFill>
                      <a:schemeClr val="tx1"/>
                    </a:solidFill>
                  </a:rPr>
                  <a:t>3</a:t>
                </a:r>
                <a:r>
                  <a:rPr lang="en-US" sz="2400" dirty="0" smtClean="0">
                    <a:solidFill>
                      <a:schemeClr val="tx1"/>
                    </a:solidFill>
                  </a:rPr>
                  <a:t>. </a:t>
                </a:r>
                <a14:m>
                  <m:oMath xmlns:m="http://schemas.openxmlformats.org/officeDocument/2006/math">
                    <m:r>
                      <a:rPr lang="en-US" sz="2400" b="0" i="1" smtClean="0">
                        <a:solidFill>
                          <a:schemeClr val="tx1"/>
                        </a:solidFill>
                        <a:latin typeface="Cambria Math" panose="02040503050406030204" pitchFamily="18" charset="0"/>
                      </a:rPr>
                      <m:t>−17 </m:t>
                    </m:r>
                  </m:oMath>
                </a14:m>
                <a:r>
                  <a:rPr lang="en-US" sz="2400" dirty="0" smtClean="0">
                    <a:solidFill>
                      <a:schemeClr val="tx1"/>
                    </a:solidFill>
                  </a:rPr>
                  <a:t>meters from sea level. </a:t>
                </a:r>
              </a:p>
              <a:p>
                <a:pPr marL="0" indent="0">
                  <a:buNone/>
                </a:pPr>
                <a:endParaRPr lang="en-US" sz="2400" dirty="0" smtClean="0">
                  <a:solidFill>
                    <a:schemeClr val="tx1"/>
                  </a:solidFill>
                </a:endParaRPr>
              </a:p>
              <a:p>
                <a:pPr marL="0" indent="0">
                  <a:buNone/>
                </a:pPr>
                <a:r>
                  <a:rPr lang="en-US" sz="2400" dirty="0" smtClean="0">
                    <a:solidFill>
                      <a:schemeClr val="tx1"/>
                    </a:solidFill>
                  </a:rPr>
                  <a:t>4. 22.3 miles East. </a:t>
                </a:r>
              </a:p>
              <a:p>
                <a:pPr marL="0" indent="0">
                  <a:buNone/>
                </a:pPr>
                <a:endParaRPr lang="en-US" dirty="0"/>
              </a:p>
              <a:p>
                <a:pPr marL="0" indent="0">
                  <a:buNone/>
                </a:pPr>
                <a:endParaRPr lang="en-US" sz="2400" dirty="0" smtClean="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1748" y="720364"/>
                <a:ext cx="10976694" cy="4618989"/>
              </a:xfrm>
              <a:blipFill>
                <a:blip r:embed="rId3"/>
                <a:stretch>
                  <a:fillRect l="-888" t="-1847"/>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aphicFrame>
        <p:nvGraphicFramePr>
          <p:cNvPr id="12" name="Table 11"/>
          <p:cNvGraphicFramePr>
            <a:graphicFrameLocks noGrp="1"/>
          </p:cNvGraphicFramePr>
          <p:nvPr/>
        </p:nvGraphicFramePr>
        <p:xfrm>
          <a:off x="1729946" y="5548397"/>
          <a:ext cx="87477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968660095"/>
                    </a:ext>
                  </a:extLst>
                </a:gridCol>
                <a:gridCol w="208280">
                  <a:extLst>
                    <a:ext uri="{9D8B030D-6E8A-4147-A177-3AD203B41FA5}">
                      <a16:colId xmlns:a16="http://schemas.microsoft.com/office/drawing/2014/main" val="1513598701"/>
                    </a:ext>
                  </a:extLst>
                </a:gridCol>
                <a:gridCol w="208280">
                  <a:extLst>
                    <a:ext uri="{9D8B030D-6E8A-4147-A177-3AD203B41FA5}">
                      <a16:colId xmlns:a16="http://schemas.microsoft.com/office/drawing/2014/main" val="888130040"/>
                    </a:ext>
                  </a:extLst>
                </a:gridCol>
                <a:gridCol w="208280">
                  <a:extLst>
                    <a:ext uri="{9D8B030D-6E8A-4147-A177-3AD203B41FA5}">
                      <a16:colId xmlns:a16="http://schemas.microsoft.com/office/drawing/2014/main" val="4221235861"/>
                    </a:ext>
                  </a:extLst>
                </a:gridCol>
                <a:gridCol w="208280">
                  <a:extLst>
                    <a:ext uri="{9D8B030D-6E8A-4147-A177-3AD203B41FA5}">
                      <a16:colId xmlns:a16="http://schemas.microsoft.com/office/drawing/2014/main" val="3580298262"/>
                    </a:ext>
                  </a:extLst>
                </a:gridCol>
                <a:gridCol w="208280">
                  <a:extLst>
                    <a:ext uri="{9D8B030D-6E8A-4147-A177-3AD203B41FA5}">
                      <a16:colId xmlns:a16="http://schemas.microsoft.com/office/drawing/2014/main" val="1215043418"/>
                    </a:ext>
                  </a:extLst>
                </a:gridCol>
                <a:gridCol w="208280">
                  <a:extLst>
                    <a:ext uri="{9D8B030D-6E8A-4147-A177-3AD203B41FA5}">
                      <a16:colId xmlns:a16="http://schemas.microsoft.com/office/drawing/2014/main" val="130262552"/>
                    </a:ext>
                  </a:extLst>
                </a:gridCol>
                <a:gridCol w="208280">
                  <a:extLst>
                    <a:ext uri="{9D8B030D-6E8A-4147-A177-3AD203B41FA5}">
                      <a16:colId xmlns:a16="http://schemas.microsoft.com/office/drawing/2014/main" val="4107402156"/>
                    </a:ext>
                  </a:extLst>
                </a:gridCol>
                <a:gridCol w="208280">
                  <a:extLst>
                    <a:ext uri="{9D8B030D-6E8A-4147-A177-3AD203B41FA5}">
                      <a16:colId xmlns:a16="http://schemas.microsoft.com/office/drawing/2014/main" val="3106914575"/>
                    </a:ext>
                  </a:extLst>
                </a:gridCol>
                <a:gridCol w="208280">
                  <a:extLst>
                    <a:ext uri="{9D8B030D-6E8A-4147-A177-3AD203B41FA5}">
                      <a16:colId xmlns:a16="http://schemas.microsoft.com/office/drawing/2014/main" val="3074082127"/>
                    </a:ext>
                  </a:extLst>
                </a:gridCol>
                <a:gridCol w="208280">
                  <a:extLst>
                    <a:ext uri="{9D8B030D-6E8A-4147-A177-3AD203B41FA5}">
                      <a16:colId xmlns:a16="http://schemas.microsoft.com/office/drawing/2014/main" val="3159926489"/>
                    </a:ext>
                  </a:extLst>
                </a:gridCol>
                <a:gridCol w="208280">
                  <a:extLst>
                    <a:ext uri="{9D8B030D-6E8A-4147-A177-3AD203B41FA5}">
                      <a16:colId xmlns:a16="http://schemas.microsoft.com/office/drawing/2014/main" val="3733064265"/>
                    </a:ext>
                  </a:extLst>
                </a:gridCol>
                <a:gridCol w="208280">
                  <a:extLst>
                    <a:ext uri="{9D8B030D-6E8A-4147-A177-3AD203B41FA5}">
                      <a16:colId xmlns:a16="http://schemas.microsoft.com/office/drawing/2014/main" val="2863624022"/>
                    </a:ext>
                  </a:extLst>
                </a:gridCol>
                <a:gridCol w="208280">
                  <a:extLst>
                    <a:ext uri="{9D8B030D-6E8A-4147-A177-3AD203B41FA5}">
                      <a16:colId xmlns:a16="http://schemas.microsoft.com/office/drawing/2014/main" val="450530217"/>
                    </a:ext>
                  </a:extLst>
                </a:gridCol>
                <a:gridCol w="208280">
                  <a:extLst>
                    <a:ext uri="{9D8B030D-6E8A-4147-A177-3AD203B41FA5}">
                      <a16:colId xmlns:a16="http://schemas.microsoft.com/office/drawing/2014/main" val="1627149051"/>
                    </a:ext>
                  </a:extLst>
                </a:gridCol>
                <a:gridCol w="208280">
                  <a:extLst>
                    <a:ext uri="{9D8B030D-6E8A-4147-A177-3AD203B41FA5}">
                      <a16:colId xmlns:a16="http://schemas.microsoft.com/office/drawing/2014/main" val="1803084557"/>
                    </a:ext>
                  </a:extLst>
                </a:gridCol>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gridCol w="208280">
                  <a:extLst>
                    <a:ext uri="{9D8B030D-6E8A-4147-A177-3AD203B41FA5}">
                      <a16:colId xmlns:a16="http://schemas.microsoft.com/office/drawing/2014/main" val="922325986"/>
                    </a:ext>
                  </a:extLst>
                </a:gridCol>
                <a:gridCol w="208280">
                  <a:extLst>
                    <a:ext uri="{9D8B030D-6E8A-4147-A177-3AD203B41FA5}">
                      <a16:colId xmlns:a16="http://schemas.microsoft.com/office/drawing/2014/main" val="1021123097"/>
                    </a:ext>
                  </a:extLst>
                </a:gridCol>
                <a:gridCol w="208280">
                  <a:extLst>
                    <a:ext uri="{9D8B030D-6E8A-4147-A177-3AD203B41FA5}">
                      <a16:colId xmlns:a16="http://schemas.microsoft.com/office/drawing/2014/main" val="1205753178"/>
                    </a:ext>
                  </a:extLst>
                </a:gridCol>
                <a:gridCol w="208280">
                  <a:extLst>
                    <a:ext uri="{9D8B030D-6E8A-4147-A177-3AD203B41FA5}">
                      <a16:colId xmlns:a16="http://schemas.microsoft.com/office/drawing/2014/main" val="1857466559"/>
                    </a:ext>
                  </a:extLst>
                </a:gridCol>
                <a:gridCol w="208280">
                  <a:extLst>
                    <a:ext uri="{9D8B030D-6E8A-4147-A177-3AD203B41FA5}">
                      <a16:colId xmlns:a16="http://schemas.microsoft.com/office/drawing/2014/main" val="627826608"/>
                    </a:ext>
                  </a:extLst>
                </a:gridCol>
                <a:gridCol w="208280">
                  <a:extLst>
                    <a:ext uri="{9D8B030D-6E8A-4147-A177-3AD203B41FA5}">
                      <a16:colId xmlns:a16="http://schemas.microsoft.com/office/drawing/2014/main" val="3067741570"/>
                    </a:ext>
                  </a:extLst>
                </a:gridCol>
                <a:gridCol w="208280">
                  <a:extLst>
                    <a:ext uri="{9D8B030D-6E8A-4147-A177-3AD203B41FA5}">
                      <a16:colId xmlns:a16="http://schemas.microsoft.com/office/drawing/2014/main" val="3851080537"/>
                    </a:ext>
                  </a:extLst>
                </a:gridCol>
                <a:gridCol w="208280">
                  <a:extLst>
                    <a:ext uri="{9D8B030D-6E8A-4147-A177-3AD203B41FA5}">
                      <a16:colId xmlns:a16="http://schemas.microsoft.com/office/drawing/2014/main" val="1885190144"/>
                    </a:ext>
                  </a:extLst>
                </a:gridCol>
                <a:gridCol w="208280">
                  <a:extLst>
                    <a:ext uri="{9D8B030D-6E8A-4147-A177-3AD203B41FA5}">
                      <a16:colId xmlns:a16="http://schemas.microsoft.com/office/drawing/2014/main" val="244290382"/>
                    </a:ext>
                  </a:extLst>
                </a:gridCol>
                <a:gridCol w="208280">
                  <a:extLst>
                    <a:ext uri="{9D8B030D-6E8A-4147-A177-3AD203B41FA5}">
                      <a16:colId xmlns:a16="http://schemas.microsoft.com/office/drawing/2014/main" val="2629764424"/>
                    </a:ext>
                  </a:extLst>
                </a:gridCol>
                <a:gridCol w="208280">
                  <a:extLst>
                    <a:ext uri="{9D8B030D-6E8A-4147-A177-3AD203B41FA5}">
                      <a16:colId xmlns:a16="http://schemas.microsoft.com/office/drawing/2014/main" val="121893348"/>
                    </a:ext>
                  </a:extLst>
                </a:gridCol>
                <a:gridCol w="208280">
                  <a:extLst>
                    <a:ext uri="{9D8B030D-6E8A-4147-A177-3AD203B41FA5}">
                      <a16:colId xmlns:a16="http://schemas.microsoft.com/office/drawing/2014/main" val="3084723564"/>
                    </a:ext>
                  </a:extLst>
                </a:gridCol>
                <a:gridCol w="208280">
                  <a:extLst>
                    <a:ext uri="{9D8B030D-6E8A-4147-A177-3AD203B41FA5}">
                      <a16:colId xmlns:a16="http://schemas.microsoft.com/office/drawing/2014/main" val="1336870728"/>
                    </a:ext>
                  </a:extLst>
                </a:gridCol>
                <a:gridCol w="208280">
                  <a:extLst>
                    <a:ext uri="{9D8B030D-6E8A-4147-A177-3AD203B41FA5}">
                      <a16:colId xmlns:a16="http://schemas.microsoft.com/office/drawing/2014/main" val="3199759993"/>
                    </a:ext>
                  </a:extLst>
                </a:gridCol>
              </a:tblGrid>
              <a:tr h="282068">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grpSp>
        <p:nvGrpSpPr>
          <p:cNvPr id="14" name="Group 13"/>
          <p:cNvGrpSpPr/>
          <p:nvPr/>
        </p:nvGrpSpPr>
        <p:grpSpPr>
          <a:xfrm>
            <a:off x="1558575" y="5745279"/>
            <a:ext cx="9088525" cy="520792"/>
            <a:chOff x="2460945" y="5614604"/>
            <a:chExt cx="9088525" cy="520792"/>
          </a:xfrm>
        </p:grpSpPr>
        <p:cxnSp>
          <p:nvCxnSpPr>
            <p:cNvPr id="76" name="Straight Connector 75"/>
            <p:cNvCxnSpPr/>
            <p:nvPr/>
          </p:nvCxnSpPr>
          <p:spPr>
            <a:xfrm flipH="1" flipV="1">
              <a:off x="2460945" y="5614604"/>
              <a:ext cx="9088525" cy="5607"/>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sp>
          <p:nvSpPr>
            <p:cNvPr id="130" name="TextBox 129"/>
            <p:cNvSpPr txBox="1"/>
            <p:nvPr/>
          </p:nvSpPr>
          <p:spPr>
            <a:xfrm>
              <a:off x="4560235" y="5750411"/>
              <a:ext cx="672548" cy="369332"/>
            </a:xfrm>
            <a:prstGeom prst="rect">
              <a:avLst/>
            </a:prstGeom>
            <a:noFill/>
          </p:spPr>
          <p:txBody>
            <a:bodyPr wrap="square" rtlCol="0">
              <a:spAutoFit/>
            </a:bodyPr>
            <a:lstStyle/>
            <a:p>
              <a:pPr algn="ctr"/>
              <a:r>
                <a:rPr lang="en-US" dirty="0" smtClean="0"/>
                <a:t>–10</a:t>
              </a:r>
              <a:endParaRPr lang="en-US" dirty="0"/>
            </a:p>
          </p:txBody>
        </p:sp>
        <p:sp>
          <p:nvSpPr>
            <p:cNvPr id="131" name="TextBox 130"/>
            <p:cNvSpPr txBox="1"/>
            <p:nvPr/>
          </p:nvSpPr>
          <p:spPr>
            <a:xfrm>
              <a:off x="8751514" y="5766064"/>
              <a:ext cx="672548" cy="369332"/>
            </a:xfrm>
            <a:prstGeom prst="rect">
              <a:avLst/>
            </a:prstGeom>
            <a:noFill/>
          </p:spPr>
          <p:txBody>
            <a:bodyPr wrap="square" rtlCol="0">
              <a:spAutoFit/>
            </a:bodyPr>
            <a:lstStyle/>
            <a:p>
              <a:pPr algn="ctr"/>
              <a:r>
                <a:rPr lang="en-US" dirty="0" smtClean="0"/>
                <a:t>10</a:t>
              </a:r>
              <a:endParaRPr lang="en-US" dirty="0"/>
            </a:p>
          </p:txBody>
        </p:sp>
        <p:sp>
          <p:nvSpPr>
            <p:cNvPr id="179" name="TextBox 178"/>
            <p:cNvSpPr txBox="1"/>
            <p:nvPr/>
          </p:nvSpPr>
          <p:spPr>
            <a:xfrm>
              <a:off x="3532636" y="5757355"/>
              <a:ext cx="672548" cy="369332"/>
            </a:xfrm>
            <a:prstGeom prst="rect">
              <a:avLst/>
            </a:prstGeom>
            <a:noFill/>
          </p:spPr>
          <p:txBody>
            <a:bodyPr wrap="square" rtlCol="0">
              <a:spAutoFit/>
            </a:bodyPr>
            <a:lstStyle/>
            <a:p>
              <a:pPr algn="ctr"/>
              <a:r>
                <a:rPr lang="en-US" dirty="0" smtClean="0"/>
                <a:t>–15</a:t>
              </a:r>
              <a:endParaRPr lang="en-US" dirty="0"/>
            </a:p>
          </p:txBody>
        </p:sp>
        <p:sp>
          <p:nvSpPr>
            <p:cNvPr id="180" name="TextBox 179"/>
            <p:cNvSpPr txBox="1"/>
            <p:nvPr/>
          </p:nvSpPr>
          <p:spPr>
            <a:xfrm>
              <a:off x="2460945" y="5739051"/>
              <a:ext cx="672548" cy="369332"/>
            </a:xfrm>
            <a:prstGeom prst="rect">
              <a:avLst/>
            </a:prstGeom>
            <a:noFill/>
          </p:spPr>
          <p:txBody>
            <a:bodyPr wrap="square" rtlCol="0">
              <a:spAutoFit/>
            </a:bodyPr>
            <a:lstStyle/>
            <a:p>
              <a:pPr algn="ctr"/>
              <a:r>
                <a:rPr lang="en-US" dirty="0" smtClean="0"/>
                <a:t>–20</a:t>
              </a:r>
              <a:endParaRPr lang="en-US" dirty="0"/>
            </a:p>
          </p:txBody>
        </p:sp>
        <p:sp>
          <p:nvSpPr>
            <p:cNvPr id="181" name="TextBox 180"/>
            <p:cNvSpPr txBox="1"/>
            <p:nvPr/>
          </p:nvSpPr>
          <p:spPr>
            <a:xfrm>
              <a:off x="9800590" y="5757355"/>
              <a:ext cx="672548" cy="369332"/>
            </a:xfrm>
            <a:prstGeom prst="rect">
              <a:avLst/>
            </a:prstGeom>
            <a:noFill/>
          </p:spPr>
          <p:txBody>
            <a:bodyPr wrap="square" rtlCol="0">
              <a:spAutoFit/>
            </a:bodyPr>
            <a:lstStyle/>
            <a:p>
              <a:pPr algn="ctr"/>
              <a:r>
                <a:rPr lang="en-US" dirty="0" smtClean="0"/>
                <a:t>15</a:t>
              </a:r>
              <a:endParaRPr lang="en-US" dirty="0"/>
            </a:p>
          </p:txBody>
        </p:sp>
        <p:sp>
          <p:nvSpPr>
            <p:cNvPr id="182" name="TextBox 181"/>
            <p:cNvSpPr txBox="1"/>
            <p:nvPr/>
          </p:nvSpPr>
          <p:spPr>
            <a:xfrm>
              <a:off x="10848214" y="5747916"/>
              <a:ext cx="672548" cy="369332"/>
            </a:xfrm>
            <a:prstGeom prst="rect">
              <a:avLst/>
            </a:prstGeom>
            <a:noFill/>
          </p:spPr>
          <p:txBody>
            <a:bodyPr wrap="square" rtlCol="0">
              <a:spAutoFit/>
            </a:bodyPr>
            <a:lstStyle/>
            <a:p>
              <a:pPr algn="ctr"/>
              <a:r>
                <a:rPr lang="en-US" dirty="0"/>
                <a:t>2</a:t>
              </a:r>
              <a:r>
                <a:rPr lang="en-US" dirty="0" smtClean="0"/>
                <a:t>0</a:t>
              </a:r>
              <a:endParaRPr lang="en-US" dirty="0"/>
            </a:p>
          </p:txBody>
        </p:sp>
      </p:grpSp>
      <p:sp>
        <p:nvSpPr>
          <p:cNvPr id="5" name="Slide Number Placeholder 4"/>
          <p:cNvSpPr>
            <a:spLocks noGrp="1"/>
          </p:cNvSpPr>
          <p:nvPr>
            <p:ph type="sldNum" sz="quarter" idx="12"/>
          </p:nvPr>
        </p:nvSpPr>
        <p:spPr/>
        <p:txBody>
          <a:bodyPr/>
          <a:lstStyle/>
          <a:p>
            <a:fld id="{DA776C46-10C5-4740-99D6-35440904B56D}" type="slidenum">
              <a:rPr lang="en-US" smtClean="0"/>
              <a:t>5</a:t>
            </a:fld>
            <a:endParaRPr lang="en-US" dirty="0"/>
          </a:p>
        </p:txBody>
      </p:sp>
      <p:grpSp>
        <p:nvGrpSpPr>
          <p:cNvPr id="82" name="SMARTInkShape-Group112"/>
          <p:cNvGrpSpPr/>
          <p:nvPr/>
        </p:nvGrpSpPr>
        <p:grpSpPr>
          <a:xfrm>
            <a:off x="2404533" y="4715933"/>
            <a:ext cx="2921001" cy="397935"/>
            <a:chOff x="2404533" y="4715933"/>
            <a:chExt cx="2921001" cy="397935"/>
          </a:xfrm>
        </p:grpSpPr>
        <p:sp>
          <p:nvSpPr>
            <p:cNvPr id="66" name="SMARTInkShape-549"/>
            <p:cNvSpPr/>
            <p:nvPr/>
          </p:nvSpPr>
          <p:spPr>
            <a:xfrm>
              <a:off x="5122333" y="4919133"/>
              <a:ext cx="203201" cy="16935"/>
            </a:xfrm>
            <a:custGeom>
              <a:avLst/>
              <a:gdLst/>
              <a:ahLst/>
              <a:cxnLst/>
              <a:rect l="0" t="0" r="0" b="0"/>
              <a:pathLst>
                <a:path w="203201" h="16935">
                  <a:moveTo>
                    <a:pt x="0" y="0"/>
                  </a:moveTo>
                  <a:lnTo>
                    <a:pt x="7290" y="0"/>
                  </a:lnTo>
                  <a:lnTo>
                    <a:pt x="14994" y="5819"/>
                  </a:lnTo>
                  <a:lnTo>
                    <a:pt x="22839" y="7682"/>
                  </a:lnTo>
                  <a:lnTo>
                    <a:pt x="61258" y="8453"/>
                  </a:lnTo>
                  <a:lnTo>
                    <a:pt x="100010" y="8466"/>
                  </a:lnTo>
                  <a:lnTo>
                    <a:pt x="142029" y="8467"/>
                  </a:lnTo>
                  <a:lnTo>
                    <a:pt x="179619" y="12961"/>
                  </a:lnTo>
                  <a:lnTo>
                    <a:pt x="203200" y="16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550"/>
            <p:cNvSpPr/>
            <p:nvPr/>
          </p:nvSpPr>
          <p:spPr>
            <a:xfrm>
              <a:off x="5198533" y="4758267"/>
              <a:ext cx="50801" cy="355601"/>
            </a:xfrm>
            <a:custGeom>
              <a:avLst/>
              <a:gdLst/>
              <a:ahLst/>
              <a:cxnLst/>
              <a:rect l="0" t="0" r="0" b="0"/>
              <a:pathLst>
                <a:path w="50801" h="355601">
                  <a:moveTo>
                    <a:pt x="0" y="0"/>
                  </a:moveTo>
                  <a:lnTo>
                    <a:pt x="0" y="40460"/>
                  </a:lnTo>
                  <a:lnTo>
                    <a:pt x="0" y="81768"/>
                  </a:lnTo>
                  <a:lnTo>
                    <a:pt x="941" y="96769"/>
                  </a:lnTo>
                  <a:lnTo>
                    <a:pt x="7944" y="133005"/>
                  </a:lnTo>
                  <a:lnTo>
                    <a:pt x="8446" y="172390"/>
                  </a:lnTo>
                  <a:lnTo>
                    <a:pt x="9406" y="210920"/>
                  </a:lnTo>
                  <a:lnTo>
                    <a:pt x="23874" y="251424"/>
                  </a:lnTo>
                  <a:lnTo>
                    <a:pt x="33934" y="290703"/>
                  </a:lnTo>
                  <a:lnTo>
                    <a:pt x="44268" y="332709"/>
                  </a:lnTo>
                  <a:lnTo>
                    <a:pt x="50800" y="355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551"/>
            <p:cNvSpPr/>
            <p:nvPr/>
          </p:nvSpPr>
          <p:spPr>
            <a:xfrm>
              <a:off x="4978761" y="4902200"/>
              <a:ext cx="177437" cy="169313"/>
            </a:xfrm>
            <a:custGeom>
              <a:avLst/>
              <a:gdLst/>
              <a:ahLst/>
              <a:cxnLst/>
              <a:rect l="0" t="0" r="0" b="0"/>
              <a:pathLst>
                <a:path w="177437" h="169313">
                  <a:moveTo>
                    <a:pt x="118172" y="33867"/>
                  </a:moveTo>
                  <a:lnTo>
                    <a:pt x="118172" y="12891"/>
                  </a:lnTo>
                  <a:lnTo>
                    <a:pt x="117232" y="11416"/>
                  </a:lnTo>
                  <a:lnTo>
                    <a:pt x="115664" y="10432"/>
                  </a:lnTo>
                  <a:lnTo>
                    <a:pt x="110883" y="8855"/>
                  </a:lnTo>
                  <a:lnTo>
                    <a:pt x="110229" y="6131"/>
                  </a:lnTo>
                  <a:lnTo>
                    <a:pt x="110054" y="4087"/>
                  </a:lnTo>
                  <a:lnTo>
                    <a:pt x="108998" y="2724"/>
                  </a:lnTo>
                  <a:lnTo>
                    <a:pt x="102447" y="359"/>
                  </a:lnTo>
                  <a:lnTo>
                    <a:pt x="69013" y="0"/>
                  </a:lnTo>
                  <a:lnTo>
                    <a:pt x="60936" y="5818"/>
                  </a:lnTo>
                  <a:lnTo>
                    <a:pt x="53027" y="7682"/>
                  </a:lnTo>
                  <a:lnTo>
                    <a:pt x="47512" y="8116"/>
                  </a:lnTo>
                  <a:lnTo>
                    <a:pt x="41926" y="10821"/>
                  </a:lnTo>
                  <a:lnTo>
                    <a:pt x="856" y="49583"/>
                  </a:lnTo>
                  <a:lnTo>
                    <a:pt x="0" y="54934"/>
                  </a:lnTo>
                  <a:lnTo>
                    <a:pt x="820" y="56379"/>
                  </a:lnTo>
                  <a:lnTo>
                    <a:pt x="2307" y="57341"/>
                  </a:lnTo>
                  <a:lnTo>
                    <a:pt x="6961" y="58885"/>
                  </a:lnTo>
                  <a:lnTo>
                    <a:pt x="7597" y="61607"/>
                  </a:lnTo>
                  <a:lnTo>
                    <a:pt x="7766" y="63649"/>
                  </a:lnTo>
                  <a:lnTo>
                    <a:pt x="8821" y="65011"/>
                  </a:lnTo>
                  <a:lnTo>
                    <a:pt x="12499" y="66523"/>
                  </a:lnTo>
                  <a:lnTo>
                    <a:pt x="22526" y="68435"/>
                  </a:lnTo>
                  <a:lnTo>
                    <a:pt x="31716" y="73481"/>
                  </a:lnTo>
                  <a:lnTo>
                    <a:pt x="55307" y="76902"/>
                  </a:lnTo>
                  <a:lnTo>
                    <a:pt x="65260" y="81948"/>
                  </a:lnTo>
                  <a:lnTo>
                    <a:pt x="105860" y="93218"/>
                  </a:lnTo>
                  <a:lnTo>
                    <a:pt x="115988" y="98698"/>
                  </a:lnTo>
                  <a:lnTo>
                    <a:pt x="129546" y="101681"/>
                  </a:lnTo>
                  <a:lnTo>
                    <a:pt x="143032" y="108131"/>
                  </a:lnTo>
                  <a:lnTo>
                    <a:pt x="146034" y="108777"/>
                  </a:lnTo>
                  <a:lnTo>
                    <a:pt x="175763" y="125710"/>
                  </a:lnTo>
                  <a:lnTo>
                    <a:pt x="176694" y="128935"/>
                  </a:lnTo>
                  <a:lnTo>
                    <a:pt x="177436" y="150842"/>
                  </a:lnTo>
                  <a:lnTo>
                    <a:pt x="176496" y="151360"/>
                  </a:lnTo>
                  <a:lnTo>
                    <a:pt x="172944" y="151938"/>
                  </a:lnTo>
                  <a:lnTo>
                    <a:pt x="162031" y="159649"/>
                  </a:lnTo>
                  <a:lnTo>
                    <a:pt x="156462" y="165001"/>
                  </a:lnTo>
                  <a:lnTo>
                    <a:pt x="148988" y="167408"/>
                  </a:lnTo>
                  <a:lnTo>
                    <a:pt x="106772" y="169312"/>
                  </a:lnTo>
                  <a:lnTo>
                    <a:pt x="72913" y="168392"/>
                  </a:lnTo>
                  <a:lnTo>
                    <a:pt x="50598" y="158881"/>
                  </a:lnTo>
                  <a:lnTo>
                    <a:pt x="44865" y="155279"/>
                  </a:lnTo>
                  <a:lnTo>
                    <a:pt x="35188" y="152780"/>
                  </a:lnTo>
                  <a:lnTo>
                    <a:pt x="25039"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552"/>
            <p:cNvSpPr/>
            <p:nvPr/>
          </p:nvSpPr>
          <p:spPr>
            <a:xfrm>
              <a:off x="4064032" y="4868333"/>
              <a:ext cx="160833" cy="177801"/>
            </a:xfrm>
            <a:custGeom>
              <a:avLst/>
              <a:gdLst/>
              <a:ahLst/>
              <a:cxnLst/>
              <a:rect l="0" t="0" r="0" b="0"/>
              <a:pathLst>
                <a:path w="160833" h="177801">
                  <a:moveTo>
                    <a:pt x="101568" y="0"/>
                  </a:moveTo>
                  <a:lnTo>
                    <a:pt x="93450" y="0"/>
                  </a:lnTo>
                  <a:lnTo>
                    <a:pt x="69662" y="22500"/>
                  </a:lnTo>
                  <a:lnTo>
                    <a:pt x="61802" y="25481"/>
                  </a:lnTo>
                  <a:lnTo>
                    <a:pt x="53515" y="30965"/>
                  </a:lnTo>
                  <a:lnTo>
                    <a:pt x="45101" y="33948"/>
                  </a:lnTo>
                  <a:lnTo>
                    <a:pt x="39469" y="37980"/>
                  </a:lnTo>
                  <a:lnTo>
                    <a:pt x="36339" y="42907"/>
                  </a:lnTo>
                  <a:lnTo>
                    <a:pt x="35504" y="45538"/>
                  </a:lnTo>
                  <a:lnTo>
                    <a:pt x="34007" y="47292"/>
                  </a:lnTo>
                  <a:lnTo>
                    <a:pt x="29835" y="49241"/>
                  </a:lnTo>
                  <a:lnTo>
                    <a:pt x="19491" y="51433"/>
                  </a:lnTo>
                  <a:lnTo>
                    <a:pt x="7818" y="59967"/>
                  </a:lnTo>
                  <a:lnTo>
                    <a:pt x="75" y="67628"/>
                  </a:lnTo>
                  <a:lnTo>
                    <a:pt x="0" y="72198"/>
                  </a:lnTo>
                  <a:lnTo>
                    <a:pt x="930" y="73532"/>
                  </a:lnTo>
                  <a:lnTo>
                    <a:pt x="2491" y="74421"/>
                  </a:lnTo>
                  <a:lnTo>
                    <a:pt x="7261" y="75849"/>
                  </a:lnTo>
                  <a:lnTo>
                    <a:pt x="20781" y="77072"/>
                  </a:lnTo>
                  <a:lnTo>
                    <a:pt x="31930" y="83481"/>
                  </a:lnTo>
                  <a:lnTo>
                    <a:pt x="70098" y="87162"/>
                  </a:lnTo>
                  <a:lnTo>
                    <a:pt x="86258" y="91955"/>
                  </a:lnTo>
                  <a:lnTo>
                    <a:pt x="107142" y="94006"/>
                  </a:lnTo>
                  <a:lnTo>
                    <a:pt x="118488" y="99821"/>
                  </a:lnTo>
                  <a:lnTo>
                    <a:pt x="121314" y="100414"/>
                  </a:lnTo>
                  <a:lnTo>
                    <a:pt x="138256" y="108786"/>
                  </a:lnTo>
                  <a:lnTo>
                    <a:pt x="146723" y="109687"/>
                  </a:lnTo>
                  <a:lnTo>
                    <a:pt x="148605" y="110755"/>
                  </a:lnTo>
                  <a:lnTo>
                    <a:pt x="149860" y="112407"/>
                  </a:lnTo>
                  <a:lnTo>
                    <a:pt x="152194" y="116751"/>
                  </a:lnTo>
                  <a:lnTo>
                    <a:pt x="160442" y="126545"/>
                  </a:lnTo>
                  <a:lnTo>
                    <a:pt x="160832" y="147973"/>
                  </a:lnTo>
                  <a:lnTo>
                    <a:pt x="159892" y="149449"/>
                  </a:lnTo>
                  <a:lnTo>
                    <a:pt x="158325" y="150432"/>
                  </a:lnTo>
                  <a:lnTo>
                    <a:pt x="156339" y="151089"/>
                  </a:lnTo>
                  <a:lnTo>
                    <a:pt x="155016" y="152466"/>
                  </a:lnTo>
                  <a:lnTo>
                    <a:pt x="153544" y="156506"/>
                  </a:lnTo>
                  <a:lnTo>
                    <a:pt x="152212" y="157960"/>
                  </a:lnTo>
                  <a:lnTo>
                    <a:pt x="135531" y="168474"/>
                  </a:lnTo>
                  <a:lnTo>
                    <a:pt x="94853" y="169330"/>
                  </a:lnTo>
                  <a:lnTo>
                    <a:pt x="54395" y="169334"/>
                  </a:lnTo>
                  <a:lnTo>
                    <a:pt x="48303" y="169334"/>
                  </a:lnTo>
                  <a:lnTo>
                    <a:pt x="42460" y="171842"/>
                  </a:lnTo>
                  <a:lnTo>
                    <a:pt x="33835" y="1778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553"/>
            <p:cNvSpPr/>
            <p:nvPr/>
          </p:nvSpPr>
          <p:spPr>
            <a:xfrm>
              <a:off x="4800600" y="4893733"/>
              <a:ext cx="118534" cy="160868"/>
            </a:xfrm>
            <a:custGeom>
              <a:avLst/>
              <a:gdLst/>
              <a:ahLst/>
              <a:cxnLst/>
              <a:rect l="0" t="0" r="0" b="0"/>
              <a:pathLst>
                <a:path w="118534" h="160868">
                  <a:moveTo>
                    <a:pt x="0" y="59267"/>
                  </a:moveTo>
                  <a:lnTo>
                    <a:pt x="40774" y="59267"/>
                  </a:lnTo>
                  <a:lnTo>
                    <a:pt x="48785" y="53449"/>
                  </a:lnTo>
                  <a:lnTo>
                    <a:pt x="57700" y="51150"/>
                  </a:lnTo>
                  <a:lnTo>
                    <a:pt x="66419" y="43541"/>
                  </a:lnTo>
                  <a:lnTo>
                    <a:pt x="71839" y="42691"/>
                  </a:lnTo>
                  <a:lnTo>
                    <a:pt x="73293" y="41631"/>
                  </a:lnTo>
                  <a:lnTo>
                    <a:pt x="74262" y="39984"/>
                  </a:lnTo>
                  <a:lnTo>
                    <a:pt x="76087" y="34225"/>
                  </a:lnTo>
                  <a:lnTo>
                    <a:pt x="76166" y="29478"/>
                  </a:lnTo>
                  <a:lnTo>
                    <a:pt x="77119" y="28119"/>
                  </a:lnTo>
                  <a:lnTo>
                    <a:pt x="78694" y="27213"/>
                  </a:lnTo>
                  <a:lnTo>
                    <a:pt x="83488" y="25758"/>
                  </a:lnTo>
                  <a:lnTo>
                    <a:pt x="84143" y="23051"/>
                  </a:lnTo>
                  <a:lnTo>
                    <a:pt x="84563" y="18142"/>
                  </a:lnTo>
                  <a:lnTo>
                    <a:pt x="76546" y="8847"/>
                  </a:lnTo>
                  <a:lnTo>
                    <a:pt x="76303" y="4085"/>
                  </a:lnTo>
                  <a:lnTo>
                    <a:pt x="75328" y="2723"/>
                  </a:lnTo>
                  <a:lnTo>
                    <a:pt x="73737" y="1815"/>
                  </a:lnTo>
                  <a:lnTo>
                    <a:pt x="67004" y="538"/>
                  </a:lnTo>
                  <a:lnTo>
                    <a:pt x="36254" y="0"/>
                  </a:lnTo>
                  <a:lnTo>
                    <a:pt x="35458" y="941"/>
                  </a:lnTo>
                  <a:lnTo>
                    <a:pt x="34573" y="4495"/>
                  </a:lnTo>
                  <a:lnTo>
                    <a:pt x="33398" y="5819"/>
                  </a:lnTo>
                  <a:lnTo>
                    <a:pt x="25285" y="9175"/>
                  </a:lnTo>
                  <a:lnTo>
                    <a:pt x="18886" y="14217"/>
                  </a:lnTo>
                  <a:lnTo>
                    <a:pt x="13724" y="15726"/>
                  </a:lnTo>
                  <a:lnTo>
                    <a:pt x="11971" y="17069"/>
                  </a:lnTo>
                  <a:lnTo>
                    <a:pt x="10025" y="21070"/>
                  </a:lnTo>
                  <a:lnTo>
                    <a:pt x="8468" y="62121"/>
                  </a:lnTo>
                  <a:lnTo>
                    <a:pt x="17642" y="98546"/>
                  </a:lnTo>
                  <a:lnTo>
                    <a:pt x="31565" y="118520"/>
                  </a:lnTo>
                  <a:lnTo>
                    <a:pt x="32333" y="121347"/>
                  </a:lnTo>
                  <a:lnTo>
                    <a:pt x="33784" y="123231"/>
                  </a:lnTo>
                  <a:lnTo>
                    <a:pt x="39382" y="126824"/>
                  </a:lnTo>
                  <a:lnTo>
                    <a:pt x="46439" y="138638"/>
                  </a:lnTo>
                  <a:lnTo>
                    <a:pt x="51371" y="141579"/>
                  </a:lnTo>
                  <a:lnTo>
                    <a:pt x="56698" y="143828"/>
                  </a:lnTo>
                  <a:lnTo>
                    <a:pt x="64986" y="149443"/>
                  </a:lnTo>
                  <a:lnTo>
                    <a:pt x="73400" y="152466"/>
                  </a:lnTo>
                  <a:lnTo>
                    <a:pt x="81851" y="157960"/>
                  </a:lnTo>
                  <a:lnTo>
                    <a:pt x="90313" y="160005"/>
                  </a:lnTo>
                  <a:lnTo>
                    <a:pt x="118533" y="1608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554"/>
            <p:cNvSpPr/>
            <p:nvPr/>
          </p:nvSpPr>
          <p:spPr>
            <a:xfrm>
              <a:off x="3742267" y="4792133"/>
              <a:ext cx="1" cy="8468"/>
            </a:xfrm>
            <a:custGeom>
              <a:avLst/>
              <a:gdLst/>
              <a:ahLst/>
              <a:cxnLst/>
              <a:rect l="0" t="0" r="0" b="0"/>
              <a:pathLst>
                <a:path w="1" h="8468">
                  <a:moveTo>
                    <a:pt x="0" y="8467"/>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555"/>
            <p:cNvSpPr/>
            <p:nvPr/>
          </p:nvSpPr>
          <p:spPr>
            <a:xfrm>
              <a:off x="4521200" y="4893733"/>
              <a:ext cx="237057" cy="177801"/>
            </a:xfrm>
            <a:custGeom>
              <a:avLst/>
              <a:gdLst/>
              <a:ahLst/>
              <a:cxnLst/>
              <a:rect l="0" t="0" r="0" b="0"/>
              <a:pathLst>
                <a:path w="237057" h="177801">
                  <a:moveTo>
                    <a:pt x="0" y="16934"/>
                  </a:moveTo>
                  <a:lnTo>
                    <a:pt x="0" y="24223"/>
                  </a:lnTo>
                  <a:lnTo>
                    <a:pt x="941" y="24616"/>
                  </a:lnTo>
                  <a:lnTo>
                    <a:pt x="7289" y="25297"/>
                  </a:lnTo>
                  <a:lnTo>
                    <a:pt x="7944" y="27863"/>
                  </a:lnTo>
                  <a:lnTo>
                    <a:pt x="8463" y="53740"/>
                  </a:lnTo>
                  <a:lnTo>
                    <a:pt x="10974" y="59319"/>
                  </a:lnTo>
                  <a:lnTo>
                    <a:pt x="15756" y="66071"/>
                  </a:lnTo>
                  <a:lnTo>
                    <a:pt x="16927" y="107197"/>
                  </a:lnTo>
                  <a:lnTo>
                    <a:pt x="16931" y="112868"/>
                  </a:lnTo>
                  <a:lnTo>
                    <a:pt x="19441" y="118524"/>
                  </a:lnTo>
                  <a:lnTo>
                    <a:pt x="22752" y="124174"/>
                  </a:lnTo>
                  <a:lnTo>
                    <a:pt x="24877" y="135466"/>
                  </a:lnTo>
                  <a:lnTo>
                    <a:pt x="25051" y="138289"/>
                  </a:lnTo>
                  <a:lnTo>
                    <a:pt x="27755" y="143934"/>
                  </a:lnTo>
                  <a:lnTo>
                    <a:pt x="31150" y="149578"/>
                  </a:lnTo>
                  <a:lnTo>
                    <a:pt x="32659" y="155222"/>
                  </a:lnTo>
                  <a:lnTo>
                    <a:pt x="34002" y="157104"/>
                  </a:lnTo>
                  <a:lnTo>
                    <a:pt x="35839" y="158359"/>
                  </a:lnTo>
                  <a:lnTo>
                    <a:pt x="40387" y="160693"/>
                  </a:lnTo>
                  <a:lnTo>
                    <a:pt x="45545" y="164866"/>
                  </a:lnTo>
                  <a:lnTo>
                    <a:pt x="48465" y="169857"/>
                  </a:lnTo>
                  <a:lnTo>
                    <a:pt x="49243" y="172505"/>
                  </a:lnTo>
                  <a:lnTo>
                    <a:pt x="50703" y="174270"/>
                  </a:lnTo>
                  <a:lnTo>
                    <a:pt x="54833" y="176232"/>
                  </a:lnTo>
                  <a:lnTo>
                    <a:pt x="96335" y="177800"/>
                  </a:lnTo>
                  <a:lnTo>
                    <a:pt x="98090" y="176860"/>
                  </a:lnTo>
                  <a:lnTo>
                    <a:pt x="99260" y="175292"/>
                  </a:lnTo>
                  <a:lnTo>
                    <a:pt x="100040" y="173306"/>
                  </a:lnTo>
                  <a:lnTo>
                    <a:pt x="101501" y="171981"/>
                  </a:lnTo>
                  <a:lnTo>
                    <a:pt x="105632" y="170511"/>
                  </a:lnTo>
                  <a:lnTo>
                    <a:pt x="107111" y="169178"/>
                  </a:lnTo>
                  <a:lnTo>
                    <a:pt x="108753" y="165188"/>
                  </a:lnTo>
                  <a:lnTo>
                    <a:pt x="110132" y="163746"/>
                  </a:lnTo>
                  <a:lnTo>
                    <a:pt x="114172" y="162146"/>
                  </a:lnTo>
                  <a:lnTo>
                    <a:pt x="115626" y="160779"/>
                  </a:lnTo>
                  <a:lnTo>
                    <a:pt x="117241" y="156751"/>
                  </a:lnTo>
                  <a:lnTo>
                    <a:pt x="118531" y="115462"/>
                  </a:lnTo>
                  <a:lnTo>
                    <a:pt x="118533" y="75677"/>
                  </a:lnTo>
                  <a:lnTo>
                    <a:pt x="118533" y="59277"/>
                  </a:lnTo>
                  <a:lnTo>
                    <a:pt x="123028" y="63765"/>
                  </a:lnTo>
                  <a:lnTo>
                    <a:pt x="123411" y="65088"/>
                  </a:lnTo>
                  <a:lnTo>
                    <a:pt x="122726" y="65970"/>
                  </a:lnTo>
                  <a:lnTo>
                    <a:pt x="119362" y="67385"/>
                  </a:lnTo>
                  <a:lnTo>
                    <a:pt x="118697" y="74424"/>
                  </a:lnTo>
                  <a:lnTo>
                    <a:pt x="118606" y="79487"/>
                  </a:lnTo>
                  <a:lnTo>
                    <a:pt x="119523" y="81214"/>
                  </a:lnTo>
                  <a:lnTo>
                    <a:pt x="121074" y="82365"/>
                  </a:lnTo>
                  <a:lnTo>
                    <a:pt x="123049" y="83132"/>
                  </a:lnTo>
                  <a:lnTo>
                    <a:pt x="124366" y="85525"/>
                  </a:lnTo>
                  <a:lnTo>
                    <a:pt x="126846" y="103003"/>
                  </a:lnTo>
                  <a:lnTo>
                    <a:pt x="126897" y="105357"/>
                  </a:lnTo>
                  <a:lnTo>
                    <a:pt x="129463" y="110482"/>
                  </a:lnTo>
                  <a:lnTo>
                    <a:pt x="132798" y="115896"/>
                  </a:lnTo>
                  <a:lnTo>
                    <a:pt x="135617" y="124232"/>
                  </a:lnTo>
                  <a:lnTo>
                    <a:pt x="141051" y="132661"/>
                  </a:lnTo>
                  <a:lnTo>
                    <a:pt x="144020" y="141115"/>
                  </a:lnTo>
                  <a:lnTo>
                    <a:pt x="155606" y="155224"/>
                  </a:lnTo>
                  <a:lnTo>
                    <a:pt x="161037" y="158359"/>
                  </a:lnTo>
                  <a:lnTo>
                    <a:pt x="166587" y="160693"/>
                  </a:lnTo>
                  <a:lnTo>
                    <a:pt x="184231" y="174891"/>
                  </a:lnTo>
                  <a:lnTo>
                    <a:pt x="192144" y="176938"/>
                  </a:lnTo>
                  <a:lnTo>
                    <a:pt x="217636" y="177790"/>
                  </a:lnTo>
                  <a:lnTo>
                    <a:pt x="228610" y="170118"/>
                  </a:lnTo>
                  <a:lnTo>
                    <a:pt x="232682" y="169682"/>
                  </a:lnTo>
                  <a:lnTo>
                    <a:pt x="234143" y="168626"/>
                  </a:lnTo>
                  <a:lnTo>
                    <a:pt x="235117" y="166979"/>
                  </a:lnTo>
                  <a:lnTo>
                    <a:pt x="236489" y="160171"/>
                  </a:lnTo>
                  <a:lnTo>
                    <a:pt x="237056" y="132632"/>
                  </a:lnTo>
                  <a:lnTo>
                    <a:pt x="234554" y="126995"/>
                  </a:lnTo>
                  <a:lnTo>
                    <a:pt x="231246" y="121354"/>
                  </a:lnTo>
                  <a:lnTo>
                    <a:pt x="228443" y="112890"/>
                  </a:lnTo>
                  <a:lnTo>
                    <a:pt x="223014" y="103483"/>
                  </a:lnTo>
                  <a:lnTo>
                    <a:pt x="220046" y="90138"/>
                  </a:lnTo>
                  <a:lnTo>
                    <a:pt x="200264" y="57725"/>
                  </a:lnTo>
                  <a:lnTo>
                    <a:pt x="190007" y="45409"/>
                  </a:lnTo>
                  <a:lnTo>
                    <a:pt x="184497" y="33918"/>
                  </a:lnTo>
                  <a:lnTo>
                    <a:pt x="172863" y="19762"/>
                  </a:lnTo>
                  <a:lnTo>
                    <a:pt x="170902" y="14114"/>
                  </a:lnTo>
                  <a:lnTo>
                    <a:pt x="169439" y="12231"/>
                  </a:lnTo>
                  <a:lnTo>
                    <a:pt x="163824" y="8642"/>
                  </a:lnTo>
                  <a:lnTo>
                    <a:pt x="1608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556"/>
            <p:cNvSpPr/>
            <p:nvPr/>
          </p:nvSpPr>
          <p:spPr>
            <a:xfrm>
              <a:off x="3488267" y="4868333"/>
              <a:ext cx="203201" cy="127001"/>
            </a:xfrm>
            <a:custGeom>
              <a:avLst/>
              <a:gdLst/>
              <a:ahLst/>
              <a:cxnLst/>
              <a:rect l="0" t="0" r="0" b="0"/>
              <a:pathLst>
                <a:path w="203201" h="127001">
                  <a:moveTo>
                    <a:pt x="8466" y="8467"/>
                  </a:moveTo>
                  <a:lnTo>
                    <a:pt x="8466" y="3973"/>
                  </a:lnTo>
                  <a:lnTo>
                    <a:pt x="7525" y="2649"/>
                  </a:lnTo>
                  <a:lnTo>
                    <a:pt x="5958" y="1765"/>
                  </a:lnTo>
                  <a:lnTo>
                    <a:pt x="3" y="1"/>
                  </a:lnTo>
                  <a:lnTo>
                    <a:pt x="0" y="0"/>
                  </a:lnTo>
                  <a:lnTo>
                    <a:pt x="0" y="4495"/>
                  </a:lnTo>
                  <a:lnTo>
                    <a:pt x="941" y="5819"/>
                  </a:lnTo>
                  <a:lnTo>
                    <a:pt x="2508" y="6701"/>
                  </a:lnTo>
                  <a:lnTo>
                    <a:pt x="4495" y="7290"/>
                  </a:lnTo>
                  <a:lnTo>
                    <a:pt x="5819" y="8623"/>
                  </a:lnTo>
                  <a:lnTo>
                    <a:pt x="7289" y="12614"/>
                  </a:lnTo>
                  <a:lnTo>
                    <a:pt x="8466" y="53727"/>
                  </a:lnTo>
                  <a:lnTo>
                    <a:pt x="10975" y="59314"/>
                  </a:lnTo>
                  <a:lnTo>
                    <a:pt x="14285" y="64932"/>
                  </a:lnTo>
                  <a:lnTo>
                    <a:pt x="16410" y="76204"/>
                  </a:lnTo>
                  <a:lnTo>
                    <a:pt x="16933" y="116496"/>
                  </a:lnTo>
                  <a:lnTo>
                    <a:pt x="16933" y="126960"/>
                  </a:lnTo>
                  <a:lnTo>
                    <a:pt x="25296" y="127000"/>
                  </a:lnTo>
                  <a:lnTo>
                    <a:pt x="25390" y="115216"/>
                  </a:lnTo>
                  <a:lnTo>
                    <a:pt x="24453" y="113501"/>
                  </a:lnTo>
                  <a:lnTo>
                    <a:pt x="22887" y="112356"/>
                  </a:lnTo>
                  <a:lnTo>
                    <a:pt x="20902" y="111594"/>
                  </a:lnTo>
                  <a:lnTo>
                    <a:pt x="19579" y="109203"/>
                  </a:lnTo>
                  <a:lnTo>
                    <a:pt x="17088" y="85029"/>
                  </a:lnTo>
                  <a:lnTo>
                    <a:pt x="16936" y="56451"/>
                  </a:lnTo>
                  <a:lnTo>
                    <a:pt x="19443" y="50804"/>
                  </a:lnTo>
                  <a:lnTo>
                    <a:pt x="22752" y="45157"/>
                  </a:lnTo>
                  <a:lnTo>
                    <a:pt x="24877" y="33867"/>
                  </a:lnTo>
                  <a:lnTo>
                    <a:pt x="25296" y="27072"/>
                  </a:lnTo>
                  <a:lnTo>
                    <a:pt x="31198" y="18971"/>
                  </a:lnTo>
                  <a:lnTo>
                    <a:pt x="33857" y="8506"/>
                  </a:lnTo>
                  <a:lnTo>
                    <a:pt x="49520" y="8467"/>
                  </a:lnTo>
                  <a:lnTo>
                    <a:pt x="49946" y="9408"/>
                  </a:lnTo>
                  <a:lnTo>
                    <a:pt x="50420" y="12961"/>
                  </a:lnTo>
                  <a:lnTo>
                    <a:pt x="51488" y="14285"/>
                  </a:lnTo>
                  <a:lnTo>
                    <a:pt x="55182" y="15756"/>
                  </a:lnTo>
                  <a:lnTo>
                    <a:pt x="56543" y="17090"/>
                  </a:lnTo>
                  <a:lnTo>
                    <a:pt x="58056" y="21080"/>
                  </a:lnTo>
                  <a:lnTo>
                    <a:pt x="59968" y="31306"/>
                  </a:lnTo>
                  <a:lnTo>
                    <a:pt x="65014" y="39589"/>
                  </a:lnTo>
                  <a:lnTo>
                    <a:pt x="67375" y="49139"/>
                  </a:lnTo>
                  <a:lnTo>
                    <a:pt x="73481" y="57231"/>
                  </a:lnTo>
                  <a:lnTo>
                    <a:pt x="76335" y="65144"/>
                  </a:lnTo>
                  <a:lnTo>
                    <a:pt x="81780" y="73447"/>
                  </a:lnTo>
                  <a:lnTo>
                    <a:pt x="83811" y="81865"/>
                  </a:lnTo>
                  <a:lnTo>
                    <a:pt x="84633" y="97133"/>
                  </a:lnTo>
                  <a:lnTo>
                    <a:pt x="87160" y="102124"/>
                  </a:lnTo>
                  <a:lnTo>
                    <a:pt x="93130" y="110063"/>
                  </a:lnTo>
                  <a:lnTo>
                    <a:pt x="93132" y="110065"/>
                  </a:lnTo>
                  <a:lnTo>
                    <a:pt x="93133" y="110067"/>
                  </a:lnTo>
                  <a:lnTo>
                    <a:pt x="93133" y="86296"/>
                  </a:lnTo>
                  <a:lnTo>
                    <a:pt x="103585" y="59634"/>
                  </a:lnTo>
                  <a:lnTo>
                    <a:pt x="108786" y="52546"/>
                  </a:lnTo>
                  <a:lnTo>
                    <a:pt x="110754" y="44385"/>
                  </a:lnTo>
                  <a:lnTo>
                    <a:pt x="115810" y="36461"/>
                  </a:lnTo>
                  <a:lnTo>
                    <a:pt x="117323" y="30943"/>
                  </a:lnTo>
                  <a:lnTo>
                    <a:pt x="118667" y="29096"/>
                  </a:lnTo>
                  <a:lnTo>
                    <a:pt x="120504" y="27863"/>
                  </a:lnTo>
                  <a:lnTo>
                    <a:pt x="122669" y="27043"/>
                  </a:lnTo>
                  <a:lnTo>
                    <a:pt x="124113" y="25555"/>
                  </a:lnTo>
                  <a:lnTo>
                    <a:pt x="127687" y="16874"/>
                  </a:lnTo>
                  <a:lnTo>
                    <a:pt x="135108" y="8850"/>
                  </a:lnTo>
                  <a:lnTo>
                    <a:pt x="156514" y="8467"/>
                  </a:lnTo>
                  <a:lnTo>
                    <a:pt x="157965" y="9408"/>
                  </a:lnTo>
                  <a:lnTo>
                    <a:pt x="158932" y="10975"/>
                  </a:lnTo>
                  <a:lnTo>
                    <a:pt x="160484" y="15756"/>
                  </a:lnTo>
                  <a:lnTo>
                    <a:pt x="166610" y="23460"/>
                  </a:lnTo>
                  <a:lnTo>
                    <a:pt x="168974" y="32311"/>
                  </a:lnTo>
                  <a:lnTo>
                    <a:pt x="169330" y="62121"/>
                  </a:lnTo>
                  <a:lnTo>
                    <a:pt x="171840" y="67748"/>
                  </a:lnTo>
                  <a:lnTo>
                    <a:pt x="175151" y="73384"/>
                  </a:lnTo>
                  <a:lnTo>
                    <a:pt x="177276" y="84668"/>
                  </a:lnTo>
                  <a:lnTo>
                    <a:pt x="177451" y="87490"/>
                  </a:lnTo>
                  <a:lnTo>
                    <a:pt x="178508" y="89372"/>
                  </a:lnTo>
                  <a:lnTo>
                    <a:pt x="180153" y="90625"/>
                  </a:lnTo>
                  <a:lnTo>
                    <a:pt x="182191" y="91462"/>
                  </a:lnTo>
                  <a:lnTo>
                    <a:pt x="183550" y="92960"/>
                  </a:lnTo>
                  <a:lnTo>
                    <a:pt x="185059" y="97133"/>
                  </a:lnTo>
                  <a:lnTo>
                    <a:pt x="186160" y="108498"/>
                  </a:lnTo>
                  <a:lnTo>
                    <a:pt x="203200" y="127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557"/>
            <p:cNvSpPr/>
            <p:nvPr/>
          </p:nvSpPr>
          <p:spPr>
            <a:xfrm>
              <a:off x="3835400" y="4715933"/>
              <a:ext cx="25401" cy="321735"/>
            </a:xfrm>
            <a:custGeom>
              <a:avLst/>
              <a:gdLst/>
              <a:ahLst/>
              <a:cxnLst/>
              <a:rect l="0" t="0" r="0" b="0"/>
              <a:pathLst>
                <a:path w="25401" h="321735">
                  <a:moveTo>
                    <a:pt x="0" y="0"/>
                  </a:moveTo>
                  <a:lnTo>
                    <a:pt x="0" y="40476"/>
                  </a:lnTo>
                  <a:lnTo>
                    <a:pt x="0" y="79906"/>
                  </a:lnTo>
                  <a:lnTo>
                    <a:pt x="941" y="122164"/>
                  </a:lnTo>
                  <a:lnTo>
                    <a:pt x="7682" y="155294"/>
                  </a:lnTo>
                  <a:lnTo>
                    <a:pt x="9339" y="189096"/>
                  </a:lnTo>
                  <a:lnTo>
                    <a:pt x="16143" y="222956"/>
                  </a:lnTo>
                  <a:lnTo>
                    <a:pt x="16887" y="262467"/>
                  </a:lnTo>
                  <a:lnTo>
                    <a:pt x="17854" y="272815"/>
                  </a:lnTo>
                  <a:lnTo>
                    <a:pt x="23631" y="289633"/>
                  </a:lnTo>
                  <a:lnTo>
                    <a:pt x="25400" y="321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558"/>
            <p:cNvSpPr/>
            <p:nvPr/>
          </p:nvSpPr>
          <p:spPr>
            <a:xfrm>
              <a:off x="3750733" y="4910667"/>
              <a:ext cx="25401" cy="101601"/>
            </a:xfrm>
            <a:custGeom>
              <a:avLst/>
              <a:gdLst/>
              <a:ahLst/>
              <a:cxnLst/>
              <a:rect l="0" t="0" r="0" b="0"/>
              <a:pathLst>
                <a:path w="25401" h="101601">
                  <a:moveTo>
                    <a:pt x="8467" y="0"/>
                  </a:moveTo>
                  <a:lnTo>
                    <a:pt x="31" y="0"/>
                  </a:lnTo>
                  <a:lnTo>
                    <a:pt x="0" y="42167"/>
                  </a:lnTo>
                  <a:lnTo>
                    <a:pt x="0" y="46335"/>
                  </a:lnTo>
                  <a:lnTo>
                    <a:pt x="2509" y="51326"/>
                  </a:lnTo>
                  <a:lnTo>
                    <a:pt x="5819" y="56678"/>
                  </a:lnTo>
                  <a:lnTo>
                    <a:pt x="7944" y="67781"/>
                  </a:lnTo>
                  <a:lnTo>
                    <a:pt x="8458" y="88666"/>
                  </a:lnTo>
                  <a:lnTo>
                    <a:pt x="9401" y="90155"/>
                  </a:lnTo>
                  <a:lnTo>
                    <a:pt x="10971" y="91147"/>
                  </a:lnTo>
                  <a:lnTo>
                    <a:pt x="12959" y="91810"/>
                  </a:lnTo>
                  <a:lnTo>
                    <a:pt x="25400" y="101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559"/>
            <p:cNvSpPr/>
            <p:nvPr/>
          </p:nvSpPr>
          <p:spPr>
            <a:xfrm>
              <a:off x="3912777" y="4868437"/>
              <a:ext cx="159691" cy="152295"/>
            </a:xfrm>
            <a:custGeom>
              <a:avLst/>
              <a:gdLst/>
              <a:ahLst/>
              <a:cxnLst/>
              <a:rect l="0" t="0" r="0" b="0"/>
              <a:pathLst>
                <a:path w="159691" h="152295">
                  <a:moveTo>
                    <a:pt x="7290" y="76096"/>
                  </a:moveTo>
                  <a:lnTo>
                    <a:pt x="0" y="76096"/>
                  </a:lnTo>
                  <a:lnTo>
                    <a:pt x="6972" y="84214"/>
                  </a:lnTo>
                  <a:lnTo>
                    <a:pt x="31155" y="84563"/>
                  </a:lnTo>
                  <a:lnTo>
                    <a:pt x="39845" y="77274"/>
                  </a:lnTo>
                  <a:lnTo>
                    <a:pt x="45262" y="76446"/>
                  </a:lnTo>
                  <a:lnTo>
                    <a:pt x="46716" y="75388"/>
                  </a:lnTo>
                  <a:lnTo>
                    <a:pt x="47685" y="73743"/>
                  </a:lnTo>
                  <a:lnTo>
                    <a:pt x="48331" y="71705"/>
                  </a:lnTo>
                  <a:lnTo>
                    <a:pt x="49702" y="70346"/>
                  </a:lnTo>
                  <a:lnTo>
                    <a:pt x="53735" y="68837"/>
                  </a:lnTo>
                  <a:lnTo>
                    <a:pt x="55187" y="67494"/>
                  </a:lnTo>
                  <a:lnTo>
                    <a:pt x="56800" y="63493"/>
                  </a:lnTo>
                  <a:lnTo>
                    <a:pt x="58171" y="62051"/>
                  </a:lnTo>
                  <a:lnTo>
                    <a:pt x="62202" y="60445"/>
                  </a:lnTo>
                  <a:lnTo>
                    <a:pt x="63653" y="59078"/>
                  </a:lnTo>
                  <a:lnTo>
                    <a:pt x="65266" y="55049"/>
                  </a:lnTo>
                  <a:lnTo>
                    <a:pt x="66637" y="53598"/>
                  </a:lnTo>
                  <a:lnTo>
                    <a:pt x="70669" y="51986"/>
                  </a:lnTo>
                  <a:lnTo>
                    <a:pt x="72120" y="50616"/>
                  </a:lnTo>
                  <a:lnTo>
                    <a:pt x="73733" y="46584"/>
                  </a:lnTo>
                  <a:lnTo>
                    <a:pt x="75020" y="21191"/>
                  </a:lnTo>
                  <a:lnTo>
                    <a:pt x="74081" y="19737"/>
                  </a:lnTo>
                  <a:lnTo>
                    <a:pt x="72513" y="18767"/>
                  </a:lnTo>
                  <a:lnTo>
                    <a:pt x="70528" y="18122"/>
                  </a:lnTo>
                  <a:lnTo>
                    <a:pt x="69204" y="16751"/>
                  </a:lnTo>
                  <a:lnTo>
                    <a:pt x="66660" y="8746"/>
                  </a:lnTo>
                  <a:lnTo>
                    <a:pt x="59276" y="8396"/>
                  </a:lnTo>
                  <a:lnTo>
                    <a:pt x="49735" y="0"/>
                  </a:lnTo>
                  <a:lnTo>
                    <a:pt x="42343" y="7195"/>
                  </a:lnTo>
                  <a:lnTo>
                    <a:pt x="37013" y="8016"/>
                  </a:lnTo>
                  <a:lnTo>
                    <a:pt x="35572" y="9072"/>
                  </a:lnTo>
                  <a:lnTo>
                    <a:pt x="34612" y="10718"/>
                  </a:lnTo>
                  <a:lnTo>
                    <a:pt x="33259" y="17527"/>
                  </a:lnTo>
                  <a:lnTo>
                    <a:pt x="33069" y="20117"/>
                  </a:lnTo>
                  <a:lnTo>
                    <a:pt x="32002" y="21843"/>
                  </a:lnTo>
                  <a:lnTo>
                    <a:pt x="30350" y="22995"/>
                  </a:lnTo>
                  <a:lnTo>
                    <a:pt x="28308" y="23762"/>
                  </a:lnTo>
                  <a:lnTo>
                    <a:pt x="26946" y="25214"/>
                  </a:lnTo>
                  <a:lnTo>
                    <a:pt x="25433" y="29337"/>
                  </a:lnTo>
                  <a:lnTo>
                    <a:pt x="23353" y="47945"/>
                  </a:lnTo>
                  <a:lnTo>
                    <a:pt x="17536" y="59177"/>
                  </a:lnTo>
                  <a:lnTo>
                    <a:pt x="15758" y="98907"/>
                  </a:lnTo>
                  <a:lnTo>
                    <a:pt x="15757" y="104422"/>
                  </a:lnTo>
                  <a:lnTo>
                    <a:pt x="16697" y="106269"/>
                  </a:lnTo>
                  <a:lnTo>
                    <a:pt x="18265" y="107500"/>
                  </a:lnTo>
                  <a:lnTo>
                    <a:pt x="20251" y="108321"/>
                  </a:lnTo>
                  <a:lnTo>
                    <a:pt x="21575" y="109809"/>
                  </a:lnTo>
                  <a:lnTo>
                    <a:pt x="26209" y="118957"/>
                  </a:lnTo>
                  <a:lnTo>
                    <a:pt x="35904" y="129823"/>
                  </a:lnTo>
                  <a:lnTo>
                    <a:pt x="41330" y="132901"/>
                  </a:lnTo>
                  <a:lnTo>
                    <a:pt x="46879" y="135210"/>
                  </a:lnTo>
                  <a:lnTo>
                    <a:pt x="55290" y="140857"/>
                  </a:lnTo>
                  <a:lnTo>
                    <a:pt x="64681" y="142949"/>
                  </a:lnTo>
                  <a:lnTo>
                    <a:pt x="78022" y="144511"/>
                  </a:lnTo>
                  <a:lnTo>
                    <a:pt x="94430" y="151085"/>
                  </a:lnTo>
                  <a:lnTo>
                    <a:pt x="135932" y="152287"/>
                  </a:lnTo>
                  <a:lnTo>
                    <a:pt x="145229" y="152294"/>
                  </a:lnTo>
                  <a:lnTo>
                    <a:pt x="151068" y="149787"/>
                  </a:lnTo>
                  <a:lnTo>
                    <a:pt x="159690" y="1438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560"/>
            <p:cNvSpPr/>
            <p:nvPr/>
          </p:nvSpPr>
          <p:spPr>
            <a:xfrm>
              <a:off x="2904067" y="4978400"/>
              <a:ext cx="16934" cy="33858"/>
            </a:xfrm>
            <a:custGeom>
              <a:avLst/>
              <a:gdLst/>
              <a:ahLst/>
              <a:cxnLst/>
              <a:rect l="0" t="0" r="0" b="0"/>
              <a:pathLst>
                <a:path w="16934" h="33858">
                  <a:moveTo>
                    <a:pt x="0" y="8467"/>
                  </a:moveTo>
                  <a:lnTo>
                    <a:pt x="0" y="0"/>
                  </a:lnTo>
                  <a:lnTo>
                    <a:pt x="0" y="33857"/>
                  </a:lnTo>
                  <a:lnTo>
                    <a:pt x="0" y="25400"/>
                  </a:lnTo>
                  <a:lnTo>
                    <a:pt x="16933" y="25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561"/>
            <p:cNvSpPr/>
            <p:nvPr/>
          </p:nvSpPr>
          <p:spPr>
            <a:xfrm>
              <a:off x="3014133" y="4749800"/>
              <a:ext cx="160827" cy="237068"/>
            </a:xfrm>
            <a:custGeom>
              <a:avLst/>
              <a:gdLst/>
              <a:ahLst/>
              <a:cxnLst/>
              <a:rect l="0" t="0" r="0" b="0"/>
              <a:pathLst>
                <a:path w="160827" h="237068">
                  <a:moveTo>
                    <a:pt x="8467" y="8467"/>
                  </a:moveTo>
                  <a:lnTo>
                    <a:pt x="31" y="8467"/>
                  </a:lnTo>
                  <a:lnTo>
                    <a:pt x="7293" y="8467"/>
                  </a:lnTo>
                  <a:lnTo>
                    <a:pt x="7684" y="7526"/>
                  </a:lnTo>
                  <a:lnTo>
                    <a:pt x="8119" y="3972"/>
                  </a:lnTo>
                  <a:lnTo>
                    <a:pt x="9176" y="2648"/>
                  </a:lnTo>
                  <a:lnTo>
                    <a:pt x="15726" y="349"/>
                  </a:lnTo>
                  <a:lnTo>
                    <a:pt x="56451" y="0"/>
                  </a:lnTo>
                  <a:lnTo>
                    <a:pt x="94779" y="0"/>
                  </a:lnTo>
                  <a:lnTo>
                    <a:pt x="101077" y="2508"/>
                  </a:lnTo>
                  <a:lnTo>
                    <a:pt x="107012" y="5818"/>
                  </a:lnTo>
                  <a:lnTo>
                    <a:pt x="118488" y="7944"/>
                  </a:lnTo>
                  <a:lnTo>
                    <a:pt x="121325" y="8117"/>
                  </a:lnTo>
                  <a:lnTo>
                    <a:pt x="123217" y="9175"/>
                  </a:lnTo>
                  <a:lnTo>
                    <a:pt x="124478" y="10821"/>
                  </a:lnTo>
                  <a:lnTo>
                    <a:pt x="126820" y="15157"/>
                  </a:lnTo>
                  <a:lnTo>
                    <a:pt x="130997" y="20220"/>
                  </a:lnTo>
                  <a:lnTo>
                    <a:pt x="135989" y="23098"/>
                  </a:lnTo>
                  <a:lnTo>
                    <a:pt x="138637" y="23865"/>
                  </a:lnTo>
                  <a:lnTo>
                    <a:pt x="140403" y="25317"/>
                  </a:lnTo>
                  <a:lnTo>
                    <a:pt x="142364" y="29440"/>
                  </a:lnTo>
                  <a:lnTo>
                    <a:pt x="143922" y="49487"/>
                  </a:lnTo>
                  <a:lnTo>
                    <a:pt x="138113" y="57300"/>
                  </a:lnTo>
                  <a:lnTo>
                    <a:pt x="135310" y="65165"/>
                  </a:lnTo>
                  <a:lnTo>
                    <a:pt x="123786" y="79054"/>
                  </a:lnTo>
                  <a:lnTo>
                    <a:pt x="118359" y="82173"/>
                  </a:lnTo>
                  <a:lnTo>
                    <a:pt x="112812" y="84499"/>
                  </a:lnTo>
                  <a:lnTo>
                    <a:pt x="74213" y="110113"/>
                  </a:lnTo>
                  <a:lnTo>
                    <a:pt x="61187" y="116038"/>
                  </a:lnTo>
                  <a:lnTo>
                    <a:pt x="54476" y="118365"/>
                  </a:lnTo>
                  <a:lnTo>
                    <a:pt x="45409" y="124023"/>
                  </a:lnTo>
                  <a:lnTo>
                    <a:pt x="36764" y="127059"/>
                  </a:lnTo>
                  <a:lnTo>
                    <a:pt x="28245" y="132557"/>
                  </a:lnTo>
                  <a:lnTo>
                    <a:pt x="22588" y="134173"/>
                  </a:lnTo>
                  <a:lnTo>
                    <a:pt x="20703" y="135545"/>
                  </a:lnTo>
                  <a:lnTo>
                    <a:pt x="19447" y="137401"/>
                  </a:lnTo>
                  <a:lnTo>
                    <a:pt x="18609" y="139578"/>
                  </a:lnTo>
                  <a:lnTo>
                    <a:pt x="17110" y="141029"/>
                  </a:lnTo>
                  <a:lnTo>
                    <a:pt x="8477" y="143931"/>
                  </a:lnTo>
                  <a:lnTo>
                    <a:pt x="46343" y="143933"/>
                  </a:lnTo>
                  <a:lnTo>
                    <a:pt x="51328" y="146442"/>
                  </a:lnTo>
                  <a:lnTo>
                    <a:pt x="56679" y="149752"/>
                  </a:lnTo>
                  <a:lnTo>
                    <a:pt x="67780" y="151877"/>
                  </a:lnTo>
                  <a:lnTo>
                    <a:pt x="95956" y="152392"/>
                  </a:lnTo>
                  <a:lnTo>
                    <a:pt x="101601" y="154904"/>
                  </a:lnTo>
                  <a:lnTo>
                    <a:pt x="115711" y="165900"/>
                  </a:lnTo>
                  <a:lnTo>
                    <a:pt x="124178" y="168316"/>
                  </a:lnTo>
                  <a:lnTo>
                    <a:pt x="129823" y="168881"/>
                  </a:lnTo>
                  <a:lnTo>
                    <a:pt x="135467" y="171641"/>
                  </a:lnTo>
                  <a:lnTo>
                    <a:pt x="159298" y="193176"/>
                  </a:lnTo>
                  <a:lnTo>
                    <a:pt x="160170" y="196550"/>
                  </a:lnTo>
                  <a:lnTo>
                    <a:pt x="160826" y="210100"/>
                  </a:lnTo>
                  <a:lnTo>
                    <a:pt x="153574" y="218819"/>
                  </a:lnTo>
                  <a:lnTo>
                    <a:pt x="152748" y="224239"/>
                  </a:lnTo>
                  <a:lnTo>
                    <a:pt x="151692" y="225693"/>
                  </a:lnTo>
                  <a:lnTo>
                    <a:pt x="150047" y="226662"/>
                  </a:lnTo>
                  <a:lnTo>
                    <a:pt x="144769" y="227738"/>
                  </a:lnTo>
                  <a:lnTo>
                    <a:pt x="136152" y="228217"/>
                  </a:lnTo>
                  <a:lnTo>
                    <a:pt x="133101" y="229286"/>
                  </a:lnTo>
                  <a:lnTo>
                    <a:pt x="131067" y="230939"/>
                  </a:lnTo>
                  <a:lnTo>
                    <a:pt x="129712" y="232982"/>
                  </a:lnTo>
                  <a:lnTo>
                    <a:pt x="123188" y="235252"/>
                  </a:lnTo>
                  <a:lnTo>
                    <a:pt x="85897" y="237035"/>
                  </a:lnTo>
                  <a:lnTo>
                    <a:pt x="43938" y="237066"/>
                  </a:lnTo>
                  <a:lnTo>
                    <a:pt x="22966" y="237067"/>
                  </a:lnTo>
                  <a:lnTo>
                    <a:pt x="17106" y="234558"/>
                  </a:lnTo>
                  <a:lnTo>
                    <a:pt x="11366" y="231248"/>
                  </a:lnTo>
                  <a:lnTo>
                    <a:pt x="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562"/>
            <p:cNvSpPr/>
            <p:nvPr/>
          </p:nvSpPr>
          <p:spPr>
            <a:xfrm>
              <a:off x="2650067" y="4758267"/>
              <a:ext cx="177801" cy="254000"/>
            </a:xfrm>
            <a:custGeom>
              <a:avLst/>
              <a:gdLst/>
              <a:ahLst/>
              <a:cxnLst/>
              <a:rect l="0" t="0" r="0" b="0"/>
              <a:pathLst>
                <a:path w="177801" h="254000">
                  <a:moveTo>
                    <a:pt x="0" y="59266"/>
                  </a:moveTo>
                  <a:lnTo>
                    <a:pt x="0" y="34247"/>
                  </a:lnTo>
                  <a:lnTo>
                    <a:pt x="29506" y="4361"/>
                  </a:lnTo>
                  <a:lnTo>
                    <a:pt x="34437" y="1937"/>
                  </a:lnTo>
                  <a:lnTo>
                    <a:pt x="46366" y="113"/>
                  </a:lnTo>
                  <a:lnTo>
                    <a:pt x="87847" y="0"/>
                  </a:lnTo>
                  <a:lnTo>
                    <a:pt x="89609" y="940"/>
                  </a:lnTo>
                  <a:lnTo>
                    <a:pt x="90783" y="2508"/>
                  </a:lnTo>
                  <a:lnTo>
                    <a:pt x="92669" y="7289"/>
                  </a:lnTo>
                  <a:lnTo>
                    <a:pt x="97490" y="12612"/>
                  </a:lnTo>
                  <a:lnTo>
                    <a:pt x="102282" y="15013"/>
                  </a:lnTo>
                  <a:lnTo>
                    <a:pt x="104877" y="15653"/>
                  </a:lnTo>
                  <a:lnTo>
                    <a:pt x="106607" y="17961"/>
                  </a:lnTo>
                  <a:lnTo>
                    <a:pt x="109982" y="28317"/>
                  </a:lnTo>
                  <a:lnTo>
                    <a:pt x="111892" y="30167"/>
                  </a:lnTo>
                  <a:lnTo>
                    <a:pt x="114106" y="31400"/>
                  </a:lnTo>
                  <a:lnTo>
                    <a:pt x="115581" y="33163"/>
                  </a:lnTo>
                  <a:lnTo>
                    <a:pt x="117221" y="37631"/>
                  </a:lnTo>
                  <a:lnTo>
                    <a:pt x="119214" y="48164"/>
                  </a:lnTo>
                  <a:lnTo>
                    <a:pt x="124275" y="56499"/>
                  </a:lnTo>
                  <a:lnTo>
                    <a:pt x="126461" y="67744"/>
                  </a:lnTo>
                  <a:lnTo>
                    <a:pt x="126994" y="107953"/>
                  </a:lnTo>
                  <a:lnTo>
                    <a:pt x="126057" y="121461"/>
                  </a:lnTo>
                  <a:lnTo>
                    <a:pt x="116547" y="143774"/>
                  </a:lnTo>
                  <a:lnTo>
                    <a:pt x="112947" y="149507"/>
                  </a:lnTo>
                  <a:lnTo>
                    <a:pt x="103560" y="172324"/>
                  </a:lnTo>
                  <a:lnTo>
                    <a:pt x="96640" y="182658"/>
                  </a:lnTo>
                  <a:lnTo>
                    <a:pt x="91317" y="194578"/>
                  </a:lnTo>
                  <a:lnTo>
                    <a:pt x="85741" y="200308"/>
                  </a:lnTo>
                  <a:lnTo>
                    <a:pt x="44033" y="235394"/>
                  </a:lnTo>
                  <a:lnTo>
                    <a:pt x="38342" y="241065"/>
                  </a:lnTo>
                  <a:lnTo>
                    <a:pt x="33347" y="243547"/>
                  </a:lnTo>
                  <a:lnTo>
                    <a:pt x="30698" y="244209"/>
                  </a:lnTo>
                  <a:lnTo>
                    <a:pt x="28932" y="245592"/>
                  </a:lnTo>
                  <a:lnTo>
                    <a:pt x="25418" y="253949"/>
                  </a:lnTo>
                  <a:lnTo>
                    <a:pt x="25400" y="253999"/>
                  </a:lnTo>
                  <a:lnTo>
                    <a:pt x="32689" y="246710"/>
                  </a:lnTo>
                  <a:lnTo>
                    <a:pt x="40393" y="244825"/>
                  </a:lnTo>
                  <a:lnTo>
                    <a:pt x="48239" y="239783"/>
                  </a:lnTo>
                  <a:lnTo>
                    <a:pt x="59318" y="237603"/>
                  </a:lnTo>
                  <a:lnTo>
                    <a:pt x="62123" y="237424"/>
                  </a:lnTo>
                  <a:lnTo>
                    <a:pt x="67748" y="234717"/>
                  </a:lnTo>
                  <a:lnTo>
                    <a:pt x="73384" y="231318"/>
                  </a:lnTo>
                  <a:lnTo>
                    <a:pt x="81846" y="228463"/>
                  </a:lnTo>
                  <a:lnTo>
                    <a:pt x="90311" y="223020"/>
                  </a:lnTo>
                  <a:lnTo>
                    <a:pt x="98778" y="220988"/>
                  </a:lnTo>
                  <a:lnTo>
                    <a:pt x="132644" y="219199"/>
                  </a:lnTo>
                  <a:lnTo>
                    <a:pt x="138289" y="215641"/>
                  </a:lnTo>
                  <a:lnTo>
                    <a:pt x="140170" y="215257"/>
                  </a:lnTo>
                  <a:lnTo>
                    <a:pt x="141424" y="215941"/>
                  </a:lnTo>
                  <a:lnTo>
                    <a:pt x="142260" y="217338"/>
                  </a:lnTo>
                  <a:lnTo>
                    <a:pt x="143759" y="218270"/>
                  </a:lnTo>
                  <a:lnTo>
                    <a:pt x="150362" y="219581"/>
                  </a:lnTo>
                  <a:lnTo>
                    <a:pt x="160402" y="220112"/>
                  </a:lnTo>
                  <a:lnTo>
                    <a:pt x="177800" y="2370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563"/>
            <p:cNvSpPr/>
            <p:nvPr/>
          </p:nvSpPr>
          <p:spPr>
            <a:xfrm>
              <a:off x="2404533" y="4758267"/>
              <a:ext cx="203201" cy="296334"/>
            </a:xfrm>
            <a:custGeom>
              <a:avLst/>
              <a:gdLst/>
              <a:ahLst/>
              <a:cxnLst/>
              <a:rect l="0" t="0" r="0" b="0"/>
              <a:pathLst>
                <a:path w="203201" h="296334">
                  <a:moveTo>
                    <a:pt x="16934" y="59266"/>
                  </a:moveTo>
                  <a:lnTo>
                    <a:pt x="8571" y="59266"/>
                  </a:lnTo>
                  <a:lnTo>
                    <a:pt x="8470" y="67384"/>
                  </a:lnTo>
                  <a:lnTo>
                    <a:pt x="1" y="67733"/>
                  </a:lnTo>
                  <a:lnTo>
                    <a:pt x="0" y="59370"/>
                  </a:lnTo>
                  <a:lnTo>
                    <a:pt x="4495" y="54802"/>
                  </a:lnTo>
                  <a:lnTo>
                    <a:pt x="6702" y="50070"/>
                  </a:lnTo>
                  <a:lnTo>
                    <a:pt x="7290" y="47491"/>
                  </a:lnTo>
                  <a:lnTo>
                    <a:pt x="8623" y="45772"/>
                  </a:lnTo>
                  <a:lnTo>
                    <a:pt x="12613" y="43862"/>
                  </a:lnTo>
                  <a:lnTo>
                    <a:pt x="14053" y="42412"/>
                  </a:lnTo>
                  <a:lnTo>
                    <a:pt x="17622" y="33799"/>
                  </a:lnTo>
                  <a:lnTo>
                    <a:pt x="21316" y="29761"/>
                  </a:lnTo>
                  <a:lnTo>
                    <a:pt x="26094" y="27337"/>
                  </a:lnTo>
                  <a:lnTo>
                    <a:pt x="28685" y="26692"/>
                  </a:lnTo>
                  <a:lnTo>
                    <a:pt x="42395" y="18868"/>
                  </a:lnTo>
                  <a:lnTo>
                    <a:pt x="45197" y="18223"/>
                  </a:lnTo>
                  <a:lnTo>
                    <a:pt x="57598" y="9756"/>
                  </a:lnTo>
                  <a:lnTo>
                    <a:pt x="66410" y="1289"/>
                  </a:lnTo>
                  <a:lnTo>
                    <a:pt x="71836" y="382"/>
                  </a:lnTo>
                  <a:lnTo>
                    <a:pt x="114075" y="0"/>
                  </a:lnTo>
                  <a:lnTo>
                    <a:pt x="117213" y="0"/>
                  </a:lnTo>
                  <a:lnTo>
                    <a:pt x="139500" y="20975"/>
                  </a:lnTo>
                  <a:lnTo>
                    <a:pt x="141963" y="25942"/>
                  </a:lnTo>
                  <a:lnTo>
                    <a:pt x="144615" y="39582"/>
                  </a:lnTo>
                  <a:lnTo>
                    <a:pt x="150584" y="50814"/>
                  </a:lnTo>
                  <a:lnTo>
                    <a:pt x="152391" y="91983"/>
                  </a:lnTo>
                  <a:lnTo>
                    <a:pt x="151457" y="107400"/>
                  </a:lnTo>
                  <a:lnTo>
                    <a:pt x="137407" y="147618"/>
                  </a:lnTo>
                  <a:lnTo>
                    <a:pt x="112866" y="189896"/>
                  </a:lnTo>
                  <a:lnTo>
                    <a:pt x="90311" y="229781"/>
                  </a:lnTo>
                  <a:lnTo>
                    <a:pt x="59267" y="270758"/>
                  </a:lnTo>
                  <a:lnTo>
                    <a:pt x="36689" y="292564"/>
                  </a:lnTo>
                  <a:lnTo>
                    <a:pt x="27073" y="295837"/>
                  </a:lnTo>
                  <a:lnTo>
                    <a:pt x="8468" y="296333"/>
                  </a:lnTo>
                  <a:lnTo>
                    <a:pt x="8467" y="291839"/>
                  </a:lnTo>
                  <a:lnTo>
                    <a:pt x="9408" y="290515"/>
                  </a:lnTo>
                  <a:lnTo>
                    <a:pt x="10976" y="289631"/>
                  </a:lnTo>
                  <a:lnTo>
                    <a:pt x="12962" y="289044"/>
                  </a:lnTo>
                  <a:lnTo>
                    <a:pt x="14286" y="287710"/>
                  </a:lnTo>
                  <a:lnTo>
                    <a:pt x="15757" y="283721"/>
                  </a:lnTo>
                  <a:lnTo>
                    <a:pt x="17090" y="282280"/>
                  </a:lnTo>
                  <a:lnTo>
                    <a:pt x="21080" y="280680"/>
                  </a:lnTo>
                  <a:lnTo>
                    <a:pt x="31306" y="278711"/>
                  </a:lnTo>
                  <a:lnTo>
                    <a:pt x="39589" y="273656"/>
                  </a:lnTo>
                  <a:lnTo>
                    <a:pt x="48001" y="270799"/>
                  </a:lnTo>
                  <a:lnTo>
                    <a:pt x="56451" y="265353"/>
                  </a:lnTo>
                  <a:lnTo>
                    <a:pt x="64913" y="263322"/>
                  </a:lnTo>
                  <a:lnTo>
                    <a:pt x="79023" y="262579"/>
                  </a:lnTo>
                  <a:lnTo>
                    <a:pt x="84667" y="260008"/>
                  </a:lnTo>
                  <a:lnTo>
                    <a:pt x="90311" y="256670"/>
                  </a:lnTo>
                  <a:lnTo>
                    <a:pt x="101600" y="254527"/>
                  </a:lnTo>
                  <a:lnTo>
                    <a:pt x="122532" y="254009"/>
                  </a:lnTo>
                  <a:lnTo>
                    <a:pt x="127523" y="256513"/>
                  </a:lnTo>
                  <a:lnTo>
                    <a:pt x="133898" y="261290"/>
                  </a:lnTo>
                  <a:lnTo>
                    <a:pt x="142619" y="262364"/>
                  </a:lnTo>
                  <a:lnTo>
                    <a:pt x="163802" y="262464"/>
                  </a:lnTo>
                  <a:lnTo>
                    <a:pt x="165646" y="263406"/>
                  </a:lnTo>
                  <a:lnTo>
                    <a:pt x="166875" y="264974"/>
                  </a:lnTo>
                  <a:lnTo>
                    <a:pt x="167695" y="266961"/>
                  </a:lnTo>
                  <a:lnTo>
                    <a:pt x="169182" y="268284"/>
                  </a:lnTo>
                  <a:lnTo>
                    <a:pt x="173343" y="269756"/>
                  </a:lnTo>
                  <a:lnTo>
                    <a:pt x="174829" y="271089"/>
                  </a:lnTo>
                  <a:lnTo>
                    <a:pt x="176479" y="275080"/>
                  </a:lnTo>
                  <a:lnTo>
                    <a:pt x="177861" y="276519"/>
                  </a:lnTo>
                  <a:lnTo>
                    <a:pt x="181904" y="278120"/>
                  </a:lnTo>
                  <a:lnTo>
                    <a:pt x="203200" y="279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4" name="SMARTInkShape-Group113"/>
          <p:cNvGrpSpPr/>
          <p:nvPr/>
        </p:nvGrpSpPr>
        <p:grpSpPr>
          <a:xfrm>
            <a:off x="5139267" y="3733903"/>
            <a:ext cx="2328334" cy="389362"/>
            <a:chOff x="5139267" y="3733903"/>
            <a:chExt cx="2328334" cy="389362"/>
          </a:xfrm>
        </p:grpSpPr>
        <p:sp>
          <p:nvSpPr>
            <p:cNvPr id="83" name="SMARTInkShape-564"/>
            <p:cNvSpPr/>
            <p:nvPr/>
          </p:nvSpPr>
          <p:spPr>
            <a:xfrm>
              <a:off x="5139267" y="3996267"/>
              <a:ext cx="118523" cy="118534"/>
            </a:xfrm>
            <a:custGeom>
              <a:avLst/>
              <a:gdLst/>
              <a:ahLst/>
              <a:cxnLst/>
              <a:rect l="0" t="0" r="0" b="0"/>
              <a:pathLst>
                <a:path w="118523" h="118534">
                  <a:moveTo>
                    <a:pt x="16933" y="8466"/>
                  </a:moveTo>
                  <a:lnTo>
                    <a:pt x="12439" y="8466"/>
                  </a:lnTo>
                  <a:lnTo>
                    <a:pt x="11115" y="9407"/>
                  </a:lnTo>
                  <a:lnTo>
                    <a:pt x="10231" y="10975"/>
                  </a:lnTo>
                  <a:lnTo>
                    <a:pt x="8699" y="17089"/>
                  </a:lnTo>
                  <a:lnTo>
                    <a:pt x="8467" y="40775"/>
                  </a:lnTo>
                  <a:lnTo>
                    <a:pt x="2647" y="48784"/>
                  </a:lnTo>
                  <a:lnTo>
                    <a:pt x="784" y="56684"/>
                  </a:lnTo>
                  <a:lnTo>
                    <a:pt x="0" y="98621"/>
                  </a:lnTo>
                  <a:lnTo>
                    <a:pt x="0" y="100276"/>
                  </a:lnTo>
                  <a:lnTo>
                    <a:pt x="4494" y="105702"/>
                  </a:lnTo>
                  <a:lnTo>
                    <a:pt x="9209" y="108126"/>
                  </a:lnTo>
                  <a:lnTo>
                    <a:pt x="11784" y="108773"/>
                  </a:lnTo>
                  <a:lnTo>
                    <a:pt x="13499" y="110145"/>
                  </a:lnTo>
                  <a:lnTo>
                    <a:pt x="15406" y="114178"/>
                  </a:lnTo>
                  <a:lnTo>
                    <a:pt x="16856" y="115629"/>
                  </a:lnTo>
                  <a:lnTo>
                    <a:pt x="20975" y="117243"/>
                  </a:lnTo>
                  <a:lnTo>
                    <a:pt x="62091" y="118530"/>
                  </a:lnTo>
                  <a:lnTo>
                    <a:pt x="79021" y="118533"/>
                  </a:lnTo>
                  <a:lnTo>
                    <a:pt x="84666" y="116025"/>
                  </a:lnTo>
                  <a:lnTo>
                    <a:pt x="90311" y="112715"/>
                  </a:lnTo>
                  <a:lnTo>
                    <a:pt x="95956" y="111244"/>
                  </a:lnTo>
                  <a:lnTo>
                    <a:pt x="97837" y="109910"/>
                  </a:lnTo>
                  <a:lnTo>
                    <a:pt x="99091" y="108081"/>
                  </a:lnTo>
                  <a:lnTo>
                    <a:pt x="99928" y="105920"/>
                  </a:lnTo>
                  <a:lnTo>
                    <a:pt x="101426" y="104480"/>
                  </a:lnTo>
                  <a:lnTo>
                    <a:pt x="110589" y="99660"/>
                  </a:lnTo>
                  <a:lnTo>
                    <a:pt x="113238" y="97484"/>
                  </a:lnTo>
                  <a:lnTo>
                    <a:pt x="116178" y="92558"/>
                  </a:lnTo>
                  <a:lnTo>
                    <a:pt x="118068" y="81731"/>
                  </a:lnTo>
                  <a:lnTo>
                    <a:pt x="118522" y="56441"/>
                  </a:lnTo>
                  <a:lnTo>
                    <a:pt x="116020" y="50799"/>
                  </a:lnTo>
                  <a:lnTo>
                    <a:pt x="103539" y="31026"/>
                  </a:lnTo>
                  <a:lnTo>
                    <a:pt x="78999" y="12045"/>
                  </a:lnTo>
                  <a:lnTo>
                    <a:pt x="67729" y="6665"/>
                  </a:lnTo>
                  <a:lnTo>
                    <a:pt x="64908" y="4443"/>
                  </a:lnTo>
                  <a:lnTo>
                    <a:pt x="56757" y="1974"/>
                  </a:lnTo>
                  <a:lnTo>
                    <a:pt x="3386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565"/>
            <p:cNvSpPr/>
            <p:nvPr/>
          </p:nvSpPr>
          <p:spPr>
            <a:xfrm>
              <a:off x="6333098" y="3928533"/>
              <a:ext cx="211636" cy="143935"/>
            </a:xfrm>
            <a:custGeom>
              <a:avLst/>
              <a:gdLst/>
              <a:ahLst/>
              <a:cxnLst/>
              <a:rect l="0" t="0" r="0" b="0"/>
              <a:pathLst>
                <a:path w="211636" h="143935">
                  <a:moveTo>
                    <a:pt x="67702" y="59267"/>
                  </a:moveTo>
                  <a:lnTo>
                    <a:pt x="75819" y="51149"/>
                  </a:lnTo>
                  <a:lnTo>
                    <a:pt x="76138" y="43541"/>
                  </a:lnTo>
                  <a:lnTo>
                    <a:pt x="77089" y="43139"/>
                  </a:lnTo>
                  <a:lnTo>
                    <a:pt x="80654" y="42692"/>
                  </a:lnTo>
                  <a:lnTo>
                    <a:pt x="81981" y="41631"/>
                  </a:lnTo>
                  <a:lnTo>
                    <a:pt x="84286" y="35075"/>
                  </a:lnTo>
                  <a:lnTo>
                    <a:pt x="84635" y="12798"/>
                  </a:lnTo>
                  <a:lnTo>
                    <a:pt x="83695" y="11354"/>
                  </a:lnTo>
                  <a:lnTo>
                    <a:pt x="82127" y="10392"/>
                  </a:lnTo>
                  <a:lnTo>
                    <a:pt x="77346" y="8847"/>
                  </a:lnTo>
                  <a:lnTo>
                    <a:pt x="76692" y="6127"/>
                  </a:lnTo>
                  <a:lnTo>
                    <a:pt x="76518" y="4085"/>
                  </a:lnTo>
                  <a:lnTo>
                    <a:pt x="75461" y="2724"/>
                  </a:lnTo>
                  <a:lnTo>
                    <a:pt x="68910" y="359"/>
                  </a:lnTo>
                  <a:lnTo>
                    <a:pt x="43512" y="0"/>
                  </a:lnTo>
                  <a:lnTo>
                    <a:pt x="35782" y="5819"/>
                  </a:lnTo>
                  <a:lnTo>
                    <a:pt x="30624" y="7290"/>
                  </a:lnTo>
                  <a:lnTo>
                    <a:pt x="28872" y="8623"/>
                  </a:lnTo>
                  <a:lnTo>
                    <a:pt x="26925" y="12613"/>
                  </a:lnTo>
                  <a:lnTo>
                    <a:pt x="24736" y="22839"/>
                  </a:lnTo>
                  <a:lnTo>
                    <a:pt x="19641" y="31123"/>
                  </a:lnTo>
                  <a:lnTo>
                    <a:pt x="17443" y="42349"/>
                  </a:lnTo>
                  <a:lnTo>
                    <a:pt x="17263" y="45166"/>
                  </a:lnTo>
                  <a:lnTo>
                    <a:pt x="14553" y="50804"/>
                  </a:lnTo>
                  <a:lnTo>
                    <a:pt x="11155" y="56447"/>
                  </a:lnTo>
                  <a:lnTo>
                    <a:pt x="8794" y="66062"/>
                  </a:lnTo>
                  <a:lnTo>
                    <a:pt x="2687" y="74163"/>
                  </a:lnTo>
                  <a:lnTo>
                    <a:pt x="774" y="82078"/>
                  </a:lnTo>
                  <a:lnTo>
                    <a:pt x="0" y="99937"/>
                  </a:lnTo>
                  <a:lnTo>
                    <a:pt x="15622" y="117240"/>
                  </a:lnTo>
                  <a:lnTo>
                    <a:pt x="24079" y="118420"/>
                  </a:lnTo>
                  <a:lnTo>
                    <a:pt x="64834" y="118533"/>
                  </a:lnTo>
                  <a:lnTo>
                    <a:pt x="70503" y="118533"/>
                  </a:lnTo>
                  <a:lnTo>
                    <a:pt x="72392" y="117593"/>
                  </a:lnTo>
                  <a:lnTo>
                    <a:pt x="73651" y="116025"/>
                  </a:lnTo>
                  <a:lnTo>
                    <a:pt x="74491" y="114039"/>
                  </a:lnTo>
                  <a:lnTo>
                    <a:pt x="75991" y="112715"/>
                  </a:lnTo>
                  <a:lnTo>
                    <a:pt x="85158" y="108081"/>
                  </a:lnTo>
                  <a:lnTo>
                    <a:pt x="99928" y="94690"/>
                  </a:lnTo>
                  <a:lnTo>
                    <a:pt x="100839" y="91317"/>
                  </a:lnTo>
                  <a:lnTo>
                    <a:pt x="101083" y="89100"/>
                  </a:lnTo>
                  <a:lnTo>
                    <a:pt x="103861" y="84129"/>
                  </a:lnTo>
                  <a:lnTo>
                    <a:pt x="107291" y="78783"/>
                  </a:lnTo>
                  <a:lnTo>
                    <a:pt x="109223" y="70485"/>
                  </a:lnTo>
                  <a:lnTo>
                    <a:pt x="110033" y="39162"/>
                  </a:lnTo>
                  <a:lnTo>
                    <a:pt x="109093" y="37397"/>
                  </a:lnTo>
                  <a:lnTo>
                    <a:pt x="107525" y="36221"/>
                  </a:lnTo>
                  <a:lnTo>
                    <a:pt x="105540" y="35436"/>
                  </a:lnTo>
                  <a:lnTo>
                    <a:pt x="104216" y="33972"/>
                  </a:lnTo>
                  <a:lnTo>
                    <a:pt x="101917" y="26715"/>
                  </a:lnTo>
                  <a:lnTo>
                    <a:pt x="101569" y="16934"/>
                  </a:lnTo>
                  <a:lnTo>
                    <a:pt x="101569" y="37910"/>
                  </a:lnTo>
                  <a:lnTo>
                    <a:pt x="104077" y="42876"/>
                  </a:lnTo>
                  <a:lnTo>
                    <a:pt x="107388" y="48219"/>
                  </a:lnTo>
                  <a:lnTo>
                    <a:pt x="109512" y="59315"/>
                  </a:lnTo>
                  <a:lnTo>
                    <a:pt x="109932" y="66071"/>
                  </a:lnTo>
                  <a:lnTo>
                    <a:pt x="115834" y="74164"/>
                  </a:lnTo>
                  <a:lnTo>
                    <a:pt x="117710" y="82078"/>
                  </a:lnTo>
                  <a:lnTo>
                    <a:pt x="118150" y="87593"/>
                  </a:lnTo>
                  <a:lnTo>
                    <a:pt x="119208" y="89440"/>
                  </a:lnTo>
                  <a:lnTo>
                    <a:pt x="120854" y="90671"/>
                  </a:lnTo>
                  <a:lnTo>
                    <a:pt x="125192" y="92980"/>
                  </a:lnTo>
                  <a:lnTo>
                    <a:pt x="141172" y="106539"/>
                  </a:lnTo>
                  <a:lnTo>
                    <a:pt x="152387" y="111879"/>
                  </a:lnTo>
                  <a:lnTo>
                    <a:pt x="166482" y="123476"/>
                  </a:lnTo>
                  <a:lnTo>
                    <a:pt x="211635" y="143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566"/>
            <p:cNvSpPr/>
            <p:nvPr/>
          </p:nvSpPr>
          <p:spPr>
            <a:xfrm>
              <a:off x="6155298" y="3928544"/>
              <a:ext cx="169303" cy="143924"/>
            </a:xfrm>
            <a:custGeom>
              <a:avLst/>
              <a:gdLst/>
              <a:ahLst/>
              <a:cxnLst/>
              <a:rect l="0" t="0" r="0" b="0"/>
              <a:pathLst>
                <a:path w="169303" h="143924">
                  <a:moveTo>
                    <a:pt x="25369" y="67723"/>
                  </a:moveTo>
                  <a:lnTo>
                    <a:pt x="25369" y="75841"/>
                  </a:lnTo>
                  <a:lnTo>
                    <a:pt x="29863" y="76086"/>
                  </a:lnTo>
                  <a:lnTo>
                    <a:pt x="31188" y="77061"/>
                  </a:lnTo>
                  <a:lnTo>
                    <a:pt x="33486" y="83470"/>
                  </a:lnTo>
                  <a:lnTo>
                    <a:pt x="36189" y="84129"/>
                  </a:lnTo>
                  <a:lnTo>
                    <a:pt x="57923" y="84653"/>
                  </a:lnTo>
                  <a:lnTo>
                    <a:pt x="66409" y="77366"/>
                  </a:lnTo>
                  <a:lnTo>
                    <a:pt x="74879" y="76293"/>
                  </a:lnTo>
                  <a:lnTo>
                    <a:pt x="100279" y="52079"/>
                  </a:lnTo>
                  <a:lnTo>
                    <a:pt x="101455" y="43613"/>
                  </a:lnTo>
                  <a:lnTo>
                    <a:pt x="101568" y="26680"/>
                  </a:lnTo>
                  <a:lnTo>
                    <a:pt x="97074" y="21277"/>
                  </a:lnTo>
                  <a:lnTo>
                    <a:pt x="92359" y="18858"/>
                  </a:lnTo>
                  <a:lnTo>
                    <a:pt x="89783" y="18213"/>
                  </a:lnTo>
                  <a:lnTo>
                    <a:pt x="88068" y="16842"/>
                  </a:lnTo>
                  <a:lnTo>
                    <a:pt x="86161" y="12810"/>
                  </a:lnTo>
                  <a:lnTo>
                    <a:pt x="84712" y="11359"/>
                  </a:lnTo>
                  <a:lnTo>
                    <a:pt x="80593" y="9746"/>
                  </a:lnTo>
                  <a:lnTo>
                    <a:pt x="79118" y="8375"/>
                  </a:lnTo>
                  <a:lnTo>
                    <a:pt x="77479" y="4343"/>
                  </a:lnTo>
                  <a:lnTo>
                    <a:pt x="76100" y="2892"/>
                  </a:lnTo>
                  <a:lnTo>
                    <a:pt x="72063" y="1279"/>
                  </a:lnTo>
                  <a:lnTo>
                    <a:pt x="46759" y="0"/>
                  </a:lnTo>
                  <a:lnTo>
                    <a:pt x="41775" y="2502"/>
                  </a:lnTo>
                  <a:lnTo>
                    <a:pt x="36423" y="5810"/>
                  </a:lnTo>
                  <a:lnTo>
                    <a:pt x="30909" y="7280"/>
                  </a:lnTo>
                  <a:lnTo>
                    <a:pt x="29061" y="8613"/>
                  </a:lnTo>
                  <a:lnTo>
                    <a:pt x="27831" y="10442"/>
                  </a:lnTo>
                  <a:lnTo>
                    <a:pt x="27010" y="12602"/>
                  </a:lnTo>
                  <a:lnTo>
                    <a:pt x="25523" y="14042"/>
                  </a:lnTo>
                  <a:lnTo>
                    <a:pt x="21361" y="15643"/>
                  </a:lnTo>
                  <a:lnTo>
                    <a:pt x="19874" y="17010"/>
                  </a:lnTo>
                  <a:lnTo>
                    <a:pt x="18223" y="21038"/>
                  </a:lnTo>
                  <a:lnTo>
                    <a:pt x="16222" y="31289"/>
                  </a:lnTo>
                  <a:lnTo>
                    <a:pt x="11161" y="39577"/>
                  </a:lnTo>
                  <a:lnTo>
                    <a:pt x="8975" y="50804"/>
                  </a:lnTo>
                  <a:lnTo>
                    <a:pt x="8794" y="53622"/>
                  </a:lnTo>
                  <a:lnTo>
                    <a:pt x="6086" y="59260"/>
                  </a:lnTo>
                  <a:lnTo>
                    <a:pt x="2687" y="64902"/>
                  </a:lnTo>
                  <a:lnTo>
                    <a:pt x="506" y="76190"/>
                  </a:lnTo>
                  <a:lnTo>
                    <a:pt x="0" y="88655"/>
                  </a:lnTo>
                  <a:lnTo>
                    <a:pt x="2492" y="93646"/>
                  </a:lnTo>
                  <a:lnTo>
                    <a:pt x="5794" y="99000"/>
                  </a:lnTo>
                  <a:lnTo>
                    <a:pt x="8594" y="107303"/>
                  </a:lnTo>
                  <a:lnTo>
                    <a:pt x="21018" y="122525"/>
                  </a:lnTo>
                  <a:lnTo>
                    <a:pt x="25944" y="125005"/>
                  </a:lnTo>
                  <a:lnTo>
                    <a:pt x="66214" y="139567"/>
                  </a:lnTo>
                  <a:lnTo>
                    <a:pt x="77713" y="142632"/>
                  </a:lnTo>
                  <a:lnTo>
                    <a:pt x="119765" y="143889"/>
                  </a:lnTo>
                  <a:lnTo>
                    <a:pt x="169302" y="1439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567"/>
            <p:cNvSpPr/>
            <p:nvPr/>
          </p:nvSpPr>
          <p:spPr>
            <a:xfrm>
              <a:off x="5486400" y="3962400"/>
              <a:ext cx="194734" cy="160754"/>
            </a:xfrm>
            <a:custGeom>
              <a:avLst/>
              <a:gdLst/>
              <a:ahLst/>
              <a:cxnLst/>
              <a:rect l="0" t="0" r="0" b="0"/>
              <a:pathLst>
                <a:path w="194734" h="160754">
                  <a:moveTo>
                    <a:pt x="0" y="76200"/>
                  </a:moveTo>
                  <a:lnTo>
                    <a:pt x="0" y="71706"/>
                  </a:lnTo>
                  <a:lnTo>
                    <a:pt x="941" y="70382"/>
                  </a:lnTo>
                  <a:lnTo>
                    <a:pt x="2508" y="69499"/>
                  </a:lnTo>
                  <a:lnTo>
                    <a:pt x="15407" y="67837"/>
                  </a:lnTo>
                  <a:lnTo>
                    <a:pt x="40773" y="67734"/>
                  </a:lnTo>
                  <a:lnTo>
                    <a:pt x="49487" y="60444"/>
                  </a:lnTo>
                  <a:lnTo>
                    <a:pt x="71495" y="59297"/>
                  </a:lnTo>
                  <a:lnTo>
                    <a:pt x="73064" y="58346"/>
                  </a:lnTo>
                  <a:lnTo>
                    <a:pt x="74109" y="56772"/>
                  </a:lnTo>
                  <a:lnTo>
                    <a:pt x="76211" y="52513"/>
                  </a:lnTo>
                  <a:lnTo>
                    <a:pt x="83367" y="43860"/>
                  </a:lnTo>
                  <a:lnTo>
                    <a:pt x="86598" y="43012"/>
                  </a:lnTo>
                  <a:lnTo>
                    <a:pt x="88776" y="42785"/>
                  </a:lnTo>
                  <a:lnTo>
                    <a:pt x="90229" y="41694"/>
                  </a:lnTo>
                  <a:lnTo>
                    <a:pt x="92751" y="35083"/>
                  </a:lnTo>
                  <a:lnTo>
                    <a:pt x="93133" y="17316"/>
                  </a:lnTo>
                  <a:lnTo>
                    <a:pt x="88638" y="12552"/>
                  </a:lnTo>
                  <a:lnTo>
                    <a:pt x="83924" y="10283"/>
                  </a:lnTo>
                  <a:lnTo>
                    <a:pt x="81349" y="9677"/>
                  </a:lnTo>
                  <a:lnTo>
                    <a:pt x="79634" y="8333"/>
                  </a:lnTo>
                  <a:lnTo>
                    <a:pt x="76652" y="1283"/>
                  </a:lnTo>
                  <a:lnTo>
                    <a:pt x="73892" y="570"/>
                  </a:lnTo>
                  <a:lnTo>
                    <a:pt x="51262" y="0"/>
                  </a:lnTo>
                  <a:lnTo>
                    <a:pt x="38199" y="12613"/>
                  </a:lnTo>
                  <a:lnTo>
                    <a:pt x="35792" y="17522"/>
                  </a:lnTo>
                  <a:lnTo>
                    <a:pt x="35150" y="20148"/>
                  </a:lnTo>
                  <a:lnTo>
                    <a:pt x="33782" y="21898"/>
                  </a:lnTo>
                  <a:lnTo>
                    <a:pt x="29752" y="23844"/>
                  </a:lnTo>
                  <a:lnTo>
                    <a:pt x="28302" y="25303"/>
                  </a:lnTo>
                  <a:lnTo>
                    <a:pt x="26690" y="29434"/>
                  </a:lnTo>
                  <a:lnTo>
                    <a:pt x="24714" y="39751"/>
                  </a:lnTo>
                  <a:lnTo>
                    <a:pt x="19657" y="48049"/>
                  </a:lnTo>
                  <a:lnTo>
                    <a:pt x="17471" y="59281"/>
                  </a:lnTo>
                  <a:lnTo>
                    <a:pt x="16943" y="87489"/>
                  </a:lnTo>
                  <a:lnTo>
                    <a:pt x="19446" y="93133"/>
                  </a:lnTo>
                  <a:lnTo>
                    <a:pt x="22754" y="98778"/>
                  </a:lnTo>
                  <a:lnTo>
                    <a:pt x="25557" y="107245"/>
                  </a:lnTo>
                  <a:lnTo>
                    <a:pt x="29547" y="112889"/>
                  </a:lnTo>
                  <a:lnTo>
                    <a:pt x="34455" y="116025"/>
                  </a:lnTo>
                  <a:lnTo>
                    <a:pt x="39772" y="118359"/>
                  </a:lnTo>
                  <a:lnTo>
                    <a:pt x="70738" y="140240"/>
                  </a:lnTo>
                  <a:lnTo>
                    <a:pt x="112007" y="154321"/>
                  </a:lnTo>
                  <a:lnTo>
                    <a:pt x="122218" y="157958"/>
                  </a:lnTo>
                  <a:lnTo>
                    <a:pt x="159255" y="160753"/>
                  </a:lnTo>
                  <a:lnTo>
                    <a:pt x="194733" y="152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568"/>
            <p:cNvSpPr/>
            <p:nvPr/>
          </p:nvSpPr>
          <p:spPr>
            <a:xfrm>
              <a:off x="5935240" y="3928533"/>
              <a:ext cx="193325" cy="152401"/>
            </a:xfrm>
            <a:custGeom>
              <a:avLst/>
              <a:gdLst/>
              <a:ahLst/>
              <a:cxnLst/>
              <a:rect l="0" t="0" r="0" b="0"/>
              <a:pathLst>
                <a:path w="193325" h="152401">
                  <a:moveTo>
                    <a:pt x="126893" y="0"/>
                  </a:moveTo>
                  <a:lnTo>
                    <a:pt x="105844" y="0"/>
                  </a:lnTo>
                  <a:lnTo>
                    <a:pt x="100918" y="2509"/>
                  </a:lnTo>
                  <a:lnTo>
                    <a:pt x="95593" y="5819"/>
                  </a:lnTo>
                  <a:lnTo>
                    <a:pt x="87306" y="8623"/>
                  </a:lnTo>
                  <a:lnTo>
                    <a:pt x="78893" y="14053"/>
                  </a:lnTo>
                  <a:lnTo>
                    <a:pt x="70442" y="16080"/>
                  </a:lnTo>
                  <a:lnTo>
                    <a:pt x="64802" y="16554"/>
                  </a:lnTo>
                  <a:lnTo>
                    <a:pt x="59159" y="19274"/>
                  </a:lnTo>
                  <a:lnTo>
                    <a:pt x="53515" y="22677"/>
                  </a:lnTo>
                  <a:lnTo>
                    <a:pt x="45048" y="25534"/>
                  </a:lnTo>
                  <a:lnTo>
                    <a:pt x="36582" y="30980"/>
                  </a:lnTo>
                  <a:lnTo>
                    <a:pt x="28115" y="33012"/>
                  </a:lnTo>
                  <a:lnTo>
                    <a:pt x="22471" y="33487"/>
                  </a:lnTo>
                  <a:lnTo>
                    <a:pt x="16827" y="36207"/>
                  </a:lnTo>
                  <a:lnTo>
                    <a:pt x="14005" y="38249"/>
                  </a:lnTo>
                  <a:lnTo>
                    <a:pt x="10868" y="43027"/>
                  </a:lnTo>
                  <a:lnTo>
                    <a:pt x="8855" y="49265"/>
                  </a:lnTo>
                  <a:lnTo>
                    <a:pt x="7750" y="49776"/>
                  </a:lnTo>
                  <a:lnTo>
                    <a:pt x="255" y="50761"/>
                  </a:lnTo>
                  <a:lnTo>
                    <a:pt x="0" y="55283"/>
                  </a:lnTo>
                  <a:lnTo>
                    <a:pt x="906" y="56611"/>
                  </a:lnTo>
                  <a:lnTo>
                    <a:pt x="2450" y="57497"/>
                  </a:lnTo>
                  <a:lnTo>
                    <a:pt x="8522" y="59034"/>
                  </a:lnTo>
                  <a:lnTo>
                    <a:pt x="20042" y="59236"/>
                  </a:lnTo>
                  <a:lnTo>
                    <a:pt x="25468" y="61762"/>
                  </a:lnTo>
                  <a:lnTo>
                    <a:pt x="28232" y="63752"/>
                  </a:lnTo>
                  <a:lnTo>
                    <a:pt x="41111" y="66554"/>
                  </a:lnTo>
                  <a:lnTo>
                    <a:pt x="70392" y="68606"/>
                  </a:lnTo>
                  <a:lnTo>
                    <a:pt x="86501" y="74421"/>
                  </a:lnTo>
                  <a:lnTo>
                    <a:pt x="112097" y="76907"/>
                  </a:lnTo>
                  <a:lnTo>
                    <a:pt x="153897" y="91851"/>
                  </a:lnTo>
                  <a:lnTo>
                    <a:pt x="167716" y="97248"/>
                  </a:lnTo>
                  <a:lnTo>
                    <a:pt x="171042" y="99640"/>
                  </a:lnTo>
                  <a:lnTo>
                    <a:pt x="176664" y="106559"/>
                  </a:lnTo>
                  <a:lnTo>
                    <a:pt x="181312" y="108508"/>
                  </a:lnTo>
                  <a:lnTo>
                    <a:pt x="182928" y="109968"/>
                  </a:lnTo>
                  <a:lnTo>
                    <a:pt x="193324" y="125434"/>
                  </a:lnTo>
                  <a:lnTo>
                    <a:pt x="192817" y="125956"/>
                  </a:lnTo>
                  <a:lnTo>
                    <a:pt x="189746" y="126536"/>
                  </a:lnTo>
                  <a:lnTo>
                    <a:pt x="188552" y="127632"/>
                  </a:lnTo>
                  <a:lnTo>
                    <a:pt x="187222" y="131357"/>
                  </a:lnTo>
                  <a:lnTo>
                    <a:pt x="185927" y="132727"/>
                  </a:lnTo>
                  <a:lnTo>
                    <a:pt x="170841" y="141045"/>
                  </a:lnTo>
                  <a:lnTo>
                    <a:pt x="157683" y="144018"/>
                  </a:lnTo>
                  <a:lnTo>
                    <a:pt x="146469" y="149499"/>
                  </a:lnTo>
                  <a:lnTo>
                    <a:pt x="106275" y="152325"/>
                  </a:lnTo>
                  <a:lnTo>
                    <a:pt x="64941" y="152400"/>
                  </a:lnTo>
                  <a:lnTo>
                    <a:pt x="33760" y="152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569"/>
            <p:cNvSpPr/>
            <p:nvPr/>
          </p:nvSpPr>
          <p:spPr>
            <a:xfrm>
              <a:off x="7230533" y="3904344"/>
              <a:ext cx="152401" cy="158470"/>
            </a:xfrm>
            <a:custGeom>
              <a:avLst/>
              <a:gdLst/>
              <a:ahLst/>
              <a:cxnLst/>
              <a:rect l="0" t="0" r="0" b="0"/>
              <a:pathLst>
                <a:path w="152401" h="158470">
                  <a:moveTo>
                    <a:pt x="0" y="91923"/>
                  </a:moveTo>
                  <a:lnTo>
                    <a:pt x="7290" y="91923"/>
                  </a:lnTo>
                  <a:lnTo>
                    <a:pt x="15653" y="99212"/>
                  </a:lnTo>
                  <a:lnTo>
                    <a:pt x="21049" y="100041"/>
                  </a:lnTo>
                  <a:lnTo>
                    <a:pt x="37900" y="100380"/>
                  </a:lnTo>
                  <a:lnTo>
                    <a:pt x="42872" y="97877"/>
                  </a:lnTo>
                  <a:lnTo>
                    <a:pt x="49234" y="93099"/>
                  </a:lnTo>
                  <a:lnTo>
                    <a:pt x="57251" y="92155"/>
                  </a:lnTo>
                  <a:lnTo>
                    <a:pt x="62447" y="92026"/>
                  </a:lnTo>
                  <a:lnTo>
                    <a:pt x="64209" y="91050"/>
                  </a:lnTo>
                  <a:lnTo>
                    <a:pt x="65384" y="89460"/>
                  </a:lnTo>
                  <a:lnTo>
                    <a:pt x="67270" y="84642"/>
                  </a:lnTo>
                  <a:lnTo>
                    <a:pt x="83383" y="67812"/>
                  </a:lnTo>
                  <a:lnTo>
                    <a:pt x="84286" y="62410"/>
                  </a:lnTo>
                  <a:lnTo>
                    <a:pt x="84667" y="25758"/>
                  </a:lnTo>
                  <a:lnTo>
                    <a:pt x="60477" y="0"/>
                  </a:lnTo>
                  <a:lnTo>
                    <a:pt x="59133" y="537"/>
                  </a:lnTo>
                  <a:lnTo>
                    <a:pt x="52084" y="6186"/>
                  </a:lnTo>
                  <a:lnTo>
                    <a:pt x="44294" y="7044"/>
                  </a:lnTo>
                  <a:lnTo>
                    <a:pt x="39129" y="7162"/>
                  </a:lnTo>
                  <a:lnTo>
                    <a:pt x="37375" y="8134"/>
                  </a:lnTo>
                  <a:lnTo>
                    <a:pt x="36206" y="9723"/>
                  </a:lnTo>
                  <a:lnTo>
                    <a:pt x="34329" y="14537"/>
                  </a:lnTo>
                  <a:lnTo>
                    <a:pt x="19822" y="30696"/>
                  </a:lnTo>
                  <a:lnTo>
                    <a:pt x="16849" y="38556"/>
                  </a:lnTo>
                  <a:lnTo>
                    <a:pt x="11368" y="46843"/>
                  </a:lnTo>
                  <a:lnTo>
                    <a:pt x="9327" y="55256"/>
                  </a:lnTo>
                  <a:lnTo>
                    <a:pt x="8469" y="97567"/>
                  </a:lnTo>
                  <a:lnTo>
                    <a:pt x="8467" y="107184"/>
                  </a:lnTo>
                  <a:lnTo>
                    <a:pt x="31859" y="132239"/>
                  </a:lnTo>
                  <a:lnTo>
                    <a:pt x="39753" y="139198"/>
                  </a:lnTo>
                  <a:lnTo>
                    <a:pt x="69388" y="149875"/>
                  </a:lnTo>
                  <a:lnTo>
                    <a:pt x="95597" y="153647"/>
                  </a:lnTo>
                  <a:lnTo>
                    <a:pt x="111703" y="158469"/>
                  </a:lnTo>
                  <a:lnTo>
                    <a:pt x="114921" y="157924"/>
                  </a:lnTo>
                  <a:lnTo>
                    <a:pt x="129353" y="152799"/>
                  </a:lnTo>
                  <a:lnTo>
                    <a:pt x="152400" y="1511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570"/>
            <p:cNvSpPr/>
            <p:nvPr/>
          </p:nvSpPr>
          <p:spPr>
            <a:xfrm>
              <a:off x="6917267" y="3920098"/>
              <a:ext cx="160867" cy="152370"/>
            </a:xfrm>
            <a:custGeom>
              <a:avLst/>
              <a:gdLst/>
              <a:ahLst/>
              <a:cxnLst/>
              <a:rect l="0" t="0" r="0" b="0"/>
              <a:pathLst>
                <a:path w="160867" h="152370">
                  <a:moveTo>
                    <a:pt x="0" y="76169"/>
                  </a:moveTo>
                  <a:lnTo>
                    <a:pt x="0" y="80663"/>
                  </a:lnTo>
                  <a:lnTo>
                    <a:pt x="940" y="81987"/>
                  </a:lnTo>
                  <a:lnTo>
                    <a:pt x="2508" y="82870"/>
                  </a:lnTo>
                  <a:lnTo>
                    <a:pt x="11784" y="84287"/>
                  </a:lnTo>
                  <a:lnTo>
                    <a:pt x="13500" y="85343"/>
                  </a:lnTo>
                  <a:lnTo>
                    <a:pt x="14644" y="86989"/>
                  </a:lnTo>
                  <a:lnTo>
                    <a:pt x="16481" y="91894"/>
                  </a:lnTo>
                  <a:lnTo>
                    <a:pt x="19241" y="92565"/>
                  </a:lnTo>
                  <a:lnTo>
                    <a:pt x="54802" y="93102"/>
                  </a:lnTo>
                  <a:lnTo>
                    <a:pt x="59792" y="90593"/>
                  </a:lnTo>
                  <a:lnTo>
                    <a:pt x="65145" y="87283"/>
                  </a:lnTo>
                  <a:lnTo>
                    <a:pt x="76246" y="85158"/>
                  </a:lnTo>
                  <a:lnTo>
                    <a:pt x="79052" y="84984"/>
                  </a:lnTo>
                  <a:lnTo>
                    <a:pt x="80924" y="83927"/>
                  </a:lnTo>
                  <a:lnTo>
                    <a:pt x="82172" y="82281"/>
                  </a:lnTo>
                  <a:lnTo>
                    <a:pt x="83003" y="80244"/>
                  </a:lnTo>
                  <a:lnTo>
                    <a:pt x="84498" y="78885"/>
                  </a:lnTo>
                  <a:lnTo>
                    <a:pt x="93657" y="74197"/>
                  </a:lnTo>
                  <a:lnTo>
                    <a:pt x="117212" y="52082"/>
                  </a:lnTo>
                  <a:lnTo>
                    <a:pt x="118142" y="46663"/>
                  </a:lnTo>
                  <a:lnTo>
                    <a:pt x="118531" y="21359"/>
                  </a:lnTo>
                  <a:lnTo>
                    <a:pt x="117590" y="19874"/>
                  </a:lnTo>
                  <a:lnTo>
                    <a:pt x="116023" y="18883"/>
                  </a:lnTo>
                  <a:lnTo>
                    <a:pt x="114038" y="18223"/>
                  </a:lnTo>
                  <a:lnTo>
                    <a:pt x="112714" y="16842"/>
                  </a:lnTo>
                  <a:lnTo>
                    <a:pt x="111243" y="12799"/>
                  </a:lnTo>
                  <a:lnTo>
                    <a:pt x="109909" y="11344"/>
                  </a:lnTo>
                  <a:lnTo>
                    <a:pt x="105920" y="9728"/>
                  </a:lnTo>
                  <a:lnTo>
                    <a:pt x="95694" y="7750"/>
                  </a:lnTo>
                  <a:lnTo>
                    <a:pt x="87411" y="2692"/>
                  </a:lnTo>
                  <a:lnTo>
                    <a:pt x="77862" y="327"/>
                  </a:lnTo>
                  <a:lnTo>
                    <a:pt x="57272" y="0"/>
                  </a:lnTo>
                  <a:lnTo>
                    <a:pt x="55114" y="930"/>
                  </a:lnTo>
                  <a:lnTo>
                    <a:pt x="53676" y="2492"/>
                  </a:lnTo>
                  <a:lnTo>
                    <a:pt x="52718" y="4473"/>
                  </a:lnTo>
                  <a:lnTo>
                    <a:pt x="50197" y="5794"/>
                  </a:lnTo>
                  <a:lnTo>
                    <a:pt x="29729" y="9144"/>
                  </a:lnTo>
                  <a:lnTo>
                    <a:pt x="28287" y="10790"/>
                  </a:lnTo>
                  <a:lnTo>
                    <a:pt x="27324" y="12827"/>
                  </a:lnTo>
                  <a:lnTo>
                    <a:pt x="25742" y="14185"/>
                  </a:lnTo>
                  <a:lnTo>
                    <a:pt x="21475" y="15695"/>
                  </a:lnTo>
                  <a:lnTo>
                    <a:pt x="19961" y="17038"/>
                  </a:lnTo>
                  <a:lnTo>
                    <a:pt x="12836" y="28580"/>
                  </a:lnTo>
                  <a:lnTo>
                    <a:pt x="3511" y="39556"/>
                  </a:lnTo>
                  <a:lnTo>
                    <a:pt x="1040" y="47969"/>
                  </a:lnTo>
                  <a:lnTo>
                    <a:pt x="40" y="70525"/>
                  </a:lnTo>
                  <a:lnTo>
                    <a:pt x="2526" y="76169"/>
                  </a:lnTo>
                  <a:lnTo>
                    <a:pt x="5826" y="81813"/>
                  </a:lnTo>
                  <a:lnTo>
                    <a:pt x="8625" y="90280"/>
                  </a:lnTo>
                  <a:lnTo>
                    <a:pt x="14053" y="98747"/>
                  </a:lnTo>
                  <a:lnTo>
                    <a:pt x="16080" y="107213"/>
                  </a:lnTo>
                  <a:lnTo>
                    <a:pt x="16553" y="112857"/>
                  </a:lnTo>
                  <a:lnTo>
                    <a:pt x="19273" y="118502"/>
                  </a:lnTo>
                  <a:lnTo>
                    <a:pt x="21315" y="121324"/>
                  </a:lnTo>
                  <a:lnTo>
                    <a:pt x="26093" y="124460"/>
                  </a:lnTo>
                  <a:lnTo>
                    <a:pt x="31353" y="126795"/>
                  </a:lnTo>
                  <a:lnTo>
                    <a:pt x="39602" y="132457"/>
                  </a:lnTo>
                  <a:lnTo>
                    <a:pt x="48005" y="135494"/>
                  </a:lnTo>
                  <a:lnTo>
                    <a:pt x="70732" y="148859"/>
                  </a:lnTo>
                  <a:lnTo>
                    <a:pt x="82001" y="151329"/>
                  </a:lnTo>
                  <a:lnTo>
                    <a:pt x="121277" y="152342"/>
                  </a:lnTo>
                  <a:lnTo>
                    <a:pt x="160866" y="1523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571"/>
            <p:cNvSpPr/>
            <p:nvPr/>
          </p:nvSpPr>
          <p:spPr>
            <a:xfrm>
              <a:off x="7086600" y="3903133"/>
              <a:ext cx="67734" cy="185910"/>
            </a:xfrm>
            <a:custGeom>
              <a:avLst/>
              <a:gdLst/>
              <a:ahLst/>
              <a:cxnLst/>
              <a:rect l="0" t="0" r="0" b="0"/>
              <a:pathLst>
                <a:path w="67734" h="185910">
                  <a:moveTo>
                    <a:pt x="0" y="25400"/>
                  </a:moveTo>
                  <a:lnTo>
                    <a:pt x="0" y="46449"/>
                  </a:lnTo>
                  <a:lnTo>
                    <a:pt x="2508" y="51376"/>
                  </a:lnTo>
                  <a:lnTo>
                    <a:pt x="5818" y="56700"/>
                  </a:lnTo>
                  <a:lnTo>
                    <a:pt x="7944" y="67784"/>
                  </a:lnTo>
                  <a:lnTo>
                    <a:pt x="9175" y="74342"/>
                  </a:lnTo>
                  <a:lnTo>
                    <a:pt x="15157" y="87670"/>
                  </a:lnTo>
                  <a:lnTo>
                    <a:pt x="21947" y="97996"/>
                  </a:lnTo>
                  <a:lnTo>
                    <a:pt x="24377" y="107013"/>
                  </a:lnTo>
                  <a:lnTo>
                    <a:pt x="26251" y="124158"/>
                  </a:lnTo>
                  <a:lnTo>
                    <a:pt x="32084" y="135463"/>
                  </a:lnTo>
                  <a:lnTo>
                    <a:pt x="33515" y="146755"/>
                  </a:lnTo>
                  <a:lnTo>
                    <a:pt x="34572" y="148637"/>
                  </a:lnTo>
                  <a:lnTo>
                    <a:pt x="36219" y="149891"/>
                  </a:lnTo>
                  <a:lnTo>
                    <a:pt x="38257" y="150728"/>
                  </a:lnTo>
                  <a:lnTo>
                    <a:pt x="39615" y="152226"/>
                  </a:lnTo>
                  <a:lnTo>
                    <a:pt x="44305" y="161390"/>
                  </a:lnTo>
                  <a:lnTo>
                    <a:pt x="58907" y="177440"/>
                  </a:lnTo>
                  <a:lnTo>
                    <a:pt x="59257" y="185909"/>
                  </a:lnTo>
                  <a:lnTo>
                    <a:pt x="66556" y="178945"/>
                  </a:lnTo>
                  <a:lnTo>
                    <a:pt x="67630" y="170611"/>
                  </a:lnTo>
                  <a:lnTo>
                    <a:pt x="67733" y="129816"/>
                  </a:lnTo>
                  <a:lnTo>
                    <a:pt x="67733" y="90660"/>
                  </a:lnTo>
                  <a:lnTo>
                    <a:pt x="67733" y="50959"/>
                  </a:lnTo>
                  <a:lnTo>
                    <a:pt x="67733" y="22581"/>
                  </a:lnTo>
                  <a:lnTo>
                    <a:pt x="65225" y="16935"/>
                  </a:lnTo>
                  <a:lnTo>
                    <a:pt x="61915" y="11290"/>
                  </a:lnTo>
                  <a:lnTo>
                    <a:pt x="592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572"/>
            <p:cNvSpPr/>
            <p:nvPr/>
          </p:nvSpPr>
          <p:spPr>
            <a:xfrm>
              <a:off x="6807201" y="3733903"/>
              <a:ext cx="33867" cy="355498"/>
            </a:xfrm>
            <a:custGeom>
              <a:avLst/>
              <a:gdLst/>
              <a:ahLst/>
              <a:cxnLst/>
              <a:rect l="0" t="0" r="0" b="0"/>
              <a:pathLst>
                <a:path w="33867" h="355498">
                  <a:moveTo>
                    <a:pt x="8466" y="8364"/>
                  </a:moveTo>
                  <a:lnTo>
                    <a:pt x="3972" y="8364"/>
                  </a:lnTo>
                  <a:lnTo>
                    <a:pt x="2648" y="7423"/>
                  </a:lnTo>
                  <a:lnTo>
                    <a:pt x="1765" y="5855"/>
                  </a:lnTo>
                  <a:lnTo>
                    <a:pt x="29" y="0"/>
                  </a:lnTo>
                  <a:lnTo>
                    <a:pt x="0" y="12512"/>
                  </a:lnTo>
                  <a:lnTo>
                    <a:pt x="940" y="13952"/>
                  </a:lnTo>
                  <a:lnTo>
                    <a:pt x="2507" y="14911"/>
                  </a:lnTo>
                  <a:lnTo>
                    <a:pt x="4493" y="15551"/>
                  </a:lnTo>
                  <a:lnTo>
                    <a:pt x="5817" y="16918"/>
                  </a:lnTo>
                  <a:lnTo>
                    <a:pt x="7288" y="20946"/>
                  </a:lnTo>
                  <a:lnTo>
                    <a:pt x="9386" y="43019"/>
                  </a:lnTo>
                  <a:lnTo>
                    <a:pt x="15163" y="57926"/>
                  </a:lnTo>
                  <a:lnTo>
                    <a:pt x="16912" y="98817"/>
                  </a:lnTo>
                  <a:lnTo>
                    <a:pt x="15991" y="140911"/>
                  </a:lnTo>
                  <a:lnTo>
                    <a:pt x="9643" y="166767"/>
                  </a:lnTo>
                  <a:lnTo>
                    <a:pt x="8535" y="205941"/>
                  </a:lnTo>
                  <a:lnTo>
                    <a:pt x="9412" y="239787"/>
                  </a:lnTo>
                  <a:lnTo>
                    <a:pt x="16410" y="272596"/>
                  </a:lnTo>
                  <a:lnTo>
                    <a:pt x="17853" y="307432"/>
                  </a:lnTo>
                  <a:lnTo>
                    <a:pt x="24219" y="324069"/>
                  </a:lnTo>
                  <a:lnTo>
                    <a:pt x="26107" y="336606"/>
                  </a:lnTo>
                  <a:lnTo>
                    <a:pt x="33866" y="3554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573"/>
            <p:cNvSpPr/>
            <p:nvPr/>
          </p:nvSpPr>
          <p:spPr>
            <a:xfrm>
              <a:off x="5300133" y="3962400"/>
              <a:ext cx="110068" cy="160865"/>
            </a:xfrm>
            <a:custGeom>
              <a:avLst/>
              <a:gdLst/>
              <a:ahLst/>
              <a:cxnLst/>
              <a:rect l="0" t="0" r="0" b="0"/>
              <a:pathLst>
                <a:path w="110068" h="160865">
                  <a:moveTo>
                    <a:pt x="0" y="42333"/>
                  </a:moveTo>
                  <a:lnTo>
                    <a:pt x="7290" y="42333"/>
                  </a:lnTo>
                  <a:lnTo>
                    <a:pt x="7682" y="43274"/>
                  </a:lnTo>
                  <a:lnTo>
                    <a:pt x="8436" y="57741"/>
                  </a:lnTo>
                  <a:lnTo>
                    <a:pt x="14279" y="65725"/>
                  </a:lnTo>
                  <a:lnTo>
                    <a:pt x="16147" y="73619"/>
                  </a:lnTo>
                  <a:lnTo>
                    <a:pt x="16584" y="79130"/>
                  </a:lnTo>
                  <a:lnTo>
                    <a:pt x="19288" y="84714"/>
                  </a:lnTo>
                  <a:lnTo>
                    <a:pt x="22684" y="90332"/>
                  </a:lnTo>
                  <a:lnTo>
                    <a:pt x="24863" y="101604"/>
                  </a:lnTo>
                  <a:lnTo>
                    <a:pt x="25043" y="104425"/>
                  </a:lnTo>
                  <a:lnTo>
                    <a:pt x="27750" y="110068"/>
                  </a:lnTo>
                  <a:lnTo>
                    <a:pt x="31149" y="115711"/>
                  </a:lnTo>
                  <a:lnTo>
                    <a:pt x="33509" y="125328"/>
                  </a:lnTo>
                  <a:lnTo>
                    <a:pt x="57709" y="150840"/>
                  </a:lnTo>
                  <a:lnTo>
                    <a:pt x="61084" y="151707"/>
                  </a:lnTo>
                  <a:lnTo>
                    <a:pt x="63301" y="151938"/>
                  </a:lnTo>
                  <a:lnTo>
                    <a:pt x="64778" y="153033"/>
                  </a:lnTo>
                  <a:lnTo>
                    <a:pt x="66421" y="156758"/>
                  </a:lnTo>
                  <a:lnTo>
                    <a:pt x="67799" y="158128"/>
                  </a:lnTo>
                  <a:lnTo>
                    <a:pt x="71839" y="159649"/>
                  </a:lnTo>
                  <a:lnTo>
                    <a:pt x="97485" y="160864"/>
                  </a:lnTo>
                  <a:lnTo>
                    <a:pt x="98856" y="159924"/>
                  </a:lnTo>
                  <a:lnTo>
                    <a:pt x="99771" y="158357"/>
                  </a:lnTo>
                  <a:lnTo>
                    <a:pt x="101238" y="153577"/>
                  </a:lnTo>
                  <a:lnTo>
                    <a:pt x="107349" y="145873"/>
                  </a:lnTo>
                  <a:lnTo>
                    <a:pt x="109261" y="138028"/>
                  </a:lnTo>
                  <a:lnTo>
                    <a:pt x="110065" y="95955"/>
                  </a:lnTo>
                  <a:lnTo>
                    <a:pt x="110067" y="56758"/>
                  </a:lnTo>
                  <a:lnTo>
                    <a:pt x="110067" y="15291"/>
                  </a:lnTo>
                  <a:lnTo>
                    <a:pt x="1100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574"/>
            <p:cNvSpPr/>
            <p:nvPr/>
          </p:nvSpPr>
          <p:spPr>
            <a:xfrm>
              <a:off x="7416830" y="3767670"/>
              <a:ext cx="50771" cy="321731"/>
            </a:xfrm>
            <a:custGeom>
              <a:avLst/>
              <a:gdLst/>
              <a:ahLst/>
              <a:cxnLst/>
              <a:rect l="0" t="0" r="0" b="0"/>
              <a:pathLst>
                <a:path w="50771" h="321731">
                  <a:moveTo>
                    <a:pt x="16903" y="8463"/>
                  </a:moveTo>
                  <a:lnTo>
                    <a:pt x="12409" y="8463"/>
                  </a:lnTo>
                  <a:lnTo>
                    <a:pt x="11085" y="7522"/>
                  </a:lnTo>
                  <a:lnTo>
                    <a:pt x="10203" y="5955"/>
                  </a:lnTo>
                  <a:lnTo>
                    <a:pt x="8439" y="6"/>
                  </a:lnTo>
                  <a:lnTo>
                    <a:pt x="3943" y="0"/>
                  </a:lnTo>
                  <a:lnTo>
                    <a:pt x="2619" y="939"/>
                  </a:lnTo>
                  <a:lnTo>
                    <a:pt x="1736" y="2506"/>
                  </a:lnTo>
                  <a:lnTo>
                    <a:pt x="320" y="11781"/>
                  </a:lnTo>
                  <a:lnTo>
                    <a:pt x="0" y="28262"/>
                  </a:lnTo>
                  <a:lnTo>
                    <a:pt x="2492" y="33883"/>
                  </a:lnTo>
                  <a:lnTo>
                    <a:pt x="5795" y="39517"/>
                  </a:lnTo>
                  <a:lnTo>
                    <a:pt x="7654" y="48918"/>
                  </a:lnTo>
                  <a:lnTo>
                    <a:pt x="10900" y="84884"/>
                  </a:lnTo>
                  <a:lnTo>
                    <a:pt x="15717" y="102790"/>
                  </a:lnTo>
                  <a:lnTo>
                    <a:pt x="16857" y="144087"/>
                  </a:lnTo>
                  <a:lnTo>
                    <a:pt x="16901" y="183450"/>
                  </a:lnTo>
                  <a:lnTo>
                    <a:pt x="24585" y="222953"/>
                  </a:lnTo>
                  <a:lnTo>
                    <a:pt x="26242" y="256819"/>
                  </a:lnTo>
                  <a:lnTo>
                    <a:pt x="42520" y="298838"/>
                  </a:lnTo>
                  <a:lnTo>
                    <a:pt x="50770" y="3217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8" name="SMARTInkShape-Group114"/>
          <p:cNvGrpSpPr/>
          <p:nvPr/>
        </p:nvGrpSpPr>
        <p:grpSpPr>
          <a:xfrm>
            <a:off x="4632559" y="3810000"/>
            <a:ext cx="430508" cy="287868"/>
            <a:chOff x="4632559" y="3810000"/>
            <a:chExt cx="430508" cy="287868"/>
          </a:xfrm>
        </p:grpSpPr>
        <p:sp>
          <p:nvSpPr>
            <p:cNvPr id="95" name="SMARTInkShape-575"/>
            <p:cNvSpPr/>
            <p:nvPr/>
          </p:nvSpPr>
          <p:spPr>
            <a:xfrm>
              <a:off x="4632559" y="3945467"/>
              <a:ext cx="201909" cy="152401"/>
            </a:xfrm>
            <a:custGeom>
              <a:avLst/>
              <a:gdLst/>
              <a:ahLst/>
              <a:cxnLst/>
              <a:rect l="0" t="0" r="0" b="0"/>
              <a:pathLst>
                <a:path w="201909" h="152401">
                  <a:moveTo>
                    <a:pt x="134174" y="25400"/>
                  </a:moveTo>
                  <a:lnTo>
                    <a:pt x="125811" y="17036"/>
                  </a:lnTo>
                  <a:lnTo>
                    <a:pt x="125708" y="112"/>
                  </a:lnTo>
                  <a:lnTo>
                    <a:pt x="93397" y="0"/>
                  </a:lnTo>
                  <a:lnTo>
                    <a:pt x="85389" y="5818"/>
                  </a:lnTo>
                  <a:lnTo>
                    <a:pt x="77490" y="8622"/>
                  </a:lnTo>
                  <a:lnTo>
                    <a:pt x="35376" y="48000"/>
                  </a:lnTo>
                  <a:lnTo>
                    <a:pt x="19402" y="64913"/>
                  </a:lnTo>
                  <a:lnTo>
                    <a:pt x="13875" y="76200"/>
                  </a:lnTo>
                  <a:lnTo>
                    <a:pt x="10153" y="81844"/>
                  </a:lnTo>
                  <a:lnTo>
                    <a:pt x="7116" y="90311"/>
                  </a:lnTo>
                  <a:lnTo>
                    <a:pt x="1617" y="98778"/>
                  </a:lnTo>
                  <a:lnTo>
                    <a:pt x="0" y="104422"/>
                  </a:lnTo>
                  <a:lnTo>
                    <a:pt x="511" y="107244"/>
                  </a:lnTo>
                  <a:lnTo>
                    <a:pt x="5578" y="118533"/>
                  </a:lnTo>
                  <a:lnTo>
                    <a:pt x="6859" y="125328"/>
                  </a:lnTo>
                  <a:lnTo>
                    <a:pt x="19779" y="139569"/>
                  </a:lnTo>
                  <a:lnTo>
                    <a:pt x="24693" y="141993"/>
                  </a:lnTo>
                  <a:lnTo>
                    <a:pt x="43897" y="143819"/>
                  </a:lnTo>
                  <a:lnTo>
                    <a:pt x="78079" y="143933"/>
                  </a:lnTo>
                  <a:lnTo>
                    <a:pt x="83529" y="141425"/>
                  </a:lnTo>
                  <a:lnTo>
                    <a:pt x="112804" y="114499"/>
                  </a:lnTo>
                  <a:lnTo>
                    <a:pt x="115269" y="109528"/>
                  </a:lnTo>
                  <a:lnTo>
                    <a:pt x="117922" y="95884"/>
                  </a:lnTo>
                  <a:lnTo>
                    <a:pt x="123891" y="84652"/>
                  </a:lnTo>
                  <a:lnTo>
                    <a:pt x="125708" y="43626"/>
                  </a:lnTo>
                  <a:lnTo>
                    <a:pt x="117241" y="33866"/>
                  </a:lnTo>
                  <a:lnTo>
                    <a:pt x="117241" y="54014"/>
                  </a:lnTo>
                  <a:lnTo>
                    <a:pt x="118182" y="55765"/>
                  </a:lnTo>
                  <a:lnTo>
                    <a:pt x="119749" y="56932"/>
                  </a:lnTo>
                  <a:lnTo>
                    <a:pt x="121735" y="57710"/>
                  </a:lnTo>
                  <a:lnTo>
                    <a:pt x="123059" y="59170"/>
                  </a:lnTo>
                  <a:lnTo>
                    <a:pt x="124530" y="63300"/>
                  </a:lnTo>
                  <a:lnTo>
                    <a:pt x="126580" y="81915"/>
                  </a:lnTo>
                  <a:lnTo>
                    <a:pt x="132395" y="93147"/>
                  </a:lnTo>
                  <a:lnTo>
                    <a:pt x="132988" y="95965"/>
                  </a:lnTo>
                  <a:lnTo>
                    <a:pt x="142728" y="114770"/>
                  </a:lnTo>
                  <a:lnTo>
                    <a:pt x="144580" y="116025"/>
                  </a:lnTo>
                  <a:lnTo>
                    <a:pt x="149148" y="118359"/>
                  </a:lnTo>
                  <a:lnTo>
                    <a:pt x="175187" y="142618"/>
                  </a:lnTo>
                  <a:lnTo>
                    <a:pt x="201908" y="152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576"/>
            <p:cNvSpPr/>
            <p:nvPr/>
          </p:nvSpPr>
          <p:spPr>
            <a:xfrm>
              <a:off x="4910667" y="4037315"/>
              <a:ext cx="152400" cy="60521"/>
            </a:xfrm>
            <a:custGeom>
              <a:avLst/>
              <a:gdLst/>
              <a:ahLst/>
              <a:cxnLst/>
              <a:rect l="0" t="0" r="0" b="0"/>
              <a:pathLst>
                <a:path w="152400" h="60521">
                  <a:moveTo>
                    <a:pt x="152029" y="0"/>
                  </a:moveTo>
                  <a:lnTo>
                    <a:pt x="152396" y="32309"/>
                  </a:lnTo>
                  <a:lnTo>
                    <a:pt x="152399" y="37965"/>
                  </a:lnTo>
                  <a:lnTo>
                    <a:pt x="149890" y="43614"/>
                  </a:lnTo>
                  <a:lnTo>
                    <a:pt x="147904" y="46438"/>
                  </a:lnTo>
                  <a:lnTo>
                    <a:pt x="143190" y="49575"/>
                  </a:lnTo>
                  <a:lnTo>
                    <a:pt x="135246" y="51341"/>
                  </a:lnTo>
                  <a:lnTo>
                    <a:pt x="132497" y="51589"/>
                  </a:lnTo>
                  <a:lnTo>
                    <a:pt x="126934" y="54373"/>
                  </a:lnTo>
                  <a:lnTo>
                    <a:pt x="120192" y="59331"/>
                  </a:lnTo>
                  <a:lnTo>
                    <a:pt x="86061" y="60520"/>
                  </a:lnTo>
                  <a:lnTo>
                    <a:pt x="78075" y="58029"/>
                  </a:lnTo>
                  <a:lnTo>
                    <a:pt x="70448" y="54727"/>
                  </a:lnTo>
                  <a:lnTo>
                    <a:pt x="56517" y="51927"/>
                  </a:lnTo>
                  <a:lnTo>
                    <a:pt x="45072" y="46499"/>
                  </a:lnTo>
                  <a:lnTo>
                    <a:pt x="31124" y="43531"/>
                  </a:lnTo>
                  <a:lnTo>
                    <a:pt x="17505" y="37086"/>
                  </a:lnTo>
                  <a:lnTo>
                    <a:pt x="5757" y="35534"/>
                  </a:lnTo>
                  <a:lnTo>
                    <a:pt x="3838" y="34466"/>
                  </a:lnTo>
                  <a:lnTo>
                    <a:pt x="2558" y="32813"/>
                  </a:lnTo>
                  <a:lnTo>
                    <a:pt x="0" y="266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577"/>
            <p:cNvSpPr/>
            <p:nvPr/>
          </p:nvSpPr>
          <p:spPr>
            <a:xfrm>
              <a:off x="4842933" y="3810000"/>
              <a:ext cx="213570" cy="287836"/>
            </a:xfrm>
            <a:custGeom>
              <a:avLst/>
              <a:gdLst/>
              <a:ahLst/>
              <a:cxnLst/>
              <a:rect l="0" t="0" r="0" b="0"/>
              <a:pathLst>
                <a:path w="213570" h="287836">
                  <a:moveTo>
                    <a:pt x="0" y="8467"/>
                  </a:moveTo>
                  <a:lnTo>
                    <a:pt x="0" y="0"/>
                  </a:lnTo>
                  <a:lnTo>
                    <a:pt x="0" y="19902"/>
                  </a:lnTo>
                  <a:lnTo>
                    <a:pt x="941" y="21735"/>
                  </a:lnTo>
                  <a:lnTo>
                    <a:pt x="2509" y="22957"/>
                  </a:lnTo>
                  <a:lnTo>
                    <a:pt x="4495" y="23771"/>
                  </a:lnTo>
                  <a:lnTo>
                    <a:pt x="11785" y="33906"/>
                  </a:lnTo>
                  <a:lnTo>
                    <a:pt x="15408" y="44331"/>
                  </a:lnTo>
                  <a:lnTo>
                    <a:pt x="17573" y="62100"/>
                  </a:lnTo>
                  <a:lnTo>
                    <a:pt x="22663" y="73486"/>
                  </a:lnTo>
                  <a:lnTo>
                    <a:pt x="27749" y="110238"/>
                  </a:lnTo>
                  <a:lnTo>
                    <a:pt x="32054" y="127051"/>
                  </a:lnTo>
                  <a:lnTo>
                    <a:pt x="36217" y="160871"/>
                  </a:lnTo>
                  <a:lnTo>
                    <a:pt x="40521" y="177801"/>
                  </a:lnTo>
                  <a:lnTo>
                    <a:pt x="42469" y="188149"/>
                  </a:lnTo>
                  <a:lnTo>
                    <a:pt x="48876" y="204966"/>
                  </a:lnTo>
                  <a:lnTo>
                    <a:pt x="50886" y="214333"/>
                  </a:lnTo>
                  <a:lnTo>
                    <a:pt x="56366" y="225836"/>
                  </a:lnTo>
                  <a:lnTo>
                    <a:pt x="60132" y="259389"/>
                  </a:lnTo>
                  <a:lnTo>
                    <a:pt x="65953" y="270883"/>
                  </a:lnTo>
                  <a:lnTo>
                    <a:pt x="67734" y="287835"/>
                  </a:lnTo>
                  <a:lnTo>
                    <a:pt x="67734" y="283363"/>
                  </a:lnTo>
                  <a:lnTo>
                    <a:pt x="68674" y="282042"/>
                  </a:lnTo>
                  <a:lnTo>
                    <a:pt x="70242" y="281161"/>
                  </a:lnTo>
                  <a:lnTo>
                    <a:pt x="72228" y="280574"/>
                  </a:lnTo>
                  <a:lnTo>
                    <a:pt x="73553" y="279242"/>
                  </a:lnTo>
                  <a:lnTo>
                    <a:pt x="75023" y="275253"/>
                  </a:lnTo>
                  <a:lnTo>
                    <a:pt x="76198" y="234242"/>
                  </a:lnTo>
                  <a:lnTo>
                    <a:pt x="85375" y="197788"/>
                  </a:lnTo>
                  <a:lnTo>
                    <a:pt x="96421" y="183475"/>
                  </a:lnTo>
                  <a:lnTo>
                    <a:pt x="107337" y="173103"/>
                  </a:lnTo>
                  <a:lnTo>
                    <a:pt x="118552" y="167569"/>
                  </a:lnTo>
                  <a:lnTo>
                    <a:pt x="124186" y="163846"/>
                  </a:lnTo>
                  <a:lnTo>
                    <a:pt x="132647" y="161749"/>
                  </a:lnTo>
                  <a:lnTo>
                    <a:pt x="146755" y="160983"/>
                  </a:lnTo>
                  <a:lnTo>
                    <a:pt x="152400" y="158409"/>
                  </a:lnTo>
                  <a:lnTo>
                    <a:pt x="155222" y="156406"/>
                  </a:lnTo>
                  <a:lnTo>
                    <a:pt x="158045" y="156012"/>
                  </a:lnTo>
                  <a:lnTo>
                    <a:pt x="174978" y="161257"/>
                  </a:lnTo>
                  <a:lnTo>
                    <a:pt x="183445" y="166523"/>
                  </a:lnTo>
                  <a:lnTo>
                    <a:pt x="191912" y="169441"/>
                  </a:lnTo>
                  <a:lnTo>
                    <a:pt x="197556" y="173458"/>
                  </a:lnTo>
                  <a:lnTo>
                    <a:pt x="200692" y="178379"/>
                  </a:lnTo>
                  <a:lnTo>
                    <a:pt x="203027" y="183702"/>
                  </a:lnTo>
                  <a:lnTo>
                    <a:pt x="213569" y="1976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 name="SMARTInkShape-Group115"/>
          <p:cNvGrpSpPr/>
          <p:nvPr/>
        </p:nvGrpSpPr>
        <p:grpSpPr>
          <a:xfrm>
            <a:off x="2624667" y="3826936"/>
            <a:ext cx="1624286" cy="270932"/>
            <a:chOff x="2624667" y="3826936"/>
            <a:chExt cx="1624286" cy="270932"/>
          </a:xfrm>
        </p:grpSpPr>
        <p:sp>
          <p:nvSpPr>
            <p:cNvPr id="99" name="SMARTInkShape-578"/>
            <p:cNvSpPr/>
            <p:nvPr/>
          </p:nvSpPr>
          <p:spPr>
            <a:xfrm>
              <a:off x="3615267" y="3996267"/>
              <a:ext cx="127001" cy="1"/>
            </a:xfrm>
            <a:custGeom>
              <a:avLst/>
              <a:gdLst/>
              <a:ahLst/>
              <a:cxnLst/>
              <a:rect l="0" t="0" r="0" b="0"/>
              <a:pathLst>
                <a:path w="127001" h="1">
                  <a:moveTo>
                    <a:pt x="0" y="0"/>
                  </a:moveTo>
                  <a:lnTo>
                    <a:pt x="40629" y="0"/>
                  </a:lnTo>
                  <a:lnTo>
                    <a:pt x="78696" y="0"/>
                  </a:lnTo>
                  <a:lnTo>
                    <a:pt x="120520" y="0"/>
                  </a:lnTo>
                  <a:lnTo>
                    <a:pt x="1270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579"/>
            <p:cNvSpPr/>
            <p:nvPr/>
          </p:nvSpPr>
          <p:spPr>
            <a:xfrm>
              <a:off x="3733800" y="3937000"/>
              <a:ext cx="160868" cy="135465"/>
            </a:xfrm>
            <a:custGeom>
              <a:avLst/>
              <a:gdLst/>
              <a:ahLst/>
              <a:cxnLst/>
              <a:rect l="0" t="0" r="0" b="0"/>
              <a:pathLst>
                <a:path w="160868" h="135465">
                  <a:moveTo>
                    <a:pt x="0" y="50800"/>
                  </a:moveTo>
                  <a:lnTo>
                    <a:pt x="39746" y="50800"/>
                  </a:lnTo>
                  <a:lnTo>
                    <a:pt x="59303" y="50800"/>
                  </a:lnTo>
                  <a:lnTo>
                    <a:pt x="66495" y="48292"/>
                  </a:lnTo>
                  <a:lnTo>
                    <a:pt x="74283" y="43511"/>
                  </a:lnTo>
                  <a:lnTo>
                    <a:pt x="87816" y="42437"/>
                  </a:lnTo>
                  <a:lnTo>
                    <a:pt x="89588" y="41461"/>
                  </a:lnTo>
                  <a:lnTo>
                    <a:pt x="90770" y="39871"/>
                  </a:lnTo>
                  <a:lnTo>
                    <a:pt x="91558" y="37869"/>
                  </a:lnTo>
                  <a:lnTo>
                    <a:pt x="93024" y="36535"/>
                  </a:lnTo>
                  <a:lnTo>
                    <a:pt x="101664" y="33160"/>
                  </a:lnTo>
                  <a:lnTo>
                    <a:pt x="118175" y="17292"/>
                  </a:lnTo>
                  <a:lnTo>
                    <a:pt x="118427" y="12545"/>
                  </a:lnTo>
                  <a:lnTo>
                    <a:pt x="117522" y="11185"/>
                  </a:lnTo>
                  <a:lnTo>
                    <a:pt x="115977" y="10279"/>
                  </a:lnTo>
                  <a:lnTo>
                    <a:pt x="110413" y="8573"/>
                  </a:lnTo>
                  <a:lnTo>
                    <a:pt x="102807" y="1186"/>
                  </a:lnTo>
                  <a:lnTo>
                    <a:pt x="93513" y="31"/>
                  </a:lnTo>
                  <a:lnTo>
                    <a:pt x="64550" y="0"/>
                  </a:lnTo>
                  <a:lnTo>
                    <a:pt x="62789" y="941"/>
                  </a:lnTo>
                  <a:lnTo>
                    <a:pt x="61615" y="2508"/>
                  </a:lnTo>
                  <a:lnTo>
                    <a:pt x="60832" y="4495"/>
                  </a:lnTo>
                  <a:lnTo>
                    <a:pt x="59370" y="5819"/>
                  </a:lnTo>
                  <a:lnTo>
                    <a:pt x="50735" y="9175"/>
                  </a:lnTo>
                  <a:lnTo>
                    <a:pt x="46694" y="12858"/>
                  </a:lnTo>
                  <a:lnTo>
                    <a:pt x="44272" y="17630"/>
                  </a:lnTo>
                  <a:lnTo>
                    <a:pt x="42447" y="29440"/>
                  </a:lnTo>
                  <a:lnTo>
                    <a:pt x="42337" y="49159"/>
                  </a:lnTo>
                  <a:lnTo>
                    <a:pt x="37840" y="54809"/>
                  </a:lnTo>
                  <a:lnTo>
                    <a:pt x="37456" y="57235"/>
                  </a:lnTo>
                  <a:lnTo>
                    <a:pt x="38141" y="59794"/>
                  </a:lnTo>
                  <a:lnTo>
                    <a:pt x="40470" y="65145"/>
                  </a:lnTo>
                  <a:lnTo>
                    <a:pt x="42722" y="73447"/>
                  </a:lnTo>
                  <a:lnTo>
                    <a:pt x="47988" y="81865"/>
                  </a:lnTo>
                  <a:lnTo>
                    <a:pt x="50245" y="93137"/>
                  </a:lnTo>
                  <a:lnTo>
                    <a:pt x="50430" y="95958"/>
                  </a:lnTo>
                  <a:lnTo>
                    <a:pt x="53144" y="101601"/>
                  </a:lnTo>
                  <a:lnTo>
                    <a:pt x="70693" y="121355"/>
                  </a:lnTo>
                  <a:lnTo>
                    <a:pt x="76261" y="124492"/>
                  </a:lnTo>
                  <a:lnTo>
                    <a:pt x="81871" y="126826"/>
                  </a:lnTo>
                  <a:lnTo>
                    <a:pt x="90319" y="132488"/>
                  </a:lnTo>
                  <a:lnTo>
                    <a:pt x="98780" y="134584"/>
                  </a:lnTo>
                  <a:lnTo>
                    <a:pt x="140326" y="135460"/>
                  </a:lnTo>
                  <a:lnTo>
                    <a:pt x="146407" y="135464"/>
                  </a:lnTo>
                  <a:lnTo>
                    <a:pt x="152245" y="132957"/>
                  </a:lnTo>
                  <a:lnTo>
                    <a:pt x="160867" y="127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580"/>
            <p:cNvSpPr/>
            <p:nvPr/>
          </p:nvSpPr>
          <p:spPr>
            <a:xfrm>
              <a:off x="3877733" y="3945570"/>
              <a:ext cx="169335" cy="126898"/>
            </a:xfrm>
            <a:custGeom>
              <a:avLst/>
              <a:gdLst/>
              <a:ahLst/>
              <a:cxnLst/>
              <a:rect l="0" t="0" r="0" b="0"/>
              <a:pathLst>
                <a:path w="169335" h="126898">
                  <a:moveTo>
                    <a:pt x="0" y="8363"/>
                  </a:moveTo>
                  <a:lnTo>
                    <a:pt x="0" y="0"/>
                  </a:lnTo>
                  <a:lnTo>
                    <a:pt x="0" y="20967"/>
                  </a:lnTo>
                  <a:lnTo>
                    <a:pt x="2509" y="25881"/>
                  </a:lnTo>
                  <a:lnTo>
                    <a:pt x="14053" y="40216"/>
                  </a:lnTo>
                  <a:lnTo>
                    <a:pt x="17021" y="48114"/>
                  </a:lnTo>
                  <a:lnTo>
                    <a:pt x="22500" y="56412"/>
                  </a:lnTo>
                  <a:lnTo>
                    <a:pt x="24541" y="64829"/>
                  </a:lnTo>
                  <a:lnTo>
                    <a:pt x="25018" y="70462"/>
                  </a:lnTo>
                  <a:lnTo>
                    <a:pt x="26086" y="72340"/>
                  </a:lnTo>
                  <a:lnTo>
                    <a:pt x="27739" y="73592"/>
                  </a:lnTo>
                  <a:lnTo>
                    <a:pt x="32085" y="75924"/>
                  </a:lnTo>
                  <a:lnTo>
                    <a:pt x="37151" y="80096"/>
                  </a:lnTo>
                  <a:lnTo>
                    <a:pt x="40030" y="85087"/>
                  </a:lnTo>
                  <a:lnTo>
                    <a:pt x="41879" y="95956"/>
                  </a:lnTo>
                  <a:lnTo>
                    <a:pt x="42199" y="104350"/>
                  </a:lnTo>
                  <a:lnTo>
                    <a:pt x="43185" y="106221"/>
                  </a:lnTo>
                  <a:lnTo>
                    <a:pt x="44782" y="107468"/>
                  </a:lnTo>
                  <a:lnTo>
                    <a:pt x="46788" y="108300"/>
                  </a:lnTo>
                  <a:lnTo>
                    <a:pt x="48126" y="109795"/>
                  </a:lnTo>
                  <a:lnTo>
                    <a:pt x="51506" y="118489"/>
                  </a:lnTo>
                  <a:lnTo>
                    <a:pt x="59267" y="126897"/>
                  </a:lnTo>
                  <a:lnTo>
                    <a:pt x="59267" y="119607"/>
                  </a:lnTo>
                  <a:lnTo>
                    <a:pt x="66556" y="111244"/>
                  </a:lnTo>
                  <a:lnTo>
                    <a:pt x="67630" y="102786"/>
                  </a:lnTo>
                  <a:lnTo>
                    <a:pt x="67731" y="88917"/>
                  </a:lnTo>
                  <a:lnTo>
                    <a:pt x="70241" y="83990"/>
                  </a:lnTo>
                  <a:lnTo>
                    <a:pt x="75023" y="77656"/>
                  </a:lnTo>
                  <a:lnTo>
                    <a:pt x="76908" y="69645"/>
                  </a:lnTo>
                  <a:lnTo>
                    <a:pt x="81950" y="61746"/>
                  </a:lnTo>
                  <a:lnTo>
                    <a:pt x="83460" y="56235"/>
                  </a:lnTo>
                  <a:lnTo>
                    <a:pt x="84803" y="54389"/>
                  </a:lnTo>
                  <a:lnTo>
                    <a:pt x="86639" y="53158"/>
                  </a:lnTo>
                  <a:lnTo>
                    <a:pt x="91188" y="50850"/>
                  </a:lnTo>
                  <a:lnTo>
                    <a:pt x="100044" y="43551"/>
                  </a:lnTo>
                  <a:lnTo>
                    <a:pt x="100909" y="40308"/>
                  </a:lnTo>
                  <a:lnTo>
                    <a:pt x="101139" y="38126"/>
                  </a:lnTo>
                  <a:lnTo>
                    <a:pt x="102234" y="36672"/>
                  </a:lnTo>
                  <a:lnTo>
                    <a:pt x="105958" y="35056"/>
                  </a:lnTo>
                  <a:lnTo>
                    <a:pt x="116015" y="33078"/>
                  </a:lnTo>
                  <a:lnTo>
                    <a:pt x="125368" y="26507"/>
                  </a:lnTo>
                  <a:lnTo>
                    <a:pt x="133437" y="25536"/>
                  </a:lnTo>
                  <a:lnTo>
                    <a:pt x="155253" y="25306"/>
                  </a:lnTo>
                  <a:lnTo>
                    <a:pt x="160881" y="27810"/>
                  </a:lnTo>
                  <a:lnTo>
                    <a:pt x="169334" y="337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581"/>
            <p:cNvSpPr/>
            <p:nvPr/>
          </p:nvSpPr>
          <p:spPr>
            <a:xfrm>
              <a:off x="4106333" y="3970867"/>
              <a:ext cx="142620" cy="127001"/>
            </a:xfrm>
            <a:custGeom>
              <a:avLst/>
              <a:gdLst/>
              <a:ahLst/>
              <a:cxnLst/>
              <a:rect l="0" t="0" r="0" b="0"/>
              <a:pathLst>
                <a:path w="142620" h="127001">
                  <a:moveTo>
                    <a:pt x="101600" y="0"/>
                  </a:moveTo>
                  <a:lnTo>
                    <a:pt x="59420" y="0"/>
                  </a:lnTo>
                  <a:lnTo>
                    <a:pt x="39132" y="0"/>
                  </a:lnTo>
                  <a:lnTo>
                    <a:pt x="37377" y="940"/>
                  </a:lnTo>
                  <a:lnTo>
                    <a:pt x="36207" y="2508"/>
                  </a:lnTo>
                  <a:lnTo>
                    <a:pt x="35427" y="4494"/>
                  </a:lnTo>
                  <a:lnTo>
                    <a:pt x="33966" y="5818"/>
                  </a:lnTo>
                  <a:lnTo>
                    <a:pt x="29834" y="7289"/>
                  </a:lnTo>
                  <a:lnTo>
                    <a:pt x="10108" y="8436"/>
                  </a:lnTo>
                  <a:lnTo>
                    <a:pt x="9561" y="9387"/>
                  </a:lnTo>
                  <a:lnTo>
                    <a:pt x="8611" y="15753"/>
                  </a:lnTo>
                  <a:lnTo>
                    <a:pt x="6023" y="16409"/>
                  </a:lnTo>
                  <a:lnTo>
                    <a:pt x="4015" y="16584"/>
                  </a:lnTo>
                  <a:lnTo>
                    <a:pt x="2677" y="17641"/>
                  </a:lnTo>
                  <a:lnTo>
                    <a:pt x="1190" y="21325"/>
                  </a:lnTo>
                  <a:lnTo>
                    <a:pt x="1734" y="22683"/>
                  </a:lnTo>
                  <a:lnTo>
                    <a:pt x="3037" y="23588"/>
                  </a:lnTo>
                  <a:lnTo>
                    <a:pt x="4847" y="24192"/>
                  </a:lnTo>
                  <a:lnTo>
                    <a:pt x="6054" y="25535"/>
                  </a:lnTo>
                  <a:lnTo>
                    <a:pt x="8149" y="32583"/>
                  </a:lnTo>
                  <a:lnTo>
                    <a:pt x="10835" y="33296"/>
                  </a:lnTo>
                  <a:lnTo>
                    <a:pt x="20223" y="33754"/>
                  </a:lnTo>
                  <a:lnTo>
                    <a:pt x="25608" y="36324"/>
                  </a:lnTo>
                  <a:lnTo>
                    <a:pt x="31137" y="39663"/>
                  </a:lnTo>
                  <a:lnTo>
                    <a:pt x="39539" y="42482"/>
                  </a:lnTo>
                  <a:lnTo>
                    <a:pt x="47986" y="47917"/>
                  </a:lnTo>
                  <a:lnTo>
                    <a:pt x="56447" y="49945"/>
                  </a:lnTo>
                  <a:lnTo>
                    <a:pt x="65853" y="51487"/>
                  </a:lnTo>
                  <a:lnTo>
                    <a:pt x="92611" y="61237"/>
                  </a:lnTo>
                  <a:lnTo>
                    <a:pt x="98546" y="64846"/>
                  </a:lnTo>
                  <a:lnTo>
                    <a:pt x="110021" y="67163"/>
                  </a:lnTo>
                  <a:lnTo>
                    <a:pt x="112859" y="67353"/>
                  </a:lnTo>
                  <a:lnTo>
                    <a:pt x="114750" y="68421"/>
                  </a:lnTo>
                  <a:lnTo>
                    <a:pt x="116011" y="70073"/>
                  </a:lnTo>
                  <a:lnTo>
                    <a:pt x="116852" y="72115"/>
                  </a:lnTo>
                  <a:lnTo>
                    <a:pt x="118353" y="73477"/>
                  </a:lnTo>
                  <a:lnTo>
                    <a:pt x="127522" y="78170"/>
                  </a:lnTo>
                  <a:lnTo>
                    <a:pt x="142619" y="91844"/>
                  </a:lnTo>
                  <a:lnTo>
                    <a:pt x="142117" y="93214"/>
                  </a:lnTo>
                  <a:lnTo>
                    <a:pt x="131287" y="105712"/>
                  </a:lnTo>
                  <a:lnTo>
                    <a:pt x="126397" y="108131"/>
                  </a:lnTo>
                  <a:lnTo>
                    <a:pt x="123776" y="108776"/>
                  </a:lnTo>
                  <a:lnTo>
                    <a:pt x="122028" y="110147"/>
                  </a:lnTo>
                  <a:lnTo>
                    <a:pt x="120087" y="114179"/>
                  </a:lnTo>
                  <a:lnTo>
                    <a:pt x="118628" y="115630"/>
                  </a:lnTo>
                  <a:lnTo>
                    <a:pt x="114499" y="117243"/>
                  </a:lnTo>
                  <a:lnTo>
                    <a:pt x="104183" y="119219"/>
                  </a:lnTo>
                  <a:lnTo>
                    <a:pt x="95885" y="124276"/>
                  </a:lnTo>
                  <a:lnTo>
                    <a:pt x="84653" y="126462"/>
                  </a:lnTo>
                  <a:lnTo>
                    <a:pt x="44215" y="126998"/>
                  </a:lnTo>
                  <a:lnTo>
                    <a:pt x="14460" y="127000"/>
                  </a:lnTo>
                  <a:lnTo>
                    <a:pt x="8622" y="124491"/>
                  </a:lnTo>
                  <a:lnTo>
                    <a:pt x="0" y="1185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582"/>
            <p:cNvSpPr/>
            <p:nvPr/>
          </p:nvSpPr>
          <p:spPr>
            <a:xfrm>
              <a:off x="3649133" y="3835400"/>
              <a:ext cx="42335" cy="245534"/>
            </a:xfrm>
            <a:custGeom>
              <a:avLst/>
              <a:gdLst/>
              <a:ahLst/>
              <a:cxnLst/>
              <a:rect l="0" t="0" r="0" b="0"/>
              <a:pathLst>
                <a:path w="42335" h="245534">
                  <a:moveTo>
                    <a:pt x="8467" y="33867"/>
                  </a:moveTo>
                  <a:lnTo>
                    <a:pt x="8467" y="29372"/>
                  </a:lnTo>
                  <a:lnTo>
                    <a:pt x="5958" y="24657"/>
                  </a:lnTo>
                  <a:lnTo>
                    <a:pt x="2648" y="19425"/>
                  </a:lnTo>
                  <a:lnTo>
                    <a:pt x="349" y="10096"/>
                  </a:lnTo>
                  <a:lnTo>
                    <a:pt x="0" y="0"/>
                  </a:lnTo>
                  <a:lnTo>
                    <a:pt x="0" y="11784"/>
                  </a:lnTo>
                  <a:lnTo>
                    <a:pt x="2509" y="17154"/>
                  </a:lnTo>
                  <a:lnTo>
                    <a:pt x="7290" y="23771"/>
                  </a:lnTo>
                  <a:lnTo>
                    <a:pt x="9387" y="56281"/>
                  </a:lnTo>
                  <a:lnTo>
                    <a:pt x="12953" y="62017"/>
                  </a:lnTo>
                  <a:lnTo>
                    <a:pt x="13339" y="64863"/>
                  </a:lnTo>
                  <a:lnTo>
                    <a:pt x="9294" y="83511"/>
                  </a:lnTo>
                  <a:lnTo>
                    <a:pt x="11343" y="91365"/>
                  </a:lnTo>
                  <a:lnTo>
                    <a:pt x="14449" y="97992"/>
                  </a:lnTo>
                  <a:lnTo>
                    <a:pt x="16443" y="112420"/>
                  </a:lnTo>
                  <a:lnTo>
                    <a:pt x="17810" y="137658"/>
                  </a:lnTo>
                  <a:lnTo>
                    <a:pt x="21400" y="145221"/>
                  </a:lnTo>
                  <a:lnTo>
                    <a:pt x="21793" y="148555"/>
                  </a:lnTo>
                  <a:lnTo>
                    <a:pt x="19732" y="158682"/>
                  </a:lnTo>
                  <a:lnTo>
                    <a:pt x="26157" y="197489"/>
                  </a:lnTo>
                  <a:lnTo>
                    <a:pt x="42334" y="2455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583"/>
            <p:cNvSpPr/>
            <p:nvPr/>
          </p:nvSpPr>
          <p:spPr>
            <a:xfrm>
              <a:off x="3454400" y="3953943"/>
              <a:ext cx="143934" cy="126991"/>
            </a:xfrm>
            <a:custGeom>
              <a:avLst/>
              <a:gdLst/>
              <a:ahLst/>
              <a:cxnLst/>
              <a:rect l="0" t="0" r="0" b="0"/>
              <a:pathLst>
                <a:path w="143934" h="126991">
                  <a:moveTo>
                    <a:pt x="0" y="59257"/>
                  </a:moveTo>
                  <a:lnTo>
                    <a:pt x="0" y="54379"/>
                  </a:lnTo>
                  <a:lnTo>
                    <a:pt x="0" y="59012"/>
                  </a:lnTo>
                  <a:lnTo>
                    <a:pt x="36730" y="59257"/>
                  </a:lnTo>
                  <a:lnTo>
                    <a:pt x="42351" y="61765"/>
                  </a:lnTo>
                  <a:lnTo>
                    <a:pt x="49131" y="66546"/>
                  </a:lnTo>
                  <a:lnTo>
                    <a:pt x="50628" y="65998"/>
                  </a:lnTo>
                  <a:lnTo>
                    <a:pt x="57943" y="60331"/>
                  </a:lnTo>
                  <a:lnTo>
                    <a:pt x="65765" y="59469"/>
                  </a:lnTo>
                  <a:lnTo>
                    <a:pt x="70935" y="59352"/>
                  </a:lnTo>
                  <a:lnTo>
                    <a:pt x="76369" y="56790"/>
                  </a:lnTo>
                  <a:lnTo>
                    <a:pt x="83028" y="51975"/>
                  </a:lnTo>
                  <a:lnTo>
                    <a:pt x="88676" y="51142"/>
                  </a:lnTo>
                  <a:lnTo>
                    <a:pt x="90162" y="50084"/>
                  </a:lnTo>
                  <a:lnTo>
                    <a:pt x="91152" y="48438"/>
                  </a:lnTo>
                  <a:lnTo>
                    <a:pt x="92742" y="43531"/>
                  </a:lnTo>
                  <a:lnTo>
                    <a:pt x="95468" y="42861"/>
                  </a:lnTo>
                  <a:lnTo>
                    <a:pt x="97512" y="42682"/>
                  </a:lnTo>
                  <a:lnTo>
                    <a:pt x="98875" y="41621"/>
                  </a:lnTo>
                  <a:lnTo>
                    <a:pt x="101241" y="35065"/>
                  </a:lnTo>
                  <a:lnTo>
                    <a:pt x="101599" y="18134"/>
                  </a:lnTo>
                  <a:lnTo>
                    <a:pt x="93482" y="8837"/>
                  </a:lnTo>
                  <a:lnTo>
                    <a:pt x="88742" y="8569"/>
                  </a:lnTo>
                  <a:lnTo>
                    <a:pt x="87383" y="7592"/>
                  </a:lnTo>
                  <a:lnTo>
                    <a:pt x="86478" y="5999"/>
                  </a:lnTo>
                  <a:lnTo>
                    <a:pt x="85874" y="3996"/>
                  </a:lnTo>
                  <a:lnTo>
                    <a:pt x="84531" y="2660"/>
                  </a:lnTo>
                  <a:lnTo>
                    <a:pt x="80530" y="1177"/>
                  </a:lnTo>
                  <a:lnTo>
                    <a:pt x="63376" y="0"/>
                  </a:lnTo>
                  <a:lnTo>
                    <a:pt x="62006" y="937"/>
                  </a:lnTo>
                  <a:lnTo>
                    <a:pt x="61093" y="2503"/>
                  </a:lnTo>
                  <a:lnTo>
                    <a:pt x="60484" y="4488"/>
                  </a:lnTo>
                  <a:lnTo>
                    <a:pt x="59138" y="5811"/>
                  </a:lnTo>
                  <a:lnTo>
                    <a:pt x="52084" y="8109"/>
                  </a:lnTo>
                  <a:lnTo>
                    <a:pt x="51371" y="10811"/>
                  </a:lnTo>
                  <a:lnTo>
                    <a:pt x="51180" y="12849"/>
                  </a:lnTo>
                  <a:lnTo>
                    <a:pt x="50113" y="14207"/>
                  </a:lnTo>
                  <a:lnTo>
                    <a:pt x="46418" y="15716"/>
                  </a:lnTo>
                  <a:lnTo>
                    <a:pt x="45057" y="17059"/>
                  </a:lnTo>
                  <a:lnTo>
                    <a:pt x="43543" y="21060"/>
                  </a:lnTo>
                  <a:lnTo>
                    <a:pt x="42692" y="28602"/>
                  </a:lnTo>
                  <a:lnTo>
                    <a:pt x="41632" y="30354"/>
                  </a:lnTo>
                  <a:lnTo>
                    <a:pt x="39984" y="31522"/>
                  </a:lnTo>
                  <a:lnTo>
                    <a:pt x="37945" y="32300"/>
                  </a:lnTo>
                  <a:lnTo>
                    <a:pt x="36586" y="33760"/>
                  </a:lnTo>
                  <a:lnTo>
                    <a:pt x="35075" y="37890"/>
                  </a:lnTo>
                  <a:lnTo>
                    <a:pt x="34225" y="45505"/>
                  </a:lnTo>
                  <a:lnTo>
                    <a:pt x="33164" y="47267"/>
                  </a:lnTo>
                  <a:lnTo>
                    <a:pt x="31517" y="48441"/>
                  </a:lnTo>
                  <a:lnTo>
                    <a:pt x="29478" y="49224"/>
                  </a:lnTo>
                  <a:lnTo>
                    <a:pt x="28118" y="51628"/>
                  </a:lnTo>
                  <a:lnTo>
                    <a:pt x="25559" y="69125"/>
                  </a:lnTo>
                  <a:lnTo>
                    <a:pt x="25506" y="71480"/>
                  </a:lnTo>
                  <a:lnTo>
                    <a:pt x="27956" y="76606"/>
                  </a:lnTo>
                  <a:lnTo>
                    <a:pt x="31240" y="82020"/>
                  </a:lnTo>
                  <a:lnTo>
                    <a:pt x="33521" y="91476"/>
                  </a:lnTo>
                  <a:lnTo>
                    <a:pt x="39617" y="99558"/>
                  </a:lnTo>
                  <a:lnTo>
                    <a:pt x="42469" y="107468"/>
                  </a:lnTo>
                  <a:lnTo>
                    <a:pt x="46470" y="112984"/>
                  </a:lnTo>
                  <a:lnTo>
                    <a:pt x="51384" y="116061"/>
                  </a:lnTo>
                  <a:lnTo>
                    <a:pt x="54012" y="116882"/>
                  </a:lnTo>
                  <a:lnTo>
                    <a:pt x="55763" y="118370"/>
                  </a:lnTo>
                  <a:lnTo>
                    <a:pt x="57710" y="122532"/>
                  </a:lnTo>
                  <a:lnTo>
                    <a:pt x="59170" y="124018"/>
                  </a:lnTo>
                  <a:lnTo>
                    <a:pt x="63300" y="125670"/>
                  </a:lnTo>
                  <a:lnTo>
                    <a:pt x="104328" y="126980"/>
                  </a:lnTo>
                  <a:lnTo>
                    <a:pt x="143933" y="1269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584"/>
            <p:cNvSpPr/>
            <p:nvPr/>
          </p:nvSpPr>
          <p:spPr>
            <a:xfrm>
              <a:off x="3166533" y="3945500"/>
              <a:ext cx="237068" cy="143901"/>
            </a:xfrm>
            <a:custGeom>
              <a:avLst/>
              <a:gdLst/>
              <a:ahLst/>
              <a:cxnLst/>
              <a:rect l="0" t="0" r="0" b="0"/>
              <a:pathLst>
                <a:path w="237068" h="143901">
                  <a:moveTo>
                    <a:pt x="0" y="33833"/>
                  </a:moveTo>
                  <a:lnTo>
                    <a:pt x="7290" y="33833"/>
                  </a:lnTo>
                  <a:lnTo>
                    <a:pt x="7683" y="34774"/>
                  </a:lnTo>
                  <a:lnTo>
                    <a:pt x="8464" y="57677"/>
                  </a:lnTo>
                  <a:lnTo>
                    <a:pt x="14285" y="65686"/>
                  </a:lnTo>
                  <a:lnTo>
                    <a:pt x="16149" y="73584"/>
                  </a:lnTo>
                  <a:lnTo>
                    <a:pt x="16931" y="104738"/>
                  </a:lnTo>
                  <a:lnTo>
                    <a:pt x="17873" y="106503"/>
                  </a:lnTo>
                  <a:lnTo>
                    <a:pt x="19441" y="107679"/>
                  </a:lnTo>
                  <a:lnTo>
                    <a:pt x="21428" y="108465"/>
                  </a:lnTo>
                  <a:lnTo>
                    <a:pt x="22752" y="109928"/>
                  </a:lnTo>
                  <a:lnTo>
                    <a:pt x="25296" y="118110"/>
                  </a:lnTo>
                  <a:lnTo>
                    <a:pt x="25400" y="126935"/>
                  </a:lnTo>
                  <a:lnTo>
                    <a:pt x="25400" y="114353"/>
                  </a:lnTo>
                  <a:lnTo>
                    <a:pt x="27909" y="109445"/>
                  </a:lnTo>
                  <a:lnTo>
                    <a:pt x="32690" y="103123"/>
                  </a:lnTo>
                  <a:lnTo>
                    <a:pt x="33634" y="95114"/>
                  </a:lnTo>
                  <a:lnTo>
                    <a:pt x="33864" y="64868"/>
                  </a:lnTo>
                  <a:lnTo>
                    <a:pt x="34806" y="62990"/>
                  </a:lnTo>
                  <a:lnTo>
                    <a:pt x="36375" y="61738"/>
                  </a:lnTo>
                  <a:lnTo>
                    <a:pt x="38361" y="60903"/>
                  </a:lnTo>
                  <a:lnTo>
                    <a:pt x="39685" y="59406"/>
                  </a:lnTo>
                  <a:lnTo>
                    <a:pt x="41156" y="55234"/>
                  </a:lnTo>
                  <a:lnTo>
                    <a:pt x="43042" y="44889"/>
                  </a:lnTo>
                  <a:lnTo>
                    <a:pt x="49593" y="35475"/>
                  </a:lnTo>
                  <a:lnTo>
                    <a:pt x="52772" y="34563"/>
                  </a:lnTo>
                  <a:lnTo>
                    <a:pt x="54936" y="34319"/>
                  </a:lnTo>
                  <a:lnTo>
                    <a:pt x="56380" y="33217"/>
                  </a:lnTo>
                  <a:lnTo>
                    <a:pt x="57984" y="29483"/>
                  </a:lnTo>
                  <a:lnTo>
                    <a:pt x="59352" y="28111"/>
                  </a:lnTo>
                  <a:lnTo>
                    <a:pt x="63381" y="26586"/>
                  </a:lnTo>
                  <a:lnTo>
                    <a:pt x="64832" y="25239"/>
                  </a:lnTo>
                  <a:lnTo>
                    <a:pt x="66444" y="21233"/>
                  </a:lnTo>
                  <a:lnTo>
                    <a:pt x="67815" y="19789"/>
                  </a:lnTo>
                  <a:lnTo>
                    <a:pt x="71846" y="18184"/>
                  </a:lnTo>
                  <a:lnTo>
                    <a:pt x="83108" y="17013"/>
                  </a:lnTo>
                  <a:lnTo>
                    <a:pt x="93671" y="23616"/>
                  </a:lnTo>
                  <a:lnTo>
                    <a:pt x="96315" y="24200"/>
                  </a:lnTo>
                  <a:lnTo>
                    <a:pt x="98077" y="25529"/>
                  </a:lnTo>
                  <a:lnTo>
                    <a:pt x="101497" y="30955"/>
                  </a:lnTo>
                  <a:lnTo>
                    <a:pt x="105631" y="32554"/>
                  </a:lnTo>
                  <a:lnTo>
                    <a:pt x="107109" y="33921"/>
                  </a:lnTo>
                  <a:lnTo>
                    <a:pt x="108753" y="37949"/>
                  </a:lnTo>
                  <a:lnTo>
                    <a:pt x="110748" y="48200"/>
                  </a:lnTo>
                  <a:lnTo>
                    <a:pt x="117323" y="57595"/>
                  </a:lnTo>
                  <a:lnTo>
                    <a:pt x="118427" y="66379"/>
                  </a:lnTo>
                  <a:lnTo>
                    <a:pt x="118524" y="74874"/>
                  </a:lnTo>
                  <a:lnTo>
                    <a:pt x="119468" y="75305"/>
                  </a:lnTo>
                  <a:lnTo>
                    <a:pt x="123026" y="75784"/>
                  </a:lnTo>
                  <a:lnTo>
                    <a:pt x="124350" y="76852"/>
                  </a:lnTo>
                  <a:lnTo>
                    <a:pt x="126987" y="84586"/>
                  </a:lnTo>
                  <a:lnTo>
                    <a:pt x="127000" y="84631"/>
                  </a:lnTo>
                  <a:lnTo>
                    <a:pt x="127000" y="84633"/>
                  </a:lnTo>
                  <a:lnTo>
                    <a:pt x="127000" y="80138"/>
                  </a:lnTo>
                  <a:lnTo>
                    <a:pt x="127941" y="78814"/>
                  </a:lnTo>
                  <a:lnTo>
                    <a:pt x="129509" y="77932"/>
                  </a:lnTo>
                  <a:lnTo>
                    <a:pt x="134290" y="76515"/>
                  </a:lnTo>
                  <a:lnTo>
                    <a:pt x="136175" y="64598"/>
                  </a:lnTo>
                  <a:lnTo>
                    <a:pt x="137820" y="62810"/>
                  </a:lnTo>
                  <a:lnTo>
                    <a:pt x="139859" y="61618"/>
                  </a:lnTo>
                  <a:lnTo>
                    <a:pt x="141217" y="59882"/>
                  </a:lnTo>
                  <a:lnTo>
                    <a:pt x="145906" y="50337"/>
                  </a:lnTo>
                  <a:lnTo>
                    <a:pt x="157966" y="35854"/>
                  </a:lnTo>
                  <a:lnTo>
                    <a:pt x="160948" y="27951"/>
                  </a:lnTo>
                  <a:lnTo>
                    <a:pt x="164980" y="22439"/>
                  </a:lnTo>
                  <a:lnTo>
                    <a:pt x="169907" y="19362"/>
                  </a:lnTo>
                  <a:lnTo>
                    <a:pt x="172538" y="18541"/>
                  </a:lnTo>
                  <a:lnTo>
                    <a:pt x="174292" y="17053"/>
                  </a:lnTo>
                  <a:lnTo>
                    <a:pt x="186160" y="80"/>
                  </a:lnTo>
                  <a:lnTo>
                    <a:pt x="190730" y="0"/>
                  </a:lnTo>
                  <a:lnTo>
                    <a:pt x="192065" y="930"/>
                  </a:lnTo>
                  <a:lnTo>
                    <a:pt x="192954" y="2490"/>
                  </a:lnTo>
                  <a:lnTo>
                    <a:pt x="193548" y="4471"/>
                  </a:lnTo>
                  <a:lnTo>
                    <a:pt x="194884" y="5792"/>
                  </a:lnTo>
                  <a:lnTo>
                    <a:pt x="198877" y="7260"/>
                  </a:lnTo>
                  <a:lnTo>
                    <a:pt x="200318" y="8592"/>
                  </a:lnTo>
                  <a:lnTo>
                    <a:pt x="201919" y="12580"/>
                  </a:lnTo>
                  <a:lnTo>
                    <a:pt x="203287" y="14020"/>
                  </a:lnTo>
                  <a:lnTo>
                    <a:pt x="207316" y="15620"/>
                  </a:lnTo>
                  <a:lnTo>
                    <a:pt x="208766" y="16987"/>
                  </a:lnTo>
                  <a:lnTo>
                    <a:pt x="210378" y="21016"/>
                  </a:lnTo>
                  <a:lnTo>
                    <a:pt x="211553" y="32275"/>
                  </a:lnTo>
                  <a:lnTo>
                    <a:pt x="217463" y="40285"/>
                  </a:lnTo>
                  <a:lnTo>
                    <a:pt x="219342" y="48184"/>
                  </a:lnTo>
                  <a:lnTo>
                    <a:pt x="220132" y="90278"/>
                  </a:lnTo>
                  <a:lnTo>
                    <a:pt x="220134" y="105566"/>
                  </a:lnTo>
                  <a:lnTo>
                    <a:pt x="222642" y="110556"/>
                  </a:lnTo>
                  <a:lnTo>
                    <a:pt x="227423" y="116931"/>
                  </a:lnTo>
                  <a:lnTo>
                    <a:pt x="228497" y="125652"/>
                  </a:lnTo>
                  <a:lnTo>
                    <a:pt x="228569" y="131072"/>
                  </a:lnTo>
                  <a:lnTo>
                    <a:pt x="231095" y="136003"/>
                  </a:lnTo>
                  <a:lnTo>
                    <a:pt x="237067" y="1439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585"/>
            <p:cNvSpPr/>
            <p:nvPr/>
          </p:nvSpPr>
          <p:spPr>
            <a:xfrm>
              <a:off x="2734733" y="3826936"/>
              <a:ext cx="169335" cy="228598"/>
            </a:xfrm>
            <a:custGeom>
              <a:avLst/>
              <a:gdLst/>
              <a:ahLst/>
              <a:cxnLst/>
              <a:rect l="0" t="0" r="0" b="0"/>
              <a:pathLst>
                <a:path w="169335" h="228598">
                  <a:moveTo>
                    <a:pt x="0" y="25397"/>
                  </a:moveTo>
                  <a:lnTo>
                    <a:pt x="0" y="59264"/>
                  </a:lnTo>
                  <a:lnTo>
                    <a:pt x="0" y="17034"/>
                  </a:lnTo>
                  <a:lnTo>
                    <a:pt x="0" y="0"/>
                  </a:lnTo>
                  <a:lnTo>
                    <a:pt x="0" y="4493"/>
                  </a:lnTo>
                  <a:lnTo>
                    <a:pt x="941" y="5816"/>
                  </a:lnTo>
                  <a:lnTo>
                    <a:pt x="2509" y="6699"/>
                  </a:lnTo>
                  <a:lnTo>
                    <a:pt x="8623" y="8232"/>
                  </a:lnTo>
                  <a:lnTo>
                    <a:pt x="48771" y="8464"/>
                  </a:lnTo>
                  <a:lnTo>
                    <a:pt x="90381" y="8464"/>
                  </a:lnTo>
                  <a:lnTo>
                    <a:pt x="131957" y="8464"/>
                  </a:lnTo>
                  <a:lnTo>
                    <a:pt x="169334" y="8464"/>
                  </a:lnTo>
                  <a:lnTo>
                    <a:pt x="162044" y="15753"/>
                  </a:lnTo>
                  <a:lnTo>
                    <a:pt x="160970" y="24117"/>
                  </a:lnTo>
                  <a:lnTo>
                    <a:pt x="155069" y="31904"/>
                  </a:lnTo>
                  <a:lnTo>
                    <a:pt x="152752" y="40772"/>
                  </a:lnTo>
                  <a:lnTo>
                    <a:pt x="152401" y="82789"/>
                  </a:lnTo>
                  <a:lnTo>
                    <a:pt x="152400" y="112538"/>
                  </a:lnTo>
                  <a:lnTo>
                    <a:pt x="149892" y="118376"/>
                  </a:lnTo>
                  <a:lnTo>
                    <a:pt x="146582" y="124107"/>
                  </a:lnTo>
                  <a:lnTo>
                    <a:pt x="144718" y="133562"/>
                  </a:lnTo>
                  <a:lnTo>
                    <a:pt x="144037" y="154040"/>
                  </a:lnTo>
                  <a:lnTo>
                    <a:pt x="141471" y="160340"/>
                  </a:lnTo>
                  <a:lnTo>
                    <a:pt x="138136" y="166276"/>
                  </a:lnTo>
                  <a:lnTo>
                    <a:pt x="136258" y="175847"/>
                  </a:lnTo>
                  <a:lnTo>
                    <a:pt x="135470" y="214559"/>
                  </a:lnTo>
                  <a:lnTo>
                    <a:pt x="137976" y="220163"/>
                  </a:lnTo>
                  <a:lnTo>
                    <a:pt x="143934" y="2285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586"/>
            <p:cNvSpPr/>
            <p:nvPr/>
          </p:nvSpPr>
          <p:spPr>
            <a:xfrm>
              <a:off x="2624667" y="3835400"/>
              <a:ext cx="42334" cy="228601"/>
            </a:xfrm>
            <a:custGeom>
              <a:avLst/>
              <a:gdLst/>
              <a:ahLst/>
              <a:cxnLst/>
              <a:rect l="0" t="0" r="0" b="0"/>
              <a:pathLst>
                <a:path w="42334" h="228601">
                  <a:moveTo>
                    <a:pt x="0" y="8467"/>
                  </a:moveTo>
                  <a:lnTo>
                    <a:pt x="0" y="0"/>
                  </a:lnTo>
                  <a:lnTo>
                    <a:pt x="0" y="4495"/>
                  </a:lnTo>
                  <a:lnTo>
                    <a:pt x="940" y="5819"/>
                  </a:lnTo>
                  <a:lnTo>
                    <a:pt x="2508" y="6701"/>
                  </a:lnTo>
                  <a:lnTo>
                    <a:pt x="4494" y="7289"/>
                  </a:lnTo>
                  <a:lnTo>
                    <a:pt x="5818" y="8623"/>
                  </a:lnTo>
                  <a:lnTo>
                    <a:pt x="8117" y="15653"/>
                  </a:lnTo>
                  <a:lnTo>
                    <a:pt x="8466" y="57251"/>
                  </a:lnTo>
                  <a:lnTo>
                    <a:pt x="8466" y="96167"/>
                  </a:lnTo>
                  <a:lnTo>
                    <a:pt x="8466" y="100800"/>
                  </a:lnTo>
                  <a:lnTo>
                    <a:pt x="9407" y="103889"/>
                  </a:lnTo>
                  <a:lnTo>
                    <a:pt x="10975" y="105948"/>
                  </a:lnTo>
                  <a:lnTo>
                    <a:pt x="12961" y="107321"/>
                  </a:lnTo>
                  <a:lnTo>
                    <a:pt x="15168" y="113864"/>
                  </a:lnTo>
                  <a:lnTo>
                    <a:pt x="16924" y="155198"/>
                  </a:lnTo>
                  <a:lnTo>
                    <a:pt x="19437" y="160856"/>
                  </a:lnTo>
                  <a:lnTo>
                    <a:pt x="21425" y="163682"/>
                  </a:lnTo>
                  <a:lnTo>
                    <a:pt x="24222" y="176648"/>
                  </a:lnTo>
                  <a:lnTo>
                    <a:pt x="25296" y="197207"/>
                  </a:lnTo>
                  <a:lnTo>
                    <a:pt x="27862" y="203045"/>
                  </a:lnTo>
                  <a:lnTo>
                    <a:pt x="31198" y="208775"/>
                  </a:lnTo>
                  <a:lnTo>
                    <a:pt x="34016" y="217291"/>
                  </a:lnTo>
                  <a:lnTo>
                    <a:pt x="42333"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 name="SMARTInkShape-Group116"/>
          <p:cNvGrpSpPr/>
          <p:nvPr/>
        </p:nvGrpSpPr>
        <p:grpSpPr>
          <a:xfrm>
            <a:off x="4131733" y="2734733"/>
            <a:ext cx="59268" cy="601135"/>
            <a:chOff x="4131733" y="2734733"/>
            <a:chExt cx="59268" cy="601135"/>
          </a:xfrm>
        </p:grpSpPr>
        <p:sp>
          <p:nvSpPr>
            <p:cNvPr id="109" name="SMARTInkShape-587"/>
            <p:cNvSpPr/>
            <p:nvPr/>
          </p:nvSpPr>
          <p:spPr>
            <a:xfrm>
              <a:off x="4131733" y="2734733"/>
              <a:ext cx="59268" cy="601135"/>
            </a:xfrm>
            <a:custGeom>
              <a:avLst/>
              <a:gdLst/>
              <a:ahLst/>
              <a:cxnLst/>
              <a:rect l="0" t="0" r="0" b="0"/>
              <a:pathLst>
                <a:path w="59268" h="601135">
                  <a:moveTo>
                    <a:pt x="50800" y="0"/>
                  </a:moveTo>
                  <a:lnTo>
                    <a:pt x="29824" y="0"/>
                  </a:lnTo>
                  <a:lnTo>
                    <a:pt x="28350" y="941"/>
                  </a:lnTo>
                  <a:lnTo>
                    <a:pt x="27367" y="2509"/>
                  </a:lnTo>
                  <a:lnTo>
                    <a:pt x="26711" y="4495"/>
                  </a:lnTo>
                  <a:lnTo>
                    <a:pt x="25333" y="5819"/>
                  </a:lnTo>
                  <a:lnTo>
                    <a:pt x="18226" y="8118"/>
                  </a:lnTo>
                  <a:lnTo>
                    <a:pt x="114" y="8467"/>
                  </a:lnTo>
                  <a:lnTo>
                    <a:pt x="0" y="16934"/>
                  </a:lnTo>
                  <a:lnTo>
                    <a:pt x="16934" y="16934"/>
                  </a:lnTo>
                  <a:lnTo>
                    <a:pt x="16934" y="57708"/>
                  </a:lnTo>
                  <a:lnTo>
                    <a:pt x="22752" y="65718"/>
                  </a:lnTo>
                  <a:lnTo>
                    <a:pt x="24616" y="73617"/>
                  </a:lnTo>
                  <a:lnTo>
                    <a:pt x="25399" y="115712"/>
                  </a:lnTo>
                  <a:lnTo>
                    <a:pt x="25400" y="154386"/>
                  </a:lnTo>
                  <a:lnTo>
                    <a:pt x="26341" y="163631"/>
                  </a:lnTo>
                  <a:lnTo>
                    <a:pt x="32690" y="180243"/>
                  </a:lnTo>
                  <a:lnTo>
                    <a:pt x="33836" y="221420"/>
                  </a:lnTo>
                  <a:lnTo>
                    <a:pt x="33866" y="262627"/>
                  </a:lnTo>
                  <a:lnTo>
                    <a:pt x="33867" y="301988"/>
                  </a:lnTo>
                  <a:lnTo>
                    <a:pt x="33867" y="341490"/>
                  </a:lnTo>
                  <a:lnTo>
                    <a:pt x="33867" y="381000"/>
                  </a:lnTo>
                  <a:lnTo>
                    <a:pt x="33867" y="420511"/>
                  </a:lnTo>
                  <a:lnTo>
                    <a:pt x="33867" y="457723"/>
                  </a:lnTo>
                  <a:lnTo>
                    <a:pt x="34808" y="485492"/>
                  </a:lnTo>
                  <a:lnTo>
                    <a:pt x="41810" y="518236"/>
                  </a:lnTo>
                  <a:lnTo>
                    <a:pt x="43042" y="527602"/>
                  </a:lnTo>
                  <a:lnTo>
                    <a:pt x="48989" y="543788"/>
                  </a:lnTo>
                  <a:lnTo>
                    <a:pt x="50936" y="553069"/>
                  </a:lnTo>
                  <a:lnTo>
                    <a:pt x="57342" y="566692"/>
                  </a:lnTo>
                  <a:lnTo>
                    <a:pt x="59267" y="6011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SMARTInkShape-588"/>
            <p:cNvSpPr/>
            <p:nvPr/>
          </p:nvSpPr>
          <p:spPr>
            <a:xfrm>
              <a:off x="4182533" y="2743200"/>
              <a:ext cx="8468" cy="25401"/>
            </a:xfrm>
            <a:custGeom>
              <a:avLst/>
              <a:gdLst/>
              <a:ahLst/>
              <a:cxnLst/>
              <a:rect l="0" t="0" r="0" b="0"/>
              <a:pathLst>
                <a:path w="8468" h="25401">
                  <a:moveTo>
                    <a:pt x="0" y="25400"/>
                  </a:moveTo>
                  <a:lnTo>
                    <a:pt x="0" y="17282"/>
                  </a:lnTo>
                  <a:lnTo>
                    <a:pt x="8118" y="8824"/>
                  </a:lnTo>
                  <a:lnTo>
                    <a:pt x="84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7" name="SMARTInkShape-Group117"/>
          <p:cNvGrpSpPr/>
          <p:nvPr/>
        </p:nvGrpSpPr>
        <p:grpSpPr>
          <a:xfrm>
            <a:off x="4168396" y="2734734"/>
            <a:ext cx="1047068" cy="643467"/>
            <a:chOff x="4168396" y="2734734"/>
            <a:chExt cx="1047068" cy="643467"/>
          </a:xfrm>
        </p:grpSpPr>
        <p:sp>
          <p:nvSpPr>
            <p:cNvPr id="112" name="SMARTInkShape-589"/>
            <p:cNvSpPr/>
            <p:nvPr/>
          </p:nvSpPr>
          <p:spPr>
            <a:xfrm>
              <a:off x="4284133" y="2853267"/>
              <a:ext cx="160868" cy="220131"/>
            </a:xfrm>
            <a:custGeom>
              <a:avLst/>
              <a:gdLst/>
              <a:ahLst/>
              <a:cxnLst/>
              <a:rect l="0" t="0" r="0" b="0"/>
              <a:pathLst>
                <a:path w="160868" h="220131">
                  <a:moveTo>
                    <a:pt x="160867" y="50800"/>
                  </a:moveTo>
                  <a:lnTo>
                    <a:pt x="160867" y="18141"/>
                  </a:lnTo>
                  <a:lnTo>
                    <a:pt x="159926" y="17738"/>
                  </a:lnTo>
                  <a:lnTo>
                    <a:pt x="152749" y="16964"/>
                  </a:lnTo>
                  <a:lnTo>
                    <a:pt x="145710" y="11120"/>
                  </a:lnTo>
                  <a:lnTo>
                    <a:pt x="137980" y="9253"/>
                  </a:lnTo>
                  <a:lnTo>
                    <a:pt x="98747" y="8467"/>
                  </a:lnTo>
                  <a:lnTo>
                    <a:pt x="96876" y="7526"/>
                  </a:lnTo>
                  <a:lnTo>
                    <a:pt x="95629" y="5958"/>
                  </a:lnTo>
                  <a:lnTo>
                    <a:pt x="94797" y="3972"/>
                  </a:lnTo>
                  <a:lnTo>
                    <a:pt x="93302" y="2648"/>
                  </a:lnTo>
                  <a:lnTo>
                    <a:pt x="89132" y="1177"/>
                  </a:lnTo>
                  <a:lnTo>
                    <a:pt x="52091" y="0"/>
                  </a:lnTo>
                  <a:lnTo>
                    <a:pt x="43624" y="7289"/>
                  </a:lnTo>
                  <a:lnTo>
                    <a:pt x="38221" y="8117"/>
                  </a:lnTo>
                  <a:lnTo>
                    <a:pt x="36770" y="9175"/>
                  </a:lnTo>
                  <a:lnTo>
                    <a:pt x="35802" y="10820"/>
                  </a:lnTo>
                  <a:lnTo>
                    <a:pt x="35157" y="12858"/>
                  </a:lnTo>
                  <a:lnTo>
                    <a:pt x="33786" y="14216"/>
                  </a:lnTo>
                  <a:lnTo>
                    <a:pt x="25319" y="17635"/>
                  </a:lnTo>
                  <a:lnTo>
                    <a:pt x="18224" y="24191"/>
                  </a:lnTo>
                  <a:lnTo>
                    <a:pt x="12821" y="25042"/>
                  </a:lnTo>
                  <a:lnTo>
                    <a:pt x="11370" y="26102"/>
                  </a:lnTo>
                  <a:lnTo>
                    <a:pt x="10402" y="27749"/>
                  </a:lnTo>
                  <a:lnTo>
                    <a:pt x="8849" y="32658"/>
                  </a:lnTo>
                  <a:lnTo>
                    <a:pt x="6128" y="33329"/>
                  </a:lnTo>
                  <a:lnTo>
                    <a:pt x="4085" y="33509"/>
                  </a:lnTo>
                  <a:lnTo>
                    <a:pt x="2724" y="34568"/>
                  </a:lnTo>
                  <a:lnTo>
                    <a:pt x="359" y="41125"/>
                  </a:lnTo>
                  <a:lnTo>
                    <a:pt x="0" y="71846"/>
                  </a:lnTo>
                  <a:lnTo>
                    <a:pt x="941" y="73297"/>
                  </a:lnTo>
                  <a:lnTo>
                    <a:pt x="2509" y="74265"/>
                  </a:lnTo>
                  <a:lnTo>
                    <a:pt x="4495" y="74910"/>
                  </a:lnTo>
                  <a:lnTo>
                    <a:pt x="5819" y="76281"/>
                  </a:lnTo>
                  <a:lnTo>
                    <a:pt x="7290" y="80312"/>
                  </a:lnTo>
                  <a:lnTo>
                    <a:pt x="8623" y="81764"/>
                  </a:lnTo>
                  <a:lnTo>
                    <a:pt x="12613" y="83376"/>
                  </a:lnTo>
                  <a:lnTo>
                    <a:pt x="14053" y="84747"/>
                  </a:lnTo>
                  <a:lnTo>
                    <a:pt x="15653" y="88779"/>
                  </a:lnTo>
                  <a:lnTo>
                    <a:pt x="17021" y="90230"/>
                  </a:lnTo>
                  <a:lnTo>
                    <a:pt x="21049" y="91843"/>
                  </a:lnTo>
                  <a:lnTo>
                    <a:pt x="22500" y="93214"/>
                  </a:lnTo>
                  <a:lnTo>
                    <a:pt x="26086" y="101681"/>
                  </a:lnTo>
                  <a:lnTo>
                    <a:pt x="29782" y="105712"/>
                  </a:lnTo>
                  <a:lnTo>
                    <a:pt x="34560" y="108131"/>
                  </a:lnTo>
                  <a:lnTo>
                    <a:pt x="48790" y="110932"/>
                  </a:lnTo>
                  <a:lnTo>
                    <a:pt x="56685" y="115863"/>
                  </a:lnTo>
                  <a:lnTo>
                    <a:pt x="67781" y="118005"/>
                  </a:lnTo>
                  <a:lnTo>
                    <a:pt x="70587" y="118181"/>
                  </a:lnTo>
                  <a:lnTo>
                    <a:pt x="72458" y="119239"/>
                  </a:lnTo>
                  <a:lnTo>
                    <a:pt x="73705" y="120885"/>
                  </a:lnTo>
                  <a:lnTo>
                    <a:pt x="74537" y="122923"/>
                  </a:lnTo>
                  <a:lnTo>
                    <a:pt x="76032" y="124282"/>
                  </a:lnTo>
                  <a:lnTo>
                    <a:pt x="85191" y="128971"/>
                  </a:lnTo>
                  <a:lnTo>
                    <a:pt x="90544" y="132580"/>
                  </a:lnTo>
                  <a:lnTo>
                    <a:pt x="98847" y="135552"/>
                  </a:lnTo>
                  <a:lnTo>
                    <a:pt x="107265" y="141032"/>
                  </a:lnTo>
                  <a:lnTo>
                    <a:pt x="115718" y="144014"/>
                  </a:lnTo>
                  <a:lnTo>
                    <a:pt x="121359" y="148046"/>
                  </a:lnTo>
                  <a:lnTo>
                    <a:pt x="124493" y="152973"/>
                  </a:lnTo>
                  <a:lnTo>
                    <a:pt x="125328" y="155604"/>
                  </a:lnTo>
                  <a:lnTo>
                    <a:pt x="126826" y="157358"/>
                  </a:lnTo>
                  <a:lnTo>
                    <a:pt x="130999" y="159307"/>
                  </a:lnTo>
                  <a:lnTo>
                    <a:pt x="138638" y="160405"/>
                  </a:lnTo>
                  <a:lnTo>
                    <a:pt x="140404" y="161499"/>
                  </a:lnTo>
                  <a:lnTo>
                    <a:pt x="141580" y="163170"/>
                  </a:lnTo>
                  <a:lnTo>
                    <a:pt x="143468" y="168115"/>
                  </a:lnTo>
                  <a:lnTo>
                    <a:pt x="143934" y="201908"/>
                  </a:lnTo>
                  <a:lnTo>
                    <a:pt x="136644" y="210376"/>
                  </a:lnTo>
                  <a:lnTo>
                    <a:pt x="131321" y="211285"/>
                  </a:lnTo>
                  <a:lnTo>
                    <a:pt x="129881" y="212352"/>
                  </a:lnTo>
                  <a:lnTo>
                    <a:pt x="128281" y="216048"/>
                  </a:lnTo>
                  <a:lnTo>
                    <a:pt x="126913" y="217410"/>
                  </a:lnTo>
                  <a:lnTo>
                    <a:pt x="122885" y="218923"/>
                  </a:lnTo>
                  <a:lnTo>
                    <a:pt x="81842" y="220130"/>
                  </a:lnTo>
                  <a:lnTo>
                    <a:pt x="76199" y="217623"/>
                  </a:lnTo>
                  <a:lnTo>
                    <a:pt x="70556" y="214314"/>
                  </a:lnTo>
                  <a:lnTo>
                    <a:pt x="62089" y="211510"/>
                  </a:lnTo>
                  <a:lnTo>
                    <a:pt x="53622" y="206080"/>
                  </a:lnTo>
                  <a:lnTo>
                    <a:pt x="45156" y="204053"/>
                  </a:lnTo>
                  <a:lnTo>
                    <a:pt x="39511" y="203579"/>
                  </a:lnTo>
                  <a:lnTo>
                    <a:pt x="37630" y="202512"/>
                  </a:lnTo>
                  <a:lnTo>
                    <a:pt x="36375" y="200859"/>
                  </a:lnTo>
                  <a:lnTo>
                    <a:pt x="35539" y="198817"/>
                  </a:lnTo>
                  <a:lnTo>
                    <a:pt x="34041" y="197456"/>
                  </a:lnTo>
                  <a:lnTo>
                    <a:pt x="24877" y="192762"/>
                  </a:lnTo>
                  <a:lnTo>
                    <a:pt x="18503" y="187550"/>
                  </a:lnTo>
                  <a:lnTo>
                    <a:pt x="17631" y="184328"/>
                  </a:lnTo>
                  <a:lnTo>
                    <a:pt x="17399" y="182152"/>
                  </a:lnTo>
                  <a:lnTo>
                    <a:pt x="16303" y="180701"/>
                  </a:lnTo>
                  <a:lnTo>
                    <a:pt x="8467" y="177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590"/>
            <p:cNvSpPr/>
            <p:nvPr/>
          </p:nvSpPr>
          <p:spPr>
            <a:xfrm>
              <a:off x="4343400" y="2811282"/>
              <a:ext cx="33868" cy="262119"/>
            </a:xfrm>
            <a:custGeom>
              <a:avLst/>
              <a:gdLst/>
              <a:ahLst/>
              <a:cxnLst/>
              <a:rect l="0" t="0" r="0" b="0"/>
              <a:pathLst>
                <a:path w="33868" h="262119">
                  <a:moveTo>
                    <a:pt x="33867" y="8118"/>
                  </a:moveTo>
                  <a:lnTo>
                    <a:pt x="26577" y="8118"/>
                  </a:lnTo>
                  <a:lnTo>
                    <a:pt x="26185" y="7178"/>
                  </a:lnTo>
                  <a:lnTo>
                    <a:pt x="25503" y="828"/>
                  </a:lnTo>
                  <a:lnTo>
                    <a:pt x="26410" y="436"/>
                  </a:lnTo>
                  <a:lnTo>
                    <a:pt x="29925" y="0"/>
                  </a:lnTo>
                  <a:lnTo>
                    <a:pt x="31240" y="825"/>
                  </a:lnTo>
                  <a:lnTo>
                    <a:pt x="32115" y="2315"/>
                  </a:lnTo>
                  <a:lnTo>
                    <a:pt x="33764" y="7778"/>
                  </a:lnTo>
                  <a:lnTo>
                    <a:pt x="33863" y="20722"/>
                  </a:lnTo>
                  <a:lnTo>
                    <a:pt x="31357" y="25636"/>
                  </a:lnTo>
                  <a:lnTo>
                    <a:pt x="28048" y="30955"/>
                  </a:lnTo>
                  <a:lnTo>
                    <a:pt x="25923" y="42036"/>
                  </a:lnTo>
                  <a:lnTo>
                    <a:pt x="24528" y="61921"/>
                  </a:lnTo>
                  <a:lnTo>
                    <a:pt x="18119" y="78326"/>
                  </a:lnTo>
                  <a:lnTo>
                    <a:pt x="16062" y="107032"/>
                  </a:lnTo>
                  <a:lnTo>
                    <a:pt x="9653" y="128191"/>
                  </a:lnTo>
                  <a:lnTo>
                    <a:pt x="7595" y="157777"/>
                  </a:lnTo>
                  <a:lnTo>
                    <a:pt x="1186" y="178984"/>
                  </a:lnTo>
                  <a:lnTo>
                    <a:pt x="21" y="217648"/>
                  </a:lnTo>
                  <a:lnTo>
                    <a:pt x="0" y="2621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591"/>
            <p:cNvSpPr/>
            <p:nvPr/>
          </p:nvSpPr>
          <p:spPr>
            <a:xfrm>
              <a:off x="4529774" y="2955216"/>
              <a:ext cx="296227" cy="236718"/>
            </a:xfrm>
            <a:custGeom>
              <a:avLst/>
              <a:gdLst/>
              <a:ahLst/>
              <a:cxnLst/>
              <a:rect l="0" t="0" r="0" b="0"/>
              <a:pathLst>
                <a:path w="296227" h="236718">
                  <a:moveTo>
                    <a:pt x="59159" y="58917"/>
                  </a:moveTo>
                  <a:lnTo>
                    <a:pt x="59159" y="37595"/>
                  </a:lnTo>
                  <a:lnTo>
                    <a:pt x="60100" y="36236"/>
                  </a:lnTo>
                  <a:lnTo>
                    <a:pt x="61668" y="35330"/>
                  </a:lnTo>
                  <a:lnTo>
                    <a:pt x="66449" y="33875"/>
                  </a:lnTo>
                  <a:lnTo>
                    <a:pt x="91064" y="11019"/>
                  </a:lnTo>
                  <a:lnTo>
                    <a:pt x="98925" y="8977"/>
                  </a:lnTo>
                  <a:lnTo>
                    <a:pt x="121600" y="8127"/>
                  </a:lnTo>
                  <a:lnTo>
                    <a:pt x="123364" y="7183"/>
                  </a:lnTo>
                  <a:lnTo>
                    <a:pt x="124540" y="5613"/>
                  </a:lnTo>
                  <a:lnTo>
                    <a:pt x="125324" y="3626"/>
                  </a:lnTo>
                  <a:lnTo>
                    <a:pt x="126788" y="2301"/>
                  </a:lnTo>
                  <a:lnTo>
                    <a:pt x="130923" y="828"/>
                  </a:lnTo>
                  <a:lnTo>
                    <a:pt x="138540" y="0"/>
                  </a:lnTo>
                  <a:lnTo>
                    <a:pt x="143985" y="2314"/>
                  </a:lnTo>
                  <a:lnTo>
                    <a:pt x="149542" y="5538"/>
                  </a:lnTo>
                  <a:lnTo>
                    <a:pt x="160774" y="7608"/>
                  </a:lnTo>
                  <a:lnTo>
                    <a:pt x="172051" y="8016"/>
                  </a:lnTo>
                  <a:lnTo>
                    <a:pt x="177694" y="10581"/>
                  </a:lnTo>
                  <a:lnTo>
                    <a:pt x="183337" y="13916"/>
                  </a:lnTo>
                  <a:lnTo>
                    <a:pt x="201943" y="20727"/>
                  </a:lnTo>
                  <a:lnTo>
                    <a:pt x="205148" y="23109"/>
                  </a:lnTo>
                  <a:lnTo>
                    <a:pt x="218599" y="40346"/>
                  </a:lnTo>
                  <a:lnTo>
                    <a:pt x="219901" y="56420"/>
                  </a:lnTo>
                  <a:lnTo>
                    <a:pt x="217462" y="60316"/>
                  </a:lnTo>
                  <a:lnTo>
                    <a:pt x="214183" y="65183"/>
                  </a:lnTo>
                  <a:lnTo>
                    <a:pt x="205030" y="87368"/>
                  </a:lnTo>
                  <a:lnTo>
                    <a:pt x="188617" y="109565"/>
                  </a:lnTo>
                  <a:lnTo>
                    <a:pt x="186310" y="115294"/>
                  </a:lnTo>
                  <a:lnTo>
                    <a:pt x="155095" y="155047"/>
                  </a:lnTo>
                  <a:lnTo>
                    <a:pt x="141001" y="171457"/>
                  </a:lnTo>
                  <a:lnTo>
                    <a:pt x="99138" y="202846"/>
                  </a:lnTo>
                  <a:lnTo>
                    <a:pt x="76630" y="217275"/>
                  </a:lnTo>
                  <a:lnTo>
                    <a:pt x="60415" y="223783"/>
                  </a:lnTo>
                  <a:lnTo>
                    <a:pt x="42764" y="234364"/>
                  </a:lnTo>
                  <a:lnTo>
                    <a:pt x="25340" y="236511"/>
                  </a:lnTo>
                  <a:lnTo>
                    <a:pt x="255" y="236717"/>
                  </a:lnTo>
                  <a:lnTo>
                    <a:pt x="0" y="232223"/>
                  </a:lnTo>
                  <a:lnTo>
                    <a:pt x="905" y="230899"/>
                  </a:lnTo>
                  <a:lnTo>
                    <a:pt x="2449" y="230016"/>
                  </a:lnTo>
                  <a:lnTo>
                    <a:pt x="7191" y="228600"/>
                  </a:lnTo>
                  <a:lnTo>
                    <a:pt x="7841" y="225897"/>
                  </a:lnTo>
                  <a:lnTo>
                    <a:pt x="8014" y="223859"/>
                  </a:lnTo>
                  <a:lnTo>
                    <a:pt x="9070" y="222501"/>
                  </a:lnTo>
                  <a:lnTo>
                    <a:pt x="37567" y="205752"/>
                  </a:lnTo>
                  <a:lnTo>
                    <a:pt x="47326" y="202770"/>
                  </a:lnTo>
                  <a:lnTo>
                    <a:pt x="56176" y="197287"/>
                  </a:lnTo>
                  <a:lnTo>
                    <a:pt x="67595" y="194957"/>
                  </a:lnTo>
                  <a:lnTo>
                    <a:pt x="82674" y="193518"/>
                  </a:lnTo>
                  <a:lnTo>
                    <a:pt x="100534" y="186709"/>
                  </a:lnTo>
                  <a:lnTo>
                    <a:pt x="105143" y="186269"/>
                  </a:lnTo>
                  <a:lnTo>
                    <a:pt x="110327" y="188582"/>
                  </a:lnTo>
                  <a:lnTo>
                    <a:pt x="115767" y="191806"/>
                  </a:lnTo>
                  <a:lnTo>
                    <a:pt x="125241" y="194045"/>
                  </a:lnTo>
                  <a:lnTo>
                    <a:pt x="130898" y="194284"/>
                  </a:lnTo>
                  <a:lnTo>
                    <a:pt x="135885" y="196848"/>
                  </a:lnTo>
                  <a:lnTo>
                    <a:pt x="141237" y="200183"/>
                  </a:lnTo>
                  <a:lnTo>
                    <a:pt x="150652" y="202499"/>
                  </a:lnTo>
                  <a:lnTo>
                    <a:pt x="158727" y="208600"/>
                  </a:lnTo>
                  <a:lnTo>
                    <a:pt x="166638" y="211453"/>
                  </a:lnTo>
                  <a:lnTo>
                    <a:pt x="176052" y="218501"/>
                  </a:lnTo>
                  <a:lnTo>
                    <a:pt x="181701" y="219404"/>
                  </a:lnTo>
                  <a:lnTo>
                    <a:pt x="189333" y="219671"/>
                  </a:lnTo>
                  <a:lnTo>
                    <a:pt x="194782" y="222243"/>
                  </a:lnTo>
                  <a:lnTo>
                    <a:pt x="200340" y="225580"/>
                  </a:lnTo>
                  <a:lnTo>
                    <a:pt x="211573" y="227723"/>
                  </a:lnTo>
                  <a:lnTo>
                    <a:pt x="252743" y="228248"/>
                  </a:lnTo>
                  <a:lnTo>
                    <a:pt x="296226" y="2282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592"/>
            <p:cNvSpPr/>
            <p:nvPr/>
          </p:nvSpPr>
          <p:spPr>
            <a:xfrm>
              <a:off x="4817544" y="2946401"/>
              <a:ext cx="177790" cy="245533"/>
            </a:xfrm>
            <a:custGeom>
              <a:avLst/>
              <a:gdLst/>
              <a:ahLst/>
              <a:cxnLst/>
              <a:rect l="0" t="0" r="0" b="0"/>
              <a:pathLst>
                <a:path w="177790" h="245533">
                  <a:moveTo>
                    <a:pt x="177789" y="67732"/>
                  </a:moveTo>
                  <a:lnTo>
                    <a:pt x="177789" y="26682"/>
                  </a:lnTo>
                  <a:lnTo>
                    <a:pt x="170500" y="18222"/>
                  </a:lnTo>
                  <a:lnTo>
                    <a:pt x="162796" y="16246"/>
                  </a:lnTo>
                  <a:lnTo>
                    <a:pt x="154951" y="11189"/>
                  </a:lnTo>
                  <a:lnTo>
                    <a:pt x="146667" y="9273"/>
                  </a:lnTo>
                  <a:lnTo>
                    <a:pt x="141066" y="8824"/>
                  </a:lnTo>
                  <a:lnTo>
                    <a:pt x="135441" y="6116"/>
                  </a:lnTo>
                  <a:lnTo>
                    <a:pt x="129805" y="2718"/>
                  </a:lnTo>
                  <a:lnTo>
                    <a:pt x="118522" y="536"/>
                  </a:lnTo>
                  <a:lnTo>
                    <a:pt x="76189" y="0"/>
                  </a:lnTo>
                  <a:lnTo>
                    <a:pt x="73367" y="0"/>
                  </a:lnTo>
                  <a:lnTo>
                    <a:pt x="67723" y="2508"/>
                  </a:lnTo>
                  <a:lnTo>
                    <a:pt x="62078" y="5818"/>
                  </a:lnTo>
                  <a:lnTo>
                    <a:pt x="50789" y="7943"/>
                  </a:lnTo>
                  <a:lnTo>
                    <a:pt x="47967" y="8117"/>
                  </a:lnTo>
                  <a:lnTo>
                    <a:pt x="46086" y="9174"/>
                  </a:lnTo>
                  <a:lnTo>
                    <a:pt x="44831" y="10819"/>
                  </a:lnTo>
                  <a:lnTo>
                    <a:pt x="43995" y="12857"/>
                  </a:lnTo>
                  <a:lnTo>
                    <a:pt x="42497" y="14215"/>
                  </a:lnTo>
                  <a:lnTo>
                    <a:pt x="38324" y="15725"/>
                  </a:lnTo>
                  <a:lnTo>
                    <a:pt x="27979" y="17635"/>
                  </a:lnTo>
                  <a:lnTo>
                    <a:pt x="19676" y="22681"/>
                  </a:lnTo>
                  <a:lnTo>
                    <a:pt x="14070" y="24191"/>
                  </a:lnTo>
                  <a:lnTo>
                    <a:pt x="12198" y="25534"/>
                  </a:lnTo>
                  <a:lnTo>
                    <a:pt x="10951" y="27370"/>
                  </a:lnTo>
                  <a:lnTo>
                    <a:pt x="10119" y="29535"/>
                  </a:lnTo>
                  <a:lnTo>
                    <a:pt x="8625" y="30979"/>
                  </a:lnTo>
                  <a:lnTo>
                    <a:pt x="4454" y="32582"/>
                  </a:lnTo>
                  <a:lnTo>
                    <a:pt x="2966" y="33951"/>
                  </a:lnTo>
                  <a:lnTo>
                    <a:pt x="382" y="41043"/>
                  </a:lnTo>
                  <a:lnTo>
                    <a:pt x="0" y="54912"/>
                  </a:lnTo>
                  <a:lnTo>
                    <a:pt x="937" y="56363"/>
                  </a:lnTo>
                  <a:lnTo>
                    <a:pt x="2502" y="57331"/>
                  </a:lnTo>
                  <a:lnTo>
                    <a:pt x="4487" y="57976"/>
                  </a:lnTo>
                  <a:lnTo>
                    <a:pt x="16847" y="67813"/>
                  </a:lnTo>
                  <a:lnTo>
                    <a:pt x="20965" y="71845"/>
                  </a:lnTo>
                  <a:lnTo>
                    <a:pt x="28440" y="74264"/>
                  </a:lnTo>
                  <a:lnTo>
                    <a:pt x="33068" y="74909"/>
                  </a:lnTo>
                  <a:lnTo>
                    <a:pt x="36152" y="76280"/>
                  </a:lnTo>
                  <a:lnTo>
                    <a:pt x="38209" y="78135"/>
                  </a:lnTo>
                  <a:lnTo>
                    <a:pt x="46004" y="87870"/>
                  </a:lnTo>
                  <a:lnTo>
                    <a:pt x="53680" y="90793"/>
                  </a:lnTo>
                  <a:lnTo>
                    <a:pt x="62422" y="93034"/>
                  </a:lnTo>
                  <a:lnTo>
                    <a:pt x="75700" y="102137"/>
                  </a:lnTo>
                  <a:lnTo>
                    <a:pt x="78685" y="104780"/>
                  </a:lnTo>
                  <a:lnTo>
                    <a:pt x="87020" y="107716"/>
                  </a:lnTo>
                  <a:lnTo>
                    <a:pt x="96055" y="109962"/>
                  </a:lnTo>
                  <a:lnTo>
                    <a:pt x="109521" y="119069"/>
                  </a:lnTo>
                  <a:lnTo>
                    <a:pt x="124097" y="131773"/>
                  </a:lnTo>
                  <a:lnTo>
                    <a:pt x="135442" y="137244"/>
                  </a:lnTo>
                  <a:lnTo>
                    <a:pt x="146742" y="147106"/>
                  </a:lnTo>
                  <a:lnTo>
                    <a:pt x="149880" y="152555"/>
                  </a:lnTo>
                  <a:lnTo>
                    <a:pt x="152216" y="158113"/>
                  </a:lnTo>
                  <a:lnTo>
                    <a:pt x="166968" y="177803"/>
                  </a:lnTo>
                  <a:lnTo>
                    <a:pt x="169217" y="183445"/>
                  </a:lnTo>
                  <a:lnTo>
                    <a:pt x="174832" y="191911"/>
                  </a:lnTo>
                  <a:lnTo>
                    <a:pt x="176913" y="200377"/>
                  </a:lnTo>
                  <a:lnTo>
                    <a:pt x="177789" y="236610"/>
                  </a:lnTo>
                  <a:lnTo>
                    <a:pt x="170500" y="244315"/>
                  </a:lnTo>
                  <a:lnTo>
                    <a:pt x="165177" y="245172"/>
                  </a:lnTo>
                  <a:lnTo>
                    <a:pt x="124164" y="245531"/>
                  </a:lnTo>
                  <a:lnTo>
                    <a:pt x="107234" y="245532"/>
                  </a:lnTo>
                  <a:lnTo>
                    <a:pt x="101589" y="243024"/>
                  </a:lnTo>
                  <a:lnTo>
                    <a:pt x="95944" y="239714"/>
                  </a:lnTo>
                  <a:lnTo>
                    <a:pt x="87478" y="236910"/>
                  </a:lnTo>
                  <a:lnTo>
                    <a:pt x="69046" y="221422"/>
                  </a:lnTo>
                  <a:lnTo>
                    <a:pt x="68116" y="216020"/>
                  </a:lnTo>
                  <a:lnTo>
                    <a:pt x="67043" y="214568"/>
                  </a:lnTo>
                  <a:lnTo>
                    <a:pt x="63344" y="212956"/>
                  </a:lnTo>
                  <a:lnTo>
                    <a:pt x="61981" y="211585"/>
                  </a:lnTo>
                  <a:lnTo>
                    <a:pt x="60467" y="207553"/>
                  </a:lnTo>
                  <a:lnTo>
                    <a:pt x="59287" y="190700"/>
                  </a:lnTo>
                  <a:lnTo>
                    <a:pt x="61779" y="185728"/>
                  </a:lnTo>
                  <a:lnTo>
                    <a:pt x="65081" y="180382"/>
                  </a:lnTo>
                  <a:lnTo>
                    <a:pt x="67201" y="169285"/>
                  </a:lnTo>
                  <a:lnTo>
                    <a:pt x="67375" y="166479"/>
                  </a:lnTo>
                  <a:lnTo>
                    <a:pt x="70077" y="160851"/>
                  </a:lnTo>
                  <a:lnTo>
                    <a:pt x="72114" y="158034"/>
                  </a:lnTo>
                  <a:lnTo>
                    <a:pt x="76886" y="154903"/>
                  </a:lnTo>
                  <a:lnTo>
                    <a:pt x="79476" y="154069"/>
                  </a:lnTo>
                  <a:lnTo>
                    <a:pt x="81203" y="152572"/>
                  </a:lnTo>
                  <a:lnTo>
                    <a:pt x="93664" y="135310"/>
                  </a:lnTo>
                  <a:lnTo>
                    <a:pt x="98067" y="129752"/>
                  </a:lnTo>
                  <a:lnTo>
                    <a:pt x="103402" y="118519"/>
                  </a:lnTo>
                  <a:lnTo>
                    <a:pt x="113236" y="107241"/>
                  </a:lnTo>
                  <a:lnTo>
                    <a:pt x="118682" y="104107"/>
                  </a:lnTo>
                  <a:lnTo>
                    <a:pt x="124238" y="101773"/>
                  </a:lnTo>
                  <a:lnTo>
                    <a:pt x="129843" y="97599"/>
                  </a:lnTo>
                  <a:lnTo>
                    <a:pt x="132961" y="92609"/>
                  </a:lnTo>
                  <a:lnTo>
                    <a:pt x="133793" y="89962"/>
                  </a:lnTo>
                  <a:lnTo>
                    <a:pt x="135287" y="88196"/>
                  </a:lnTo>
                  <a:lnTo>
                    <a:pt x="139458" y="86235"/>
                  </a:lnTo>
                  <a:lnTo>
                    <a:pt x="140946" y="84771"/>
                  </a:lnTo>
                  <a:lnTo>
                    <a:pt x="151097" y="69299"/>
                  </a:lnTo>
                  <a:lnTo>
                    <a:pt x="156501" y="63702"/>
                  </a:lnTo>
                  <a:lnTo>
                    <a:pt x="161428" y="61237"/>
                  </a:lnTo>
                  <a:lnTo>
                    <a:pt x="164060" y="60580"/>
                  </a:lnTo>
                  <a:lnTo>
                    <a:pt x="165815" y="59201"/>
                  </a:lnTo>
                  <a:lnTo>
                    <a:pt x="169323" y="507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593"/>
            <p:cNvSpPr/>
            <p:nvPr/>
          </p:nvSpPr>
          <p:spPr>
            <a:xfrm>
              <a:off x="4168396" y="2734734"/>
              <a:ext cx="1047068" cy="643467"/>
            </a:xfrm>
            <a:custGeom>
              <a:avLst/>
              <a:gdLst/>
              <a:ahLst/>
              <a:cxnLst/>
              <a:rect l="0" t="0" r="0" b="0"/>
              <a:pathLst>
                <a:path w="1047068" h="643467">
                  <a:moveTo>
                    <a:pt x="0" y="8466"/>
                  </a:moveTo>
                  <a:lnTo>
                    <a:pt x="14138" y="8466"/>
                  </a:lnTo>
                  <a:lnTo>
                    <a:pt x="50512" y="8466"/>
                  </a:lnTo>
                  <a:lnTo>
                    <a:pt x="89160" y="8466"/>
                  </a:lnTo>
                  <a:lnTo>
                    <a:pt x="124912" y="8466"/>
                  </a:lnTo>
                  <a:lnTo>
                    <a:pt x="164726" y="8466"/>
                  </a:lnTo>
                  <a:lnTo>
                    <a:pt x="200046" y="8466"/>
                  </a:lnTo>
                  <a:lnTo>
                    <a:pt x="240019" y="8466"/>
                  </a:lnTo>
                  <a:lnTo>
                    <a:pt x="278576" y="8466"/>
                  </a:lnTo>
                  <a:lnTo>
                    <a:pt x="317654" y="8466"/>
                  </a:lnTo>
                  <a:lnTo>
                    <a:pt x="358369" y="8466"/>
                  </a:lnTo>
                  <a:lnTo>
                    <a:pt x="394564" y="8466"/>
                  </a:lnTo>
                  <a:lnTo>
                    <a:pt x="428891" y="8466"/>
                  </a:lnTo>
                  <a:lnTo>
                    <a:pt x="463789" y="8466"/>
                  </a:lnTo>
                  <a:lnTo>
                    <a:pt x="503434" y="8466"/>
                  </a:lnTo>
                  <a:lnTo>
                    <a:pt x="538721" y="8466"/>
                  </a:lnTo>
                  <a:lnTo>
                    <a:pt x="578687" y="8466"/>
                  </a:lnTo>
                  <a:lnTo>
                    <a:pt x="614734" y="8466"/>
                  </a:lnTo>
                  <a:lnTo>
                    <a:pt x="652655" y="8466"/>
                  </a:lnTo>
                  <a:lnTo>
                    <a:pt x="694605" y="8466"/>
                  </a:lnTo>
                  <a:lnTo>
                    <a:pt x="731708" y="8466"/>
                  </a:lnTo>
                  <a:lnTo>
                    <a:pt x="773192" y="8466"/>
                  </a:lnTo>
                  <a:lnTo>
                    <a:pt x="812818" y="8466"/>
                  </a:lnTo>
                  <a:lnTo>
                    <a:pt x="853487" y="8466"/>
                  </a:lnTo>
                  <a:lnTo>
                    <a:pt x="883440" y="7526"/>
                  </a:lnTo>
                  <a:lnTo>
                    <a:pt x="904666" y="1176"/>
                  </a:lnTo>
                  <a:lnTo>
                    <a:pt x="945301" y="13"/>
                  </a:lnTo>
                  <a:lnTo>
                    <a:pt x="965216" y="0"/>
                  </a:lnTo>
                  <a:lnTo>
                    <a:pt x="970867" y="2508"/>
                  </a:lnTo>
                  <a:lnTo>
                    <a:pt x="977664" y="7289"/>
                  </a:lnTo>
                  <a:lnTo>
                    <a:pt x="987770" y="8463"/>
                  </a:lnTo>
                  <a:lnTo>
                    <a:pt x="995092" y="15755"/>
                  </a:lnTo>
                  <a:lnTo>
                    <a:pt x="1004358" y="16902"/>
                  </a:lnTo>
                  <a:lnTo>
                    <a:pt x="1004737" y="56699"/>
                  </a:lnTo>
                  <a:lnTo>
                    <a:pt x="1004737" y="79031"/>
                  </a:lnTo>
                  <a:lnTo>
                    <a:pt x="1007246" y="84670"/>
                  </a:lnTo>
                  <a:lnTo>
                    <a:pt x="1010555" y="90312"/>
                  </a:lnTo>
                  <a:lnTo>
                    <a:pt x="1012681" y="101600"/>
                  </a:lnTo>
                  <a:lnTo>
                    <a:pt x="1013198" y="141267"/>
                  </a:lnTo>
                  <a:lnTo>
                    <a:pt x="1013204" y="181484"/>
                  </a:lnTo>
                  <a:lnTo>
                    <a:pt x="1013204" y="223762"/>
                  </a:lnTo>
                  <a:lnTo>
                    <a:pt x="1010696" y="265022"/>
                  </a:lnTo>
                  <a:lnTo>
                    <a:pt x="1005260" y="300088"/>
                  </a:lnTo>
                  <a:lnTo>
                    <a:pt x="1004784" y="338252"/>
                  </a:lnTo>
                  <a:lnTo>
                    <a:pt x="1004741" y="378153"/>
                  </a:lnTo>
                  <a:lnTo>
                    <a:pt x="1005678" y="400750"/>
                  </a:lnTo>
                  <a:lnTo>
                    <a:pt x="1012419" y="434621"/>
                  </a:lnTo>
                  <a:lnTo>
                    <a:pt x="1013174" y="475282"/>
                  </a:lnTo>
                  <a:lnTo>
                    <a:pt x="1014143" y="511054"/>
                  </a:lnTo>
                  <a:lnTo>
                    <a:pt x="1021148" y="543645"/>
                  </a:lnTo>
                  <a:lnTo>
                    <a:pt x="1022543" y="564504"/>
                  </a:lnTo>
                  <a:lnTo>
                    <a:pt x="1029347" y="588982"/>
                  </a:lnTo>
                  <a:lnTo>
                    <a:pt x="1030033" y="599347"/>
                  </a:lnTo>
                  <a:lnTo>
                    <a:pt x="1035936" y="607540"/>
                  </a:lnTo>
                  <a:lnTo>
                    <a:pt x="1037813" y="615470"/>
                  </a:lnTo>
                  <a:lnTo>
                    <a:pt x="1038252" y="620989"/>
                  </a:lnTo>
                  <a:lnTo>
                    <a:pt x="1039311" y="622837"/>
                  </a:lnTo>
                  <a:lnTo>
                    <a:pt x="1040956" y="624069"/>
                  </a:lnTo>
                  <a:lnTo>
                    <a:pt x="1042994" y="624890"/>
                  </a:lnTo>
                  <a:lnTo>
                    <a:pt x="1044354" y="626378"/>
                  </a:lnTo>
                  <a:lnTo>
                    <a:pt x="1046713" y="633678"/>
                  </a:lnTo>
                  <a:lnTo>
                    <a:pt x="1047067" y="643352"/>
                  </a:lnTo>
                  <a:lnTo>
                    <a:pt x="1010267" y="643466"/>
                  </a:lnTo>
                  <a:lnTo>
                    <a:pt x="1004686" y="640957"/>
                  </a:lnTo>
                  <a:lnTo>
                    <a:pt x="1001882" y="638971"/>
                  </a:lnTo>
                  <a:lnTo>
                    <a:pt x="988943" y="636176"/>
                  </a:lnTo>
                  <a:lnTo>
                    <a:pt x="973534" y="634291"/>
                  </a:lnTo>
                  <a:lnTo>
                    <a:pt x="953348" y="628344"/>
                  </a:lnTo>
                  <a:lnTo>
                    <a:pt x="917187" y="626639"/>
                  </a:lnTo>
                  <a:lnTo>
                    <a:pt x="875077" y="625598"/>
                  </a:lnTo>
                  <a:lnTo>
                    <a:pt x="834303" y="618851"/>
                  </a:lnTo>
                  <a:lnTo>
                    <a:pt x="792926" y="613674"/>
                  </a:lnTo>
                  <a:lnTo>
                    <a:pt x="750719" y="610136"/>
                  </a:lnTo>
                  <a:lnTo>
                    <a:pt x="708401" y="603851"/>
                  </a:lnTo>
                  <a:lnTo>
                    <a:pt x="666070" y="601491"/>
                  </a:lnTo>
                  <a:lnTo>
                    <a:pt x="631263" y="600262"/>
                  </a:lnTo>
                  <a:lnTo>
                    <a:pt x="591636" y="594445"/>
                  </a:lnTo>
                  <a:lnTo>
                    <a:pt x="556353" y="593018"/>
                  </a:lnTo>
                  <a:lnTo>
                    <a:pt x="521265" y="586917"/>
                  </a:lnTo>
                  <a:lnTo>
                    <a:pt x="479074" y="584736"/>
                  </a:lnTo>
                  <a:lnTo>
                    <a:pt x="438999" y="584305"/>
                  </a:lnTo>
                  <a:lnTo>
                    <a:pt x="398088" y="579342"/>
                  </a:lnTo>
                  <a:lnTo>
                    <a:pt x="359345" y="580452"/>
                  </a:lnTo>
                  <a:lnTo>
                    <a:pt x="326833" y="577131"/>
                  </a:lnTo>
                  <a:lnTo>
                    <a:pt x="293368" y="573638"/>
                  </a:lnTo>
                  <a:lnTo>
                    <a:pt x="252843" y="568524"/>
                  </a:lnTo>
                  <a:lnTo>
                    <a:pt x="216720" y="567514"/>
                  </a:lnTo>
                  <a:lnTo>
                    <a:pt x="176833" y="567315"/>
                  </a:lnTo>
                  <a:lnTo>
                    <a:pt x="137004" y="567276"/>
                  </a:lnTo>
                  <a:lnTo>
                    <a:pt x="104060" y="567269"/>
                  </a:lnTo>
                  <a:lnTo>
                    <a:pt x="65976" y="561448"/>
                  </a:lnTo>
                  <a:lnTo>
                    <a:pt x="56471" y="5608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8" name="SMARTInkShape-594"/>
          <p:cNvSpPr/>
          <p:nvPr/>
        </p:nvSpPr>
        <p:spPr>
          <a:xfrm>
            <a:off x="5630333" y="1684867"/>
            <a:ext cx="2125132" cy="575734"/>
          </a:xfrm>
          <a:custGeom>
            <a:avLst/>
            <a:gdLst/>
            <a:ahLst/>
            <a:cxnLst/>
            <a:rect l="0" t="0" r="0" b="0"/>
            <a:pathLst>
              <a:path w="2125132" h="575734">
                <a:moveTo>
                  <a:pt x="33867" y="76200"/>
                </a:moveTo>
                <a:lnTo>
                  <a:pt x="33867" y="68910"/>
                </a:lnTo>
                <a:lnTo>
                  <a:pt x="34808" y="68518"/>
                </a:lnTo>
                <a:lnTo>
                  <a:pt x="76373" y="67733"/>
                </a:lnTo>
                <a:lnTo>
                  <a:pt x="115870" y="67733"/>
                </a:lnTo>
                <a:lnTo>
                  <a:pt x="147018" y="66792"/>
                </a:lnTo>
                <a:lnTo>
                  <a:pt x="180646" y="60051"/>
                </a:lnTo>
                <a:lnTo>
                  <a:pt x="214490" y="58394"/>
                </a:lnTo>
                <a:lnTo>
                  <a:pt x="254174" y="51590"/>
                </a:lnTo>
                <a:lnTo>
                  <a:pt x="289191" y="50904"/>
                </a:lnTo>
                <a:lnTo>
                  <a:pt x="330374" y="50813"/>
                </a:lnTo>
                <a:lnTo>
                  <a:pt x="371616" y="50801"/>
                </a:lnTo>
                <a:lnTo>
                  <a:pt x="412075" y="46305"/>
                </a:lnTo>
                <a:lnTo>
                  <a:pt x="448182" y="43118"/>
                </a:lnTo>
                <a:lnTo>
                  <a:pt x="482492" y="42488"/>
                </a:lnTo>
                <a:lnTo>
                  <a:pt x="520940" y="42364"/>
                </a:lnTo>
                <a:lnTo>
                  <a:pt x="558952" y="41398"/>
                </a:lnTo>
                <a:lnTo>
                  <a:pt x="599212" y="35633"/>
                </a:lnTo>
                <a:lnTo>
                  <a:pt x="639115" y="34215"/>
                </a:lnTo>
                <a:lnTo>
                  <a:pt x="677414" y="33935"/>
                </a:lnTo>
                <a:lnTo>
                  <a:pt x="709239" y="33887"/>
                </a:lnTo>
                <a:lnTo>
                  <a:pt x="742500" y="33872"/>
                </a:lnTo>
                <a:lnTo>
                  <a:pt x="776187" y="32927"/>
                </a:lnTo>
                <a:lnTo>
                  <a:pt x="810000" y="28048"/>
                </a:lnTo>
                <a:lnTo>
                  <a:pt x="842911" y="26184"/>
                </a:lnTo>
                <a:lnTo>
                  <a:pt x="882300" y="25555"/>
                </a:lnTo>
                <a:lnTo>
                  <a:pt x="914924" y="25446"/>
                </a:lnTo>
                <a:lnTo>
                  <a:pt x="948422" y="25413"/>
                </a:lnTo>
                <a:lnTo>
                  <a:pt x="982180" y="25404"/>
                </a:lnTo>
                <a:lnTo>
                  <a:pt x="1016014" y="25401"/>
                </a:lnTo>
                <a:lnTo>
                  <a:pt x="1049871" y="25400"/>
                </a:lnTo>
                <a:lnTo>
                  <a:pt x="1083735" y="25400"/>
                </a:lnTo>
                <a:lnTo>
                  <a:pt x="1117600" y="25400"/>
                </a:lnTo>
                <a:lnTo>
                  <a:pt x="1151467" y="22891"/>
                </a:lnTo>
                <a:lnTo>
                  <a:pt x="1185334" y="18698"/>
                </a:lnTo>
                <a:lnTo>
                  <a:pt x="1219200" y="17456"/>
                </a:lnTo>
                <a:lnTo>
                  <a:pt x="1253067" y="17088"/>
                </a:lnTo>
                <a:lnTo>
                  <a:pt x="1286934" y="16979"/>
                </a:lnTo>
                <a:lnTo>
                  <a:pt x="1320800" y="16947"/>
                </a:lnTo>
                <a:lnTo>
                  <a:pt x="1361461" y="16936"/>
                </a:lnTo>
                <a:lnTo>
                  <a:pt x="1403429" y="16933"/>
                </a:lnTo>
                <a:lnTo>
                  <a:pt x="1445447" y="16933"/>
                </a:lnTo>
                <a:lnTo>
                  <a:pt x="1485697" y="16933"/>
                </a:lnTo>
                <a:lnTo>
                  <a:pt x="1527690" y="16933"/>
                </a:lnTo>
                <a:lnTo>
                  <a:pt x="1565391" y="21428"/>
                </a:lnTo>
                <a:lnTo>
                  <a:pt x="1605832" y="24615"/>
                </a:lnTo>
                <a:lnTo>
                  <a:pt x="1641974" y="25245"/>
                </a:lnTo>
                <a:lnTo>
                  <a:pt x="1676290" y="25369"/>
                </a:lnTo>
                <a:lnTo>
                  <a:pt x="1716064" y="25394"/>
                </a:lnTo>
                <a:lnTo>
                  <a:pt x="1749565" y="22890"/>
                </a:lnTo>
                <a:lnTo>
                  <a:pt x="1756222" y="20904"/>
                </a:lnTo>
                <a:lnTo>
                  <a:pt x="1771143" y="21207"/>
                </a:lnTo>
                <a:lnTo>
                  <a:pt x="1812079" y="24848"/>
                </a:lnTo>
                <a:lnTo>
                  <a:pt x="1836389" y="24295"/>
                </a:lnTo>
                <a:lnTo>
                  <a:pt x="1878509" y="17703"/>
                </a:lnTo>
                <a:lnTo>
                  <a:pt x="1920517" y="16978"/>
                </a:lnTo>
                <a:lnTo>
                  <a:pt x="1961215" y="16935"/>
                </a:lnTo>
                <a:lnTo>
                  <a:pt x="1998286" y="16933"/>
                </a:lnTo>
                <a:lnTo>
                  <a:pt x="2009490" y="15992"/>
                </a:lnTo>
                <a:lnTo>
                  <a:pt x="2025435" y="10174"/>
                </a:lnTo>
                <a:lnTo>
                  <a:pt x="2037476" y="3432"/>
                </a:lnTo>
                <a:lnTo>
                  <a:pt x="2071250" y="89"/>
                </a:lnTo>
                <a:lnTo>
                  <a:pt x="2112272" y="0"/>
                </a:lnTo>
                <a:lnTo>
                  <a:pt x="2123953" y="0"/>
                </a:lnTo>
                <a:lnTo>
                  <a:pt x="2124346" y="940"/>
                </a:lnTo>
                <a:lnTo>
                  <a:pt x="2125131" y="21048"/>
                </a:lnTo>
                <a:lnTo>
                  <a:pt x="2124191" y="22499"/>
                </a:lnTo>
                <a:lnTo>
                  <a:pt x="2122624" y="23466"/>
                </a:lnTo>
                <a:lnTo>
                  <a:pt x="2120638" y="24110"/>
                </a:lnTo>
                <a:lnTo>
                  <a:pt x="2119314" y="25481"/>
                </a:lnTo>
                <a:lnTo>
                  <a:pt x="2117844" y="29512"/>
                </a:lnTo>
                <a:lnTo>
                  <a:pt x="2115795" y="48053"/>
                </a:lnTo>
                <a:lnTo>
                  <a:pt x="2109980" y="59281"/>
                </a:lnTo>
                <a:lnTo>
                  <a:pt x="2107280" y="99486"/>
                </a:lnTo>
                <a:lnTo>
                  <a:pt x="2100914" y="120148"/>
                </a:lnTo>
                <a:lnTo>
                  <a:pt x="2097381" y="144517"/>
                </a:lnTo>
                <a:lnTo>
                  <a:pt x="2090570" y="158531"/>
                </a:lnTo>
                <a:lnTo>
                  <a:pt x="2087980" y="162132"/>
                </a:lnTo>
                <a:lnTo>
                  <a:pt x="2085101" y="171150"/>
                </a:lnTo>
                <a:lnTo>
                  <a:pt x="2078441" y="208951"/>
                </a:lnTo>
                <a:lnTo>
                  <a:pt x="2074574" y="248362"/>
                </a:lnTo>
                <a:lnTo>
                  <a:pt x="2073415" y="282222"/>
                </a:lnTo>
                <a:lnTo>
                  <a:pt x="2066654" y="316089"/>
                </a:lnTo>
                <a:lnTo>
                  <a:pt x="2065913" y="355600"/>
                </a:lnTo>
                <a:lnTo>
                  <a:pt x="2065869" y="395111"/>
                </a:lnTo>
                <a:lnTo>
                  <a:pt x="2065867" y="434622"/>
                </a:lnTo>
                <a:lnTo>
                  <a:pt x="2065867" y="472488"/>
                </a:lnTo>
                <a:lnTo>
                  <a:pt x="2065867" y="513334"/>
                </a:lnTo>
                <a:lnTo>
                  <a:pt x="2065867" y="553154"/>
                </a:lnTo>
                <a:lnTo>
                  <a:pt x="2066807" y="555036"/>
                </a:lnTo>
                <a:lnTo>
                  <a:pt x="2068375" y="556291"/>
                </a:lnTo>
                <a:lnTo>
                  <a:pt x="2070361" y="557127"/>
                </a:lnTo>
                <a:lnTo>
                  <a:pt x="2071685" y="558625"/>
                </a:lnTo>
                <a:lnTo>
                  <a:pt x="2073984" y="565943"/>
                </a:lnTo>
                <a:lnTo>
                  <a:pt x="2074334" y="575733"/>
                </a:lnTo>
                <a:lnTo>
                  <a:pt x="2069840" y="575733"/>
                </a:lnTo>
                <a:lnTo>
                  <a:pt x="2068516" y="574792"/>
                </a:lnTo>
                <a:lnTo>
                  <a:pt x="2067633" y="573224"/>
                </a:lnTo>
                <a:lnTo>
                  <a:pt x="2067044" y="571238"/>
                </a:lnTo>
                <a:lnTo>
                  <a:pt x="2065711" y="569914"/>
                </a:lnTo>
                <a:lnTo>
                  <a:pt x="2058681" y="567615"/>
                </a:lnTo>
                <a:lnTo>
                  <a:pt x="2057969" y="564913"/>
                </a:lnTo>
                <a:lnTo>
                  <a:pt x="2057780" y="562875"/>
                </a:lnTo>
                <a:lnTo>
                  <a:pt x="2056713" y="561517"/>
                </a:lnTo>
                <a:lnTo>
                  <a:pt x="2053018" y="560007"/>
                </a:lnTo>
                <a:lnTo>
                  <a:pt x="2020699" y="558809"/>
                </a:lnTo>
                <a:lnTo>
                  <a:pt x="2018822" y="557865"/>
                </a:lnTo>
                <a:lnTo>
                  <a:pt x="2017570" y="556295"/>
                </a:lnTo>
                <a:lnTo>
                  <a:pt x="2016735" y="554308"/>
                </a:lnTo>
                <a:lnTo>
                  <a:pt x="2014297" y="552983"/>
                </a:lnTo>
                <a:lnTo>
                  <a:pt x="1993041" y="549625"/>
                </a:lnTo>
                <a:lnTo>
                  <a:pt x="1983245" y="544583"/>
                </a:lnTo>
                <a:lnTo>
                  <a:pt x="1943633" y="541937"/>
                </a:lnTo>
                <a:lnTo>
                  <a:pt x="1904949" y="541871"/>
                </a:lnTo>
                <a:lnTo>
                  <a:pt x="1893688" y="540927"/>
                </a:lnTo>
                <a:lnTo>
                  <a:pt x="1854024" y="534184"/>
                </a:lnTo>
                <a:lnTo>
                  <a:pt x="1811925" y="533469"/>
                </a:lnTo>
                <a:lnTo>
                  <a:pt x="1769612" y="533406"/>
                </a:lnTo>
                <a:lnTo>
                  <a:pt x="1734376" y="533400"/>
                </a:lnTo>
                <a:lnTo>
                  <a:pt x="1695673" y="526699"/>
                </a:lnTo>
                <a:lnTo>
                  <a:pt x="1653781" y="525166"/>
                </a:lnTo>
                <a:lnTo>
                  <a:pt x="1611705" y="524964"/>
                </a:lnTo>
                <a:lnTo>
                  <a:pt x="1575400" y="524939"/>
                </a:lnTo>
                <a:lnTo>
                  <a:pt x="1541052" y="524934"/>
                </a:lnTo>
                <a:lnTo>
                  <a:pt x="1507090" y="524933"/>
                </a:lnTo>
                <a:lnTo>
                  <a:pt x="1472264" y="524933"/>
                </a:lnTo>
                <a:lnTo>
                  <a:pt x="1432634" y="524933"/>
                </a:lnTo>
                <a:lnTo>
                  <a:pt x="1397350" y="524933"/>
                </a:lnTo>
                <a:lnTo>
                  <a:pt x="1357384" y="524933"/>
                </a:lnTo>
                <a:lnTo>
                  <a:pt x="1318828" y="524933"/>
                </a:lnTo>
                <a:lnTo>
                  <a:pt x="1279750" y="524933"/>
                </a:lnTo>
                <a:lnTo>
                  <a:pt x="1239035" y="524933"/>
                </a:lnTo>
                <a:lnTo>
                  <a:pt x="1200331" y="524933"/>
                </a:lnTo>
                <a:lnTo>
                  <a:pt x="1161224" y="524933"/>
                </a:lnTo>
                <a:lnTo>
                  <a:pt x="1120504" y="530752"/>
                </a:lnTo>
                <a:lnTo>
                  <a:pt x="1081798" y="532877"/>
                </a:lnTo>
                <a:lnTo>
                  <a:pt x="1042690" y="533296"/>
                </a:lnTo>
                <a:lnTo>
                  <a:pt x="1001970" y="533379"/>
                </a:lnTo>
                <a:lnTo>
                  <a:pt x="963265" y="533395"/>
                </a:lnTo>
                <a:lnTo>
                  <a:pt x="924157" y="533399"/>
                </a:lnTo>
                <a:lnTo>
                  <a:pt x="888315" y="538277"/>
                </a:lnTo>
                <a:lnTo>
                  <a:pt x="848483" y="534642"/>
                </a:lnTo>
                <a:lnTo>
                  <a:pt x="808664" y="538139"/>
                </a:lnTo>
                <a:lnTo>
                  <a:pt x="770382" y="541130"/>
                </a:lnTo>
                <a:lnTo>
                  <a:pt x="730068" y="541721"/>
                </a:lnTo>
                <a:lnTo>
                  <a:pt x="694650" y="541838"/>
                </a:lnTo>
                <a:lnTo>
                  <a:pt x="654657" y="542801"/>
                </a:lnTo>
                <a:lnTo>
                  <a:pt x="618605" y="548566"/>
                </a:lnTo>
                <a:lnTo>
                  <a:pt x="584307" y="549984"/>
                </a:lnTo>
                <a:lnTo>
                  <a:pt x="550355" y="550264"/>
                </a:lnTo>
                <a:lnTo>
                  <a:pt x="516471" y="550320"/>
                </a:lnTo>
                <a:lnTo>
                  <a:pt x="491068" y="552837"/>
                </a:lnTo>
                <a:lnTo>
                  <a:pt x="452706" y="557622"/>
                </a:lnTo>
                <a:lnTo>
                  <a:pt x="415652" y="558567"/>
                </a:lnTo>
                <a:lnTo>
                  <a:pt x="381155" y="558754"/>
                </a:lnTo>
                <a:lnTo>
                  <a:pt x="347164" y="558790"/>
                </a:lnTo>
                <a:lnTo>
                  <a:pt x="313273" y="564616"/>
                </a:lnTo>
                <a:lnTo>
                  <a:pt x="279401" y="566743"/>
                </a:lnTo>
                <a:lnTo>
                  <a:pt x="242885" y="567197"/>
                </a:lnTo>
                <a:lnTo>
                  <a:pt x="207346" y="567257"/>
                </a:lnTo>
                <a:lnTo>
                  <a:pt x="171274" y="567265"/>
                </a:lnTo>
                <a:lnTo>
                  <a:pt x="129937" y="567266"/>
                </a:lnTo>
                <a:lnTo>
                  <a:pt x="91638" y="567266"/>
                </a:lnTo>
                <a:lnTo>
                  <a:pt x="73466" y="572144"/>
                </a:lnTo>
                <a:lnTo>
                  <a:pt x="31427" y="567339"/>
                </a:lnTo>
                <a:lnTo>
                  <a:pt x="4120" y="567266"/>
                </a:lnTo>
                <a:lnTo>
                  <a:pt x="2746" y="566326"/>
                </a:lnTo>
                <a:lnTo>
                  <a:pt x="1831" y="564758"/>
                </a:lnTo>
                <a:lnTo>
                  <a:pt x="4" y="558809"/>
                </a:lnTo>
                <a:lnTo>
                  <a:pt x="0" y="526470"/>
                </a:lnTo>
                <a:lnTo>
                  <a:pt x="7682" y="508718"/>
                </a:lnTo>
                <a:lnTo>
                  <a:pt x="9339" y="487885"/>
                </a:lnTo>
                <a:lnTo>
                  <a:pt x="15155" y="472111"/>
                </a:lnTo>
                <a:lnTo>
                  <a:pt x="17084" y="462886"/>
                </a:lnTo>
                <a:lnTo>
                  <a:pt x="23478" y="449299"/>
                </a:lnTo>
                <a:lnTo>
                  <a:pt x="33484" y="407908"/>
                </a:lnTo>
                <a:lnTo>
                  <a:pt x="36206" y="399858"/>
                </a:lnTo>
                <a:lnTo>
                  <a:pt x="39610" y="392203"/>
                </a:lnTo>
                <a:lnTo>
                  <a:pt x="48875" y="355429"/>
                </a:lnTo>
                <a:lnTo>
                  <a:pt x="50688" y="316079"/>
                </a:lnTo>
                <a:lnTo>
                  <a:pt x="51719" y="294449"/>
                </a:lnTo>
                <a:lnTo>
                  <a:pt x="57497" y="277634"/>
                </a:lnTo>
                <a:lnTo>
                  <a:pt x="59164" y="239785"/>
                </a:lnTo>
                <a:lnTo>
                  <a:pt x="59263" y="202673"/>
                </a:lnTo>
                <a:lnTo>
                  <a:pt x="59267" y="162154"/>
                </a:lnTo>
                <a:lnTo>
                  <a:pt x="59267" y="121376"/>
                </a:lnTo>
                <a:lnTo>
                  <a:pt x="59267" y="115720"/>
                </a:lnTo>
                <a:lnTo>
                  <a:pt x="60208" y="113836"/>
                </a:lnTo>
                <a:lnTo>
                  <a:pt x="61775" y="112579"/>
                </a:lnTo>
                <a:lnTo>
                  <a:pt x="63761" y="111742"/>
                </a:lnTo>
                <a:lnTo>
                  <a:pt x="65085" y="110242"/>
                </a:lnTo>
                <a:lnTo>
                  <a:pt x="67734" y="101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6" name="SMARTInkShape-Group119"/>
          <p:cNvGrpSpPr/>
          <p:nvPr/>
        </p:nvGrpSpPr>
        <p:grpSpPr>
          <a:xfrm>
            <a:off x="5867400" y="1820333"/>
            <a:ext cx="1600201" cy="355571"/>
            <a:chOff x="5867400" y="1820333"/>
            <a:chExt cx="1600201" cy="355571"/>
          </a:xfrm>
        </p:grpSpPr>
        <p:sp>
          <p:nvSpPr>
            <p:cNvPr id="119" name="SMARTInkShape-595"/>
            <p:cNvSpPr/>
            <p:nvPr/>
          </p:nvSpPr>
          <p:spPr>
            <a:xfrm>
              <a:off x="7162801" y="1828800"/>
              <a:ext cx="304800" cy="228594"/>
            </a:xfrm>
            <a:custGeom>
              <a:avLst/>
              <a:gdLst/>
              <a:ahLst/>
              <a:cxnLst/>
              <a:rect l="0" t="0" r="0" b="0"/>
              <a:pathLst>
                <a:path w="304800" h="228594">
                  <a:moveTo>
                    <a:pt x="135466" y="0"/>
                  </a:moveTo>
                  <a:lnTo>
                    <a:pt x="135466" y="41022"/>
                  </a:lnTo>
                  <a:lnTo>
                    <a:pt x="135466" y="58884"/>
                  </a:lnTo>
                  <a:lnTo>
                    <a:pt x="142755" y="59233"/>
                  </a:lnTo>
                  <a:lnTo>
                    <a:pt x="143148" y="60185"/>
                  </a:lnTo>
                  <a:lnTo>
                    <a:pt x="143700" y="64138"/>
                  </a:lnTo>
                  <a:lnTo>
                    <a:pt x="143902" y="60094"/>
                  </a:lnTo>
                  <a:lnTo>
                    <a:pt x="152049" y="59288"/>
                  </a:lnTo>
                  <a:lnTo>
                    <a:pt x="152399" y="34218"/>
                  </a:lnTo>
                  <a:lnTo>
                    <a:pt x="136674" y="18142"/>
                  </a:lnTo>
                  <a:lnTo>
                    <a:pt x="128282" y="17039"/>
                  </a:lnTo>
                  <a:lnTo>
                    <a:pt x="88811" y="16933"/>
                  </a:lnTo>
                  <a:lnTo>
                    <a:pt x="84607" y="16933"/>
                  </a:lnTo>
                  <a:lnTo>
                    <a:pt x="81804" y="17874"/>
                  </a:lnTo>
                  <a:lnTo>
                    <a:pt x="79936" y="19442"/>
                  </a:lnTo>
                  <a:lnTo>
                    <a:pt x="78690" y="21428"/>
                  </a:lnTo>
                  <a:lnTo>
                    <a:pt x="76919" y="22752"/>
                  </a:lnTo>
                  <a:lnTo>
                    <a:pt x="67317" y="27385"/>
                  </a:lnTo>
                  <a:lnTo>
                    <a:pt x="61903" y="30986"/>
                  </a:lnTo>
                  <a:lnTo>
                    <a:pt x="53566" y="33954"/>
                  </a:lnTo>
                  <a:lnTo>
                    <a:pt x="39503" y="45539"/>
                  </a:lnTo>
                  <a:lnTo>
                    <a:pt x="36371" y="50971"/>
                  </a:lnTo>
                  <a:lnTo>
                    <a:pt x="34039" y="56520"/>
                  </a:lnTo>
                  <a:lnTo>
                    <a:pt x="22228" y="70565"/>
                  </a:lnTo>
                  <a:lnTo>
                    <a:pt x="16777" y="73696"/>
                  </a:lnTo>
                  <a:lnTo>
                    <a:pt x="14007" y="74530"/>
                  </a:lnTo>
                  <a:lnTo>
                    <a:pt x="12160" y="76968"/>
                  </a:lnTo>
                  <a:lnTo>
                    <a:pt x="9560" y="88448"/>
                  </a:lnTo>
                  <a:lnTo>
                    <a:pt x="8952" y="95128"/>
                  </a:lnTo>
                  <a:lnTo>
                    <a:pt x="6173" y="101232"/>
                  </a:lnTo>
                  <a:lnTo>
                    <a:pt x="2743" y="107081"/>
                  </a:lnTo>
                  <a:lnTo>
                    <a:pt x="812" y="116604"/>
                  </a:lnTo>
                  <a:lnTo>
                    <a:pt x="14" y="154753"/>
                  </a:lnTo>
                  <a:lnTo>
                    <a:pt x="0" y="177470"/>
                  </a:lnTo>
                  <a:lnTo>
                    <a:pt x="2507" y="184865"/>
                  </a:lnTo>
                  <a:lnTo>
                    <a:pt x="5817" y="191288"/>
                  </a:lnTo>
                  <a:lnTo>
                    <a:pt x="8622" y="200193"/>
                  </a:lnTo>
                  <a:lnTo>
                    <a:pt x="20147" y="214464"/>
                  </a:lnTo>
                  <a:lnTo>
                    <a:pt x="28082" y="217614"/>
                  </a:lnTo>
                  <a:lnTo>
                    <a:pt x="36939" y="219954"/>
                  </a:lnTo>
                  <a:lnTo>
                    <a:pt x="48156" y="225620"/>
                  </a:lnTo>
                  <a:lnTo>
                    <a:pt x="87632" y="228484"/>
                  </a:lnTo>
                  <a:lnTo>
                    <a:pt x="129665" y="228593"/>
                  </a:lnTo>
                  <a:lnTo>
                    <a:pt x="169493" y="227659"/>
                  </a:lnTo>
                  <a:lnTo>
                    <a:pt x="211606" y="219977"/>
                  </a:lnTo>
                  <a:lnTo>
                    <a:pt x="249042" y="211579"/>
                  </a:lnTo>
                  <a:lnTo>
                    <a:pt x="288328" y="204489"/>
                  </a:lnTo>
                  <a:lnTo>
                    <a:pt x="304799"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596"/>
            <p:cNvSpPr/>
            <p:nvPr/>
          </p:nvSpPr>
          <p:spPr>
            <a:xfrm>
              <a:off x="6951134" y="1820333"/>
              <a:ext cx="93100" cy="64070"/>
            </a:xfrm>
            <a:custGeom>
              <a:avLst/>
              <a:gdLst/>
              <a:ahLst/>
              <a:cxnLst/>
              <a:rect l="0" t="0" r="0" b="0"/>
              <a:pathLst>
                <a:path w="93100" h="64070">
                  <a:moveTo>
                    <a:pt x="25399" y="8467"/>
                  </a:moveTo>
                  <a:lnTo>
                    <a:pt x="12439" y="8467"/>
                  </a:lnTo>
                  <a:lnTo>
                    <a:pt x="11115" y="9408"/>
                  </a:lnTo>
                  <a:lnTo>
                    <a:pt x="10232" y="10976"/>
                  </a:lnTo>
                  <a:lnTo>
                    <a:pt x="8496" y="24948"/>
                  </a:lnTo>
                  <a:lnTo>
                    <a:pt x="2653" y="32070"/>
                  </a:lnTo>
                  <a:lnTo>
                    <a:pt x="349" y="40796"/>
                  </a:lnTo>
                  <a:lnTo>
                    <a:pt x="0" y="58884"/>
                  </a:lnTo>
                  <a:lnTo>
                    <a:pt x="4493" y="63648"/>
                  </a:lnTo>
                  <a:lnTo>
                    <a:pt x="5817" y="64069"/>
                  </a:lnTo>
                  <a:lnTo>
                    <a:pt x="6700" y="63409"/>
                  </a:lnTo>
                  <a:lnTo>
                    <a:pt x="7289" y="62029"/>
                  </a:lnTo>
                  <a:lnTo>
                    <a:pt x="8622" y="61108"/>
                  </a:lnTo>
                  <a:lnTo>
                    <a:pt x="14992" y="59813"/>
                  </a:lnTo>
                  <a:lnTo>
                    <a:pt x="29433" y="59288"/>
                  </a:lnTo>
                  <a:lnTo>
                    <a:pt x="34405" y="56768"/>
                  </a:lnTo>
                  <a:lnTo>
                    <a:pt x="40766" y="51979"/>
                  </a:lnTo>
                  <a:lnTo>
                    <a:pt x="48783" y="51033"/>
                  </a:lnTo>
                  <a:lnTo>
                    <a:pt x="53980" y="50904"/>
                  </a:lnTo>
                  <a:lnTo>
                    <a:pt x="59425" y="48338"/>
                  </a:lnTo>
                  <a:lnTo>
                    <a:pt x="64981" y="45002"/>
                  </a:lnTo>
                  <a:lnTo>
                    <a:pt x="74536" y="42685"/>
                  </a:lnTo>
                  <a:lnTo>
                    <a:pt x="83343" y="35075"/>
                  </a:lnTo>
                  <a:lnTo>
                    <a:pt x="88768" y="34225"/>
                  </a:lnTo>
                  <a:lnTo>
                    <a:pt x="90223" y="33165"/>
                  </a:lnTo>
                  <a:lnTo>
                    <a:pt x="91193" y="31517"/>
                  </a:lnTo>
                  <a:lnTo>
                    <a:pt x="93019" y="25758"/>
                  </a:lnTo>
                  <a:lnTo>
                    <a:pt x="93099" y="21012"/>
                  </a:lnTo>
                  <a:lnTo>
                    <a:pt x="92169" y="19652"/>
                  </a:lnTo>
                  <a:lnTo>
                    <a:pt x="90609" y="18746"/>
                  </a:lnTo>
                  <a:lnTo>
                    <a:pt x="85840" y="17291"/>
                  </a:lnTo>
                  <a:lnTo>
                    <a:pt x="77480" y="9675"/>
                  </a:lnTo>
                  <a:lnTo>
                    <a:pt x="69692" y="7765"/>
                  </a:lnTo>
                  <a:lnTo>
                    <a:pt x="60825" y="1209"/>
                  </a:lnTo>
                  <a:lnTo>
                    <a:pt x="52814" y="239"/>
                  </a:lnTo>
                  <a:lnTo>
                    <a:pt x="423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597"/>
            <p:cNvSpPr/>
            <p:nvPr/>
          </p:nvSpPr>
          <p:spPr>
            <a:xfrm>
              <a:off x="6578600" y="1896536"/>
              <a:ext cx="253999" cy="233469"/>
            </a:xfrm>
            <a:custGeom>
              <a:avLst/>
              <a:gdLst/>
              <a:ahLst/>
              <a:cxnLst/>
              <a:rect l="0" t="0" r="0" b="0"/>
              <a:pathLst>
                <a:path w="253999" h="233469">
                  <a:moveTo>
                    <a:pt x="194733" y="8464"/>
                  </a:moveTo>
                  <a:lnTo>
                    <a:pt x="194733" y="0"/>
                  </a:lnTo>
                  <a:lnTo>
                    <a:pt x="194733" y="4493"/>
                  </a:lnTo>
                  <a:lnTo>
                    <a:pt x="187444" y="27189"/>
                  </a:lnTo>
                  <a:lnTo>
                    <a:pt x="186110" y="29414"/>
                  </a:lnTo>
                  <a:lnTo>
                    <a:pt x="184281" y="30898"/>
                  </a:lnTo>
                  <a:lnTo>
                    <a:pt x="179740" y="33486"/>
                  </a:lnTo>
                  <a:lnTo>
                    <a:pt x="171894" y="39292"/>
                  </a:lnTo>
                  <a:lnTo>
                    <a:pt x="163611" y="41430"/>
                  </a:lnTo>
                  <a:lnTo>
                    <a:pt x="149568" y="42212"/>
                  </a:lnTo>
                  <a:lnTo>
                    <a:pt x="143929" y="39769"/>
                  </a:lnTo>
                  <a:lnTo>
                    <a:pt x="138287" y="36489"/>
                  </a:lnTo>
                  <a:lnTo>
                    <a:pt x="128881" y="34642"/>
                  </a:lnTo>
                  <a:lnTo>
                    <a:pt x="115537" y="33153"/>
                  </a:lnTo>
                  <a:lnTo>
                    <a:pt x="99127" y="26605"/>
                  </a:lnTo>
                  <a:lnTo>
                    <a:pt x="59426" y="33723"/>
                  </a:lnTo>
                  <a:lnTo>
                    <a:pt x="48009" y="33836"/>
                  </a:lnTo>
                  <a:lnTo>
                    <a:pt x="42348" y="31343"/>
                  </a:lnTo>
                  <a:lnTo>
                    <a:pt x="35543" y="26572"/>
                  </a:lnTo>
                  <a:lnTo>
                    <a:pt x="27438" y="25629"/>
                  </a:lnTo>
                  <a:lnTo>
                    <a:pt x="2" y="25397"/>
                  </a:lnTo>
                  <a:lnTo>
                    <a:pt x="0" y="54839"/>
                  </a:lnTo>
                  <a:lnTo>
                    <a:pt x="940" y="56314"/>
                  </a:lnTo>
                  <a:lnTo>
                    <a:pt x="2508" y="57297"/>
                  </a:lnTo>
                  <a:lnTo>
                    <a:pt x="4494" y="57953"/>
                  </a:lnTo>
                  <a:lnTo>
                    <a:pt x="5818" y="59331"/>
                  </a:lnTo>
                  <a:lnTo>
                    <a:pt x="8117" y="66439"/>
                  </a:lnTo>
                  <a:lnTo>
                    <a:pt x="8467" y="97163"/>
                  </a:lnTo>
                  <a:lnTo>
                    <a:pt x="9407" y="98641"/>
                  </a:lnTo>
                  <a:lnTo>
                    <a:pt x="10975" y="99626"/>
                  </a:lnTo>
                  <a:lnTo>
                    <a:pt x="15756" y="101208"/>
                  </a:lnTo>
                  <a:lnTo>
                    <a:pt x="25020" y="109705"/>
                  </a:lnTo>
                  <a:lnTo>
                    <a:pt x="41147" y="110064"/>
                  </a:lnTo>
                  <a:lnTo>
                    <a:pt x="49519" y="102774"/>
                  </a:lnTo>
                  <a:lnTo>
                    <a:pt x="54915" y="101946"/>
                  </a:lnTo>
                  <a:lnTo>
                    <a:pt x="66175" y="101628"/>
                  </a:lnTo>
                  <a:lnTo>
                    <a:pt x="74185" y="95785"/>
                  </a:lnTo>
                  <a:lnTo>
                    <a:pt x="83100" y="93480"/>
                  </a:lnTo>
                  <a:lnTo>
                    <a:pt x="91117" y="87381"/>
                  </a:lnTo>
                  <a:lnTo>
                    <a:pt x="96314" y="85871"/>
                  </a:lnTo>
                  <a:lnTo>
                    <a:pt x="115715" y="84770"/>
                  </a:lnTo>
                  <a:lnTo>
                    <a:pt x="127373" y="77976"/>
                  </a:lnTo>
                  <a:lnTo>
                    <a:pt x="167453" y="76203"/>
                  </a:lnTo>
                  <a:lnTo>
                    <a:pt x="180797" y="77140"/>
                  </a:lnTo>
                  <a:lnTo>
                    <a:pt x="197207" y="83487"/>
                  </a:lnTo>
                  <a:lnTo>
                    <a:pt x="208776" y="85372"/>
                  </a:lnTo>
                  <a:lnTo>
                    <a:pt x="220119" y="91319"/>
                  </a:lnTo>
                  <a:lnTo>
                    <a:pt x="222947" y="91923"/>
                  </a:lnTo>
                  <a:lnTo>
                    <a:pt x="231420" y="97267"/>
                  </a:lnTo>
                  <a:lnTo>
                    <a:pt x="249533" y="114097"/>
                  </a:lnTo>
                  <a:lnTo>
                    <a:pt x="252015" y="119069"/>
                  </a:lnTo>
                  <a:lnTo>
                    <a:pt x="253826" y="135511"/>
                  </a:lnTo>
                  <a:lnTo>
                    <a:pt x="253998" y="163687"/>
                  </a:lnTo>
                  <a:lnTo>
                    <a:pt x="251490" y="169331"/>
                  </a:lnTo>
                  <a:lnTo>
                    <a:pt x="230156" y="193162"/>
                  </a:lnTo>
                  <a:lnTo>
                    <a:pt x="194842" y="217669"/>
                  </a:lnTo>
                  <a:lnTo>
                    <a:pt x="154691" y="228010"/>
                  </a:lnTo>
                  <a:lnTo>
                    <a:pt x="121289" y="229515"/>
                  </a:lnTo>
                  <a:lnTo>
                    <a:pt x="111605" y="233082"/>
                  </a:lnTo>
                  <a:lnTo>
                    <a:pt x="107329" y="233468"/>
                  </a:lnTo>
                  <a:lnTo>
                    <a:pt x="65293" y="228670"/>
                  </a:lnTo>
                  <a:lnTo>
                    <a:pt x="59267" y="2285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598"/>
            <p:cNvSpPr/>
            <p:nvPr/>
          </p:nvSpPr>
          <p:spPr>
            <a:xfrm>
              <a:off x="6265343" y="1931580"/>
              <a:ext cx="253991" cy="244324"/>
            </a:xfrm>
            <a:custGeom>
              <a:avLst/>
              <a:gdLst/>
              <a:ahLst/>
              <a:cxnLst/>
              <a:rect l="0" t="0" r="0" b="0"/>
              <a:pathLst>
                <a:path w="253991" h="244324">
                  <a:moveTo>
                    <a:pt x="25390" y="41153"/>
                  </a:moveTo>
                  <a:lnTo>
                    <a:pt x="25390" y="32717"/>
                  </a:lnTo>
                  <a:lnTo>
                    <a:pt x="49507" y="32687"/>
                  </a:lnTo>
                  <a:lnTo>
                    <a:pt x="57296" y="26868"/>
                  </a:lnTo>
                  <a:lnTo>
                    <a:pt x="62462" y="25397"/>
                  </a:lnTo>
                  <a:lnTo>
                    <a:pt x="64216" y="24064"/>
                  </a:lnTo>
                  <a:lnTo>
                    <a:pt x="66165" y="20074"/>
                  </a:lnTo>
                  <a:lnTo>
                    <a:pt x="67625" y="19575"/>
                  </a:lnTo>
                  <a:lnTo>
                    <a:pt x="69540" y="20182"/>
                  </a:lnTo>
                  <a:lnTo>
                    <a:pt x="71757" y="21528"/>
                  </a:lnTo>
                  <a:lnTo>
                    <a:pt x="74175" y="21485"/>
                  </a:lnTo>
                  <a:lnTo>
                    <a:pt x="79372" y="18928"/>
                  </a:lnTo>
                  <a:lnTo>
                    <a:pt x="90373" y="10562"/>
                  </a:lnTo>
                  <a:lnTo>
                    <a:pt x="98789" y="8257"/>
                  </a:lnTo>
                  <a:lnTo>
                    <a:pt x="121347" y="7324"/>
                  </a:lnTo>
                  <a:lnTo>
                    <a:pt x="123227" y="6371"/>
                  </a:lnTo>
                  <a:lnTo>
                    <a:pt x="124482" y="4795"/>
                  </a:lnTo>
                  <a:lnTo>
                    <a:pt x="125318" y="2803"/>
                  </a:lnTo>
                  <a:lnTo>
                    <a:pt x="126816" y="1476"/>
                  </a:lnTo>
                  <a:lnTo>
                    <a:pt x="130990" y="0"/>
                  </a:lnTo>
                  <a:lnTo>
                    <a:pt x="133420" y="548"/>
                  </a:lnTo>
                  <a:lnTo>
                    <a:pt x="144079" y="5677"/>
                  </a:lnTo>
                  <a:lnTo>
                    <a:pt x="146850" y="6214"/>
                  </a:lnTo>
                  <a:lnTo>
                    <a:pt x="148697" y="7512"/>
                  </a:lnTo>
                  <a:lnTo>
                    <a:pt x="149927" y="9318"/>
                  </a:lnTo>
                  <a:lnTo>
                    <a:pt x="152236" y="13834"/>
                  </a:lnTo>
                  <a:lnTo>
                    <a:pt x="166415" y="30673"/>
                  </a:lnTo>
                  <a:lnTo>
                    <a:pt x="168462" y="38570"/>
                  </a:lnTo>
                  <a:lnTo>
                    <a:pt x="169320" y="77843"/>
                  </a:lnTo>
                  <a:lnTo>
                    <a:pt x="166814" y="83487"/>
                  </a:lnTo>
                  <a:lnTo>
                    <a:pt x="155823" y="98539"/>
                  </a:lnTo>
                  <a:lnTo>
                    <a:pt x="153915" y="107737"/>
                  </a:lnTo>
                  <a:lnTo>
                    <a:pt x="151526" y="111883"/>
                  </a:lnTo>
                  <a:lnTo>
                    <a:pt x="141055" y="123154"/>
                  </a:lnTo>
                  <a:lnTo>
                    <a:pt x="131699" y="144295"/>
                  </a:lnTo>
                  <a:lnTo>
                    <a:pt x="99093" y="183555"/>
                  </a:lnTo>
                  <a:lnTo>
                    <a:pt x="59416" y="218903"/>
                  </a:lnTo>
                  <a:lnTo>
                    <a:pt x="52493" y="225738"/>
                  </a:lnTo>
                  <a:lnTo>
                    <a:pt x="36361" y="234562"/>
                  </a:lnTo>
                  <a:lnTo>
                    <a:pt x="22292" y="235770"/>
                  </a:lnTo>
                  <a:lnTo>
                    <a:pt x="4107" y="235886"/>
                  </a:lnTo>
                  <a:lnTo>
                    <a:pt x="2735" y="236827"/>
                  </a:lnTo>
                  <a:lnTo>
                    <a:pt x="1820" y="238395"/>
                  </a:lnTo>
                  <a:lnTo>
                    <a:pt x="0" y="244323"/>
                  </a:lnTo>
                  <a:lnTo>
                    <a:pt x="7281" y="237061"/>
                  </a:lnTo>
                  <a:lnTo>
                    <a:pt x="12604" y="236234"/>
                  </a:lnTo>
                  <a:lnTo>
                    <a:pt x="32053" y="234966"/>
                  </a:lnTo>
                  <a:lnTo>
                    <a:pt x="70489" y="220893"/>
                  </a:lnTo>
                  <a:lnTo>
                    <a:pt x="77732" y="215739"/>
                  </a:lnTo>
                  <a:lnTo>
                    <a:pt x="81923" y="214929"/>
                  </a:lnTo>
                  <a:lnTo>
                    <a:pt x="91595" y="216538"/>
                  </a:lnTo>
                  <a:lnTo>
                    <a:pt x="111993" y="225337"/>
                  </a:lnTo>
                  <a:lnTo>
                    <a:pt x="116993" y="226031"/>
                  </a:lnTo>
                  <a:lnTo>
                    <a:pt x="125056" y="224294"/>
                  </a:lnTo>
                  <a:lnTo>
                    <a:pt x="161212" y="207481"/>
                  </a:lnTo>
                  <a:lnTo>
                    <a:pt x="165797" y="207542"/>
                  </a:lnTo>
                  <a:lnTo>
                    <a:pt x="180299" y="213795"/>
                  </a:lnTo>
                  <a:lnTo>
                    <a:pt x="184167" y="213633"/>
                  </a:lnTo>
                  <a:lnTo>
                    <a:pt x="187685" y="212584"/>
                  </a:lnTo>
                  <a:lnTo>
                    <a:pt x="190972" y="212826"/>
                  </a:lnTo>
                  <a:lnTo>
                    <a:pt x="205516" y="217464"/>
                  </a:lnTo>
                  <a:lnTo>
                    <a:pt x="247508" y="218936"/>
                  </a:lnTo>
                  <a:lnTo>
                    <a:pt x="253990" y="2189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599"/>
            <p:cNvSpPr/>
            <p:nvPr/>
          </p:nvSpPr>
          <p:spPr>
            <a:xfrm>
              <a:off x="5867400" y="2032000"/>
              <a:ext cx="245534" cy="50697"/>
            </a:xfrm>
            <a:custGeom>
              <a:avLst/>
              <a:gdLst/>
              <a:ahLst/>
              <a:cxnLst/>
              <a:rect l="0" t="0" r="0" b="0"/>
              <a:pathLst>
                <a:path w="245534" h="50697">
                  <a:moveTo>
                    <a:pt x="0" y="0"/>
                  </a:moveTo>
                  <a:lnTo>
                    <a:pt x="0" y="16903"/>
                  </a:lnTo>
                  <a:lnTo>
                    <a:pt x="4494" y="21419"/>
                  </a:lnTo>
                  <a:lnTo>
                    <a:pt x="9210" y="23631"/>
                  </a:lnTo>
                  <a:lnTo>
                    <a:pt x="15407" y="25050"/>
                  </a:lnTo>
                  <a:lnTo>
                    <a:pt x="20975" y="29791"/>
                  </a:lnTo>
                  <a:lnTo>
                    <a:pt x="23392" y="30209"/>
                  </a:lnTo>
                  <a:lnTo>
                    <a:pt x="25941" y="29547"/>
                  </a:lnTo>
                  <a:lnTo>
                    <a:pt x="28584" y="28164"/>
                  </a:lnTo>
                  <a:lnTo>
                    <a:pt x="31285" y="28184"/>
                  </a:lnTo>
                  <a:lnTo>
                    <a:pt x="45188" y="32933"/>
                  </a:lnTo>
                  <a:lnTo>
                    <a:pt x="87431" y="34791"/>
                  </a:lnTo>
                  <a:lnTo>
                    <a:pt x="103540" y="40565"/>
                  </a:lnTo>
                  <a:lnTo>
                    <a:pt x="145466" y="42303"/>
                  </a:lnTo>
                  <a:lnTo>
                    <a:pt x="163607" y="43268"/>
                  </a:lnTo>
                  <a:lnTo>
                    <a:pt x="179736" y="49033"/>
                  </a:lnTo>
                  <a:lnTo>
                    <a:pt x="205640" y="50696"/>
                  </a:lnTo>
                  <a:lnTo>
                    <a:pt x="245533" y="42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287599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pSp>
        <p:nvGrpSpPr>
          <p:cNvPr id="14" name="Group 13"/>
          <p:cNvGrpSpPr/>
          <p:nvPr/>
        </p:nvGrpSpPr>
        <p:grpSpPr>
          <a:xfrm>
            <a:off x="5114264" y="1796896"/>
            <a:ext cx="3136605" cy="519436"/>
            <a:chOff x="5421207" y="5600282"/>
            <a:chExt cx="3136605" cy="519436"/>
          </a:xfrm>
        </p:grpSpPr>
        <p:cxnSp>
          <p:nvCxnSpPr>
            <p:cNvPr id="76" name="Straight Connector 75"/>
            <p:cNvCxnSpPr/>
            <p:nvPr/>
          </p:nvCxnSpPr>
          <p:spPr>
            <a:xfrm flipH="1" flipV="1">
              <a:off x="5421207" y="5600282"/>
              <a:ext cx="3136605" cy="21265"/>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grpSp>
      <p:graphicFrame>
        <p:nvGraphicFramePr>
          <p:cNvPr id="12" name="Table 11"/>
          <p:cNvGraphicFramePr>
            <a:graphicFrameLocks noGrp="1"/>
          </p:cNvGraphicFramePr>
          <p:nvPr/>
        </p:nvGraphicFramePr>
        <p:xfrm>
          <a:off x="5440723" y="1614336"/>
          <a:ext cx="24993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tblGrid>
              <a:tr h="2820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nvPr>
            </p:nvGraphicFramePr>
            <p:xfrm>
              <a:off x="170119" y="935819"/>
              <a:ext cx="11823408" cy="5116830"/>
            </p:xfrm>
            <a:graphic>
              <a:graphicData uri="http://schemas.openxmlformats.org/drawingml/2006/table">
                <a:tbl>
                  <a:tblPr firstRow="1" bandRow="1">
                    <a:tableStyleId>{5940675A-B579-460E-94D1-54222C63F5DA}</a:tableStyleId>
                  </a:tblPr>
                  <a:tblGrid>
                    <a:gridCol w="4221128">
                      <a:extLst>
                        <a:ext uri="{9D8B030D-6E8A-4147-A177-3AD203B41FA5}">
                          <a16:colId xmlns:a16="http://schemas.microsoft.com/office/drawing/2014/main" val="2256572242"/>
                        </a:ext>
                      </a:extLst>
                    </a:gridCol>
                    <a:gridCol w="5092995">
                      <a:extLst>
                        <a:ext uri="{9D8B030D-6E8A-4147-A177-3AD203B41FA5}">
                          <a16:colId xmlns:a16="http://schemas.microsoft.com/office/drawing/2014/main" val="4154745344"/>
                        </a:ext>
                      </a:extLst>
                    </a:gridCol>
                    <a:gridCol w="2509285">
                      <a:extLst>
                        <a:ext uri="{9D8B030D-6E8A-4147-A177-3AD203B41FA5}">
                          <a16:colId xmlns:a16="http://schemas.microsoft.com/office/drawing/2014/main" val="2273333566"/>
                        </a:ext>
                      </a:extLst>
                    </a:gridCol>
                  </a:tblGrid>
                  <a:tr h="370840">
                    <a:tc>
                      <a:txBody>
                        <a:bodyPr/>
                        <a:lstStyle/>
                        <a:p>
                          <a:pPr algn="ctr"/>
                          <a:r>
                            <a:rPr lang="en-US" b="1" dirty="0" smtClean="0"/>
                            <a:t>Statement</a:t>
                          </a:r>
                          <a:endParaRPr 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Points</a:t>
                          </a:r>
                          <a:r>
                            <a:rPr lang="en-US" b="1" baseline="0" dirty="0" smtClean="0"/>
                            <a:t> on the number</a:t>
                          </a:r>
                          <a:endParaRPr lang="en-US"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Number</a:t>
                          </a:r>
                        </a:p>
                      </a:txBody>
                      <a:tcPr/>
                    </a:tc>
                    <a:extLst>
                      <a:ext uri="{0D108BD9-81ED-4DB2-BD59-A6C34878D82A}">
                        <a16:rowId xmlns:a16="http://schemas.microsoft.com/office/drawing/2014/main" val="1313614853"/>
                      </a:ext>
                    </a:extLst>
                  </a:tr>
                  <a:tr h="370840">
                    <a:tc>
                      <a:txBody>
                        <a:bodyPr/>
                        <a:lstStyle/>
                        <a:p>
                          <a:pPr algn="l"/>
                          <a:r>
                            <a:rPr lang="en-US" sz="1600" b="1" dirty="0" smtClean="0"/>
                            <a:t>             The opposite</a:t>
                          </a:r>
                          <a:r>
                            <a:rPr lang="en-US" sz="1600" b="1" baseline="0" dirty="0" smtClean="0"/>
                            <a:t> of 4 below zero. </a:t>
                          </a:r>
                          <a:endParaRPr lang="en-US" sz="1600" b="1" dirty="0" smtClean="0"/>
                        </a:p>
                        <a:p>
                          <a:pPr algn="l"/>
                          <a:endParaRPr lang="en-US" sz="1600" b="1" dirty="0" smtClean="0"/>
                        </a:p>
                        <a:p>
                          <a:pPr algn="l"/>
                          <a:endParaRPr lang="en-US" sz="1600" b="1" dirty="0" smtClean="0"/>
                        </a:p>
                        <a:p>
                          <a:pPr algn="l"/>
                          <a:endParaRPr lang="en-US" sz="1600" b="1" dirty="0"/>
                        </a:p>
                      </a:txBody>
                      <a:tcPr/>
                    </a:tc>
                    <a:tc>
                      <a:txBody>
                        <a:bodyPr/>
                        <a:lstStyle/>
                        <a:p>
                          <a:pPr algn="ctr"/>
                          <a:endParaRPr lang="en-US" b="1" dirty="0"/>
                        </a:p>
                      </a:txBody>
                      <a:tcPr/>
                    </a:tc>
                    <a:tc>
                      <a:txBody>
                        <a:bodyPr/>
                        <a:lstStyle/>
                        <a:p>
                          <a:pPr algn="ctr"/>
                          <a:endParaRPr lang="en-US" b="1" dirty="0" smtClean="0"/>
                        </a:p>
                        <a:p>
                          <a:pPr algn="ctr"/>
                          <a:r>
                            <a:rPr lang="en-US" sz="1800" b="1" dirty="0" smtClean="0">
                              <a:solidFill>
                                <a:schemeClr val="tx1"/>
                              </a:solidFill>
                            </a:rPr>
                            <a:t>–(–4) = 4</a:t>
                          </a:r>
                        </a:p>
                        <a:p>
                          <a:pPr algn="ctr"/>
                          <a:endParaRPr lang="en-US" b="1" dirty="0"/>
                        </a:p>
                      </a:txBody>
                      <a:tcPr/>
                    </a:tc>
                    <a:extLst>
                      <a:ext uri="{0D108BD9-81ED-4DB2-BD59-A6C34878D82A}">
                        <a16:rowId xmlns:a16="http://schemas.microsoft.com/office/drawing/2014/main" val="492200702"/>
                      </a:ext>
                    </a:extLst>
                  </a:tr>
                  <a:tr h="370840">
                    <a:tc>
                      <a:txBody>
                        <a:bodyPr/>
                        <a:lstStyle/>
                        <a:p>
                          <a:pPr algn="l"/>
                          <a:r>
                            <a:rPr lang="en-US" sz="1800" dirty="0" smtClean="0"/>
                            <a:t>5a. </a:t>
                          </a:r>
                        </a:p>
                        <a:p>
                          <a:pPr algn="l"/>
                          <a:r>
                            <a:rPr lang="en-US" sz="1800" dirty="0" smtClean="0"/>
                            <a:t>The opposite of the</a:t>
                          </a:r>
                          <a:r>
                            <a:rPr lang="en-US" sz="1800" baseline="0" dirty="0" smtClean="0"/>
                            <a:t> opposite of </a:t>
                          </a:r>
                          <a14:m>
                            <m:oMath xmlns:m="http://schemas.openxmlformats.org/officeDocument/2006/math">
                              <m:r>
                                <a:rPr lang="en-US" sz="1800" b="0" i="1" baseline="0" smtClean="0">
                                  <a:latin typeface="Cambria Math" panose="02040503050406030204" pitchFamily="18" charset="0"/>
                                </a:rPr>
                                <m:t>4</m:t>
                              </m:r>
                              <m:f>
                                <m:fPr>
                                  <m:ctrlPr>
                                    <a:rPr lang="en-US" sz="1800" b="0" i="1" baseline="0" smtClean="0">
                                      <a:latin typeface="Cambria Math" panose="02040503050406030204" pitchFamily="18" charset="0"/>
                                    </a:rPr>
                                  </m:ctrlPr>
                                </m:fPr>
                                <m:num>
                                  <m:r>
                                    <a:rPr lang="en-US" sz="1800" b="0" i="1" baseline="0" smtClean="0">
                                      <a:latin typeface="Cambria Math" panose="02040503050406030204" pitchFamily="18" charset="0"/>
                                    </a:rPr>
                                    <m:t>1</m:t>
                                  </m:r>
                                </m:num>
                                <m:den>
                                  <m:r>
                                    <a:rPr lang="en-US" sz="1800" b="0" i="1" baseline="0" smtClean="0">
                                      <a:latin typeface="Cambria Math" panose="02040503050406030204" pitchFamily="18" charset="0"/>
                                    </a:rPr>
                                    <m:t>2</m:t>
                                  </m:r>
                                </m:den>
                              </m:f>
                            </m:oMath>
                          </a14:m>
                          <a:r>
                            <a:rPr lang="en-US" sz="1800" baseline="0" dirty="0" smtClean="0"/>
                            <a:t> miles East. </a:t>
                          </a:r>
                          <a:endParaRPr lang="en-US" sz="1800" dirty="0" smtClean="0"/>
                        </a:p>
                        <a:p>
                          <a:pPr algn="l"/>
                          <a:endParaRPr lang="en-US" sz="1800" dirty="0" smtClean="0"/>
                        </a:p>
                      </a:txBody>
                      <a:tcPr/>
                    </a:tc>
                    <a:tc>
                      <a:txBody>
                        <a:bodyPr/>
                        <a:lstStyle/>
                        <a:p>
                          <a:pPr algn="l"/>
                          <a:r>
                            <a:rPr lang="en-US" dirty="0" smtClean="0"/>
                            <a:t>5b.</a:t>
                          </a:r>
                          <a:r>
                            <a:rPr lang="en-US" baseline="0" dirty="0" smtClean="0"/>
                            <a:t> </a:t>
                          </a:r>
                          <a:endParaRPr lang="en-US" dirty="0"/>
                        </a:p>
                      </a:txBody>
                      <a:tcPr/>
                    </a:tc>
                    <a:tc>
                      <a:txBody>
                        <a:bodyPr/>
                        <a:lstStyle/>
                        <a:p>
                          <a:pPr algn="l"/>
                          <a:r>
                            <a:rPr lang="en-US" i="0" dirty="0" smtClean="0">
                              <a:latin typeface="Cambria Math" panose="02040503050406030204" pitchFamily="18" charset="0"/>
                            </a:rPr>
                            <a:t>5c. </a:t>
                          </a:r>
                        </a:p>
                        <a:p>
                          <a:pPr algn="l"/>
                          <a:endParaRPr lang="en-US" i="0" dirty="0"/>
                        </a:p>
                      </a:txBody>
                      <a:tcPr/>
                    </a:tc>
                    <a:extLst>
                      <a:ext uri="{0D108BD9-81ED-4DB2-BD59-A6C34878D82A}">
                        <a16:rowId xmlns:a16="http://schemas.microsoft.com/office/drawing/2014/main" val="2939860989"/>
                      </a:ext>
                    </a:extLst>
                  </a:tr>
                  <a:tr h="370840">
                    <a:tc>
                      <a:txBody>
                        <a:bodyPr/>
                        <a:lstStyle/>
                        <a:p>
                          <a:pPr algn="l"/>
                          <a:r>
                            <a:rPr lang="en-US" sz="1800" dirty="0" smtClean="0"/>
                            <a:t>6a. (Sea</a:t>
                          </a:r>
                          <a:r>
                            <a:rPr lang="en-US" sz="1800" baseline="0" dirty="0" smtClean="0"/>
                            <a:t> Level)</a:t>
                          </a:r>
                          <a:endParaRPr lang="en-US" sz="1800" dirty="0" smtClean="0"/>
                        </a:p>
                        <a:p>
                          <a:pPr algn="l"/>
                          <a:endParaRPr lang="en-US" sz="1800" dirty="0" smtClean="0"/>
                        </a:p>
                        <a:p>
                          <a:pPr algn="l"/>
                          <a:endParaRPr lang="en-US" sz="1800" dirty="0" smtClean="0"/>
                        </a:p>
                        <a:p>
                          <a:pPr algn="l"/>
                          <a:endParaRPr lang="en-US" sz="1800" dirty="0"/>
                        </a:p>
                      </a:txBody>
                      <a:tcPr/>
                    </a:tc>
                    <a:tc>
                      <a:txBody>
                        <a:bodyPr/>
                        <a:lstStyle/>
                        <a:p>
                          <a:pPr algn="l"/>
                          <a:r>
                            <a:rPr lang="en-US" dirty="0" smtClean="0"/>
                            <a:t>6b.</a:t>
                          </a:r>
                          <a:r>
                            <a:rPr lang="en-US" baseline="0" dirty="0" smtClean="0"/>
                            <a:t> </a:t>
                          </a:r>
                          <a:endParaRPr lang="en-US" dirty="0"/>
                        </a:p>
                      </a:txBody>
                      <a:tcPr/>
                    </a:tc>
                    <a:tc>
                      <a:txBody>
                        <a:bodyPr/>
                        <a:lstStyle/>
                        <a:p>
                          <a:pPr algn="l"/>
                          <a:r>
                            <a:rPr lang="en-US" i="0" dirty="0" smtClean="0">
                              <a:latin typeface="Cambria Math" panose="02040503050406030204" pitchFamily="18" charset="0"/>
                            </a:rPr>
                            <a:t>6c. </a:t>
                          </a:r>
                        </a:p>
                        <a:p>
                          <a:pPr algn="l"/>
                          <a:endParaRPr lang="en-US" i="0" dirty="0"/>
                        </a:p>
                      </a:txBody>
                      <a:tcPr/>
                    </a:tc>
                    <a:extLst>
                      <a:ext uri="{0D108BD9-81ED-4DB2-BD59-A6C34878D82A}">
                        <a16:rowId xmlns:a16="http://schemas.microsoft.com/office/drawing/2014/main" val="4286040694"/>
                      </a:ext>
                    </a:extLst>
                  </a:tr>
                  <a:tr h="370840">
                    <a:tc>
                      <a:txBody>
                        <a:bodyPr/>
                        <a:lstStyle/>
                        <a:p>
                          <a:pPr algn="l"/>
                          <a:r>
                            <a:rPr lang="en-US" sz="1800" dirty="0" smtClean="0"/>
                            <a:t>7a. </a:t>
                          </a:r>
                        </a:p>
                        <a:p>
                          <a:pPr algn="l"/>
                          <a:r>
                            <a:rPr lang="en-US" sz="1800" dirty="0" smtClean="0"/>
                            <a:t>(Money; opposite</a:t>
                          </a:r>
                          <a:r>
                            <a:rPr lang="en-US" sz="1800" baseline="0" dirty="0" smtClean="0"/>
                            <a:t> of the opposite</a:t>
                          </a:r>
                          <a:r>
                            <a:rPr lang="en-US" sz="1800" dirty="0" smtClean="0"/>
                            <a:t>)</a:t>
                          </a:r>
                        </a:p>
                        <a:p>
                          <a:pPr algn="l"/>
                          <a:endParaRPr lang="en-US" sz="1800" dirty="0" smtClean="0"/>
                        </a:p>
                        <a:p>
                          <a:pPr algn="l"/>
                          <a:endParaRPr lang="en-US" sz="1800" dirty="0"/>
                        </a:p>
                      </a:txBody>
                      <a:tcPr/>
                    </a:tc>
                    <a:tc>
                      <a:txBody>
                        <a:bodyPr/>
                        <a:lstStyle/>
                        <a:p>
                          <a:pPr algn="l"/>
                          <a:r>
                            <a:rPr lang="en-US" dirty="0" smtClean="0"/>
                            <a:t>7b. </a:t>
                          </a:r>
                          <a:endParaRPr lang="en-US" dirty="0"/>
                        </a:p>
                      </a:txBody>
                      <a:tcPr/>
                    </a:tc>
                    <a:tc>
                      <a:txBody>
                        <a:bodyPr/>
                        <a:lstStyle/>
                        <a:p>
                          <a:pPr algn="l"/>
                          <a:r>
                            <a:rPr lang="en-US" i="0" dirty="0" smtClean="0"/>
                            <a:t>7c. </a:t>
                          </a:r>
                        </a:p>
                        <a:p>
                          <a:pPr algn="l"/>
                          <a:endParaRPr lang="en-US" i="0" dirty="0" smtClean="0"/>
                        </a:p>
                        <a:p>
                          <a:pPr algn="l"/>
                          <a14:m>
                            <m:oMathPara xmlns:m="http://schemas.openxmlformats.org/officeDocument/2006/math">
                              <m:oMathParaPr>
                                <m:jc m:val="centerGroup"/>
                              </m:oMathParaPr>
                              <m:oMath xmlns:m="http://schemas.openxmlformats.org/officeDocument/2006/math">
                                <m:r>
                                  <a:rPr lang="en-US" b="0" i="0" smtClean="0">
                                    <a:latin typeface="Cambria Math" panose="02040503050406030204" pitchFamily="18" charset="0"/>
                                  </a:rPr>
                                  <m:t>−(−(−6.25))=−6.25</m:t>
                                </m:r>
                              </m:oMath>
                            </m:oMathPara>
                          </a14:m>
                          <a:endParaRPr lang="en-US" i="0" dirty="0"/>
                        </a:p>
                      </a:txBody>
                      <a:tcPr/>
                    </a:tc>
                    <a:extLst>
                      <a:ext uri="{0D108BD9-81ED-4DB2-BD59-A6C34878D82A}">
                        <a16:rowId xmlns:a16="http://schemas.microsoft.com/office/drawing/2014/main" val="28742058"/>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3482578572"/>
                  </p:ext>
                </p:extLst>
              </p:nvPr>
            </p:nvGraphicFramePr>
            <p:xfrm>
              <a:off x="170119" y="935819"/>
              <a:ext cx="11823408" cy="5116830"/>
            </p:xfrm>
            <a:graphic>
              <a:graphicData uri="http://schemas.openxmlformats.org/drawingml/2006/table">
                <a:tbl>
                  <a:tblPr firstRow="1" bandRow="1">
                    <a:tableStyleId>{5940675A-B579-460E-94D1-54222C63F5DA}</a:tableStyleId>
                  </a:tblPr>
                  <a:tblGrid>
                    <a:gridCol w="4221128">
                      <a:extLst>
                        <a:ext uri="{9D8B030D-6E8A-4147-A177-3AD203B41FA5}">
                          <a16:colId xmlns:a16="http://schemas.microsoft.com/office/drawing/2014/main" val="2256572242"/>
                        </a:ext>
                      </a:extLst>
                    </a:gridCol>
                    <a:gridCol w="5092995">
                      <a:extLst>
                        <a:ext uri="{9D8B030D-6E8A-4147-A177-3AD203B41FA5}">
                          <a16:colId xmlns:a16="http://schemas.microsoft.com/office/drawing/2014/main" val="4154745344"/>
                        </a:ext>
                      </a:extLst>
                    </a:gridCol>
                    <a:gridCol w="2509285">
                      <a:extLst>
                        <a:ext uri="{9D8B030D-6E8A-4147-A177-3AD203B41FA5}">
                          <a16:colId xmlns:a16="http://schemas.microsoft.com/office/drawing/2014/main" val="2273333566"/>
                        </a:ext>
                      </a:extLst>
                    </a:gridCol>
                  </a:tblGrid>
                  <a:tr h="370840">
                    <a:tc>
                      <a:txBody>
                        <a:bodyPr/>
                        <a:lstStyle/>
                        <a:p>
                          <a:pPr algn="ctr"/>
                          <a:r>
                            <a:rPr lang="en-US" b="1" dirty="0" smtClean="0"/>
                            <a:t>Statement</a:t>
                          </a:r>
                          <a:endParaRPr 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Points</a:t>
                          </a:r>
                          <a:r>
                            <a:rPr lang="en-US" b="1" baseline="0" dirty="0" smtClean="0"/>
                            <a:t> on the number</a:t>
                          </a:r>
                          <a:endParaRPr lang="en-US"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Number</a:t>
                          </a:r>
                        </a:p>
                      </a:txBody>
                      <a:tcPr/>
                    </a:tc>
                    <a:extLst>
                      <a:ext uri="{0D108BD9-81ED-4DB2-BD59-A6C34878D82A}">
                        <a16:rowId xmlns:a16="http://schemas.microsoft.com/office/drawing/2014/main" val="1313614853"/>
                      </a:ext>
                    </a:extLst>
                  </a:tr>
                  <a:tr h="1066800">
                    <a:tc>
                      <a:txBody>
                        <a:bodyPr/>
                        <a:lstStyle/>
                        <a:p>
                          <a:pPr algn="l"/>
                          <a:r>
                            <a:rPr lang="en-US" sz="1600" b="1" dirty="0" smtClean="0"/>
                            <a:t>             The opposite</a:t>
                          </a:r>
                          <a:r>
                            <a:rPr lang="en-US" sz="1600" b="1" baseline="0" dirty="0" smtClean="0"/>
                            <a:t> of 4 below zero. </a:t>
                          </a:r>
                          <a:endParaRPr lang="en-US" sz="1600" b="1" dirty="0" smtClean="0"/>
                        </a:p>
                        <a:p>
                          <a:pPr algn="l"/>
                          <a:endParaRPr lang="en-US" sz="1600" b="1" dirty="0" smtClean="0"/>
                        </a:p>
                        <a:p>
                          <a:pPr algn="l"/>
                          <a:endParaRPr lang="en-US" sz="1600" b="1" dirty="0" smtClean="0"/>
                        </a:p>
                        <a:p>
                          <a:pPr algn="l"/>
                          <a:endParaRPr lang="en-US" sz="1600" b="1" dirty="0"/>
                        </a:p>
                      </a:txBody>
                      <a:tcPr/>
                    </a:tc>
                    <a:tc>
                      <a:txBody>
                        <a:bodyPr/>
                        <a:lstStyle/>
                        <a:p>
                          <a:pPr algn="ctr"/>
                          <a:endParaRPr lang="en-US" b="1" dirty="0"/>
                        </a:p>
                      </a:txBody>
                      <a:tcPr/>
                    </a:tc>
                    <a:tc>
                      <a:txBody>
                        <a:bodyPr/>
                        <a:lstStyle/>
                        <a:p>
                          <a:pPr algn="ctr"/>
                          <a:endParaRPr lang="en-US" b="1" dirty="0" smtClean="0"/>
                        </a:p>
                        <a:p>
                          <a:pPr algn="ctr"/>
                          <a:r>
                            <a:rPr lang="en-US" sz="1800" b="1" dirty="0" smtClean="0">
                              <a:solidFill>
                                <a:schemeClr val="tx1"/>
                              </a:solidFill>
                            </a:rPr>
                            <a:t>–(–4) = 4</a:t>
                          </a:r>
                        </a:p>
                        <a:p>
                          <a:pPr algn="ctr"/>
                          <a:endParaRPr lang="en-US" b="1" dirty="0"/>
                        </a:p>
                      </a:txBody>
                      <a:tcPr/>
                    </a:tc>
                    <a:extLst>
                      <a:ext uri="{0D108BD9-81ED-4DB2-BD59-A6C34878D82A}">
                        <a16:rowId xmlns:a16="http://schemas.microsoft.com/office/drawing/2014/main" val="492200702"/>
                      </a:ext>
                    </a:extLst>
                  </a:tr>
                  <a:tr h="1301750">
                    <a:tc>
                      <a:txBody>
                        <a:bodyPr/>
                        <a:lstStyle/>
                        <a:p>
                          <a:endParaRPr lang="en-US"/>
                        </a:p>
                      </a:txBody>
                      <a:tcPr>
                        <a:blipFill>
                          <a:blip r:embed="rId3"/>
                          <a:stretch>
                            <a:fillRect l="-144" t="-112617" r="-180375" b="-347196"/>
                          </a:stretch>
                        </a:blipFill>
                      </a:tcPr>
                    </a:tc>
                    <a:tc>
                      <a:txBody>
                        <a:bodyPr/>
                        <a:lstStyle/>
                        <a:p>
                          <a:pPr algn="l"/>
                          <a:r>
                            <a:rPr lang="en-US" dirty="0" smtClean="0"/>
                            <a:t>5b.</a:t>
                          </a:r>
                          <a:r>
                            <a:rPr lang="en-US" baseline="0" dirty="0" smtClean="0"/>
                            <a:t> </a:t>
                          </a:r>
                          <a:endParaRPr lang="en-US" dirty="0"/>
                        </a:p>
                      </a:txBody>
                      <a:tcPr/>
                    </a:tc>
                    <a:tc>
                      <a:txBody>
                        <a:bodyPr/>
                        <a:lstStyle/>
                        <a:p>
                          <a:pPr algn="l"/>
                          <a:r>
                            <a:rPr lang="en-US" i="0" dirty="0" smtClean="0">
                              <a:latin typeface="Cambria Math" panose="02040503050406030204" pitchFamily="18" charset="0"/>
                            </a:rPr>
                            <a:t>5c. </a:t>
                          </a:r>
                          <a:endParaRPr lang="en-US" i="0" dirty="0" smtClean="0">
                            <a:latin typeface="Cambria Math" panose="02040503050406030204" pitchFamily="18" charset="0"/>
                          </a:endParaRPr>
                        </a:p>
                        <a:p>
                          <a:pPr algn="l"/>
                          <a:endParaRPr lang="en-US" i="0" dirty="0"/>
                        </a:p>
                      </a:txBody>
                      <a:tcPr/>
                    </a:tc>
                    <a:extLst>
                      <a:ext uri="{0D108BD9-81ED-4DB2-BD59-A6C34878D82A}">
                        <a16:rowId xmlns:a16="http://schemas.microsoft.com/office/drawing/2014/main" val="2939860989"/>
                      </a:ext>
                    </a:extLst>
                  </a:tr>
                  <a:tr h="1188720">
                    <a:tc>
                      <a:txBody>
                        <a:bodyPr/>
                        <a:lstStyle/>
                        <a:p>
                          <a:pPr algn="l"/>
                          <a:r>
                            <a:rPr lang="en-US" sz="1800" dirty="0" smtClean="0"/>
                            <a:t>6a. (Sea</a:t>
                          </a:r>
                          <a:r>
                            <a:rPr lang="en-US" sz="1800" baseline="0" dirty="0" smtClean="0"/>
                            <a:t> </a:t>
                          </a:r>
                          <a:r>
                            <a:rPr lang="en-US" sz="1800" baseline="0" dirty="0" smtClean="0"/>
                            <a:t>Level)</a:t>
                          </a:r>
                          <a:endParaRPr lang="en-US" sz="1800" dirty="0" smtClean="0"/>
                        </a:p>
                        <a:p>
                          <a:pPr algn="l"/>
                          <a:endParaRPr lang="en-US" sz="1800" dirty="0" smtClean="0"/>
                        </a:p>
                        <a:p>
                          <a:pPr algn="l"/>
                          <a:endParaRPr lang="en-US" sz="1800" dirty="0" smtClean="0"/>
                        </a:p>
                        <a:p>
                          <a:pPr algn="l"/>
                          <a:endParaRPr lang="en-US" sz="1800" dirty="0"/>
                        </a:p>
                      </a:txBody>
                      <a:tcPr/>
                    </a:tc>
                    <a:tc>
                      <a:txBody>
                        <a:bodyPr/>
                        <a:lstStyle/>
                        <a:p>
                          <a:pPr algn="l"/>
                          <a:r>
                            <a:rPr lang="en-US" dirty="0" smtClean="0"/>
                            <a:t>6b.</a:t>
                          </a:r>
                          <a:r>
                            <a:rPr lang="en-US" baseline="0" dirty="0" smtClean="0"/>
                            <a:t> </a:t>
                          </a:r>
                          <a:endParaRPr lang="en-US" dirty="0"/>
                        </a:p>
                      </a:txBody>
                      <a:tcPr/>
                    </a:tc>
                    <a:tc>
                      <a:txBody>
                        <a:bodyPr/>
                        <a:lstStyle/>
                        <a:p>
                          <a:pPr algn="l"/>
                          <a:r>
                            <a:rPr lang="en-US" i="0" dirty="0" smtClean="0">
                              <a:latin typeface="Cambria Math" panose="02040503050406030204" pitchFamily="18" charset="0"/>
                            </a:rPr>
                            <a:t>6c. </a:t>
                          </a:r>
                          <a:endParaRPr lang="en-US" i="0" dirty="0" smtClean="0">
                            <a:latin typeface="Cambria Math" panose="02040503050406030204" pitchFamily="18" charset="0"/>
                          </a:endParaRPr>
                        </a:p>
                        <a:p>
                          <a:pPr algn="l"/>
                          <a:endParaRPr lang="en-US" i="0" dirty="0"/>
                        </a:p>
                      </a:txBody>
                      <a:tcPr/>
                    </a:tc>
                    <a:extLst>
                      <a:ext uri="{0D108BD9-81ED-4DB2-BD59-A6C34878D82A}">
                        <a16:rowId xmlns:a16="http://schemas.microsoft.com/office/drawing/2014/main" val="4286040694"/>
                      </a:ext>
                    </a:extLst>
                  </a:tr>
                  <a:tr h="1188720">
                    <a:tc>
                      <a:txBody>
                        <a:bodyPr/>
                        <a:lstStyle/>
                        <a:p>
                          <a:pPr algn="l"/>
                          <a:r>
                            <a:rPr lang="en-US" sz="1800" dirty="0" smtClean="0"/>
                            <a:t>7a. </a:t>
                          </a:r>
                        </a:p>
                        <a:p>
                          <a:pPr algn="l"/>
                          <a:r>
                            <a:rPr lang="en-US" sz="1800" dirty="0" smtClean="0"/>
                            <a:t>(</a:t>
                          </a:r>
                          <a:r>
                            <a:rPr lang="en-US" sz="1800" dirty="0" smtClean="0"/>
                            <a:t>Money; opposite</a:t>
                          </a:r>
                          <a:r>
                            <a:rPr lang="en-US" sz="1800" baseline="0" dirty="0" smtClean="0"/>
                            <a:t> of the opposite</a:t>
                          </a:r>
                          <a:r>
                            <a:rPr lang="en-US" sz="1800" dirty="0" smtClean="0"/>
                            <a:t>)</a:t>
                          </a:r>
                          <a:endParaRPr lang="en-US" sz="1800" dirty="0" smtClean="0"/>
                        </a:p>
                        <a:p>
                          <a:pPr algn="l"/>
                          <a:endParaRPr lang="en-US" sz="1800" dirty="0" smtClean="0"/>
                        </a:p>
                        <a:p>
                          <a:pPr algn="l"/>
                          <a:endParaRPr lang="en-US" sz="1800" dirty="0"/>
                        </a:p>
                      </a:txBody>
                      <a:tcPr/>
                    </a:tc>
                    <a:tc>
                      <a:txBody>
                        <a:bodyPr/>
                        <a:lstStyle/>
                        <a:p>
                          <a:pPr algn="l"/>
                          <a:r>
                            <a:rPr lang="en-US" dirty="0" smtClean="0"/>
                            <a:t>7b. </a:t>
                          </a:r>
                          <a:endParaRPr lang="en-US" dirty="0"/>
                        </a:p>
                      </a:txBody>
                      <a:tcPr/>
                    </a:tc>
                    <a:tc>
                      <a:txBody>
                        <a:bodyPr/>
                        <a:lstStyle/>
                        <a:p>
                          <a:endParaRPr lang="en-US"/>
                        </a:p>
                      </a:txBody>
                      <a:tcPr>
                        <a:blipFill>
                          <a:blip r:embed="rId3"/>
                          <a:stretch>
                            <a:fillRect l="-371359" t="-333333" r="-485" b="-181026"/>
                          </a:stretch>
                        </a:blipFill>
                      </a:tcPr>
                    </a:tc>
                    <a:extLst>
                      <a:ext uri="{0D108BD9-81ED-4DB2-BD59-A6C34878D82A}">
                        <a16:rowId xmlns:a16="http://schemas.microsoft.com/office/drawing/2014/main" val="28742058"/>
                      </a:ext>
                    </a:extLst>
                  </a:tr>
                </a:tbl>
              </a:graphicData>
            </a:graphic>
          </p:graphicFrame>
        </mc:Fallback>
      </mc:AlternateContent>
      <p:sp>
        <p:nvSpPr>
          <p:cNvPr id="6" name="Rectangle 5"/>
          <p:cNvSpPr/>
          <p:nvPr/>
        </p:nvSpPr>
        <p:spPr>
          <a:xfrm>
            <a:off x="9653" y="494193"/>
            <a:ext cx="1832361" cy="369332"/>
          </a:xfrm>
          <a:prstGeom prst="rect">
            <a:avLst/>
          </a:prstGeom>
        </p:spPr>
        <p:txBody>
          <a:bodyPr wrap="none">
            <a:spAutoFit/>
          </a:bodyPr>
          <a:lstStyle/>
          <a:p>
            <a:r>
              <a:rPr lang="en-US" dirty="0"/>
              <a:t>Worksheet </a:t>
            </a:r>
            <a:r>
              <a:rPr lang="en-US" dirty="0" smtClean="0"/>
              <a:t>4a.5.1</a:t>
            </a:r>
            <a:endParaRPr lang="en-US" dirty="0"/>
          </a:p>
        </p:txBody>
      </p:sp>
      <p:sp>
        <p:nvSpPr>
          <p:cNvPr id="11" name="Oval 10"/>
          <p:cNvSpPr/>
          <p:nvPr/>
        </p:nvSpPr>
        <p:spPr>
          <a:xfrm>
            <a:off x="7478742" y="1776180"/>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6793" y="1319472"/>
            <a:ext cx="634807" cy="369332"/>
          </a:xfrm>
          <a:prstGeom prst="rect">
            <a:avLst/>
          </a:prstGeom>
          <a:noFill/>
        </p:spPr>
        <p:txBody>
          <a:bodyPr wrap="square" rtlCol="0">
            <a:spAutoFit/>
          </a:bodyPr>
          <a:lstStyle/>
          <a:p>
            <a:r>
              <a:rPr lang="en-US" dirty="0" smtClean="0"/>
              <a:t>E.g.</a:t>
            </a:r>
            <a:endParaRPr lang="en-US" dirty="0"/>
          </a:p>
        </p:txBody>
      </p:sp>
      <p:grpSp>
        <p:nvGrpSpPr>
          <p:cNvPr id="23" name="Group 22"/>
          <p:cNvGrpSpPr/>
          <p:nvPr/>
        </p:nvGrpSpPr>
        <p:grpSpPr>
          <a:xfrm>
            <a:off x="5107170" y="4139770"/>
            <a:ext cx="3136605" cy="519436"/>
            <a:chOff x="5421207" y="5600282"/>
            <a:chExt cx="3136605" cy="519436"/>
          </a:xfrm>
        </p:grpSpPr>
        <p:cxnSp>
          <p:nvCxnSpPr>
            <p:cNvPr id="24" name="Straight Connector 23"/>
            <p:cNvCxnSpPr/>
            <p:nvPr/>
          </p:nvCxnSpPr>
          <p:spPr>
            <a:xfrm flipH="1" flipV="1">
              <a:off x="5421207" y="5600282"/>
              <a:ext cx="3136605" cy="21265"/>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26" name="TextBox 25"/>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27" name="TextBox 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grpSp>
      <p:graphicFrame>
        <p:nvGraphicFramePr>
          <p:cNvPr id="28" name="Table 27"/>
          <p:cNvGraphicFramePr>
            <a:graphicFrameLocks noGrp="1"/>
          </p:cNvGraphicFramePr>
          <p:nvPr>
            <p:extLst/>
          </p:nvPr>
        </p:nvGraphicFramePr>
        <p:xfrm>
          <a:off x="5433629" y="3957210"/>
          <a:ext cx="24993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tblGrid>
              <a:tr h="2820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sp>
        <p:nvSpPr>
          <p:cNvPr id="29" name="Oval 28"/>
          <p:cNvSpPr/>
          <p:nvPr/>
        </p:nvSpPr>
        <p:spPr>
          <a:xfrm>
            <a:off x="5908651" y="4108421"/>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5943600" y="3827190"/>
            <a:ext cx="1446028" cy="170804"/>
          </a:xfrm>
          <a:custGeom>
            <a:avLst/>
            <a:gdLst>
              <a:gd name="connsiteX0" fmla="*/ 0 w 1446028"/>
              <a:gd name="connsiteY0" fmla="*/ 170804 h 170804"/>
              <a:gd name="connsiteX1" fmla="*/ 744279 w 1446028"/>
              <a:gd name="connsiteY1" fmla="*/ 683 h 170804"/>
              <a:gd name="connsiteX2" fmla="*/ 1446028 w 1446028"/>
              <a:gd name="connsiteY2" fmla="*/ 107009 h 170804"/>
              <a:gd name="connsiteX3" fmla="*/ 1446028 w 1446028"/>
              <a:gd name="connsiteY3" fmla="*/ 107009 h 170804"/>
            </a:gdLst>
            <a:ahLst/>
            <a:cxnLst>
              <a:cxn ang="0">
                <a:pos x="connsiteX0" y="connsiteY0"/>
              </a:cxn>
              <a:cxn ang="0">
                <a:pos x="connsiteX1" y="connsiteY1"/>
              </a:cxn>
              <a:cxn ang="0">
                <a:pos x="connsiteX2" y="connsiteY2"/>
              </a:cxn>
              <a:cxn ang="0">
                <a:pos x="connsiteX3" y="connsiteY3"/>
              </a:cxn>
            </a:cxnLst>
            <a:rect l="l" t="t" r="r" b="b"/>
            <a:pathLst>
              <a:path w="1446028" h="170804">
                <a:moveTo>
                  <a:pt x="0" y="170804"/>
                </a:moveTo>
                <a:cubicBezTo>
                  <a:pt x="251637" y="91059"/>
                  <a:pt x="503274" y="11315"/>
                  <a:pt x="744279" y="683"/>
                </a:cubicBezTo>
                <a:cubicBezTo>
                  <a:pt x="985284" y="-9950"/>
                  <a:pt x="1446028" y="107009"/>
                  <a:pt x="1446028" y="107009"/>
                </a:cubicBezTo>
                <a:lnTo>
                  <a:pt x="1446028" y="107009"/>
                </a:lnTo>
              </a:path>
            </a:pathLst>
          </a:custGeom>
          <a:noFill/>
          <a:ln w="2857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DA776C46-10C5-4740-99D6-35440904B56D}" type="slidenum">
              <a:rPr lang="en-US" smtClean="0"/>
              <a:t>6</a:t>
            </a:fld>
            <a:endParaRPr lang="en-US" dirty="0"/>
          </a:p>
        </p:txBody>
      </p:sp>
    </p:spTree>
    <p:extLst>
      <p:ext uri="{BB962C8B-B14F-4D97-AF65-F5344CB8AC3E}">
        <p14:creationId xmlns:p14="http://schemas.microsoft.com/office/powerpoint/2010/main" val="2574181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pSp>
        <p:nvGrpSpPr>
          <p:cNvPr id="14" name="Group 13"/>
          <p:cNvGrpSpPr/>
          <p:nvPr/>
        </p:nvGrpSpPr>
        <p:grpSpPr>
          <a:xfrm>
            <a:off x="5114264" y="1796896"/>
            <a:ext cx="3136605" cy="519436"/>
            <a:chOff x="5421207" y="5600282"/>
            <a:chExt cx="3136605" cy="519436"/>
          </a:xfrm>
        </p:grpSpPr>
        <p:cxnSp>
          <p:nvCxnSpPr>
            <p:cNvPr id="76" name="Straight Connector 75"/>
            <p:cNvCxnSpPr/>
            <p:nvPr/>
          </p:nvCxnSpPr>
          <p:spPr>
            <a:xfrm flipH="1" flipV="1">
              <a:off x="5421207" y="5600282"/>
              <a:ext cx="3136605" cy="21265"/>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125" name="TextBox 124"/>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127" name="TextBox 1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grpSp>
      <p:graphicFrame>
        <p:nvGraphicFramePr>
          <p:cNvPr id="12" name="Table 11"/>
          <p:cNvGraphicFramePr>
            <a:graphicFrameLocks noGrp="1"/>
          </p:cNvGraphicFramePr>
          <p:nvPr/>
        </p:nvGraphicFramePr>
        <p:xfrm>
          <a:off x="5440723" y="1614336"/>
          <a:ext cx="24993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tblGrid>
              <a:tr h="2820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nvPr>
            </p:nvGraphicFramePr>
            <p:xfrm>
              <a:off x="170119" y="935819"/>
              <a:ext cx="11823408" cy="5116830"/>
            </p:xfrm>
            <a:graphic>
              <a:graphicData uri="http://schemas.openxmlformats.org/drawingml/2006/table">
                <a:tbl>
                  <a:tblPr firstRow="1" bandRow="1">
                    <a:tableStyleId>{5940675A-B579-460E-94D1-54222C63F5DA}</a:tableStyleId>
                  </a:tblPr>
                  <a:tblGrid>
                    <a:gridCol w="4221128">
                      <a:extLst>
                        <a:ext uri="{9D8B030D-6E8A-4147-A177-3AD203B41FA5}">
                          <a16:colId xmlns:a16="http://schemas.microsoft.com/office/drawing/2014/main" val="2256572242"/>
                        </a:ext>
                      </a:extLst>
                    </a:gridCol>
                    <a:gridCol w="5092995">
                      <a:extLst>
                        <a:ext uri="{9D8B030D-6E8A-4147-A177-3AD203B41FA5}">
                          <a16:colId xmlns:a16="http://schemas.microsoft.com/office/drawing/2014/main" val="4154745344"/>
                        </a:ext>
                      </a:extLst>
                    </a:gridCol>
                    <a:gridCol w="2509285">
                      <a:extLst>
                        <a:ext uri="{9D8B030D-6E8A-4147-A177-3AD203B41FA5}">
                          <a16:colId xmlns:a16="http://schemas.microsoft.com/office/drawing/2014/main" val="2273333566"/>
                        </a:ext>
                      </a:extLst>
                    </a:gridCol>
                  </a:tblGrid>
                  <a:tr h="370840">
                    <a:tc>
                      <a:txBody>
                        <a:bodyPr/>
                        <a:lstStyle/>
                        <a:p>
                          <a:pPr algn="ctr"/>
                          <a:r>
                            <a:rPr lang="en-US" b="1" dirty="0" smtClean="0"/>
                            <a:t>Statement</a:t>
                          </a:r>
                          <a:endParaRPr 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Points</a:t>
                          </a:r>
                          <a:r>
                            <a:rPr lang="en-US" b="1" baseline="0" dirty="0" smtClean="0"/>
                            <a:t> on the number</a:t>
                          </a:r>
                          <a:endParaRPr lang="en-US"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Number</a:t>
                          </a:r>
                        </a:p>
                      </a:txBody>
                      <a:tcPr/>
                    </a:tc>
                    <a:extLst>
                      <a:ext uri="{0D108BD9-81ED-4DB2-BD59-A6C34878D82A}">
                        <a16:rowId xmlns:a16="http://schemas.microsoft.com/office/drawing/2014/main" val="1313614853"/>
                      </a:ext>
                    </a:extLst>
                  </a:tr>
                  <a:tr h="370840">
                    <a:tc>
                      <a:txBody>
                        <a:bodyPr/>
                        <a:lstStyle/>
                        <a:p>
                          <a:pPr algn="l"/>
                          <a:r>
                            <a:rPr lang="en-US" sz="1600" b="1" dirty="0" smtClean="0"/>
                            <a:t>             The opposite</a:t>
                          </a:r>
                          <a:r>
                            <a:rPr lang="en-US" sz="1600" b="1" baseline="0" dirty="0" smtClean="0"/>
                            <a:t> of 4 below zero. </a:t>
                          </a:r>
                          <a:endParaRPr lang="en-US" sz="1600" b="1" dirty="0" smtClean="0"/>
                        </a:p>
                        <a:p>
                          <a:pPr algn="l"/>
                          <a:endParaRPr lang="en-US" sz="1600" b="1" dirty="0" smtClean="0"/>
                        </a:p>
                        <a:p>
                          <a:pPr algn="l"/>
                          <a:endParaRPr lang="en-US" sz="1600" b="1" dirty="0" smtClean="0"/>
                        </a:p>
                        <a:p>
                          <a:pPr algn="l"/>
                          <a:endParaRPr lang="en-US" sz="1600" b="1" dirty="0"/>
                        </a:p>
                      </a:txBody>
                      <a:tcPr/>
                    </a:tc>
                    <a:tc>
                      <a:txBody>
                        <a:bodyPr/>
                        <a:lstStyle/>
                        <a:p>
                          <a:pPr algn="ctr"/>
                          <a:endParaRPr lang="en-US" b="1" dirty="0"/>
                        </a:p>
                      </a:txBody>
                      <a:tcPr/>
                    </a:tc>
                    <a:tc>
                      <a:txBody>
                        <a:bodyPr/>
                        <a:lstStyle/>
                        <a:p>
                          <a:pPr algn="ctr"/>
                          <a:endParaRPr lang="en-US" b="1" dirty="0" smtClean="0"/>
                        </a:p>
                        <a:p>
                          <a:pPr algn="ctr"/>
                          <a:r>
                            <a:rPr lang="en-US" sz="1800" b="1" dirty="0" smtClean="0">
                              <a:solidFill>
                                <a:schemeClr val="tx1"/>
                              </a:solidFill>
                            </a:rPr>
                            <a:t>–(–4) = 4</a:t>
                          </a:r>
                        </a:p>
                        <a:p>
                          <a:pPr algn="ctr"/>
                          <a:endParaRPr lang="en-US" b="1" dirty="0"/>
                        </a:p>
                      </a:txBody>
                      <a:tcPr/>
                    </a:tc>
                    <a:extLst>
                      <a:ext uri="{0D108BD9-81ED-4DB2-BD59-A6C34878D82A}">
                        <a16:rowId xmlns:a16="http://schemas.microsoft.com/office/drawing/2014/main" val="492200702"/>
                      </a:ext>
                    </a:extLst>
                  </a:tr>
                  <a:tr h="370840">
                    <a:tc>
                      <a:txBody>
                        <a:bodyPr/>
                        <a:lstStyle/>
                        <a:p>
                          <a:pPr algn="l"/>
                          <a:r>
                            <a:rPr lang="en-US" sz="1800" dirty="0" smtClean="0"/>
                            <a:t>5a. </a:t>
                          </a:r>
                        </a:p>
                        <a:p>
                          <a:pPr algn="l"/>
                          <a:r>
                            <a:rPr lang="en-US" sz="1800" dirty="0" smtClean="0"/>
                            <a:t>The opposite of the</a:t>
                          </a:r>
                          <a:r>
                            <a:rPr lang="en-US" sz="1800" baseline="0" dirty="0" smtClean="0"/>
                            <a:t> opposite of </a:t>
                          </a:r>
                          <a14:m>
                            <m:oMath xmlns:m="http://schemas.openxmlformats.org/officeDocument/2006/math">
                              <m:r>
                                <a:rPr lang="en-US" sz="1800" b="0" i="1" baseline="0" smtClean="0">
                                  <a:latin typeface="Cambria Math" panose="02040503050406030204" pitchFamily="18" charset="0"/>
                                </a:rPr>
                                <m:t>4</m:t>
                              </m:r>
                              <m:f>
                                <m:fPr>
                                  <m:ctrlPr>
                                    <a:rPr lang="en-US" sz="1800" b="0" i="1" baseline="0" smtClean="0">
                                      <a:latin typeface="Cambria Math" panose="02040503050406030204" pitchFamily="18" charset="0"/>
                                    </a:rPr>
                                  </m:ctrlPr>
                                </m:fPr>
                                <m:num>
                                  <m:r>
                                    <a:rPr lang="en-US" sz="1800" b="0" i="1" baseline="0" smtClean="0">
                                      <a:latin typeface="Cambria Math" panose="02040503050406030204" pitchFamily="18" charset="0"/>
                                    </a:rPr>
                                    <m:t>1</m:t>
                                  </m:r>
                                </m:num>
                                <m:den>
                                  <m:r>
                                    <a:rPr lang="en-US" sz="1800" b="0" i="1" baseline="0" smtClean="0">
                                      <a:latin typeface="Cambria Math" panose="02040503050406030204" pitchFamily="18" charset="0"/>
                                    </a:rPr>
                                    <m:t>2</m:t>
                                  </m:r>
                                </m:den>
                              </m:f>
                            </m:oMath>
                          </a14:m>
                          <a:r>
                            <a:rPr lang="en-US" sz="1800" baseline="0" dirty="0" smtClean="0"/>
                            <a:t> miles East. </a:t>
                          </a:r>
                          <a:endParaRPr lang="en-US" sz="1800" dirty="0" smtClean="0"/>
                        </a:p>
                        <a:p>
                          <a:pPr algn="l"/>
                          <a:endParaRPr lang="en-US" sz="1800" dirty="0" smtClean="0"/>
                        </a:p>
                      </a:txBody>
                      <a:tcPr/>
                    </a:tc>
                    <a:tc>
                      <a:txBody>
                        <a:bodyPr/>
                        <a:lstStyle/>
                        <a:p>
                          <a:pPr algn="l"/>
                          <a:r>
                            <a:rPr lang="en-US" dirty="0" smtClean="0"/>
                            <a:t>5b.</a:t>
                          </a:r>
                          <a:r>
                            <a:rPr lang="en-US" baseline="0" dirty="0" smtClean="0"/>
                            <a:t> </a:t>
                          </a:r>
                          <a:endParaRPr lang="en-US" dirty="0"/>
                        </a:p>
                      </a:txBody>
                      <a:tcPr/>
                    </a:tc>
                    <a:tc>
                      <a:txBody>
                        <a:bodyPr/>
                        <a:lstStyle/>
                        <a:p>
                          <a:pPr algn="l"/>
                          <a:r>
                            <a:rPr lang="en-US" i="0" dirty="0" smtClean="0">
                              <a:latin typeface="Cambria Math" panose="02040503050406030204" pitchFamily="18" charset="0"/>
                            </a:rPr>
                            <a:t>5c. </a:t>
                          </a:r>
                        </a:p>
                        <a:p>
                          <a:pPr algn="l"/>
                          <a:endParaRPr lang="en-US" i="0" dirty="0"/>
                        </a:p>
                      </a:txBody>
                      <a:tcPr/>
                    </a:tc>
                    <a:extLst>
                      <a:ext uri="{0D108BD9-81ED-4DB2-BD59-A6C34878D82A}">
                        <a16:rowId xmlns:a16="http://schemas.microsoft.com/office/drawing/2014/main" val="2939860989"/>
                      </a:ext>
                    </a:extLst>
                  </a:tr>
                  <a:tr h="370840">
                    <a:tc>
                      <a:txBody>
                        <a:bodyPr/>
                        <a:lstStyle/>
                        <a:p>
                          <a:pPr algn="l"/>
                          <a:r>
                            <a:rPr lang="en-US" sz="1800" dirty="0" smtClean="0"/>
                            <a:t>6a. (Sea</a:t>
                          </a:r>
                          <a:r>
                            <a:rPr lang="en-US" sz="1800" baseline="0" dirty="0" smtClean="0"/>
                            <a:t> Level)</a:t>
                          </a:r>
                          <a:endParaRPr lang="en-US" sz="1800" dirty="0" smtClean="0"/>
                        </a:p>
                        <a:p>
                          <a:pPr algn="l"/>
                          <a:endParaRPr lang="en-US" sz="1800" dirty="0" smtClean="0"/>
                        </a:p>
                        <a:p>
                          <a:pPr algn="l"/>
                          <a:endParaRPr lang="en-US" sz="1800" dirty="0" smtClean="0"/>
                        </a:p>
                        <a:p>
                          <a:pPr algn="l"/>
                          <a:endParaRPr lang="en-US" sz="1800" dirty="0"/>
                        </a:p>
                      </a:txBody>
                      <a:tcPr/>
                    </a:tc>
                    <a:tc>
                      <a:txBody>
                        <a:bodyPr/>
                        <a:lstStyle/>
                        <a:p>
                          <a:pPr algn="l"/>
                          <a:r>
                            <a:rPr lang="en-US" dirty="0" smtClean="0"/>
                            <a:t>6b.</a:t>
                          </a:r>
                          <a:r>
                            <a:rPr lang="en-US" baseline="0" dirty="0" smtClean="0"/>
                            <a:t> </a:t>
                          </a:r>
                          <a:endParaRPr lang="en-US" dirty="0"/>
                        </a:p>
                      </a:txBody>
                      <a:tcPr/>
                    </a:tc>
                    <a:tc>
                      <a:txBody>
                        <a:bodyPr/>
                        <a:lstStyle/>
                        <a:p>
                          <a:pPr algn="l"/>
                          <a:r>
                            <a:rPr lang="en-US" i="0" dirty="0" smtClean="0">
                              <a:latin typeface="Cambria Math" panose="02040503050406030204" pitchFamily="18" charset="0"/>
                            </a:rPr>
                            <a:t>6c. </a:t>
                          </a:r>
                        </a:p>
                        <a:p>
                          <a:pPr algn="l"/>
                          <a:endParaRPr lang="en-US" i="0" dirty="0"/>
                        </a:p>
                      </a:txBody>
                      <a:tcPr/>
                    </a:tc>
                    <a:extLst>
                      <a:ext uri="{0D108BD9-81ED-4DB2-BD59-A6C34878D82A}">
                        <a16:rowId xmlns:a16="http://schemas.microsoft.com/office/drawing/2014/main" val="4286040694"/>
                      </a:ext>
                    </a:extLst>
                  </a:tr>
                  <a:tr h="370840">
                    <a:tc>
                      <a:txBody>
                        <a:bodyPr/>
                        <a:lstStyle/>
                        <a:p>
                          <a:pPr algn="l"/>
                          <a:r>
                            <a:rPr lang="en-US" sz="1800" dirty="0" smtClean="0"/>
                            <a:t>7a. </a:t>
                          </a:r>
                        </a:p>
                        <a:p>
                          <a:pPr algn="l"/>
                          <a:r>
                            <a:rPr lang="en-US" sz="1800" dirty="0" smtClean="0"/>
                            <a:t>(Money; opposite</a:t>
                          </a:r>
                          <a:r>
                            <a:rPr lang="en-US" sz="1800" baseline="0" dirty="0" smtClean="0"/>
                            <a:t> of the opposite</a:t>
                          </a:r>
                          <a:r>
                            <a:rPr lang="en-US" sz="1800" dirty="0" smtClean="0"/>
                            <a:t>)</a:t>
                          </a:r>
                        </a:p>
                        <a:p>
                          <a:pPr algn="l"/>
                          <a:endParaRPr lang="en-US" sz="1800" dirty="0" smtClean="0"/>
                        </a:p>
                        <a:p>
                          <a:pPr algn="l"/>
                          <a:endParaRPr lang="en-US" sz="1800" dirty="0"/>
                        </a:p>
                      </a:txBody>
                      <a:tcPr/>
                    </a:tc>
                    <a:tc>
                      <a:txBody>
                        <a:bodyPr/>
                        <a:lstStyle/>
                        <a:p>
                          <a:pPr algn="l"/>
                          <a:r>
                            <a:rPr lang="en-US" dirty="0" smtClean="0"/>
                            <a:t>7b. </a:t>
                          </a:r>
                          <a:endParaRPr lang="en-US" dirty="0"/>
                        </a:p>
                      </a:txBody>
                      <a:tcPr/>
                    </a:tc>
                    <a:tc>
                      <a:txBody>
                        <a:bodyPr/>
                        <a:lstStyle/>
                        <a:p>
                          <a:pPr algn="l"/>
                          <a:r>
                            <a:rPr lang="en-US" i="0" dirty="0" smtClean="0"/>
                            <a:t>7c. </a:t>
                          </a:r>
                        </a:p>
                        <a:p>
                          <a:pPr algn="l"/>
                          <a:endParaRPr lang="en-US" i="0" dirty="0" smtClean="0"/>
                        </a:p>
                        <a:p>
                          <a:pPr algn="l"/>
                          <a14:m>
                            <m:oMathPara xmlns:m="http://schemas.openxmlformats.org/officeDocument/2006/math">
                              <m:oMathParaPr>
                                <m:jc m:val="centerGroup"/>
                              </m:oMathParaPr>
                              <m:oMath xmlns:m="http://schemas.openxmlformats.org/officeDocument/2006/math">
                                <m:r>
                                  <a:rPr lang="en-US" b="0" i="0" smtClean="0">
                                    <a:latin typeface="Cambria Math" panose="02040503050406030204" pitchFamily="18" charset="0"/>
                                  </a:rPr>
                                  <m:t>−(−(−6.25))=−6.25</m:t>
                                </m:r>
                              </m:oMath>
                            </m:oMathPara>
                          </a14:m>
                          <a:endParaRPr lang="en-US" i="0" dirty="0"/>
                        </a:p>
                      </a:txBody>
                      <a:tcPr/>
                    </a:tc>
                    <a:extLst>
                      <a:ext uri="{0D108BD9-81ED-4DB2-BD59-A6C34878D82A}">
                        <a16:rowId xmlns:a16="http://schemas.microsoft.com/office/drawing/2014/main" val="28742058"/>
                      </a:ext>
                    </a:extLst>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3482578572"/>
                  </p:ext>
                </p:extLst>
              </p:nvPr>
            </p:nvGraphicFramePr>
            <p:xfrm>
              <a:off x="170119" y="935819"/>
              <a:ext cx="11823408" cy="5116830"/>
            </p:xfrm>
            <a:graphic>
              <a:graphicData uri="http://schemas.openxmlformats.org/drawingml/2006/table">
                <a:tbl>
                  <a:tblPr firstRow="1" bandRow="1">
                    <a:tableStyleId>{5940675A-B579-460E-94D1-54222C63F5DA}</a:tableStyleId>
                  </a:tblPr>
                  <a:tblGrid>
                    <a:gridCol w="4221128">
                      <a:extLst>
                        <a:ext uri="{9D8B030D-6E8A-4147-A177-3AD203B41FA5}">
                          <a16:colId xmlns:a16="http://schemas.microsoft.com/office/drawing/2014/main" val="2256572242"/>
                        </a:ext>
                      </a:extLst>
                    </a:gridCol>
                    <a:gridCol w="5092995">
                      <a:extLst>
                        <a:ext uri="{9D8B030D-6E8A-4147-A177-3AD203B41FA5}">
                          <a16:colId xmlns:a16="http://schemas.microsoft.com/office/drawing/2014/main" val="4154745344"/>
                        </a:ext>
                      </a:extLst>
                    </a:gridCol>
                    <a:gridCol w="2509285">
                      <a:extLst>
                        <a:ext uri="{9D8B030D-6E8A-4147-A177-3AD203B41FA5}">
                          <a16:colId xmlns:a16="http://schemas.microsoft.com/office/drawing/2014/main" val="2273333566"/>
                        </a:ext>
                      </a:extLst>
                    </a:gridCol>
                  </a:tblGrid>
                  <a:tr h="370840">
                    <a:tc>
                      <a:txBody>
                        <a:bodyPr/>
                        <a:lstStyle/>
                        <a:p>
                          <a:pPr algn="ctr"/>
                          <a:r>
                            <a:rPr lang="en-US" b="1" dirty="0" smtClean="0"/>
                            <a:t>Statement</a:t>
                          </a:r>
                          <a:endParaRPr lang="en-US"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Points</a:t>
                          </a:r>
                          <a:r>
                            <a:rPr lang="en-US" b="1" baseline="0" dirty="0" smtClean="0"/>
                            <a:t> on the number</a:t>
                          </a:r>
                          <a:endParaRPr lang="en-US"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Number</a:t>
                          </a:r>
                        </a:p>
                      </a:txBody>
                      <a:tcPr/>
                    </a:tc>
                    <a:extLst>
                      <a:ext uri="{0D108BD9-81ED-4DB2-BD59-A6C34878D82A}">
                        <a16:rowId xmlns:a16="http://schemas.microsoft.com/office/drawing/2014/main" val="1313614853"/>
                      </a:ext>
                    </a:extLst>
                  </a:tr>
                  <a:tr h="1066800">
                    <a:tc>
                      <a:txBody>
                        <a:bodyPr/>
                        <a:lstStyle/>
                        <a:p>
                          <a:pPr algn="l"/>
                          <a:r>
                            <a:rPr lang="en-US" sz="1600" b="1" dirty="0" smtClean="0"/>
                            <a:t>             The opposite</a:t>
                          </a:r>
                          <a:r>
                            <a:rPr lang="en-US" sz="1600" b="1" baseline="0" dirty="0" smtClean="0"/>
                            <a:t> of 4 below zero. </a:t>
                          </a:r>
                          <a:endParaRPr lang="en-US" sz="1600" b="1" dirty="0" smtClean="0"/>
                        </a:p>
                        <a:p>
                          <a:pPr algn="l"/>
                          <a:endParaRPr lang="en-US" sz="1600" b="1" dirty="0" smtClean="0"/>
                        </a:p>
                        <a:p>
                          <a:pPr algn="l"/>
                          <a:endParaRPr lang="en-US" sz="1600" b="1" dirty="0" smtClean="0"/>
                        </a:p>
                        <a:p>
                          <a:pPr algn="l"/>
                          <a:endParaRPr lang="en-US" sz="1600" b="1" dirty="0"/>
                        </a:p>
                      </a:txBody>
                      <a:tcPr/>
                    </a:tc>
                    <a:tc>
                      <a:txBody>
                        <a:bodyPr/>
                        <a:lstStyle/>
                        <a:p>
                          <a:pPr algn="ctr"/>
                          <a:endParaRPr lang="en-US" b="1" dirty="0"/>
                        </a:p>
                      </a:txBody>
                      <a:tcPr/>
                    </a:tc>
                    <a:tc>
                      <a:txBody>
                        <a:bodyPr/>
                        <a:lstStyle/>
                        <a:p>
                          <a:pPr algn="ctr"/>
                          <a:endParaRPr lang="en-US" b="1" dirty="0" smtClean="0"/>
                        </a:p>
                        <a:p>
                          <a:pPr algn="ctr"/>
                          <a:r>
                            <a:rPr lang="en-US" sz="1800" b="1" dirty="0" smtClean="0">
                              <a:solidFill>
                                <a:schemeClr val="tx1"/>
                              </a:solidFill>
                            </a:rPr>
                            <a:t>–(–4) = 4</a:t>
                          </a:r>
                        </a:p>
                        <a:p>
                          <a:pPr algn="ctr"/>
                          <a:endParaRPr lang="en-US" b="1" dirty="0"/>
                        </a:p>
                      </a:txBody>
                      <a:tcPr/>
                    </a:tc>
                    <a:extLst>
                      <a:ext uri="{0D108BD9-81ED-4DB2-BD59-A6C34878D82A}">
                        <a16:rowId xmlns:a16="http://schemas.microsoft.com/office/drawing/2014/main" val="492200702"/>
                      </a:ext>
                    </a:extLst>
                  </a:tr>
                  <a:tr h="1301750">
                    <a:tc>
                      <a:txBody>
                        <a:bodyPr/>
                        <a:lstStyle/>
                        <a:p>
                          <a:endParaRPr lang="en-US"/>
                        </a:p>
                      </a:txBody>
                      <a:tcPr>
                        <a:blipFill>
                          <a:blip r:embed="rId3"/>
                          <a:stretch>
                            <a:fillRect l="-144" t="-112617" r="-180375" b="-347196"/>
                          </a:stretch>
                        </a:blipFill>
                      </a:tcPr>
                    </a:tc>
                    <a:tc>
                      <a:txBody>
                        <a:bodyPr/>
                        <a:lstStyle/>
                        <a:p>
                          <a:pPr algn="l"/>
                          <a:r>
                            <a:rPr lang="en-US" dirty="0" smtClean="0"/>
                            <a:t>5b.</a:t>
                          </a:r>
                          <a:r>
                            <a:rPr lang="en-US" baseline="0" dirty="0" smtClean="0"/>
                            <a:t> </a:t>
                          </a:r>
                          <a:endParaRPr lang="en-US" dirty="0"/>
                        </a:p>
                      </a:txBody>
                      <a:tcPr/>
                    </a:tc>
                    <a:tc>
                      <a:txBody>
                        <a:bodyPr/>
                        <a:lstStyle/>
                        <a:p>
                          <a:pPr algn="l"/>
                          <a:r>
                            <a:rPr lang="en-US" i="0" dirty="0" smtClean="0">
                              <a:latin typeface="Cambria Math" panose="02040503050406030204" pitchFamily="18" charset="0"/>
                            </a:rPr>
                            <a:t>5c. </a:t>
                          </a:r>
                          <a:endParaRPr lang="en-US" i="0" dirty="0" smtClean="0">
                            <a:latin typeface="Cambria Math" panose="02040503050406030204" pitchFamily="18" charset="0"/>
                          </a:endParaRPr>
                        </a:p>
                        <a:p>
                          <a:pPr algn="l"/>
                          <a:endParaRPr lang="en-US" i="0" dirty="0"/>
                        </a:p>
                      </a:txBody>
                      <a:tcPr/>
                    </a:tc>
                    <a:extLst>
                      <a:ext uri="{0D108BD9-81ED-4DB2-BD59-A6C34878D82A}">
                        <a16:rowId xmlns:a16="http://schemas.microsoft.com/office/drawing/2014/main" val="2939860989"/>
                      </a:ext>
                    </a:extLst>
                  </a:tr>
                  <a:tr h="1188720">
                    <a:tc>
                      <a:txBody>
                        <a:bodyPr/>
                        <a:lstStyle/>
                        <a:p>
                          <a:pPr algn="l"/>
                          <a:r>
                            <a:rPr lang="en-US" sz="1800" dirty="0" smtClean="0"/>
                            <a:t>6a. (Sea</a:t>
                          </a:r>
                          <a:r>
                            <a:rPr lang="en-US" sz="1800" baseline="0" dirty="0" smtClean="0"/>
                            <a:t> </a:t>
                          </a:r>
                          <a:r>
                            <a:rPr lang="en-US" sz="1800" baseline="0" dirty="0" smtClean="0"/>
                            <a:t>Level)</a:t>
                          </a:r>
                          <a:endParaRPr lang="en-US" sz="1800" dirty="0" smtClean="0"/>
                        </a:p>
                        <a:p>
                          <a:pPr algn="l"/>
                          <a:endParaRPr lang="en-US" sz="1800" dirty="0" smtClean="0"/>
                        </a:p>
                        <a:p>
                          <a:pPr algn="l"/>
                          <a:endParaRPr lang="en-US" sz="1800" dirty="0" smtClean="0"/>
                        </a:p>
                        <a:p>
                          <a:pPr algn="l"/>
                          <a:endParaRPr lang="en-US" sz="1800" dirty="0"/>
                        </a:p>
                      </a:txBody>
                      <a:tcPr/>
                    </a:tc>
                    <a:tc>
                      <a:txBody>
                        <a:bodyPr/>
                        <a:lstStyle/>
                        <a:p>
                          <a:pPr algn="l"/>
                          <a:r>
                            <a:rPr lang="en-US" dirty="0" smtClean="0"/>
                            <a:t>6b.</a:t>
                          </a:r>
                          <a:r>
                            <a:rPr lang="en-US" baseline="0" dirty="0" smtClean="0"/>
                            <a:t> </a:t>
                          </a:r>
                          <a:endParaRPr lang="en-US" dirty="0"/>
                        </a:p>
                      </a:txBody>
                      <a:tcPr/>
                    </a:tc>
                    <a:tc>
                      <a:txBody>
                        <a:bodyPr/>
                        <a:lstStyle/>
                        <a:p>
                          <a:pPr algn="l"/>
                          <a:r>
                            <a:rPr lang="en-US" i="0" dirty="0" smtClean="0">
                              <a:latin typeface="Cambria Math" panose="02040503050406030204" pitchFamily="18" charset="0"/>
                            </a:rPr>
                            <a:t>6c. </a:t>
                          </a:r>
                          <a:endParaRPr lang="en-US" i="0" dirty="0" smtClean="0">
                            <a:latin typeface="Cambria Math" panose="02040503050406030204" pitchFamily="18" charset="0"/>
                          </a:endParaRPr>
                        </a:p>
                        <a:p>
                          <a:pPr algn="l"/>
                          <a:endParaRPr lang="en-US" i="0" dirty="0"/>
                        </a:p>
                      </a:txBody>
                      <a:tcPr/>
                    </a:tc>
                    <a:extLst>
                      <a:ext uri="{0D108BD9-81ED-4DB2-BD59-A6C34878D82A}">
                        <a16:rowId xmlns:a16="http://schemas.microsoft.com/office/drawing/2014/main" val="4286040694"/>
                      </a:ext>
                    </a:extLst>
                  </a:tr>
                  <a:tr h="1188720">
                    <a:tc>
                      <a:txBody>
                        <a:bodyPr/>
                        <a:lstStyle/>
                        <a:p>
                          <a:pPr algn="l"/>
                          <a:r>
                            <a:rPr lang="en-US" sz="1800" dirty="0" smtClean="0"/>
                            <a:t>7a. </a:t>
                          </a:r>
                        </a:p>
                        <a:p>
                          <a:pPr algn="l"/>
                          <a:r>
                            <a:rPr lang="en-US" sz="1800" dirty="0" smtClean="0"/>
                            <a:t>(</a:t>
                          </a:r>
                          <a:r>
                            <a:rPr lang="en-US" sz="1800" dirty="0" smtClean="0"/>
                            <a:t>Money; opposite</a:t>
                          </a:r>
                          <a:r>
                            <a:rPr lang="en-US" sz="1800" baseline="0" dirty="0" smtClean="0"/>
                            <a:t> of the opposite</a:t>
                          </a:r>
                          <a:r>
                            <a:rPr lang="en-US" sz="1800" dirty="0" smtClean="0"/>
                            <a:t>)</a:t>
                          </a:r>
                          <a:endParaRPr lang="en-US" sz="1800" dirty="0" smtClean="0"/>
                        </a:p>
                        <a:p>
                          <a:pPr algn="l"/>
                          <a:endParaRPr lang="en-US" sz="1800" dirty="0" smtClean="0"/>
                        </a:p>
                        <a:p>
                          <a:pPr algn="l"/>
                          <a:endParaRPr lang="en-US" sz="1800" dirty="0"/>
                        </a:p>
                      </a:txBody>
                      <a:tcPr/>
                    </a:tc>
                    <a:tc>
                      <a:txBody>
                        <a:bodyPr/>
                        <a:lstStyle/>
                        <a:p>
                          <a:pPr algn="l"/>
                          <a:r>
                            <a:rPr lang="en-US" dirty="0" smtClean="0"/>
                            <a:t>7b. </a:t>
                          </a:r>
                          <a:endParaRPr lang="en-US" dirty="0"/>
                        </a:p>
                      </a:txBody>
                      <a:tcPr/>
                    </a:tc>
                    <a:tc>
                      <a:txBody>
                        <a:bodyPr/>
                        <a:lstStyle/>
                        <a:p>
                          <a:endParaRPr lang="en-US"/>
                        </a:p>
                      </a:txBody>
                      <a:tcPr>
                        <a:blipFill>
                          <a:blip r:embed="rId3"/>
                          <a:stretch>
                            <a:fillRect l="-371359" t="-333333" r="-485" b="-181026"/>
                          </a:stretch>
                        </a:blipFill>
                      </a:tcPr>
                    </a:tc>
                    <a:extLst>
                      <a:ext uri="{0D108BD9-81ED-4DB2-BD59-A6C34878D82A}">
                        <a16:rowId xmlns:a16="http://schemas.microsoft.com/office/drawing/2014/main" val="28742058"/>
                      </a:ext>
                    </a:extLst>
                  </a:tr>
                </a:tbl>
              </a:graphicData>
            </a:graphic>
          </p:graphicFrame>
        </mc:Fallback>
      </mc:AlternateContent>
      <p:sp>
        <p:nvSpPr>
          <p:cNvPr id="6" name="Rectangle 5"/>
          <p:cNvSpPr/>
          <p:nvPr/>
        </p:nvSpPr>
        <p:spPr>
          <a:xfrm>
            <a:off x="9653" y="494193"/>
            <a:ext cx="1832361" cy="369332"/>
          </a:xfrm>
          <a:prstGeom prst="rect">
            <a:avLst/>
          </a:prstGeom>
        </p:spPr>
        <p:txBody>
          <a:bodyPr wrap="none">
            <a:spAutoFit/>
          </a:bodyPr>
          <a:lstStyle/>
          <a:p>
            <a:r>
              <a:rPr lang="en-US" dirty="0"/>
              <a:t>Worksheet </a:t>
            </a:r>
            <a:r>
              <a:rPr lang="en-US" dirty="0" smtClean="0"/>
              <a:t>4a.5.1</a:t>
            </a:r>
            <a:endParaRPr lang="en-US" dirty="0"/>
          </a:p>
        </p:txBody>
      </p:sp>
      <p:sp>
        <p:nvSpPr>
          <p:cNvPr id="11" name="Oval 10"/>
          <p:cNvSpPr/>
          <p:nvPr/>
        </p:nvSpPr>
        <p:spPr>
          <a:xfrm>
            <a:off x="7478742" y="1776180"/>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6793" y="1319472"/>
            <a:ext cx="634807" cy="369332"/>
          </a:xfrm>
          <a:prstGeom prst="rect">
            <a:avLst/>
          </a:prstGeom>
          <a:noFill/>
        </p:spPr>
        <p:txBody>
          <a:bodyPr wrap="square" rtlCol="0">
            <a:spAutoFit/>
          </a:bodyPr>
          <a:lstStyle/>
          <a:p>
            <a:r>
              <a:rPr lang="en-US" dirty="0" smtClean="0"/>
              <a:t>E.g.</a:t>
            </a:r>
            <a:endParaRPr lang="en-US" dirty="0"/>
          </a:p>
        </p:txBody>
      </p:sp>
      <p:grpSp>
        <p:nvGrpSpPr>
          <p:cNvPr id="23" name="Group 22"/>
          <p:cNvGrpSpPr/>
          <p:nvPr/>
        </p:nvGrpSpPr>
        <p:grpSpPr>
          <a:xfrm>
            <a:off x="5107170" y="4139770"/>
            <a:ext cx="3136605" cy="519436"/>
            <a:chOff x="5421207" y="5600282"/>
            <a:chExt cx="3136605" cy="519436"/>
          </a:xfrm>
        </p:grpSpPr>
        <p:cxnSp>
          <p:nvCxnSpPr>
            <p:cNvPr id="24" name="Straight Connector 23"/>
            <p:cNvCxnSpPr/>
            <p:nvPr/>
          </p:nvCxnSpPr>
          <p:spPr>
            <a:xfrm flipH="1" flipV="1">
              <a:off x="5421207" y="5600282"/>
              <a:ext cx="3136605" cy="21265"/>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596543" y="5749314"/>
              <a:ext cx="672548" cy="369332"/>
            </a:xfrm>
            <a:prstGeom prst="rect">
              <a:avLst/>
            </a:prstGeom>
            <a:noFill/>
          </p:spPr>
          <p:txBody>
            <a:bodyPr wrap="square" rtlCol="0">
              <a:spAutoFit/>
            </a:bodyPr>
            <a:lstStyle/>
            <a:p>
              <a:pPr algn="ctr"/>
              <a:r>
                <a:rPr lang="en-US" dirty="0" smtClean="0"/>
                <a:t>–5</a:t>
              </a:r>
              <a:endParaRPr lang="en-US" dirty="0"/>
            </a:p>
          </p:txBody>
        </p:sp>
        <p:sp>
          <p:nvSpPr>
            <p:cNvPr id="26" name="TextBox 25"/>
            <p:cNvSpPr txBox="1"/>
            <p:nvPr/>
          </p:nvSpPr>
          <p:spPr>
            <a:xfrm>
              <a:off x="7719856" y="5750386"/>
              <a:ext cx="672548" cy="369332"/>
            </a:xfrm>
            <a:prstGeom prst="rect">
              <a:avLst/>
            </a:prstGeom>
            <a:noFill/>
          </p:spPr>
          <p:txBody>
            <a:bodyPr wrap="square" rtlCol="0">
              <a:spAutoFit/>
            </a:bodyPr>
            <a:lstStyle/>
            <a:p>
              <a:pPr algn="ctr"/>
              <a:r>
                <a:rPr lang="en-US" dirty="0" smtClean="0"/>
                <a:t>5</a:t>
              </a:r>
              <a:endParaRPr lang="en-US" dirty="0"/>
            </a:p>
          </p:txBody>
        </p:sp>
        <p:sp>
          <p:nvSpPr>
            <p:cNvPr id="27" name="TextBox 26"/>
            <p:cNvSpPr txBox="1"/>
            <p:nvPr/>
          </p:nvSpPr>
          <p:spPr>
            <a:xfrm>
              <a:off x="6672293" y="5744815"/>
              <a:ext cx="672548" cy="369332"/>
            </a:xfrm>
            <a:prstGeom prst="rect">
              <a:avLst/>
            </a:prstGeom>
            <a:noFill/>
          </p:spPr>
          <p:txBody>
            <a:bodyPr wrap="square" rtlCol="0">
              <a:spAutoFit/>
            </a:bodyPr>
            <a:lstStyle/>
            <a:p>
              <a:pPr algn="ctr"/>
              <a:r>
                <a:rPr lang="en-US" dirty="0" smtClean="0"/>
                <a:t>0</a:t>
              </a:r>
              <a:endParaRPr lang="en-US" dirty="0"/>
            </a:p>
          </p:txBody>
        </p:sp>
      </p:grpSp>
      <p:graphicFrame>
        <p:nvGraphicFramePr>
          <p:cNvPr id="28" name="Table 27"/>
          <p:cNvGraphicFramePr>
            <a:graphicFrameLocks noGrp="1"/>
          </p:cNvGraphicFramePr>
          <p:nvPr>
            <p:extLst/>
          </p:nvPr>
        </p:nvGraphicFramePr>
        <p:xfrm>
          <a:off x="5433629" y="3957210"/>
          <a:ext cx="2499360" cy="36576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1567422898"/>
                    </a:ext>
                  </a:extLst>
                </a:gridCol>
                <a:gridCol w="208280">
                  <a:extLst>
                    <a:ext uri="{9D8B030D-6E8A-4147-A177-3AD203B41FA5}">
                      <a16:colId xmlns:a16="http://schemas.microsoft.com/office/drawing/2014/main" val="358453710"/>
                    </a:ext>
                  </a:extLst>
                </a:gridCol>
                <a:gridCol w="208280">
                  <a:extLst>
                    <a:ext uri="{9D8B030D-6E8A-4147-A177-3AD203B41FA5}">
                      <a16:colId xmlns:a16="http://schemas.microsoft.com/office/drawing/2014/main" val="597558790"/>
                    </a:ext>
                  </a:extLst>
                </a:gridCol>
                <a:gridCol w="208280">
                  <a:extLst>
                    <a:ext uri="{9D8B030D-6E8A-4147-A177-3AD203B41FA5}">
                      <a16:colId xmlns:a16="http://schemas.microsoft.com/office/drawing/2014/main" val="2620421568"/>
                    </a:ext>
                  </a:extLst>
                </a:gridCol>
                <a:gridCol w="208280">
                  <a:extLst>
                    <a:ext uri="{9D8B030D-6E8A-4147-A177-3AD203B41FA5}">
                      <a16:colId xmlns:a16="http://schemas.microsoft.com/office/drawing/2014/main" val="2445698563"/>
                    </a:ext>
                  </a:extLst>
                </a:gridCol>
                <a:gridCol w="208280">
                  <a:extLst>
                    <a:ext uri="{9D8B030D-6E8A-4147-A177-3AD203B41FA5}">
                      <a16:colId xmlns:a16="http://schemas.microsoft.com/office/drawing/2014/main" val="3804266724"/>
                    </a:ext>
                  </a:extLst>
                </a:gridCol>
                <a:gridCol w="208280">
                  <a:extLst>
                    <a:ext uri="{9D8B030D-6E8A-4147-A177-3AD203B41FA5}">
                      <a16:colId xmlns:a16="http://schemas.microsoft.com/office/drawing/2014/main" val="2349541300"/>
                    </a:ext>
                  </a:extLst>
                </a:gridCol>
                <a:gridCol w="208280">
                  <a:extLst>
                    <a:ext uri="{9D8B030D-6E8A-4147-A177-3AD203B41FA5}">
                      <a16:colId xmlns:a16="http://schemas.microsoft.com/office/drawing/2014/main" val="2152674942"/>
                    </a:ext>
                  </a:extLst>
                </a:gridCol>
                <a:gridCol w="208280">
                  <a:extLst>
                    <a:ext uri="{9D8B030D-6E8A-4147-A177-3AD203B41FA5}">
                      <a16:colId xmlns:a16="http://schemas.microsoft.com/office/drawing/2014/main" val="2685939953"/>
                    </a:ext>
                  </a:extLst>
                </a:gridCol>
                <a:gridCol w="208280">
                  <a:extLst>
                    <a:ext uri="{9D8B030D-6E8A-4147-A177-3AD203B41FA5}">
                      <a16:colId xmlns:a16="http://schemas.microsoft.com/office/drawing/2014/main" val="2084980983"/>
                    </a:ext>
                  </a:extLst>
                </a:gridCol>
                <a:gridCol w="208280">
                  <a:extLst>
                    <a:ext uri="{9D8B030D-6E8A-4147-A177-3AD203B41FA5}">
                      <a16:colId xmlns:a16="http://schemas.microsoft.com/office/drawing/2014/main" val="3441095036"/>
                    </a:ext>
                  </a:extLst>
                </a:gridCol>
                <a:gridCol w="208280">
                  <a:extLst>
                    <a:ext uri="{9D8B030D-6E8A-4147-A177-3AD203B41FA5}">
                      <a16:colId xmlns:a16="http://schemas.microsoft.com/office/drawing/2014/main" val="1395288089"/>
                    </a:ext>
                  </a:extLst>
                </a:gridCol>
              </a:tblGrid>
              <a:tr h="28206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57658551"/>
                  </a:ext>
                </a:extLst>
              </a:tr>
            </a:tbl>
          </a:graphicData>
        </a:graphic>
      </p:graphicFrame>
      <p:sp>
        <p:nvSpPr>
          <p:cNvPr id="29" name="Oval 28"/>
          <p:cNvSpPr/>
          <p:nvPr/>
        </p:nvSpPr>
        <p:spPr>
          <a:xfrm>
            <a:off x="5908651" y="4108421"/>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5943600" y="3827190"/>
            <a:ext cx="1446028" cy="170804"/>
          </a:xfrm>
          <a:custGeom>
            <a:avLst/>
            <a:gdLst>
              <a:gd name="connsiteX0" fmla="*/ 0 w 1446028"/>
              <a:gd name="connsiteY0" fmla="*/ 170804 h 170804"/>
              <a:gd name="connsiteX1" fmla="*/ 744279 w 1446028"/>
              <a:gd name="connsiteY1" fmla="*/ 683 h 170804"/>
              <a:gd name="connsiteX2" fmla="*/ 1446028 w 1446028"/>
              <a:gd name="connsiteY2" fmla="*/ 107009 h 170804"/>
              <a:gd name="connsiteX3" fmla="*/ 1446028 w 1446028"/>
              <a:gd name="connsiteY3" fmla="*/ 107009 h 170804"/>
            </a:gdLst>
            <a:ahLst/>
            <a:cxnLst>
              <a:cxn ang="0">
                <a:pos x="connsiteX0" y="connsiteY0"/>
              </a:cxn>
              <a:cxn ang="0">
                <a:pos x="connsiteX1" y="connsiteY1"/>
              </a:cxn>
              <a:cxn ang="0">
                <a:pos x="connsiteX2" y="connsiteY2"/>
              </a:cxn>
              <a:cxn ang="0">
                <a:pos x="connsiteX3" y="connsiteY3"/>
              </a:cxn>
            </a:cxnLst>
            <a:rect l="l" t="t" r="r" b="b"/>
            <a:pathLst>
              <a:path w="1446028" h="170804">
                <a:moveTo>
                  <a:pt x="0" y="170804"/>
                </a:moveTo>
                <a:cubicBezTo>
                  <a:pt x="251637" y="91059"/>
                  <a:pt x="503274" y="11315"/>
                  <a:pt x="744279" y="683"/>
                </a:cubicBezTo>
                <a:cubicBezTo>
                  <a:pt x="985284" y="-9950"/>
                  <a:pt x="1446028" y="107009"/>
                  <a:pt x="1446028" y="107009"/>
                </a:cubicBezTo>
                <a:lnTo>
                  <a:pt x="1446028" y="107009"/>
                </a:lnTo>
              </a:path>
            </a:pathLst>
          </a:custGeom>
          <a:noFill/>
          <a:ln w="28575">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DA776C46-10C5-4740-99D6-35440904B56D}" type="slidenum">
              <a:rPr lang="en-US" smtClean="0"/>
              <a:t>7</a:t>
            </a:fld>
            <a:endParaRPr lang="en-US" dirty="0"/>
          </a:p>
        </p:txBody>
      </p:sp>
      <p:grpSp>
        <p:nvGrpSpPr>
          <p:cNvPr id="1070" name="SMARTInkShape-Group256"/>
          <p:cNvGrpSpPr/>
          <p:nvPr/>
        </p:nvGrpSpPr>
        <p:grpSpPr>
          <a:xfrm>
            <a:off x="604722" y="5403433"/>
            <a:ext cx="3713279" cy="682406"/>
            <a:chOff x="604722" y="5403433"/>
            <a:chExt cx="3713279" cy="682406"/>
          </a:xfrm>
        </p:grpSpPr>
        <p:sp>
          <p:nvSpPr>
            <p:cNvPr id="1020" name="SMARTInkShape-1284"/>
            <p:cNvSpPr/>
            <p:nvPr/>
          </p:nvSpPr>
          <p:spPr>
            <a:xfrm>
              <a:off x="2371025" y="5511800"/>
              <a:ext cx="105525" cy="91924"/>
            </a:xfrm>
            <a:custGeom>
              <a:avLst/>
              <a:gdLst/>
              <a:ahLst/>
              <a:cxnLst/>
              <a:rect l="0" t="0" r="0" b="0"/>
              <a:pathLst>
                <a:path w="105525" h="91924">
                  <a:moveTo>
                    <a:pt x="25042" y="16933"/>
                  </a:moveTo>
                  <a:lnTo>
                    <a:pt x="12429" y="4321"/>
                  </a:lnTo>
                  <a:lnTo>
                    <a:pt x="10989" y="3821"/>
                  </a:lnTo>
                  <a:lnTo>
                    <a:pt x="10029" y="4430"/>
                  </a:lnTo>
                  <a:lnTo>
                    <a:pt x="8488" y="7669"/>
                  </a:lnTo>
                  <a:lnTo>
                    <a:pt x="2365" y="15069"/>
                  </a:lnTo>
                  <a:lnTo>
                    <a:pt x="852" y="20181"/>
                  </a:lnTo>
                  <a:lnTo>
                    <a:pt x="0" y="32843"/>
                  </a:lnTo>
                  <a:lnTo>
                    <a:pt x="8286" y="69720"/>
                  </a:lnTo>
                  <a:lnTo>
                    <a:pt x="14642" y="80761"/>
                  </a:lnTo>
                  <a:lnTo>
                    <a:pt x="19792" y="87007"/>
                  </a:lnTo>
                  <a:lnTo>
                    <a:pt x="25217" y="90411"/>
                  </a:lnTo>
                  <a:lnTo>
                    <a:pt x="32646" y="91923"/>
                  </a:lnTo>
                  <a:lnTo>
                    <a:pt x="51754" y="91834"/>
                  </a:lnTo>
                  <a:lnTo>
                    <a:pt x="68809" y="86268"/>
                  </a:lnTo>
                  <a:lnTo>
                    <a:pt x="91071" y="73217"/>
                  </a:lnTo>
                  <a:lnTo>
                    <a:pt x="94461" y="69508"/>
                  </a:lnTo>
                  <a:lnTo>
                    <a:pt x="104843" y="44646"/>
                  </a:lnTo>
                  <a:lnTo>
                    <a:pt x="105524" y="40112"/>
                  </a:lnTo>
                  <a:lnTo>
                    <a:pt x="103772" y="32567"/>
                  </a:lnTo>
                  <a:lnTo>
                    <a:pt x="97497" y="18534"/>
                  </a:lnTo>
                  <a:lnTo>
                    <a:pt x="92365" y="12941"/>
                  </a:lnTo>
                  <a:lnTo>
                    <a:pt x="72416" y="4857"/>
                  </a:lnTo>
                  <a:lnTo>
                    <a:pt x="2504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SMARTInkShape-1285"/>
            <p:cNvSpPr/>
            <p:nvPr/>
          </p:nvSpPr>
          <p:spPr>
            <a:xfrm>
              <a:off x="2091793" y="5486465"/>
              <a:ext cx="118008" cy="110003"/>
            </a:xfrm>
            <a:custGeom>
              <a:avLst/>
              <a:gdLst/>
              <a:ahLst/>
              <a:cxnLst/>
              <a:rect l="0" t="0" r="0" b="0"/>
              <a:pathLst>
                <a:path w="118008" h="110003">
                  <a:moveTo>
                    <a:pt x="7940" y="50735"/>
                  </a:moveTo>
                  <a:lnTo>
                    <a:pt x="15230" y="58024"/>
                  </a:lnTo>
                  <a:lnTo>
                    <a:pt x="20553" y="58852"/>
                  </a:lnTo>
                  <a:lnTo>
                    <a:pt x="49987" y="46580"/>
                  </a:lnTo>
                  <a:lnTo>
                    <a:pt x="52904" y="44202"/>
                  </a:lnTo>
                  <a:lnTo>
                    <a:pt x="56147" y="39051"/>
                  </a:lnTo>
                  <a:lnTo>
                    <a:pt x="59169" y="28079"/>
                  </a:lnTo>
                  <a:lnTo>
                    <a:pt x="65963" y="18531"/>
                  </a:lnTo>
                  <a:lnTo>
                    <a:pt x="59808" y="2435"/>
                  </a:lnTo>
                  <a:lnTo>
                    <a:pt x="58511" y="1602"/>
                  </a:lnTo>
                  <a:lnTo>
                    <a:pt x="52192" y="429"/>
                  </a:lnTo>
                  <a:lnTo>
                    <a:pt x="38866" y="0"/>
                  </a:lnTo>
                  <a:lnTo>
                    <a:pt x="25988" y="4448"/>
                  </a:lnTo>
                  <a:lnTo>
                    <a:pt x="8459" y="17091"/>
                  </a:lnTo>
                  <a:lnTo>
                    <a:pt x="5464" y="19839"/>
                  </a:lnTo>
                  <a:lnTo>
                    <a:pt x="2136" y="27910"/>
                  </a:lnTo>
                  <a:lnTo>
                    <a:pt x="0" y="48421"/>
                  </a:lnTo>
                  <a:lnTo>
                    <a:pt x="4124" y="64997"/>
                  </a:lnTo>
                  <a:lnTo>
                    <a:pt x="11304" y="77329"/>
                  </a:lnTo>
                  <a:lnTo>
                    <a:pt x="23884" y="86942"/>
                  </a:lnTo>
                  <a:lnTo>
                    <a:pt x="63369" y="104314"/>
                  </a:lnTo>
                  <a:lnTo>
                    <a:pt x="118007" y="1100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SMARTInkShape-1286"/>
            <p:cNvSpPr/>
            <p:nvPr/>
          </p:nvSpPr>
          <p:spPr>
            <a:xfrm>
              <a:off x="1972733" y="5520267"/>
              <a:ext cx="110068" cy="8364"/>
            </a:xfrm>
            <a:custGeom>
              <a:avLst/>
              <a:gdLst/>
              <a:ahLst/>
              <a:cxnLst/>
              <a:rect l="0" t="0" r="0" b="0"/>
              <a:pathLst>
                <a:path w="110068" h="8364">
                  <a:moveTo>
                    <a:pt x="0" y="0"/>
                  </a:moveTo>
                  <a:lnTo>
                    <a:pt x="8990" y="0"/>
                  </a:lnTo>
                  <a:lnTo>
                    <a:pt x="15912" y="2508"/>
                  </a:lnTo>
                  <a:lnTo>
                    <a:pt x="19074" y="4494"/>
                  </a:lnTo>
                  <a:lnTo>
                    <a:pt x="32515" y="7289"/>
                  </a:lnTo>
                  <a:lnTo>
                    <a:pt x="69535" y="8363"/>
                  </a:lnTo>
                  <a:lnTo>
                    <a:pt x="1100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SMARTInkShape-1287"/>
            <p:cNvSpPr/>
            <p:nvPr/>
          </p:nvSpPr>
          <p:spPr>
            <a:xfrm>
              <a:off x="1964297" y="5494867"/>
              <a:ext cx="16904" cy="93134"/>
            </a:xfrm>
            <a:custGeom>
              <a:avLst/>
              <a:gdLst/>
              <a:ahLst/>
              <a:cxnLst/>
              <a:rect l="0" t="0" r="0" b="0"/>
              <a:pathLst>
                <a:path w="16904" h="93134">
                  <a:moveTo>
                    <a:pt x="8436" y="0"/>
                  </a:moveTo>
                  <a:lnTo>
                    <a:pt x="1146" y="0"/>
                  </a:lnTo>
                  <a:lnTo>
                    <a:pt x="754" y="940"/>
                  </a:lnTo>
                  <a:lnTo>
                    <a:pt x="0" y="12612"/>
                  </a:lnTo>
                  <a:lnTo>
                    <a:pt x="7654" y="45563"/>
                  </a:lnTo>
                  <a:lnTo>
                    <a:pt x="9145" y="62209"/>
                  </a:lnTo>
                  <a:lnTo>
                    <a:pt x="16903" y="93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SMARTInkShape-1288"/>
            <p:cNvSpPr/>
            <p:nvPr/>
          </p:nvSpPr>
          <p:spPr>
            <a:xfrm>
              <a:off x="1811867" y="5494867"/>
              <a:ext cx="109402" cy="82844"/>
            </a:xfrm>
            <a:custGeom>
              <a:avLst/>
              <a:gdLst/>
              <a:ahLst/>
              <a:cxnLst/>
              <a:rect l="0" t="0" r="0" b="0"/>
              <a:pathLst>
                <a:path w="109402" h="82844">
                  <a:moveTo>
                    <a:pt x="67733" y="0"/>
                  </a:moveTo>
                  <a:lnTo>
                    <a:pt x="30723" y="0"/>
                  </a:lnTo>
                  <a:lnTo>
                    <a:pt x="6359" y="0"/>
                  </a:lnTo>
                  <a:lnTo>
                    <a:pt x="4240" y="940"/>
                  </a:lnTo>
                  <a:lnTo>
                    <a:pt x="2826" y="2508"/>
                  </a:lnTo>
                  <a:lnTo>
                    <a:pt x="1884" y="4494"/>
                  </a:lnTo>
                  <a:lnTo>
                    <a:pt x="2197" y="5819"/>
                  </a:lnTo>
                  <a:lnTo>
                    <a:pt x="3346" y="6701"/>
                  </a:lnTo>
                  <a:lnTo>
                    <a:pt x="5053" y="7289"/>
                  </a:lnTo>
                  <a:lnTo>
                    <a:pt x="14551" y="14053"/>
                  </a:lnTo>
                  <a:lnTo>
                    <a:pt x="47295" y="25975"/>
                  </a:lnTo>
                  <a:lnTo>
                    <a:pt x="89424" y="45189"/>
                  </a:lnTo>
                  <a:lnTo>
                    <a:pt x="102487" y="53632"/>
                  </a:lnTo>
                  <a:lnTo>
                    <a:pt x="106697" y="59270"/>
                  </a:lnTo>
                  <a:lnTo>
                    <a:pt x="109068" y="67734"/>
                  </a:lnTo>
                  <a:lnTo>
                    <a:pt x="109401" y="70556"/>
                  </a:lnTo>
                  <a:lnTo>
                    <a:pt x="107741" y="72438"/>
                  </a:lnTo>
                  <a:lnTo>
                    <a:pt x="79263" y="81688"/>
                  </a:lnTo>
                  <a:lnTo>
                    <a:pt x="53066" y="82843"/>
                  </a:lnTo>
                  <a:lnTo>
                    <a:pt x="0" y="67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SMARTInkShape-1289"/>
            <p:cNvSpPr/>
            <p:nvPr/>
          </p:nvSpPr>
          <p:spPr>
            <a:xfrm>
              <a:off x="1405467" y="5494867"/>
              <a:ext cx="134815" cy="76201"/>
            </a:xfrm>
            <a:custGeom>
              <a:avLst/>
              <a:gdLst/>
              <a:ahLst/>
              <a:cxnLst/>
              <a:rect l="0" t="0" r="0" b="0"/>
              <a:pathLst>
                <a:path w="134815" h="76201">
                  <a:moveTo>
                    <a:pt x="0" y="0"/>
                  </a:moveTo>
                  <a:lnTo>
                    <a:pt x="37009" y="0"/>
                  </a:lnTo>
                  <a:lnTo>
                    <a:pt x="69912" y="2508"/>
                  </a:lnTo>
                  <a:lnTo>
                    <a:pt x="97535" y="11784"/>
                  </a:lnTo>
                  <a:lnTo>
                    <a:pt x="128040" y="31060"/>
                  </a:lnTo>
                  <a:lnTo>
                    <a:pt x="130516" y="33877"/>
                  </a:lnTo>
                  <a:lnTo>
                    <a:pt x="133266" y="42024"/>
                  </a:lnTo>
                  <a:lnTo>
                    <a:pt x="134814" y="52694"/>
                  </a:lnTo>
                  <a:lnTo>
                    <a:pt x="132668" y="58854"/>
                  </a:lnTo>
                  <a:lnTo>
                    <a:pt x="123625" y="70475"/>
                  </a:lnTo>
                  <a:lnTo>
                    <a:pt x="113270" y="73655"/>
                  </a:lnTo>
                  <a:lnTo>
                    <a:pt x="72288" y="75976"/>
                  </a:lnTo>
                  <a:lnTo>
                    <a:pt x="50800" y="76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SMARTInkShape-1290"/>
            <p:cNvSpPr/>
            <p:nvPr/>
          </p:nvSpPr>
          <p:spPr>
            <a:xfrm>
              <a:off x="1447864" y="5511903"/>
              <a:ext cx="33804" cy="169231"/>
            </a:xfrm>
            <a:custGeom>
              <a:avLst/>
              <a:gdLst/>
              <a:ahLst/>
              <a:cxnLst/>
              <a:rect l="0" t="0" r="0" b="0"/>
              <a:pathLst>
                <a:path w="33804" h="169231">
                  <a:moveTo>
                    <a:pt x="25336" y="8364"/>
                  </a:moveTo>
                  <a:lnTo>
                    <a:pt x="20841" y="3870"/>
                  </a:lnTo>
                  <a:lnTo>
                    <a:pt x="16126" y="1663"/>
                  </a:lnTo>
                  <a:lnTo>
                    <a:pt x="1565" y="0"/>
                  </a:lnTo>
                  <a:lnTo>
                    <a:pt x="1022" y="907"/>
                  </a:lnTo>
                  <a:lnTo>
                    <a:pt x="0" y="12862"/>
                  </a:lnTo>
                  <a:lnTo>
                    <a:pt x="2450" y="47643"/>
                  </a:lnTo>
                  <a:lnTo>
                    <a:pt x="7227" y="83960"/>
                  </a:lnTo>
                  <a:lnTo>
                    <a:pt x="16016" y="123535"/>
                  </a:lnTo>
                  <a:lnTo>
                    <a:pt x="17557" y="138862"/>
                  </a:lnTo>
                  <a:lnTo>
                    <a:pt x="33803" y="1692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SMARTInkShape-1291"/>
            <p:cNvSpPr/>
            <p:nvPr/>
          </p:nvSpPr>
          <p:spPr>
            <a:xfrm>
              <a:off x="1557867" y="5495216"/>
              <a:ext cx="109798" cy="83925"/>
            </a:xfrm>
            <a:custGeom>
              <a:avLst/>
              <a:gdLst/>
              <a:ahLst/>
              <a:cxnLst/>
              <a:rect l="0" t="0" r="0" b="0"/>
              <a:pathLst>
                <a:path w="109798" h="83925">
                  <a:moveTo>
                    <a:pt x="0" y="8117"/>
                  </a:moveTo>
                  <a:lnTo>
                    <a:pt x="4494" y="3622"/>
                  </a:lnTo>
                  <a:lnTo>
                    <a:pt x="9210" y="1416"/>
                  </a:lnTo>
                  <a:lnTo>
                    <a:pt x="24397" y="0"/>
                  </a:lnTo>
                  <a:lnTo>
                    <a:pt x="40050" y="4249"/>
                  </a:lnTo>
                  <a:lnTo>
                    <a:pt x="80936" y="31821"/>
                  </a:lnTo>
                  <a:lnTo>
                    <a:pt x="105465" y="50301"/>
                  </a:lnTo>
                  <a:lnTo>
                    <a:pt x="108021" y="56028"/>
                  </a:lnTo>
                  <a:lnTo>
                    <a:pt x="109797" y="70198"/>
                  </a:lnTo>
                  <a:lnTo>
                    <a:pt x="108005" y="72083"/>
                  </a:lnTo>
                  <a:lnTo>
                    <a:pt x="80227" y="81338"/>
                  </a:lnTo>
                  <a:lnTo>
                    <a:pt x="41748" y="83924"/>
                  </a:lnTo>
                  <a:lnTo>
                    <a:pt x="30157" y="81634"/>
                  </a:lnTo>
                  <a:lnTo>
                    <a:pt x="8466" y="758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SMARTInkShape-1292"/>
            <p:cNvSpPr/>
            <p:nvPr/>
          </p:nvSpPr>
          <p:spPr>
            <a:xfrm>
              <a:off x="1574800" y="5520267"/>
              <a:ext cx="42334" cy="169334"/>
            </a:xfrm>
            <a:custGeom>
              <a:avLst/>
              <a:gdLst/>
              <a:ahLst/>
              <a:cxnLst/>
              <a:rect l="0" t="0" r="0" b="0"/>
              <a:pathLst>
                <a:path w="42334" h="169334">
                  <a:moveTo>
                    <a:pt x="0" y="0"/>
                  </a:moveTo>
                  <a:lnTo>
                    <a:pt x="0" y="16279"/>
                  </a:lnTo>
                  <a:lnTo>
                    <a:pt x="2509" y="23855"/>
                  </a:lnTo>
                  <a:lnTo>
                    <a:pt x="4495" y="27192"/>
                  </a:lnTo>
                  <a:lnTo>
                    <a:pt x="12613" y="68634"/>
                  </a:lnTo>
                  <a:lnTo>
                    <a:pt x="18873" y="103484"/>
                  </a:lnTo>
                  <a:lnTo>
                    <a:pt x="26422" y="138363"/>
                  </a:lnTo>
                  <a:lnTo>
                    <a:pt x="42333" y="169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SMARTInkShape-1293"/>
            <p:cNvSpPr/>
            <p:nvPr/>
          </p:nvSpPr>
          <p:spPr>
            <a:xfrm>
              <a:off x="2015097" y="5444067"/>
              <a:ext cx="33837" cy="169334"/>
            </a:xfrm>
            <a:custGeom>
              <a:avLst/>
              <a:gdLst/>
              <a:ahLst/>
              <a:cxnLst/>
              <a:rect l="0" t="0" r="0" b="0"/>
              <a:pathLst>
                <a:path w="33837" h="169334">
                  <a:moveTo>
                    <a:pt x="8436" y="0"/>
                  </a:moveTo>
                  <a:lnTo>
                    <a:pt x="1146" y="0"/>
                  </a:lnTo>
                  <a:lnTo>
                    <a:pt x="754" y="940"/>
                  </a:lnTo>
                  <a:lnTo>
                    <a:pt x="0" y="24397"/>
                  </a:lnTo>
                  <a:lnTo>
                    <a:pt x="7262" y="63893"/>
                  </a:lnTo>
                  <a:lnTo>
                    <a:pt x="16050" y="101348"/>
                  </a:lnTo>
                  <a:lnTo>
                    <a:pt x="19243" y="126114"/>
                  </a:lnTo>
                  <a:lnTo>
                    <a:pt x="33836" y="169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SMARTInkShape-1294"/>
            <p:cNvSpPr/>
            <p:nvPr/>
          </p:nvSpPr>
          <p:spPr>
            <a:xfrm>
              <a:off x="2472267" y="5562600"/>
              <a:ext cx="127001" cy="16934"/>
            </a:xfrm>
            <a:custGeom>
              <a:avLst/>
              <a:gdLst/>
              <a:ahLst/>
              <a:cxnLst/>
              <a:rect l="0" t="0" r="0" b="0"/>
              <a:pathLst>
                <a:path w="127001" h="16934">
                  <a:moveTo>
                    <a:pt x="0" y="0"/>
                  </a:moveTo>
                  <a:lnTo>
                    <a:pt x="4494" y="4494"/>
                  </a:lnTo>
                  <a:lnTo>
                    <a:pt x="11718" y="6702"/>
                  </a:lnTo>
                  <a:lnTo>
                    <a:pt x="47636" y="8312"/>
                  </a:lnTo>
                  <a:lnTo>
                    <a:pt x="84041" y="8436"/>
                  </a:lnTo>
                  <a:lnTo>
                    <a:pt x="127000"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SMARTInkShape-1295"/>
            <p:cNvSpPr/>
            <p:nvPr/>
          </p:nvSpPr>
          <p:spPr>
            <a:xfrm>
              <a:off x="1955800" y="5418667"/>
              <a:ext cx="1" cy="16934"/>
            </a:xfrm>
            <a:custGeom>
              <a:avLst/>
              <a:gdLst/>
              <a:ahLst/>
              <a:cxnLst/>
              <a:rect l="0" t="0" r="0" b="0"/>
              <a:pathLst>
                <a:path w="1" h="16934">
                  <a:moveTo>
                    <a:pt x="0" y="0"/>
                  </a:moveTo>
                  <a:lnTo>
                    <a:pt x="0"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SMARTInkShape-1296"/>
            <p:cNvSpPr/>
            <p:nvPr/>
          </p:nvSpPr>
          <p:spPr>
            <a:xfrm>
              <a:off x="2482797" y="5403433"/>
              <a:ext cx="108004" cy="209968"/>
            </a:xfrm>
            <a:custGeom>
              <a:avLst/>
              <a:gdLst/>
              <a:ahLst/>
              <a:cxnLst/>
              <a:rect l="0" t="0" r="0" b="0"/>
              <a:pathLst>
                <a:path w="108004" h="209968">
                  <a:moveTo>
                    <a:pt x="108003" y="49100"/>
                  </a:moveTo>
                  <a:lnTo>
                    <a:pt x="108003" y="44606"/>
                  </a:lnTo>
                  <a:lnTo>
                    <a:pt x="92092" y="25245"/>
                  </a:lnTo>
                  <a:lnTo>
                    <a:pt x="80397" y="15692"/>
                  </a:lnTo>
                  <a:lnTo>
                    <a:pt x="54090" y="2124"/>
                  </a:lnTo>
                  <a:lnTo>
                    <a:pt x="42963" y="0"/>
                  </a:lnTo>
                  <a:lnTo>
                    <a:pt x="34254" y="1564"/>
                  </a:lnTo>
                  <a:lnTo>
                    <a:pt x="16504" y="10233"/>
                  </a:lnTo>
                  <a:lnTo>
                    <a:pt x="8383" y="18029"/>
                  </a:lnTo>
                  <a:lnTo>
                    <a:pt x="2580" y="26824"/>
                  </a:lnTo>
                  <a:lnTo>
                    <a:pt x="0" y="33868"/>
                  </a:lnTo>
                  <a:lnTo>
                    <a:pt x="3043" y="52113"/>
                  </a:lnTo>
                  <a:lnTo>
                    <a:pt x="17892" y="92875"/>
                  </a:lnTo>
                  <a:lnTo>
                    <a:pt x="36022" y="133957"/>
                  </a:lnTo>
                  <a:lnTo>
                    <a:pt x="45529" y="175185"/>
                  </a:lnTo>
                  <a:lnTo>
                    <a:pt x="57203" y="2099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SMARTInkShape-1297"/>
            <p:cNvSpPr/>
            <p:nvPr/>
          </p:nvSpPr>
          <p:spPr>
            <a:xfrm>
              <a:off x="821267" y="5486400"/>
              <a:ext cx="118534" cy="160868"/>
            </a:xfrm>
            <a:custGeom>
              <a:avLst/>
              <a:gdLst/>
              <a:ahLst/>
              <a:cxnLst/>
              <a:rect l="0" t="0" r="0" b="0"/>
              <a:pathLst>
                <a:path w="118534" h="160868">
                  <a:moveTo>
                    <a:pt x="0" y="0"/>
                  </a:moveTo>
                  <a:lnTo>
                    <a:pt x="940" y="32240"/>
                  </a:lnTo>
                  <a:lnTo>
                    <a:pt x="7943" y="74173"/>
                  </a:lnTo>
                  <a:lnTo>
                    <a:pt x="9338" y="111508"/>
                  </a:lnTo>
                  <a:lnTo>
                    <a:pt x="16777" y="145454"/>
                  </a:lnTo>
                  <a:lnTo>
                    <a:pt x="16864" y="148372"/>
                  </a:lnTo>
                  <a:lnTo>
                    <a:pt x="17872" y="121021"/>
                  </a:lnTo>
                  <a:lnTo>
                    <a:pt x="31374" y="90975"/>
                  </a:lnTo>
                  <a:lnTo>
                    <a:pt x="54803" y="63774"/>
                  </a:lnTo>
                  <a:lnTo>
                    <a:pt x="70963" y="54339"/>
                  </a:lnTo>
                  <a:lnTo>
                    <a:pt x="77949" y="52373"/>
                  </a:lnTo>
                  <a:lnTo>
                    <a:pt x="81129" y="52789"/>
                  </a:lnTo>
                  <a:lnTo>
                    <a:pt x="87170" y="55761"/>
                  </a:lnTo>
                  <a:lnTo>
                    <a:pt x="95861" y="62722"/>
                  </a:lnTo>
                  <a:lnTo>
                    <a:pt x="104394" y="75238"/>
                  </a:lnTo>
                  <a:lnTo>
                    <a:pt x="108386" y="90862"/>
                  </a:lnTo>
                  <a:lnTo>
                    <a:pt x="109919" y="131516"/>
                  </a:lnTo>
                  <a:lnTo>
                    <a:pt x="118533" y="160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SMARTInkShape-1298"/>
            <p:cNvSpPr/>
            <p:nvPr/>
          </p:nvSpPr>
          <p:spPr>
            <a:xfrm>
              <a:off x="604722" y="5503333"/>
              <a:ext cx="165746" cy="8468"/>
            </a:xfrm>
            <a:custGeom>
              <a:avLst/>
              <a:gdLst/>
              <a:ahLst/>
              <a:cxnLst/>
              <a:rect l="0" t="0" r="0" b="0"/>
              <a:pathLst>
                <a:path w="165746" h="8468">
                  <a:moveTo>
                    <a:pt x="4878" y="8467"/>
                  </a:moveTo>
                  <a:lnTo>
                    <a:pt x="0" y="8467"/>
                  </a:lnTo>
                  <a:lnTo>
                    <a:pt x="41662" y="5959"/>
                  </a:lnTo>
                  <a:lnTo>
                    <a:pt x="81462" y="785"/>
                  </a:lnTo>
                  <a:lnTo>
                    <a:pt x="118967" y="104"/>
                  </a:lnTo>
                  <a:lnTo>
                    <a:pt x="16574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SMARTInkShape-1299"/>
            <p:cNvSpPr/>
            <p:nvPr/>
          </p:nvSpPr>
          <p:spPr>
            <a:xfrm>
              <a:off x="983866" y="5496303"/>
              <a:ext cx="133735" cy="124908"/>
            </a:xfrm>
            <a:custGeom>
              <a:avLst/>
              <a:gdLst/>
              <a:ahLst/>
              <a:cxnLst/>
              <a:rect l="0" t="0" r="0" b="0"/>
              <a:pathLst>
                <a:path w="133735" h="124908">
                  <a:moveTo>
                    <a:pt x="6734" y="49364"/>
                  </a:moveTo>
                  <a:lnTo>
                    <a:pt x="6734" y="61148"/>
                  </a:lnTo>
                  <a:lnTo>
                    <a:pt x="7675" y="62863"/>
                  </a:lnTo>
                  <a:lnTo>
                    <a:pt x="9243" y="64008"/>
                  </a:lnTo>
                  <a:lnTo>
                    <a:pt x="11229" y="64771"/>
                  </a:lnTo>
                  <a:lnTo>
                    <a:pt x="12553" y="66221"/>
                  </a:lnTo>
                  <a:lnTo>
                    <a:pt x="14024" y="70339"/>
                  </a:lnTo>
                  <a:lnTo>
                    <a:pt x="15357" y="71814"/>
                  </a:lnTo>
                  <a:lnTo>
                    <a:pt x="19347" y="73453"/>
                  </a:lnTo>
                  <a:lnTo>
                    <a:pt x="35072" y="74648"/>
                  </a:lnTo>
                  <a:lnTo>
                    <a:pt x="40652" y="72204"/>
                  </a:lnTo>
                  <a:lnTo>
                    <a:pt x="60359" y="54858"/>
                  </a:lnTo>
                  <a:lnTo>
                    <a:pt x="63493" y="46789"/>
                  </a:lnTo>
                  <a:lnTo>
                    <a:pt x="65827" y="37871"/>
                  </a:lnTo>
                  <a:lnTo>
                    <a:pt x="71489" y="26621"/>
                  </a:lnTo>
                  <a:lnTo>
                    <a:pt x="73144" y="16990"/>
                  </a:lnTo>
                  <a:lnTo>
                    <a:pt x="72644" y="13671"/>
                  </a:lnTo>
                  <a:lnTo>
                    <a:pt x="71370" y="11457"/>
                  </a:lnTo>
                  <a:lnTo>
                    <a:pt x="59948" y="1795"/>
                  </a:lnTo>
                  <a:lnTo>
                    <a:pt x="54531" y="0"/>
                  </a:lnTo>
                  <a:lnTo>
                    <a:pt x="37202" y="3484"/>
                  </a:lnTo>
                  <a:lnTo>
                    <a:pt x="23183" y="10474"/>
                  </a:lnTo>
                  <a:lnTo>
                    <a:pt x="13071" y="18503"/>
                  </a:lnTo>
                  <a:lnTo>
                    <a:pt x="4117" y="35829"/>
                  </a:lnTo>
                  <a:lnTo>
                    <a:pt x="0" y="49848"/>
                  </a:lnTo>
                  <a:lnTo>
                    <a:pt x="3275" y="68949"/>
                  </a:lnTo>
                  <a:lnTo>
                    <a:pt x="18215" y="105545"/>
                  </a:lnTo>
                  <a:lnTo>
                    <a:pt x="23753" y="111964"/>
                  </a:lnTo>
                  <a:lnTo>
                    <a:pt x="43962" y="120577"/>
                  </a:lnTo>
                  <a:lnTo>
                    <a:pt x="76675" y="124907"/>
                  </a:lnTo>
                  <a:lnTo>
                    <a:pt x="133734" y="1170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SMARTInkShape-1300"/>
            <p:cNvSpPr/>
            <p:nvPr/>
          </p:nvSpPr>
          <p:spPr>
            <a:xfrm>
              <a:off x="1295504" y="5511800"/>
              <a:ext cx="82785" cy="83334"/>
            </a:xfrm>
            <a:custGeom>
              <a:avLst/>
              <a:gdLst/>
              <a:ahLst/>
              <a:cxnLst/>
              <a:rect l="0" t="0" r="0" b="0"/>
              <a:pathLst>
                <a:path w="82785" h="83334">
                  <a:moveTo>
                    <a:pt x="16829" y="0"/>
                  </a:moveTo>
                  <a:lnTo>
                    <a:pt x="8711" y="0"/>
                  </a:lnTo>
                  <a:lnTo>
                    <a:pt x="7491" y="13519"/>
                  </a:lnTo>
                  <a:lnTo>
                    <a:pt x="687" y="39532"/>
                  </a:lnTo>
                  <a:lnTo>
                    <a:pt x="0" y="60791"/>
                  </a:lnTo>
                  <a:lnTo>
                    <a:pt x="2451" y="67157"/>
                  </a:lnTo>
                  <a:lnTo>
                    <a:pt x="4421" y="70171"/>
                  </a:lnTo>
                  <a:lnTo>
                    <a:pt x="6676" y="72180"/>
                  </a:lnTo>
                  <a:lnTo>
                    <a:pt x="28392" y="81665"/>
                  </a:lnTo>
                  <a:lnTo>
                    <a:pt x="35452" y="83333"/>
                  </a:lnTo>
                  <a:lnTo>
                    <a:pt x="38652" y="82837"/>
                  </a:lnTo>
                  <a:lnTo>
                    <a:pt x="62093" y="70146"/>
                  </a:lnTo>
                  <a:lnTo>
                    <a:pt x="69245" y="64730"/>
                  </a:lnTo>
                  <a:lnTo>
                    <a:pt x="78561" y="51896"/>
                  </a:lnTo>
                  <a:lnTo>
                    <a:pt x="82784" y="40672"/>
                  </a:lnTo>
                  <a:lnTo>
                    <a:pt x="81264" y="31874"/>
                  </a:lnTo>
                  <a:lnTo>
                    <a:pt x="79541" y="26894"/>
                  </a:lnTo>
                  <a:lnTo>
                    <a:pt x="77452" y="23574"/>
                  </a:lnTo>
                  <a:lnTo>
                    <a:pt x="75119" y="21360"/>
                  </a:lnTo>
                  <a:lnTo>
                    <a:pt x="56038" y="11697"/>
                  </a:lnTo>
                  <a:lnTo>
                    <a:pt x="42229"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SMARTInkShape-1301"/>
            <p:cNvSpPr/>
            <p:nvPr/>
          </p:nvSpPr>
          <p:spPr>
            <a:xfrm>
              <a:off x="1701803" y="5494867"/>
              <a:ext cx="80493" cy="84274"/>
            </a:xfrm>
            <a:custGeom>
              <a:avLst/>
              <a:gdLst/>
              <a:ahLst/>
              <a:cxnLst/>
              <a:rect l="0" t="0" r="0" b="0"/>
              <a:pathLst>
                <a:path w="80493" h="84274">
                  <a:moveTo>
                    <a:pt x="8464" y="16933"/>
                  </a:moveTo>
                  <a:lnTo>
                    <a:pt x="3969" y="21427"/>
                  </a:lnTo>
                  <a:lnTo>
                    <a:pt x="1762" y="26143"/>
                  </a:lnTo>
                  <a:lnTo>
                    <a:pt x="1" y="67735"/>
                  </a:lnTo>
                  <a:lnTo>
                    <a:pt x="0" y="70556"/>
                  </a:lnTo>
                  <a:lnTo>
                    <a:pt x="940" y="72438"/>
                  </a:lnTo>
                  <a:lnTo>
                    <a:pt x="2507" y="73692"/>
                  </a:lnTo>
                  <a:lnTo>
                    <a:pt x="6757" y="76026"/>
                  </a:lnTo>
                  <a:lnTo>
                    <a:pt x="14439" y="81688"/>
                  </a:lnTo>
                  <a:lnTo>
                    <a:pt x="22673" y="83784"/>
                  </a:lnTo>
                  <a:lnTo>
                    <a:pt x="28263" y="84273"/>
                  </a:lnTo>
                  <a:lnTo>
                    <a:pt x="66233" y="72043"/>
                  </a:lnTo>
                  <a:lnTo>
                    <a:pt x="69554" y="69666"/>
                  </a:lnTo>
                  <a:lnTo>
                    <a:pt x="79817" y="56327"/>
                  </a:lnTo>
                  <a:lnTo>
                    <a:pt x="80492" y="52603"/>
                  </a:lnTo>
                  <a:lnTo>
                    <a:pt x="76949" y="32210"/>
                  </a:lnTo>
                  <a:lnTo>
                    <a:pt x="74022" y="25918"/>
                  </a:lnTo>
                  <a:lnTo>
                    <a:pt x="64479" y="14213"/>
                  </a:lnTo>
                  <a:lnTo>
                    <a:pt x="51820" y="5675"/>
                  </a:lnTo>
                  <a:lnTo>
                    <a:pt x="40647" y="1682"/>
                  </a:lnTo>
                  <a:lnTo>
                    <a:pt x="2539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SMARTInkShape-1302"/>
            <p:cNvSpPr/>
            <p:nvPr/>
          </p:nvSpPr>
          <p:spPr>
            <a:xfrm>
              <a:off x="2743200" y="5545667"/>
              <a:ext cx="127001" cy="8467"/>
            </a:xfrm>
            <a:custGeom>
              <a:avLst/>
              <a:gdLst/>
              <a:ahLst/>
              <a:cxnLst/>
              <a:rect l="0" t="0" r="0" b="0"/>
              <a:pathLst>
                <a:path w="127001" h="8467">
                  <a:moveTo>
                    <a:pt x="0" y="8466"/>
                  </a:moveTo>
                  <a:lnTo>
                    <a:pt x="37281" y="8466"/>
                  </a:lnTo>
                  <a:lnTo>
                    <a:pt x="76235" y="8466"/>
                  </a:lnTo>
                  <a:lnTo>
                    <a:pt x="87505" y="7526"/>
                  </a:lnTo>
                  <a:lnTo>
                    <a:pt x="1270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SMARTInkShape-1303"/>
            <p:cNvSpPr/>
            <p:nvPr/>
          </p:nvSpPr>
          <p:spPr>
            <a:xfrm>
              <a:off x="2802467" y="5461000"/>
              <a:ext cx="42334" cy="169334"/>
            </a:xfrm>
            <a:custGeom>
              <a:avLst/>
              <a:gdLst/>
              <a:ahLst/>
              <a:cxnLst/>
              <a:rect l="0" t="0" r="0" b="0"/>
              <a:pathLst>
                <a:path w="42334" h="169334">
                  <a:moveTo>
                    <a:pt x="0" y="0"/>
                  </a:moveTo>
                  <a:lnTo>
                    <a:pt x="940" y="21201"/>
                  </a:lnTo>
                  <a:lnTo>
                    <a:pt x="8622" y="55630"/>
                  </a:lnTo>
                  <a:lnTo>
                    <a:pt x="15653" y="96441"/>
                  </a:lnTo>
                  <a:lnTo>
                    <a:pt x="42333" y="169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SMARTInkShape-1304"/>
            <p:cNvSpPr/>
            <p:nvPr/>
          </p:nvSpPr>
          <p:spPr>
            <a:xfrm>
              <a:off x="2904552" y="5918200"/>
              <a:ext cx="58154" cy="33755"/>
            </a:xfrm>
            <a:custGeom>
              <a:avLst/>
              <a:gdLst/>
              <a:ahLst/>
              <a:cxnLst/>
              <a:rect l="0" t="0" r="0" b="0"/>
              <a:pathLst>
                <a:path w="58154" h="33755">
                  <a:moveTo>
                    <a:pt x="16448" y="0"/>
                  </a:moveTo>
                  <a:lnTo>
                    <a:pt x="16448" y="4494"/>
                  </a:lnTo>
                  <a:lnTo>
                    <a:pt x="13939" y="9210"/>
                  </a:lnTo>
                  <a:lnTo>
                    <a:pt x="9158" y="15408"/>
                  </a:lnTo>
                  <a:lnTo>
                    <a:pt x="8085" y="24090"/>
                  </a:lnTo>
                  <a:lnTo>
                    <a:pt x="10536" y="22310"/>
                  </a:lnTo>
                  <a:lnTo>
                    <a:pt x="12507" y="20518"/>
                  </a:lnTo>
                  <a:lnTo>
                    <a:pt x="17205" y="18526"/>
                  </a:lnTo>
                  <a:lnTo>
                    <a:pt x="32070" y="16961"/>
                  </a:lnTo>
                  <a:lnTo>
                    <a:pt x="30290" y="19454"/>
                  </a:lnTo>
                  <a:lnTo>
                    <a:pt x="20735" y="29547"/>
                  </a:lnTo>
                  <a:lnTo>
                    <a:pt x="15844" y="31946"/>
                  </a:lnTo>
                  <a:lnTo>
                    <a:pt x="1152" y="33754"/>
                  </a:lnTo>
                  <a:lnTo>
                    <a:pt x="606" y="32851"/>
                  </a:lnTo>
                  <a:lnTo>
                    <a:pt x="0" y="29339"/>
                  </a:lnTo>
                  <a:lnTo>
                    <a:pt x="2239" y="24642"/>
                  </a:lnTo>
                  <a:lnTo>
                    <a:pt x="4153" y="22072"/>
                  </a:lnTo>
                  <a:lnTo>
                    <a:pt x="8789" y="19216"/>
                  </a:lnTo>
                  <a:lnTo>
                    <a:pt x="48047" y="9049"/>
                  </a:lnTo>
                  <a:lnTo>
                    <a:pt x="58153" y="8501"/>
                  </a:lnTo>
                  <a:lnTo>
                    <a:pt x="54100" y="12972"/>
                  </a:lnTo>
                  <a:lnTo>
                    <a:pt x="46980" y="15173"/>
                  </a:lnTo>
                  <a:lnTo>
                    <a:pt x="38484" y="17092"/>
                  </a:lnTo>
                  <a:lnTo>
                    <a:pt x="31573" y="21080"/>
                  </a:lnTo>
                  <a:lnTo>
                    <a:pt x="29353" y="21579"/>
                  </a:lnTo>
                  <a:lnTo>
                    <a:pt x="33381"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SMARTInkShape-1305"/>
            <p:cNvSpPr/>
            <p:nvPr/>
          </p:nvSpPr>
          <p:spPr>
            <a:xfrm>
              <a:off x="2692420" y="5757333"/>
              <a:ext cx="132510" cy="190077"/>
            </a:xfrm>
            <a:custGeom>
              <a:avLst/>
              <a:gdLst/>
              <a:ahLst/>
              <a:cxnLst/>
              <a:rect l="0" t="0" r="0" b="0"/>
              <a:pathLst>
                <a:path w="132510" h="190077">
                  <a:moveTo>
                    <a:pt x="126980" y="0"/>
                  </a:moveTo>
                  <a:lnTo>
                    <a:pt x="122485" y="4494"/>
                  </a:lnTo>
                  <a:lnTo>
                    <a:pt x="117770" y="6701"/>
                  </a:lnTo>
                  <a:lnTo>
                    <a:pt x="115196" y="7290"/>
                  </a:lnTo>
                  <a:lnTo>
                    <a:pt x="103364" y="14053"/>
                  </a:lnTo>
                  <a:lnTo>
                    <a:pt x="89147" y="17962"/>
                  </a:lnTo>
                  <a:lnTo>
                    <a:pt x="73019" y="28318"/>
                  </a:lnTo>
                  <a:lnTo>
                    <a:pt x="31318" y="40244"/>
                  </a:lnTo>
                  <a:lnTo>
                    <a:pt x="725" y="42296"/>
                  </a:lnTo>
                  <a:lnTo>
                    <a:pt x="0" y="50450"/>
                  </a:lnTo>
                  <a:lnTo>
                    <a:pt x="4480" y="50696"/>
                  </a:lnTo>
                  <a:lnTo>
                    <a:pt x="5802" y="51672"/>
                  </a:lnTo>
                  <a:lnTo>
                    <a:pt x="7271" y="55264"/>
                  </a:lnTo>
                  <a:lnTo>
                    <a:pt x="8426" y="95926"/>
                  </a:lnTo>
                  <a:lnTo>
                    <a:pt x="8447" y="118377"/>
                  </a:lnTo>
                  <a:lnTo>
                    <a:pt x="12941" y="118487"/>
                  </a:lnTo>
                  <a:lnTo>
                    <a:pt x="14265" y="117562"/>
                  </a:lnTo>
                  <a:lnTo>
                    <a:pt x="15148" y="116005"/>
                  </a:lnTo>
                  <a:lnTo>
                    <a:pt x="15736" y="114025"/>
                  </a:lnTo>
                  <a:lnTo>
                    <a:pt x="21407" y="109318"/>
                  </a:lnTo>
                  <a:lnTo>
                    <a:pt x="29259" y="105030"/>
                  </a:lnTo>
                  <a:lnTo>
                    <a:pt x="54562" y="97024"/>
                  </a:lnTo>
                  <a:lnTo>
                    <a:pt x="70820" y="100767"/>
                  </a:lnTo>
                  <a:lnTo>
                    <a:pt x="103486" y="115886"/>
                  </a:lnTo>
                  <a:lnTo>
                    <a:pt x="111208" y="121434"/>
                  </a:lnTo>
                  <a:lnTo>
                    <a:pt x="128708" y="144298"/>
                  </a:lnTo>
                  <a:lnTo>
                    <a:pt x="132452" y="152876"/>
                  </a:lnTo>
                  <a:lnTo>
                    <a:pt x="132509" y="156481"/>
                  </a:lnTo>
                  <a:lnTo>
                    <a:pt x="123399" y="176444"/>
                  </a:lnTo>
                  <a:lnTo>
                    <a:pt x="119889" y="179719"/>
                  </a:lnTo>
                  <a:lnTo>
                    <a:pt x="90879" y="189899"/>
                  </a:lnTo>
                  <a:lnTo>
                    <a:pt x="75187" y="190076"/>
                  </a:lnTo>
                  <a:lnTo>
                    <a:pt x="35597" y="180009"/>
                  </a:lnTo>
                  <a:lnTo>
                    <a:pt x="16913" y="1693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SMARTInkShape-1306"/>
            <p:cNvSpPr/>
            <p:nvPr/>
          </p:nvSpPr>
          <p:spPr>
            <a:xfrm>
              <a:off x="2489200" y="5766229"/>
              <a:ext cx="177801" cy="176380"/>
            </a:xfrm>
            <a:custGeom>
              <a:avLst/>
              <a:gdLst/>
              <a:ahLst/>
              <a:cxnLst/>
              <a:rect l="0" t="0" r="0" b="0"/>
              <a:pathLst>
                <a:path w="177801" h="176380">
                  <a:moveTo>
                    <a:pt x="0" y="58838"/>
                  </a:moveTo>
                  <a:lnTo>
                    <a:pt x="0" y="47053"/>
                  </a:lnTo>
                  <a:lnTo>
                    <a:pt x="941" y="45337"/>
                  </a:lnTo>
                  <a:lnTo>
                    <a:pt x="2509" y="44193"/>
                  </a:lnTo>
                  <a:lnTo>
                    <a:pt x="4495" y="43430"/>
                  </a:lnTo>
                  <a:lnTo>
                    <a:pt x="28892" y="18469"/>
                  </a:lnTo>
                  <a:lnTo>
                    <a:pt x="41377" y="12674"/>
                  </a:lnTo>
                  <a:lnTo>
                    <a:pt x="80308" y="1743"/>
                  </a:lnTo>
                  <a:lnTo>
                    <a:pt x="99589" y="0"/>
                  </a:lnTo>
                  <a:lnTo>
                    <a:pt x="115952" y="4192"/>
                  </a:lnTo>
                  <a:lnTo>
                    <a:pt x="124598" y="11346"/>
                  </a:lnTo>
                  <a:lnTo>
                    <a:pt x="130636" y="20796"/>
                  </a:lnTo>
                  <a:lnTo>
                    <a:pt x="133320" y="31268"/>
                  </a:lnTo>
                  <a:lnTo>
                    <a:pt x="130336" y="52236"/>
                  </a:lnTo>
                  <a:lnTo>
                    <a:pt x="104827" y="90441"/>
                  </a:lnTo>
                  <a:lnTo>
                    <a:pt x="70249" y="132083"/>
                  </a:lnTo>
                  <a:lnTo>
                    <a:pt x="36027" y="174022"/>
                  </a:lnTo>
                  <a:lnTo>
                    <a:pt x="34507" y="176379"/>
                  </a:lnTo>
                  <a:lnTo>
                    <a:pt x="66632" y="149097"/>
                  </a:lnTo>
                  <a:lnTo>
                    <a:pt x="77860" y="145161"/>
                  </a:lnTo>
                  <a:lnTo>
                    <a:pt x="116177" y="143548"/>
                  </a:lnTo>
                  <a:lnTo>
                    <a:pt x="177800" y="1519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SMARTInkShape-1307"/>
            <p:cNvSpPr/>
            <p:nvPr/>
          </p:nvSpPr>
          <p:spPr>
            <a:xfrm>
              <a:off x="2404533" y="5926670"/>
              <a:ext cx="50658" cy="24087"/>
            </a:xfrm>
            <a:custGeom>
              <a:avLst/>
              <a:gdLst/>
              <a:ahLst/>
              <a:cxnLst/>
              <a:rect l="0" t="0" r="0" b="0"/>
              <a:pathLst>
                <a:path w="50658" h="24087">
                  <a:moveTo>
                    <a:pt x="33867" y="8463"/>
                  </a:moveTo>
                  <a:lnTo>
                    <a:pt x="29372" y="8463"/>
                  </a:lnTo>
                  <a:lnTo>
                    <a:pt x="28048" y="9404"/>
                  </a:lnTo>
                  <a:lnTo>
                    <a:pt x="27166" y="10972"/>
                  </a:lnTo>
                  <a:lnTo>
                    <a:pt x="25504" y="16581"/>
                  </a:lnTo>
                  <a:lnTo>
                    <a:pt x="25401" y="446"/>
                  </a:lnTo>
                  <a:lnTo>
                    <a:pt x="49171" y="0"/>
                  </a:lnTo>
                  <a:lnTo>
                    <a:pt x="49714" y="940"/>
                  </a:lnTo>
                  <a:lnTo>
                    <a:pt x="50657" y="11781"/>
                  </a:lnTo>
                  <a:lnTo>
                    <a:pt x="49764" y="13498"/>
                  </a:lnTo>
                  <a:lnTo>
                    <a:pt x="48228" y="14642"/>
                  </a:lnTo>
                  <a:lnTo>
                    <a:pt x="44013" y="16854"/>
                  </a:lnTo>
                  <a:lnTo>
                    <a:pt x="36350" y="22447"/>
                  </a:lnTo>
                  <a:lnTo>
                    <a:pt x="30894" y="24086"/>
                  </a:lnTo>
                  <a:lnTo>
                    <a:pt x="0" y="16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SMARTInkShape-1308"/>
            <p:cNvSpPr/>
            <p:nvPr/>
          </p:nvSpPr>
          <p:spPr>
            <a:xfrm>
              <a:off x="2235206" y="5774267"/>
              <a:ext cx="117501" cy="203201"/>
            </a:xfrm>
            <a:custGeom>
              <a:avLst/>
              <a:gdLst/>
              <a:ahLst/>
              <a:cxnLst/>
              <a:rect l="0" t="0" r="0" b="0"/>
              <a:pathLst>
                <a:path w="117501" h="203201">
                  <a:moveTo>
                    <a:pt x="8461" y="0"/>
                  </a:moveTo>
                  <a:lnTo>
                    <a:pt x="3966" y="0"/>
                  </a:lnTo>
                  <a:lnTo>
                    <a:pt x="2642" y="1881"/>
                  </a:lnTo>
                  <a:lnTo>
                    <a:pt x="517" y="18420"/>
                  </a:lnTo>
                  <a:lnTo>
                    <a:pt x="40" y="53439"/>
                  </a:lnTo>
                  <a:lnTo>
                    <a:pt x="0" y="88603"/>
                  </a:lnTo>
                  <a:lnTo>
                    <a:pt x="2504" y="123317"/>
                  </a:lnTo>
                  <a:lnTo>
                    <a:pt x="8617" y="165434"/>
                  </a:lnTo>
                  <a:lnTo>
                    <a:pt x="14988" y="180616"/>
                  </a:lnTo>
                  <a:lnTo>
                    <a:pt x="20142" y="187832"/>
                  </a:lnTo>
                  <a:lnTo>
                    <a:pt x="25568" y="191666"/>
                  </a:lnTo>
                  <a:lnTo>
                    <a:pt x="28332" y="192689"/>
                  </a:lnTo>
                  <a:lnTo>
                    <a:pt x="45707" y="189633"/>
                  </a:lnTo>
                  <a:lnTo>
                    <a:pt x="75921" y="173412"/>
                  </a:lnTo>
                  <a:lnTo>
                    <a:pt x="110730" y="141915"/>
                  </a:lnTo>
                  <a:lnTo>
                    <a:pt x="115062" y="134256"/>
                  </a:lnTo>
                  <a:lnTo>
                    <a:pt x="117500" y="120160"/>
                  </a:lnTo>
                  <a:lnTo>
                    <a:pt x="115562" y="112044"/>
                  </a:lnTo>
                  <a:lnTo>
                    <a:pt x="113728" y="108563"/>
                  </a:lnTo>
                  <a:lnTo>
                    <a:pt x="104165" y="102185"/>
                  </a:lnTo>
                  <a:lnTo>
                    <a:pt x="79524" y="90427"/>
                  </a:lnTo>
                  <a:lnTo>
                    <a:pt x="74651" y="89448"/>
                  </a:lnTo>
                  <a:lnTo>
                    <a:pt x="70462" y="89736"/>
                  </a:lnTo>
                  <a:lnTo>
                    <a:pt x="29058" y="104718"/>
                  </a:lnTo>
                  <a:lnTo>
                    <a:pt x="19810" y="115215"/>
                  </a:lnTo>
                  <a:lnTo>
                    <a:pt x="13505" y="128348"/>
                  </a:lnTo>
                  <a:lnTo>
                    <a:pt x="10703" y="140456"/>
                  </a:lnTo>
                  <a:lnTo>
                    <a:pt x="13620" y="162345"/>
                  </a:lnTo>
                  <a:lnTo>
                    <a:pt x="24936" y="182209"/>
                  </a:lnTo>
                  <a:lnTo>
                    <a:pt x="59261"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SMARTInkShape-1309"/>
            <p:cNvSpPr/>
            <p:nvPr/>
          </p:nvSpPr>
          <p:spPr>
            <a:xfrm>
              <a:off x="2057400" y="5698067"/>
              <a:ext cx="33868" cy="203201"/>
            </a:xfrm>
            <a:custGeom>
              <a:avLst/>
              <a:gdLst/>
              <a:ahLst/>
              <a:cxnLst/>
              <a:rect l="0" t="0" r="0" b="0"/>
              <a:pathLst>
                <a:path w="33868" h="203201">
                  <a:moveTo>
                    <a:pt x="0" y="0"/>
                  </a:moveTo>
                  <a:lnTo>
                    <a:pt x="0" y="11784"/>
                  </a:lnTo>
                  <a:lnTo>
                    <a:pt x="2509" y="17153"/>
                  </a:lnTo>
                  <a:lnTo>
                    <a:pt x="4495" y="19902"/>
                  </a:lnTo>
                  <a:lnTo>
                    <a:pt x="14053" y="55842"/>
                  </a:lnTo>
                  <a:lnTo>
                    <a:pt x="18873" y="92178"/>
                  </a:lnTo>
                  <a:lnTo>
                    <a:pt x="24827" y="130446"/>
                  </a:lnTo>
                  <a:lnTo>
                    <a:pt x="26265" y="168846"/>
                  </a:lnTo>
                  <a:lnTo>
                    <a:pt x="33867"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SMARTInkShape-1310"/>
            <p:cNvSpPr/>
            <p:nvPr/>
          </p:nvSpPr>
          <p:spPr>
            <a:xfrm>
              <a:off x="1991707" y="5731943"/>
              <a:ext cx="139573" cy="126991"/>
            </a:xfrm>
            <a:custGeom>
              <a:avLst/>
              <a:gdLst/>
              <a:ahLst/>
              <a:cxnLst/>
              <a:rect l="0" t="0" r="0" b="0"/>
              <a:pathLst>
                <a:path w="139573" h="126991">
                  <a:moveTo>
                    <a:pt x="124960" y="8457"/>
                  </a:moveTo>
                  <a:lnTo>
                    <a:pt x="117670" y="8457"/>
                  </a:lnTo>
                  <a:lnTo>
                    <a:pt x="121336" y="3963"/>
                  </a:lnTo>
                  <a:lnTo>
                    <a:pt x="121603" y="2639"/>
                  </a:lnTo>
                  <a:lnTo>
                    <a:pt x="120841" y="1755"/>
                  </a:lnTo>
                  <a:lnTo>
                    <a:pt x="117352" y="340"/>
                  </a:lnTo>
                  <a:lnTo>
                    <a:pt x="84000" y="0"/>
                  </a:lnTo>
                  <a:lnTo>
                    <a:pt x="76025" y="2503"/>
                  </a:lnTo>
                  <a:lnTo>
                    <a:pt x="54250" y="11775"/>
                  </a:lnTo>
                  <a:lnTo>
                    <a:pt x="32921" y="18755"/>
                  </a:lnTo>
                  <a:lnTo>
                    <a:pt x="4845" y="44076"/>
                  </a:lnTo>
                  <a:lnTo>
                    <a:pt x="1020" y="50315"/>
                  </a:lnTo>
                  <a:lnTo>
                    <a:pt x="0" y="53295"/>
                  </a:lnTo>
                  <a:lnTo>
                    <a:pt x="260" y="55283"/>
                  </a:lnTo>
                  <a:lnTo>
                    <a:pt x="1375" y="56608"/>
                  </a:lnTo>
                  <a:lnTo>
                    <a:pt x="3059" y="57491"/>
                  </a:lnTo>
                  <a:lnTo>
                    <a:pt x="36121" y="61533"/>
                  </a:lnTo>
                  <a:lnTo>
                    <a:pt x="73336" y="66501"/>
                  </a:lnTo>
                  <a:lnTo>
                    <a:pt x="113876" y="76773"/>
                  </a:lnTo>
                  <a:lnTo>
                    <a:pt x="130142" y="84829"/>
                  </a:lnTo>
                  <a:lnTo>
                    <a:pt x="136670" y="90379"/>
                  </a:lnTo>
                  <a:lnTo>
                    <a:pt x="139572" y="95980"/>
                  </a:lnTo>
                  <a:lnTo>
                    <a:pt x="139405" y="98791"/>
                  </a:lnTo>
                  <a:lnTo>
                    <a:pt x="136711" y="104422"/>
                  </a:lnTo>
                  <a:lnTo>
                    <a:pt x="129905" y="112882"/>
                  </a:lnTo>
                  <a:lnTo>
                    <a:pt x="112941" y="121347"/>
                  </a:lnTo>
                  <a:lnTo>
                    <a:pt x="77047" y="125876"/>
                  </a:lnTo>
                  <a:lnTo>
                    <a:pt x="14893" y="1269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SMARTInkShape-1311"/>
            <p:cNvSpPr/>
            <p:nvPr/>
          </p:nvSpPr>
          <p:spPr>
            <a:xfrm>
              <a:off x="1693333" y="5842103"/>
              <a:ext cx="126642" cy="243736"/>
            </a:xfrm>
            <a:custGeom>
              <a:avLst/>
              <a:gdLst/>
              <a:ahLst/>
              <a:cxnLst/>
              <a:rect l="0" t="0" r="0" b="0"/>
              <a:pathLst>
                <a:path w="126642" h="243736">
                  <a:moveTo>
                    <a:pt x="93134" y="8364"/>
                  </a:moveTo>
                  <a:lnTo>
                    <a:pt x="93134" y="3869"/>
                  </a:lnTo>
                  <a:lnTo>
                    <a:pt x="92193" y="2545"/>
                  </a:lnTo>
                  <a:lnTo>
                    <a:pt x="90625" y="1663"/>
                  </a:lnTo>
                  <a:lnTo>
                    <a:pt x="77726" y="0"/>
                  </a:lnTo>
                  <a:lnTo>
                    <a:pt x="57260" y="7196"/>
                  </a:lnTo>
                  <a:lnTo>
                    <a:pt x="51163" y="12862"/>
                  </a:lnTo>
                  <a:lnTo>
                    <a:pt x="39583" y="31829"/>
                  </a:lnTo>
                  <a:lnTo>
                    <a:pt x="34996" y="52754"/>
                  </a:lnTo>
                  <a:lnTo>
                    <a:pt x="34369" y="60391"/>
                  </a:lnTo>
                  <a:lnTo>
                    <a:pt x="36599" y="66921"/>
                  </a:lnTo>
                  <a:lnTo>
                    <a:pt x="45696" y="78780"/>
                  </a:lnTo>
                  <a:lnTo>
                    <a:pt x="58277" y="87344"/>
                  </a:lnTo>
                  <a:lnTo>
                    <a:pt x="73921" y="91347"/>
                  </a:lnTo>
                  <a:lnTo>
                    <a:pt x="82400" y="89773"/>
                  </a:lnTo>
                  <a:lnTo>
                    <a:pt x="111580" y="73084"/>
                  </a:lnTo>
                  <a:lnTo>
                    <a:pt x="115443" y="65036"/>
                  </a:lnTo>
                  <a:lnTo>
                    <a:pt x="118353" y="35257"/>
                  </a:lnTo>
                  <a:lnTo>
                    <a:pt x="115945" y="27215"/>
                  </a:lnTo>
                  <a:lnTo>
                    <a:pt x="106733" y="14386"/>
                  </a:lnTo>
                  <a:lnTo>
                    <a:pt x="101373" y="11041"/>
                  </a:lnTo>
                  <a:lnTo>
                    <a:pt x="98626" y="10149"/>
                  </a:lnTo>
                  <a:lnTo>
                    <a:pt x="95855" y="10494"/>
                  </a:lnTo>
                  <a:lnTo>
                    <a:pt x="90266" y="13386"/>
                  </a:lnTo>
                  <a:lnTo>
                    <a:pt x="88400" y="15476"/>
                  </a:lnTo>
                  <a:lnTo>
                    <a:pt x="86326" y="20305"/>
                  </a:lnTo>
                  <a:lnTo>
                    <a:pt x="84813" y="41138"/>
                  </a:lnTo>
                  <a:lnTo>
                    <a:pt x="89749" y="51465"/>
                  </a:lnTo>
                  <a:lnTo>
                    <a:pt x="100598" y="70366"/>
                  </a:lnTo>
                  <a:lnTo>
                    <a:pt x="107261" y="91332"/>
                  </a:lnTo>
                  <a:lnTo>
                    <a:pt x="116522" y="130941"/>
                  </a:lnTo>
                  <a:lnTo>
                    <a:pt x="120866" y="167820"/>
                  </a:lnTo>
                  <a:lnTo>
                    <a:pt x="125183" y="188254"/>
                  </a:lnTo>
                  <a:lnTo>
                    <a:pt x="126641" y="211454"/>
                  </a:lnTo>
                  <a:lnTo>
                    <a:pt x="124332" y="218727"/>
                  </a:lnTo>
                  <a:lnTo>
                    <a:pt x="121111" y="225097"/>
                  </a:lnTo>
                  <a:lnTo>
                    <a:pt x="119679" y="231062"/>
                  </a:lnTo>
                  <a:lnTo>
                    <a:pt x="114025" y="236849"/>
                  </a:lnTo>
                  <a:lnTo>
                    <a:pt x="105241" y="241617"/>
                  </a:lnTo>
                  <a:lnTo>
                    <a:pt x="95065" y="243735"/>
                  </a:lnTo>
                  <a:lnTo>
                    <a:pt x="84271" y="242168"/>
                  </a:lnTo>
                  <a:lnTo>
                    <a:pt x="65108" y="238505"/>
                  </a:lnTo>
                  <a:lnTo>
                    <a:pt x="44064" y="234912"/>
                  </a:lnTo>
                  <a:lnTo>
                    <a:pt x="0" y="2115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SMARTInkShape-1312"/>
            <p:cNvSpPr/>
            <p:nvPr/>
          </p:nvSpPr>
          <p:spPr>
            <a:xfrm>
              <a:off x="1557871" y="5842000"/>
              <a:ext cx="110063" cy="110068"/>
            </a:xfrm>
            <a:custGeom>
              <a:avLst/>
              <a:gdLst/>
              <a:ahLst/>
              <a:cxnLst/>
              <a:rect l="0" t="0" r="0" b="0"/>
              <a:pathLst>
                <a:path w="110063" h="110068">
                  <a:moveTo>
                    <a:pt x="8462" y="0"/>
                  </a:moveTo>
                  <a:lnTo>
                    <a:pt x="1173" y="0"/>
                  </a:lnTo>
                  <a:lnTo>
                    <a:pt x="780" y="941"/>
                  </a:lnTo>
                  <a:lnTo>
                    <a:pt x="0" y="43096"/>
                  </a:lnTo>
                  <a:lnTo>
                    <a:pt x="2506" y="62001"/>
                  </a:lnTo>
                  <a:lnTo>
                    <a:pt x="9171" y="97283"/>
                  </a:lnTo>
                  <a:lnTo>
                    <a:pt x="10816" y="98721"/>
                  </a:lnTo>
                  <a:lnTo>
                    <a:pt x="12854" y="99682"/>
                  </a:lnTo>
                  <a:lnTo>
                    <a:pt x="14212" y="99380"/>
                  </a:lnTo>
                  <a:lnTo>
                    <a:pt x="15118" y="98239"/>
                  </a:lnTo>
                  <a:lnTo>
                    <a:pt x="27334" y="58959"/>
                  </a:lnTo>
                  <a:lnTo>
                    <a:pt x="31928" y="42242"/>
                  </a:lnTo>
                  <a:lnTo>
                    <a:pt x="35798" y="25373"/>
                  </a:lnTo>
                  <a:lnTo>
                    <a:pt x="40367" y="15979"/>
                  </a:lnTo>
                  <a:lnTo>
                    <a:pt x="45534" y="11806"/>
                  </a:lnTo>
                  <a:lnTo>
                    <a:pt x="53731" y="9456"/>
                  </a:lnTo>
                  <a:lnTo>
                    <a:pt x="56516" y="11008"/>
                  </a:lnTo>
                  <a:lnTo>
                    <a:pt x="62118" y="17749"/>
                  </a:lnTo>
                  <a:lnTo>
                    <a:pt x="65235" y="27017"/>
                  </a:lnTo>
                  <a:lnTo>
                    <a:pt x="69499" y="42813"/>
                  </a:lnTo>
                  <a:lnTo>
                    <a:pt x="87588" y="81873"/>
                  </a:lnTo>
                  <a:lnTo>
                    <a:pt x="110062" y="110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SMARTInkShape-1313"/>
            <p:cNvSpPr/>
            <p:nvPr/>
          </p:nvSpPr>
          <p:spPr>
            <a:xfrm>
              <a:off x="1507094" y="5842000"/>
              <a:ext cx="16907" cy="118534"/>
            </a:xfrm>
            <a:custGeom>
              <a:avLst/>
              <a:gdLst/>
              <a:ahLst/>
              <a:cxnLst/>
              <a:rect l="0" t="0" r="0" b="0"/>
              <a:pathLst>
                <a:path w="16907" h="118534">
                  <a:moveTo>
                    <a:pt x="16906" y="0"/>
                  </a:moveTo>
                  <a:lnTo>
                    <a:pt x="2326" y="7289"/>
                  </a:lnTo>
                  <a:lnTo>
                    <a:pt x="1019" y="12962"/>
                  </a:lnTo>
                  <a:lnTo>
                    <a:pt x="0" y="53949"/>
                  </a:lnTo>
                  <a:lnTo>
                    <a:pt x="8439" y="118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0" name="SMARTInkShape-1314"/>
            <p:cNvSpPr/>
            <p:nvPr/>
          </p:nvSpPr>
          <p:spPr>
            <a:xfrm>
              <a:off x="1312333" y="5825067"/>
              <a:ext cx="156088" cy="126739"/>
            </a:xfrm>
            <a:custGeom>
              <a:avLst/>
              <a:gdLst/>
              <a:ahLst/>
              <a:cxnLst/>
              <a:rect l="0" t="0" r="0" b="0"/>
              <a:pathLst>
                <a:path w="156088" h="126739">
                  <a:moveTo>
                    <a:pt x="0" y="42333"/>
                  </a:moveTo>
                  <a:lnTo>
                    <a:pt x="0" y="61407"/>
                  </a:lnTo>
                  <a:lnTo>
                    <a:pt x="10453" y="99286"/>
                  </a:lnTo>
                  <a:lnTo>
                    <a:pt x="22839" y="120284"/>
                  </a:lnTo>
                  <a:lnTo>
                    <a:pt x="28339" y="124014"/>
                  </a:lnTo>
                  <a:lnTo>
                    <a:pt x="36724" y="126115"/>
                  </a:lnTo>
                  <a:lnTo>
                    <a:pt x="45166" y="126738"/>
                  </a:lnTo>
                  <a:lnTo>
                    <a:pt x="47985" y="124943"/>
                  </a:lnTo>
                  <a:lnTo>
                    <a:pt x="53626" y="117933"/>
                  </a:lnTo>
                  <a:lnTo>
                    <a:pt x="56760" y="108545"/>
                  </a:lnTo>
                  <a:lnTo>
                    <a:pt x="59169" y="67654"/>
                  </a:lnTo>
                  <a:lnTo>
                    <a:pt x="59267" y="34136"/>
                  </a:lnTo>
                  <a:lnTo>
                    <a:pt x="59267" y="50169"/>
                  </a:lnTo>
                  <a:lnTo>
                    <a:pt x="61776" y="57732"/>
                  </a:lnTo>
                  <a:lnTo>
                    <a:pt x="74649" y="78993"/>
                  </a:lnTo>
                  <a:lnTo>
                    <a:pt x="111377" y="104311"/>
                  </a:lnTo>
                  <a:lnTo>
                    <a:pt x="115644" y="105288"/>
                  </a:lnTo>
                  <a:lnTo>
                    <a:pt x="136979" y="102272"/>
                  </a:lnTo>
                  <a:lnTo>
                    <a:pt x="140238" y="100166"/>
                  </a:lnTo>
                  <a:lnTo>
                    <a:pt x="155108" y="82585"/>
                  </a:lnTo>
                  <a:lnTo>
                    <a:pt x="156087" y="78575"/>
                  </a:lnTo>
                  <a:lnTo>
                    <a:pt x="152970" y="63002"/>
                  </a:lnTo>
                  <a:lnTo>
                    <a:pt x="142969" y="29095"/>
                  </a:lnTo>
                  <a:lnTo>
                    <a:pt x="131627" y="15415"/>
                  </a:lnTo>
                  <a:lnTo>
                    <a:pt x="1100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SMARTInkShape-1315"/>
            <p:cNvSpPr/>
            <p:nvPr/>
          </p:nvSpPr>
          <p:spPr>
            <a:xfrm>
              <a:off x="1151931" y="5842000"/>
              <a:ext cx="140013" cy="141988"/>
            </a:xfrm>
            <a:custGeom>
              <a:avLst/>
              <a:gdLst/>
              <a:ahLst/>
              <a:cxnLst/>
              <a:rect l="0" t="0" r="0" b="0"/>
              <a:pathLst>
                <a:path w="140013" h="141988">
                  <a:moveTo>
                    <a:pt x="41869" y="0"/>
                  </a:moveTo>
                  <a:lnTo>
                    <a:pt x="37374" y="0"/>
                  </a:lnTo>
                  <a:lnTo>
                    <a:pt x="32659" y="2508"/>
                  </a:lnTo>
                  <a:lnTo>
                    <a:pt x="21967" y="11784"/>
                  </a:lnTo>
                  <a:lnTo>
                    <a:pt x="18912" y="19662"/>
                  </a:lnTo>
                  <a:lnTo>
                    <a:pt x="16614" y="28494"/>
                  </a:lnTo>
                  <a:lnTo>
                    <a:pt x="3064" y="59391"/>
                  </a:lnTo>
                  <a:lnTo>
                    <a:pt x="0" y="87283"/>
                  </a:lnTo>
                  <a:lnTo>
                    <a:pt x="568" y="117169"/>
                  </a:lnTo>
                  <a:lnTo>
                    <a:pt x="4071" y="126707"/>
                  </a:lnTo>
                  <a:lnTo>
                    <a:pt x="11272" y="134082"/>
                  </a:lnTo>
                  <a:lnTo>
                    <a:pt x="20745" y="139555"/>
                  </a:lnTo>
                  <a:lnTo>
                    <a:pt x="31226" y="141987"/>
                  </a:lnTo>
                  <a:lnTo>
                    <a:pt x="72933" y="135196"/>
                  </a:lnTo>
                  <a:lnTo>
                    <a:pt x="102254" y="123881"/>
                  </a:lnTo>
                  <a:lnTo>
                    <a:pt x="130729" y="103806"/>
                  </a:lnTo>
                  <a:lnTo>
                    <a:pt x="137807" y="92858"/>
                  </a:lnTo>
                  <a:lnTo>
                    <a:pt x="139694" y="87305"/>
                  </a:lnTo>
                  <a:lnTo>
                    <a:pt x="140012" y="82664"/>
                  </a:lnTo>
                  <a:lnTo>
                    <a:pt x="137856" y="74996"/>
                  </a:lnTo>
                  <a:lnTo>
                    <a:pt x="111684" y="44802"/>
                  </a:lnTo>
                  <a:lnTo>
                    <a:pt x="103315" y="38727"/>
                  </a:lnTo>
                  <a:lnTo>
                    <a:pt x="33402"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SMARTInkShape-1316"/>
            <p:cNvSpPr/>
            <p:nvPr/>
          </p:nvSpPr>
          <p:spPr>
            <a:xfrm>
              <a:off x="745067" y="5875867"/>
              <a:ext cx="152401" cy="25401"/>
            </a:xfrm>
            <a:custGeom>
              <a:avLst/>
              <a:gdLst/>
              <a:ahLst/>
              <a:cxnLst/>
              <a:rect l="0" t="0" r="0" b="0"/>
              <a:pathLst>
                <a:path w="152401" h="25401">
                  <a:moveTo>
                    <a:pt x="0" y="25400"/>
                  </a:moveTo>
                  <a:lnTo>
                    <a:pt x="22141" y="24459"/>
                  </a:lnTo>
                  <a:lnTo>
                    <a:pt x="59952" y="13615"/>
                  </a:lnTo>
                  <a:lnTo>
                    <a:pt x="88287" y="9145"/>
                  </a:lnTo>
                  <a:lnTo>
                    <a:pt x="1524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SMARTInkShape-1317"/>
            <p:cNvSpPr/>
            <p:nvPr/>
          </p:nvSpPr>
          <p:spPr>
            <a:xfrm>
              <a:off x="762163" y="5736953"/>
              <a:ext cx="126141" cy="240515"/>
            </a:xfrm>
            <a:custGeom>
              <a:avLst/>
              <a:gdLst/>
              <a:ahLst/>
              <a:cxnLst/>
              <a:rect l="0" t="0" r="0" b="0"/>
              <a:pathLst>
                <a:path w="126141" h="240515">
                  <a:moveTo>
                    <a:pt x="109904" y="54247"/>
                  </a:moveTo>
                  <a:lnTo>
                    <a:pt x="121541" y="41669"/>
                  </a:lnTo>
                  <a:lnTo>
                    <a:pt x="124483" y="35173"/>
                  </a:lnTo>
                  <a:lnTo>
                    <a:pt x="126140" y="26227"/>
                  </a:lnTo>
                  <a:lnTo>
                    <a:pt x="124018" y="20470"/>
                  </a:lnTo>
                  <a:lnTo>
                    <a:pt x="122136" y="17618"/>
                  </a:lnTo>
                  <a:lnTo>
                    <a:pt x="105595" y="6281"/>
                  </a:lnTo>
                  <a:lnTo>
                    <a:pt x="95132" y="630"/>
                  </a:lnTo>
                  <a:lnTo>
                    <a:pt x="81701" y="0"/>
                  </a:lnTo>
                  <a:lnTo>
                    <a:pt x="42742" y="4874"/>
                  </a:lnTo>
                  <a:lnTo>
                    <a:pt x="12539" y="20653"/>
                  </a:lnTo>
                  <a:lnTo>
                    <a:pt x="1696" y="34749"/>
                  </a:lnTo>
                  <a:lnTo>
                    <a:pt x="0" y="51668"/>
                  </a:lnTo>
                  <a:lnTo>
                    <a:pt x="18239" y="92204"/>
                  </a:lnTo>
                  <a:lnTo>
                    <a:pt x="31075" y="126108"/>
                  </a:lnTo>
                  <a:lnTo>
                    <a:pt x="40523" y="167528"/>
                  </a:lnTo>
                  <a:lnTo>
                    <a:pt x="76037" y="2405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SMARTInkShape-1318"/>
            <p:cNvSpPr/>
            <p:nvPr/>
          </p:nvSpPr>
          <p:spPr>
            <a:xfrm>
              <a:off x="635000" y="5821269"/>
              <a:ext cx="109529" cy="138621"/>
            </a:xfrm>
            <a:custGeom>
              <a:avLst/>
              <a:gdLst/>
              <a:ahLst/>
              <a:cxnLst/>
              <a:rect l="0" t="0" r="0" b="0"/>
              <a:pathLst>
                <a:path w="109529" h="138621">
                  <a:moveTo>
                    <a:pt x="50800" y="12264"/>
                  </a:moveTo>
                  <a:lnTo>
                    <a:pt x="41811" y="12264"/>
                  </a:lnTo>
                  <a:lnTo>
                    <a:pt x="39163" y="13205"/>
                  </a:lnTo>
                  <a:lnTo>
                    <a:pt x="37397" y="14773"/>
                  </a:lnTo>
                  <a:lnTo>
                    <a:pt x="27572" y="26706"/>
                  </a:lnTo>
                  <a:lnTo>
                    <a:pt x="22289" y="32167"/>
                  </a:lnTo>
                  <a:lnTo>
                    <a:pt x="14026" y="49519"/>
                  </a:lnTo>
                  <a:lnTo>
                    <a:pt x="2973" y="91153"/>
                  </a:lnTo>
                  <a:lnTo>
                    <a:pt x="1321" y="102517"/>
                  </a:lnTo>
                  <a:lnTo>
                    <a:pt x="5605" y="113838"/>
                  </a:lnTo>
                  <a:lnTo>
                    <a:pt x="19190" y="131942"/>
                  </a:lnTo>
                  <a:lnTo>
                    <a:pt x="27657" y="136010"/>
                  </a:lnTo>
                  <a:lnTo>
                    <a:pt x="48424" y="138620"/>
                  </a:lnTo>
                  <a:lnTo>
                    <a:pt x="65043" y="134579"/>
                  </a:lnTo>
                  <a:lnTo>
                    <a:pt x="81884" y="122928"/>
                  </a:lnTo>
                  <a:lnTo>
                    <a:pt x="97671" y="102136"/>
                  </a:lnTo>
                  <a:lnTo>
                    <a:pt x="105976" y="85513"/>
                  </a:lnTo>
                  <a:lnTo>
                    <a:pt x="109528" y="57403"/>
                  </a:lnTo>
                  <a:lnTo>
                    <a:pt x="104810" y="46123"/>
                  </a:lnTo>
                  <a:lnTo>
                    <a:pt x="90945" y="28046"/>
                  </a:lnTo>
                  <a:lnTo>
                    <a:pt x="61691" y="10539"/>
                  </a:lnTo>
                  <a:lnTo>
                    <a:pt x="36079" y="191"/>
                  </a:lnTo>
                  <a:lnTo>
                    <a:pt x="25129" y="0"/>
                  </a:lnTo>
                  <a:lnTo>
                    <a:pt x="0" y="122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SMARTInkShape-1319"/>
            <p:cNvSpPr/>
            <p:nvPr/>
          </p:nvSpPr>
          <p:spPr>
            <a:xfrm>
              <a:off x="4157133" y="5486556"/>
              <a:ext cx="160868" cy="135312"/>
            </a:xfrm>
            <a:custGeom>
              <a:avLst/>
              <a:gdLst/>
              <a:ahLst/>
              <a:cxnLst/>
              <a:rect l="0" t="0" r="0" b="0"/>
              <a:pathLst>
                <a:path w="160868" h="135312">
                  <a:moveTo>
                    <a:pt x="0" y="50644"/>
                  </a:moveTo>
                  <a:lnTo>
                    <a:pt x="11785" y="62428"/>
                  </a:lnTo>
                  <a:lnTo>
                    <a:pt x="19663" y="65289"/>
                  </a:lnTo>
                  <a:lnTo>
                    <a:pt x="35556" y="67125"/>
                  </a:lnTo>
                  <a:lnTo>
                    <a:pt x="69879" y="58928"/>
                  </a:lnTo>
                  <a:lnTo>
                    <a:pt x="80808" y="52576"/>
                  </a:lnTo>
                  <a:lnTo>
                    <a:pt x="87028" y="47426"/>
                  </a:lnTo>
                  <a:lnTo>
                    <a:pt x="90421" y="42002"/>
                  </a:lnTo>
                  <a:lnTo>
                    <a:pt x="91927" y="35514"/>
                  </a:lnTo>
                  <a:lnTo>
                    <a:pt x="92975" y="15121"/>
                  </a:lnTo>
                  <a:lnTo>
                    <a:pt x="90555" y="8829"/>
                  </a:lnTo>
                  <a:lnTo>
                    <a:pt x="88592" y="5834"/>
                  </a:lnTo>
                  <a:lnTo>
                    <a:pt x="86342" y="3836"/>
                  </a:lnTo>
                  <a:lnTo>
                    <a:pt x="81335" y="1619"/>
                  </a:lnTo>
                  <a:lnTo>
                    <a:pt x="50287" y="0"/>
                  </a:lnTo>
                  <a:lnTo>
                    <a:pt x="35701" y="4385"/>
                  </a:lnTo>
                  <a:lnTo>
                    <a:pt x="19463" y="16136"/>
                  </a:lnTo>
                  <a:lnTo>
                    <a:pt x="13354" y="23705"/>
                  </a:lnTo>
                  <a:lnTo>
                    <a:pt x="7406" y="33254"/>
                  </a:lnTo>
                  <a:lnTo>
                    <a:pt x="4938" y="36229"/>
                  </a:lnTo>
                  <a:lnTo>
                    <a:pt x="4704" y="49568"/>
                  </a:lnTo>
                  <a:lnTo>
                    <a:pt x="9853" y="86076"/>
                  </a:lnTo>
                  <a:lnTo>
                    <a:pt x="17236" y="98063"/>
                  </a:lnTo>
                  <a:lnTo>
                    <a:pt x="31971" y="110896"/>
                  </a:lnTo>
                  <a:lnTo>
                    <a:pt x="67788" y="129505"/>
                  </a:lnTo>
                  <a:lnTo>
                    <a:pt x="104406" y="134546"/>
                  </a:lnTo>
                  <a:lnTo>
                    <a:pt x="160867" y="1353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SMARTInkShape-1320"/>
            <p:cNvSpPr/>
            <p:nvPr/>
          </p:nvSpPr>
          <p:spPr>
            <a:xfrm>
              <a:off x="4021667" y="5545667"/>
              <a:ext cx="110067" cy="1"/>
            </a:xfrm>
            <a:custGeom>
              <a:avLst/>
              <a:gdLst/>
              <a:ahLst/>
              <a:cxnLst/>
              <a:rect l="0" t="0" r="0" b="0"/>
              <a:pathLst>
                <a:path w="110067" h="1">
                  <a:moveTo>
                    <a:pt x="0" y="0"/>
                  </a:moveTo>
                  <a:lnTo>
                    <a:pt x="38773" y="0"/>
                  </a:lnTo>
                  <a:lnTo>
                    <a:pt x="1100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SMARTInkShape-1321"/>
            <p:cNvSpPr/>
            <p:nvPr/>
          </p:nvSpPr>
          <p:spPr>
            <a:xfrm>
              <a:off x="4055533" y="5410200"/>
              <a:ext cx="42335" cy="203201"/>
            </a:xfrm>
            <a:custGeom>
              <a:avLst/>
              <a:gdLst/>
              <a:ahLst/>
              <a:cxnLst/>
              <a:rect l="0" t="0" r="0" b="0"/>
              <a:pathLst>
                <a:path w="42335" h="203201">
                  <a:moveTo>
                    <a:pt x="0" y="0"/>
                  </a:moveTo>
                  <a:lnTo>
                    <a:pt x="0" y="41376"/>
                  </a:lnTo>
                  <a:lnTo>
                    <a:pt x="2509" y="61492"/>
                  </a:lnTo>
                  <a:lnTo>
                    <a:pt x="8118" y="99589"/>
                  </a:lnTo>
                  <a:lnTo>
                    <a:pt x="17069" y="141141"/>
                  </a:lnTo>
                  <a:lnTo>
                    <a:pt x="42334"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SMARTInkShape-1322"/>
            <p:cNvSpPr/>
            <p:nvPr/>
          </p:nvSpPr>
          <p:spPr>
            <a:xfrm>
              <a:off x="3962400" y="5427483"/>
              <a:ext cx="8468" cy="8118"/>
            </a:xfrm>
            <a:custGeom>
              <a:avLst/>
              <a:gdLst/>
              <a:ahLst/>
              <a:cxnLst/>
              <a:rect l="0" t="0" r="0" b="0"/>
              <a:pathLst>
                <a:path w="8468" h="8118">
                  <a:moveTo>
                    <a:pt x="0" y="8117"/>
                  </a:moveTo>
                  <a:lnTo>
                    <a:pt x="0" y="0"/>
                  </a:lnTo>
                  <a:lnTo>
                    <a:pt x="8467" y="81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SMARTInkShape-1323"/>
            <p:cNvSpPr/>
            <p:nvPr/>
          </p:nvSpPr>
          <p:spPr>
            <a:xfrm>
              <a:off x="3979333" y="5545667"/>
              <a:ext cx="33868" cy="93134"/>
            </a:xfrm>
            <a:custGeom>
              <a:avLst/>
              <a:gdLst/>
              <a:ahLst/>
              <a:cxnLst/>
              <a:rect l="0" t="0" r="0" b="0"/>
              <a:pathLst>
                <a:path w="33868" h="93134">
                  <a:moveTo>
                    <a:pt x="0" y="0"/>
                  </a:moveTo>
                  <a:lnTo>
                    <a:pt x="0" y="4495"/>
                  </a:lnTo>
                  <a:lnTo>
                    <a:pt x="2509" y="9209"/>
                  </a:lnTo>
                  <a:lnTo>
                    <a:pt x="11785" y="24396"/>
                  </a:lnTo>
                  <a:lnTo>
                    <a:pt x="23391" y="61273"/>
                  </a:lnTo>
                  <a:lnTo>
                    <a:pt x="33867" y="93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0" name="SMARTInkShape-1324"/>
            <p:cNvSpPr/>
            <p:nvPr/>
          </p:nvSpPr>
          <p:spPr>
            <a:xfrm>
              <a:off x="3831960" y="5511933"/>
              <a:ext cx="121435" cy="125513"/>
            </a:xfrm>
            <a:custGeom>
              <a:avLst/>
              <a:gdLst/>
              <a:ahLst/>
              <a:cxnLst/>
              <a:rect l="0" t="0" r="0" b="0"/>
              <a:pathLst>
                <a:path w="121435" h="125513">
                  <a:moveTo>
                    <a:pt x="88107" y="16800"/>
                  </a:moveTo>
                  <a:lnTo>
                    <a:pt x="88107" y="12306"/>
                  </a:lnTo>
                  <a:lnTo>
                    <a:pt x="83089" y="7591"/>
                  </a:lnTo>
                  <a:lnTo>
                    <a:pt x="75528" y="3301"/>
                  </a:lnTo>
                  <a:lnTo>
                    <a:pt x="65042" y="884"/>
                  </a:lnTo>
                  <a:lnTo>
                    <a:pt x="39693" y="0"/>
                  </a:lnTo>
                  <a:lnTo>
                    <a:pt x="1102" y="7989"/>
                  </a:lnTo>
                  <a:lnTo>
                    <a:pt x="0" y="9044"/>
                  </a:lnTo>
                  <a:lnTo>
                    <a:pt x="206" y="10688"/>
                  </a:lnTo>
                  <a:lnTo>
                    <a:pt x="4991" y="17498"/>
                  </a:lnTo>
                  <a:lnTo>
                    <a:pt x="7296" y="20088"/>
                  </a:lnTo>
                  <a:lnTo>
                    <a:pt x="48202" y="40346"/>
                  </a:lnTo>
                  <a:lnTo>
                    <a:pt x="88084" y="67080"/>
                  </a:lnTo>
                  <a:lnTo>
                    <a:pt x="109566" y="81643"/>
                  </a:lnTo>
                  <a:lnTo>
                    <a:pt x="115832" y="87325"/>
                  </a:lnTo>
                  <a:lnTo>
                    <a:pt x="119243" y="95494"/>
                  </a:lnTo>
                  <a:lnTo>
                    <a:pt x="121434" y="111576"/>
                  </a:lnTo>
                  <a:lnTo>
                    <a:pt x="120673" y="113852"/>
                  </a:lnTo>
                  <a:lnTo>
                    <a:pt x="119225" y="115368"/>
                  </a:lnTo>
                  <a:lnTo>
                    <a:pt x="112692" y="120010"/>
                  </a:lnTo>
                  <a:lnTo>
                    <a:pt x="110142" y="122296"/>
                  </a:lnTo>
                  <a:lnTo>
                    <a:pt x="102290" y="124835"/>
                  </a:lnTo>
                  <a:lnTo>
                    <a:pt x="97563" y="125512"/>
                  </a:lnTo>
                  <a:lnTo>
                    <a:pt x="37307" y="109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1" name="SMARTInkShape-1325"/>
            <p:cNvSpPr/>
            <p:nvPr/>
          </p:nvSpPr>
          <p:spPr>
            <a:xfrm>
              <a:off x="3725336" y="5515107"/>
              <a:ext cx="116707" cy="106605"/>
            </a:xfrm>
            <a:custGeom>
              <a:avLst/>
              <a:gdLst/>
              <a:ahLst/>
              <a:cxnLst/>
              <a:rect l="0" t="0" r="0" b="0"/>
              <a:pathLst>
                <a:path w="116707" h="106605">
                  <a:moveTo>
                    <a:pt x="8464" y="13626"/>
                  </a:moveTo>
                  <a:lnTo>
                    <a:pt x="346" y="13626"/>
                  </a:lnTo>
                  <a:lnTo>
                    <a:pt x="0" y="38268"/>
                  </a:lnTo>
                  <a:lnTo>
                    <a:pt x="12610" y="79768"/>
                  </a:lnTo>
                  <a:lnTo>
                    <a:pt x="16077" y="94599"/>
                  </a:lnTo>
                  <a:lnTo>
                    <a:pt x="16551" y="100727"/>
                  </a:lnTo>
                  <a:lnTo>
                    <a:pt x="18560" y="102738"/>
                  </a:lnTo>
                  <a:lnTo>
                    <a:pt x="25808" y="104973"/>
                  </a:lnTo>
                  <a:lnTo>
                    <a:pt x="53931" y="106604"/>
                  </a:lnTo>
                  <a:lnTo>
                    <a:pt x="72631" y="102220"/>
                  </a:lnTo>
                  <a:lnTo>
                    <a:pt x="90088" y="94961"/>
                  </a:lnTo>
                  <a:lnTo>
                    <a:pt x="98991" y="87092"/>
                  </a:lnTo>
                  <a:lnTo>
                    <a:pt x="112371" y="66708"/>
                  </a:lnTo>
                  <a:lnTo>
                    <a:pt x="116706" y="50155"/>
                  </a:lnTo>
                  <a:lnTo>
                    <a:pt x="115211" y="38955"/>
                  </a:lnTo>
                  <a:lnTo>
                    <a:pt x="113495" y="33334"/>
                  </a:lnTo>
                  <a:lnTo>
                    <a:pt x="104063" y="22072"/>
                  </a:lnTo>
                  <a:lnTo>
                    <a:pt x="91404" y="12676"/>
                  </a:lnTo>
                  <a:lnTo>
                    <a:pt x="50719" y="0"/>
                  </a:lnTo>
                  <a:lnTo>
                    <a:pt x="8464" y="51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SMARTInkShape-1326"/>
            <p:cNvSpPr/>
            <p:nvPr/>
          </p:nvSpPr>
          <p:spPr>
            <a:xfrm>
              <a:off x="3568055" y="5496044"/>
              <a:ext cx="122796" cy="98600"/>
            </a:xfrm>
            <a:custGeom>
              <a:avLst/>
              <a:gdLst/>
              <a:ahLst/>
              <a:cxnLst/>
              <a:rect l="0" t="0" r="0" b="0"/>
              <a:pathLst>
                <a:path w="122796" h="98600">
                  <a:moveTo>
                    <a:pt x="4878" y="7289"/>
                  </a:moveTo>
                  <a:lnTo>
                    <a:pt x="383" y="7289"/>
                  </a:lnTo>
                  <a:lnTo>
                    <a:pt x="0" y="6349"/>
                  </a:lnTo>
                  <a:lnTo>
                    <a:pt x="2083" y="2794"/>
                  </a:lnTo>
                  <a:lnTo>
                    <a:pt x="3956" y="1470"/>
                  </a:lnTo>
                  <a:lnTo>
                    <a:pt x="8545" y="0"/>
                  </a:lnTo>
                  <a:lnTo>
                    <a:pt x="48277" y="6215"/>
                  </a:lnTo>
                  <a:lnTo>
                    <a:pt x="53566" y="7513"/>
                  </a:lnTo>
                  <a:lnTo>
                    <a:pt x="57092" y="9321"/>
                  </a:lnTo>
                  <a:lnTo>
                    <a:pt x="94616" y="38569"/>
                  </a:lnTo>
                  <a:lnTo>
                    <a:pt x="118731" y="62887"/>
                  </a:lnTo>
                  <a:lnTo>
                    <a:pt x="121331" y="69002"/>
                  </a:lnTo>
                  <a:lnTo>
                    <a:pt x="122795" y="77735"/>
                  </a:lnTo>
                  <a:lnTo>
                    <a:pt x="120629" y="83440"/>
                  </a:lnTo>
                  <a:lnTo>
                    <a:pt x="118734" y="86278"/>
                  </a:lnTo>
                  <a:lnTo>
                    <a:pt x="115590" y="88171"/>
                  </a:lnTo>
                  <a:lnTo>
                    <a:pt x="79524" y="97442"/>
                  </a:lnTo>
                  <a:lnTo>
                    <a:pt x="57099" y="98599"/>
                  </a:lnTo>
                  <a:lnTo>
                    <a:pt x="30278" y="919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3" name="SMARTInkShape-1327"/>
            <p:cNvSpPr/>
            <p:nvPr/>
          </p:nvSpPr>
          <p:spPr>
            <a:xfrm>
              <a:off x="3581503" y="5511800"/>
              <a:ext cx="67631" cy="186268"/>
            </a:xfrm>
            <a:custGeom>
              <a:avLst/>
              <a:gdLst/>
              <a:ahLst/>
              <a:cxnLst/>
              <a:rect l="0" t="0" r="0" b="0"/>
              <a:pathLst>
                <a:path w="67631" h="186268">
                  <a:moveTo>
                    <a:pt x="8364" y="0"/>
                  </a:moveTo>
                  <a:lnTo>
                    <a:pt x="0" y="0"/>
                  </a:lnTo>
                  <a:lnTo>
                    <a:pt x="4423" y="4494"/>
                  </a:lnTo>
                  <a:lnTo>
                    <a:pt x="22574" y="45740"/>
                  </a:lnTo>
                  <a:lnTo>
                    <a:pt x="36599" y="85115"/>
                  </a:lnTo>
                  <a:lnTo>
                    <a:pt x="43997" y="120358"/>
                  </a:lnTo>
                  <a:lnTo>
                    <a:pt x="51221" y="139457"/>
                  </a:lnTo>
                  <a:lnTo>
                    <a:pt x="67630" y="186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SMARTInkShape-1328"/>
            <p:cNvSpPr/>
            <p:nvPr/>
          </p:nvSpPr>
          <p:spPr>
            <a:xfrm>
              <a:off x="685801" y="5537200"/>
              <a:ext cx="25400" cy="110068"/>
            </a:xfrm>
            <a:custGeom>
              <a:avLst/>
              <a:gdLst/>
              <a:ahLst/>
              <a:cxnLst/>
              <a:rect l="0" t="0" r="0" b="0"/>
              <a:pathLst>
                <a:path w="25400" h="110068">
                  <a:moveTo>
                    <a:pt x="8466" y="0"/>
                  </a:moveTo>
                  <a:lnTo>
                    <a:pt x="102" y="0"/>
                  </a:lnTo>
                  <a:lnTo>
                    <a:pt x="0" y="31932"/>
                  </a:lnTo>
                  <a:lnTo>
                    <a:pt x="2508" y="40219"/>
                  </a:lnTo>
                  <a:lnTo>
                    <a:pt x="5818" y="47979"/>
                  </a:lnTo>
                  <a:lnTo>
                    <a:pt x="8622" y="61985"/>
                  </a:lnTo>
                  <a:lnTo>
                    <a:pt x="14052" y="73451"/>
                  </a:lnTo>
                  <a:lnTo>
                    <a:pt x="25399" y="110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SMARTInkShape-1329"/>
            <p:cNvSpPr/>
            <p:nvPr/>
          </p:nvSpPr>
          <p:spPr>
            <a:xfrm>
              <a:off x="2878770" y="5452533"/>
              <a:ext cx="126898" cy="169335"/>
            </a:xfrm>
            <a:custGeom>
              <a:avLst/>
              <a:gdLst/>
              <a:ahLst/>
              <a:cxnLst/>
              <a:rect l="0" t="0" r="0" b="0"/>
              <a:pathLst>
                <a:path w="126898" h="169335">
                  <a:moveTo>
                    <a:pt x="8363" y="0"/>
                  </a:moveTo>
                  <a:lnTo>
                    <a:pt x="1074" y="0"/>
                  </a:lnTo>
                  <a:lnTo>
                    <a:pt x="681" y="941"/>
                  </a:lnTo>
                  <a:lnTo>
                    <a:pt x="0" y="11785"/>
                  </a:lnTo>
                  <a:lnTo>
                    <a:pt x="8017" y="53810"/>
                  </a:lnTo>
                  <a:lnTo>
                    <a:pt x="15054" y="78501"/>
                  </a:lnTo>
                  <a:lnTo>
                    <a:pt x="22995" y="101498"/>
                  </a:lnTo>
                  <a:lnTo>
                    <a:pt x="25934" y="128868"/>
                  </a:lnTo>
                  <a:lnTo>
                    <a:pt x="33403" y="143291"/>
                  </a:lnTo>
                  <a:lnTo>
                    <a:pt x="33732" y="136588"/>
                  </a:lnTo>
                  <a:lnTo>
                    <a:pt x="48776" y="95000"/>
                  </a:lnTo>
                  <a:lnTo>
                    <a:pt x="49416" y="91557"/>
                  </a:lnTo>
                  <a:lnTo>
                    <a:pt x="55145" y="85220"/>
                  </a:lnTo>
                  <a:lnTo>
                    <a:pt x="65164" y="77982"/>
                  </a:lnTo>
                  <a:lnTo>
                    <a:pt x="74703" y="76357"/>
                  </a:lnTo>
                  <a:lnTo>
                    <a:pt x="80179" y="85236"/>
                  </a:lnTo>
                  <a:lnTo>
                    <a:pt x="93602" y="116681"/>
                  </a:lnTo>
                  <a:lnTo>
                    <a:pt x="96234" y="120121"/>
                  </a:lnTo>
                  <a:lnTo>
                    <a:pt x="105529" y="152761"/>
                  </a:lnTo>
                  <a:lnTo>
                    <a:pt x="126897" y="1693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6" name="SMARTInkShape-1330"/>
            <p:cNvSpPr/>
            <p:nvPr/>
          </p:nvSpPr>
          <p:spPr>
            <a:xfrm>
              <a:off x="3031807" y="5487754"/>
              <a:ext cx="126261" cy="132817"/>
            </a:xfrm>
            <a:custGeom>
              <a:avLst/>
              <a:gdLst/>
              <a:ahLst/>
              <a:cxnLst/>
              <a:rect l="0" t="0" r="0" b="0"/>
              <a:pathLst>
                <a:path w="126261" h="132817">
                  <a:moveTo>
                    <a:pt x="7726" y="57913"/>
                  </a:moveTo>
                  <a:lnTo>
                    <a:pt x="7726" y="62408"/>
                  </a:lnTo>
                  <a:lnTo>
                    <a:pt x="8667" y="63732"/>
                  </a:lnTo>
                  <a:lnTo>
                    <a:pt x="10235" y="64614"/>
                  </a:lnTo>
                  <a:lnTo>
                    <a:pt x="23134" y="66276"/>
                  </a:lnTo>
                  <a:lnTo>
                    <a:pt x="43600" y="59081"/>
                  </a:lnTo>
                  <a:lnTo>
                    <a:pt x="52641" y="58259"/>
                  </a:lnTo>
                  <a:lnTo>
                    <a:pt x="54602" y="57203"/>
                  </a:lnTo>
                  <a:lnTo>
                    <a:pt x="55911" y="55558"/>
                  </a:lnTo>
                  <a:lnTo>
                    <a:pt x="58304" y="51221"/>
                  </a:lnTo>
                  <a:lnTo>
                    <a:pt x="62504" y="46158"/>
                  </a:lnTo>
                  <a:lnTo>
                    <a:pt x="63060" y="43491"/>
                  </a:lnTo>
                  <a:lnTo>
                    <a:pt x="62489" y="40772"/>
                  </a:lnTo>
                  <a:lnTo>
                    <a:pt x="60288" y="34302"/>
                  </a:lnTo>
                  <a:lnTo>
                    <a:pt x="58107" y="21023"/>
                  </a:lnTo>
                  <a:lnTo>
                    <a:pt x="54264" y="13921"/>
                  </a:lnTo>
                  <a:lnTo>
                    <a:pt x="51922" y="11652"/>
                  </a:lnTo>
                  <a:lnTo>
                    <a:pt x="33070" y="677"/>
                  </a:lnTo>
                  <a:lnTo>
                    <a:pt x="30267" y="0"/>
                  </a:lnTo>
                  <a:lnTo>
                    <a:pt x="27457" y="489"/>
                  </a:lnTo>
                  <a:lnTo>
                    <a:pt x="21826" y="3542"/>
                  </a:lnTo>
                  <a:lnTo>
                    <a:pt x="19949" y="5673"/>
                  </a:lnTo>
                  <a:lnTo>
                    <a:pt x="11917" y="18361"/>
                  </a:lnTo>
                  <a:lnTo>
                    <a:pt x="4886" y="27164"/>
                  </a:lnTo>
                  <a:lnTo>
                    <a:pt x="1760" y="34212"/>
                  </a:lnTo>
                  <a:lnTo>
                    <a:pt x="0" y="52458"/>
                  </a:lnTo>
                  <a:lnTo>
                    <a:pt x="6615" y="91521"/>
                  </a:lnTo>
                  <a:lnTo>
                    <a:pt x="12249" y="101385"/>
                  </a:lnTo>
                  <a:lnTo>
                    <a:pt x="30725" y="121859"/>
                  </a:lnTo>
                  <a:lnTo>
                    <a:pt x="40212" y="128041"/>
                  </a:lnTo>
                  <a:lnTo>
                    <a:pt x="56131" y="132313"/>
                  </a:lnTo>
                  <a:lnTo>
                    <a:pt x="86067" y="132816"/>
                  </a:lnTo>
                  <a:lnTo>
                    <a:pt x="126260" y="1256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SMARTInkShape-1331"/>
            <p:cNvSpPr/>
            <p:nvPr/>
          </p:nvSpPr>
          <p:spPr>
            <a:xfrm>
              <a:off x="3268143" y="5520784"/>
              <a:ext cx="116455" cy="134686"/>
            </a:xfrm>
            <a:custGeom>
              <a:avLst/>
              <a:gdLst/>
              <a:ahLst/>
              <a:cxnLst/>
              <a:rect l="0" t="0" r="0" b="0"/>
              <a:pathLst>
                <a:path w="116455" h="134686">
                  <a:moveTo>
                    <a:pt x="8457" y="33349"/>
                  </a:moveTo>
                  <a:lnTo>
                    <a:pt x="8457" y="24892"/>
                  </a:lnTo>
                  <a:lnTo>
                    <a:pt x="339" y="24883"/>
                  </a:lnTo>
                  <a:lnTo>
                    <a:pt x="0" y="49279"/>
                  </a:lnTo>
                  <a:lnTo>
                    <a:pt x="2503" y="57049"/>
                  </a:lnTo>
                  <a:lnTo>
                    <a:pt x="4488" y="60439"/>
                  </a:lnTo>
                  <a:lnTo>
                    <a:pt x="14984" y="102443"/>
                  </a:lnTo>
                  <a:lnTo>
                    <a:pt x="31113" y="128163"/>
                  </a:lnTo>
                  <a:lnTo>
                    <a:pt x="36713" y="131933"/>
                  </a:lnTo>
                  <a:lnTo>
                    <a:pt x="72690" y="134685"/>
                  </a:lnTo>
                  <a:lnTo>
                    <a:pt x="77620" y="132891"/>
                  </a:lnTo>
                  <a:lnTo>
                    <a:pt x="104217" y="110928"/>
                  </a:lnTo>
                  <a:lnTo>
                    <a:pt x="113866" y="91458"/>
                  </a:lnTo>
                  <a:lnTo>
                    <a:pt x="116454" y="79244"/>
                  </a:lnTo>
                  <a:lnTo>
                    <a:pt x="115095" y="67545"/>
                  </a:lnTo>
                  <a:lnTo>
                    <a:pt x="106558" y="40209"/>
                  </a:lnTo>
                  <a:lnTo>
                    <a:pt x="98781" y="29186"/>
                  </a:lnTo>
                  <a:lnTo>
                    <a:pt x="78458" y="14444"/>
                  </a:lnTo>
                  <a:lnTo>
                    <a:pt x="50507" y="3414"/>
                  </a:lnTo>
                  <a:lnTo>
                    <a:pt x="24575" y="0"/>
                  </a:lnTo>
                  <a:lnTo>
                    <a:pt x="21084" y="1709"/>
                  </a:lnTo>
                  <a:lnTo>
                    <a:pt x="8457" y="248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8" name="SMARTInkShape-1332"/>
            <p:cNvSpPr/>
            <p:nvPr/>
          </p:nvSpPr>
          <p:spPr>
            <a:xfrm>
              <a:off x="3403600" y="5537200"/>
              <a:ext cx="67734" cy="186268"/>
            </a:xfrm>
            <a:custGeom>
              <a:avLst/>
              <a:gdLst/>
              <a:ahLst/>
              <a:cxnLst/>
              <a:rect l="0" t="0" r="0" b="0"/>
              <a:pathLst>
                <a:path w="67734" h="186268">
                  <a:moveTo>
                    <a:pt x="0" y="0"/>
                  </a:moveTo>
                  <a:lnTo>
                    <a:pt x="0" y="4494"/>
                  </a:lnTo>
                  <a:lnTo>
                    <a:pt x="2509" y="9210"/>
                  </a:lnTo>
                  <a:lnTo>
                    <a:pt x="5819" y="14441"/>
                  </a:lnTo>
                  <a:lnTo>
                    <a:pt x="22839" y="54902"/>
                  </a:lnTo>
                  <a:lnTo>
                    <a:pt x="36723" y="93673"/>
                  </a:lnTo>
                  <a:lnTo>
                    <a:pt x="48296" y="128837"/>
                  </a:lnTo>
                  <a:lnTo>
                    <a:pt x="52567" y="150436"/>
                  </a:lnTo>
                  <a:lnTo>
                    <a:pt x="67733" y="186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9" name="SMARTInkShape-1333"/>
            <p:cNvSpPr/>
            <p:nvPr/>
          </p:nvSpPr>
          <p:spPr>
            <a:xfrm>
              <a:off x="3429000" y="5528846"/>
              <a:ext cx="113428" cy="84429"/>
            </a:xfrm>
            <a:custGeom>
              <a:avLst/>
              <a:gdLst/>
              <a:ahLst/>
              <a:cxnLst/>
              <a:rect l="0" t="0" r="0" b="0"/>
              <a:pathLst>
                <a:path w="113428" h="84429">
                  <a:moveTo>
                    <a:pt x="0" y="16821"/>
                  </a:moveTo>
                  <a:lnTo>
                    <a:pt x="0" y="9531"/>
                  </a:lnTo>
                  <a:lnTo>
                    <a:pt x="4495" y="4208"/>
                  </a:lnTo>
                  <a:lnTo>
                    <a:pt x="9210" y="1808"/>
                  </a:lnTo>
                  <a:lnTo>
                    <a:pt x="35254" y="141"/>
                  </a:lnTo>
                  <a:lnTo>
                    <a:pt x="47340" y="0"/>
                  </a:lnTo>
                  <a:lnTo>
                    <a:pt x="69217" y="8910"/>
                  </a:lnTo>
                  <a:lnTo>
                    <a:pt x="109161" y="41609"/>
                  </a:lnTo>
                  <a:lnTo>
                    <a:pt x="112285" y="44635"/>
                  </a:lnTo>
                  <a:lnTo>
                    <a:pt x="113427" y="47593"/>
                  </a:lnTo>
                  <a:lnTo>
                    <a:pt x="113248" y="50506"/>
                  </a:lnTo>
                  <a:lnTo>
                    <a:pt x="112187" y="53388"/>
                  </a:lnTo>
                  <a:lnTo>
                    <a:pt x="101706" y="66435"/>
                  </a:lnTo>
                  <a:lnTo>
                    <a:pt x="94435" y="71798"/>
                  </a:lnTo>
                  <a:lnTo>
                    <a:pt x="68618" y="79735"/>
                  </a:lnTo>
                  <a:lnTo>
                    <a:pt x="30534" y="83920"/>
                  </a:lnTo>
                  <a:lnTo>
                    <a:pt x="19619" y="84428"/>
                  </a:lnTo>
                  <a:lnTo>
                    <a:pt x="18724" y="83530"/>
                  </a:lnTo>
                  <a:lnTo>
                    <a:pt x="16933" y="760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75" name="SMARTInkShape-Group257"/>
          <p:cNvGrpSpPr/>
          <p:nvPr/>
        </p:nvGrpSpPr>
        <p:grpSpPr>
          <a:xfrm>
            <a:off x="5867400" y="2472267"/>
            <a:ext cx="1930401" cy="465667"/>
            <a:chOff x="5867400" y="2472267"/>
            <a:chExt cx="1930401" cy="465667"/>
          </a:xfrm>
        </p:grpSpPr>
        <p:sp>
          <p:nvSpPr>
            <p:cNvPr id="1071" name="SMARTInkShape-1334"/>
            <p:cNvSpPr/>
            <p:nvPr/>
          </p:nvSpPr>
          <p:spPr>
            <a:xfrm>
              <a:off x="7577667" y="2633133"/>
              <a:ext cx="194734" cy="8119"/>
            </a:xfrm>
            <a:custGeom>
              <a:avLst/>
              <a:gdLst/>
              <a:ahLst/>
              <a:cxnLst/>
              <a:rect l="0" t="0" r="0" b="0"/>
              <a:pathLst>
                <a:path w="194734" h="8119">
                  <a:moveTo>
                    <a:pt x="194733" y="0"/>
                  </a:moveTo>
                  <a:lnTo>
                    <a:pt x="174831" y="0"/>
                  </a:lnTo>
                  <a:lnTo>
                    <a:pt x="169268" y="2509"/>
                  </a:lnTo>
                  <a:lnTo>
                    <a:pt x="166467" y="4495"/>
                  </a:lnTo>
                  <a:lnTo>
                    <a:pt x="153536" y="7290"/>
                  </a:lnTo>
                  <a:lnTo>
                    <a:pt x="137789" y="8118"/>
                  </a:lnTo>
                  <a:lnTo>
                    <a:pt x="97807" y="764"/>
                  </a:lnTo>
                  <a:lnTo>
                    <a:pt x="58767" y="101"/>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SMARTInkShape-1335"/>
            <p:cNvSpPr/>
            <p:nvPr/>
          </p:nvSpPr>
          <p:spPr>
            <a:xfrm>
              <a:off x="5867400" y="2472267"/>
              <a:ext cx="1913467" cy="220125"/>
            </a:xfrm>
            <a:custGeom>
              <a:avLst/>
              <a:gdLst/>
              <a:ahLst/>
              <a:cxnLst/>
              <a:rect l="0" t="0" r="0" b="0"/>
              <a:pathLst>
                <a:path w="1913467" h="220125">
                  <a:moveTo>
                    <a:pt x="0" y="203200"/>
                  </a:moveTo>
                  <a:lnTo>
                    <a:pt x="0" y="191415"/>
                  </a:lnTo>
                  <a:lnTo>
                    <a:pt x="941" y="189699"/>
                  </a:lnTo>
                  <a:lnTo>
                    <a:pt x="2508" y="188555"/>
                  </a:lnTo>
                  <a:lnTo>
                    <a:pt x="6759" y="186343"/>
                  </a:lnTo>
                  <a:lnTo>
                    <a:pt x="49083" y="147519"/>
                  </a:lnTo>
                  <a:lnTo>
                    <a:pt x="91255" y="124207"/>
                  </a:lnTo>
                  <a:lnTo>
                    <a:pt x="116149" y="112579"/>
                  </a:lnTo>
                  <a:lnTo>
                    <a:pt x="157224" y="98429"/>
                  </a:lnTo>
                  <a:lnTo>
                    <a:pt x="194634" y="81814"/>
                  </a:lnTo>
                  <a:lnTo>
                    <a:pt x="224684" y="70237"/>
                  </a:lnTo>
                  <a:lnTo>
                    <a:pt x="263610" y="61252"/>
                  </a:lnTo>
                  <a:lnTo>
                    <a:pt x="304009" y="53709"/>
                  </a:lnTo>
                  <a:lnTo>
                    <a:pt x="346050" y="45236"/>
                  </a:lnTo>
                  <a:lnTo>
                    <a:pt x="383858" y="39994"/>
                  </a:lnTo>
                  <a:lnTo>
                    <a:pt x="413013" y="34673"/>
                  </a:lnTo>
                  <a:lnTo>
                    <a:pt x="448089" y="34026"/>
                  </a:lnTo>
                  <a:lnTo>
                    <a:pt x="486967" y="29403"/>
                  </a:lnTo>
                  <a:lnTo>
                    <a:pt x="524123" y="25250"/>
                  </a:lnTo>
                  <a:lnTo>
                    <a:pt x="564023" y="17787"/>
                  </a:lnTo>
                  <a:lnTo>
                    <a:pt x="606316" y="17046"/>
                  </a:lnTo>
                  <a:lnTo>
                    <a:pt x="620057" y="14474"/>
                  </a:lnTo>
                  <a:lnTo>
                    <a:pt x="631180" y="11137"/>
                  </a:lnTo>
                  <a:lnTo>
                    <a:pt x="666335" y="8994"/>
                  </a:lnTo>
                  <a:lnTo>
                    <a:pt x="699474" y="8622"/>
                  </a:lnTo>
                  <a:lnTo>
                    <a:pt x="732185" y="8513"/>
                  </a:lnTo>
                  <a:lnTo>
                    <a:pt x="766650" y="5971"/>
                  </a:lnTo>
                  <a:lnTo>
                    <a:pt x="801601" y="786"/>
                  </a:lnTo>
                  <a:lnTo>
                    <a:pt x="839890" y="155"/>
                  </a:lnTo>
                  <a:lnTo>
                    <a:pt x="879194" y="30"/>
                  </a:lnTo>
                  <a:lnTo>
                    <a:pt x="914526" y="9"/>
                  </a:lnTo>
                  <a:lnTo>
                    <a:pt x="945796" y="2"/>
                  </a:lnTo>
                  <a:lnTo>
                    <a:pt x="981924" y="0"/>
                  </a:lnTo>
                  <a:lnTo>
                    <a:pt x="1013429" y="4494"/>
                  </a:lnTo>
                  <a:lnTo>
                    <a:pt x="1049628" y="7289"/>
                  </a:lnTo>
                  <a:lnTo>
                    <a:pt x="1081153" y="8117"/>
                  </a:lnTo>
                  <a:lnTo>
                    <a:pt x="1117359" y="8363"/>
                  </a:lnTo>
                  <a:lnTo>
                    <a:pt x="1156332" y="14264"/>
                  </a:lnTo>
                  <a:lnTo>
                    <a:pt x="1191955" y="16581"/>
                  </a:lnTo>
                  <a:lnTo>
                    <a:pt x="1233382" y="23588"/>
                  </a:lnTo>
                  <a:lnTo>
                    <a:pt x="1270753" y="26102"/>
                  </a:lnTo>
                  <a:lnTo>
                    <a:pt x="1307938" y="32658"/>
                  </a:lnTo>
                  <a:lnTo>
                    <a:pt x="1342544" y="36216"/>
                  </a:lnTo>
                  <a:lnTo>
                    <a:pt x="1383277" y="44304"/>
                  </a:lnTo>
                  <a:lnTo>
                    <a:pt x="1411185" y="49944"/>
                  </a:lnTo>
                  <a:lnTo>
                    <a:pt x="1448553" y="55182"/>
                  </a:lnTo>
                  <a:lnTo>
                    <a:pt x="1486882" y="63402"/>
                  </a:lnTo>
                  <a:lnTo>
                    <a:pt x="1528430" y="74643"/>
                  </a:lnTo>
                  <a:lnTo>
                    <a:pt x="1567899" y="80558"/>
                  </a:lnTo>
                  <a:lnTo>
                    <a:pt x="1595470" y="90827"/>
                  </a:lnTo>
                  <a:lnTo>
                    <a:pt x="1610327" y="93990"/>
                  </a:lnTo>
                  <a:lnTo>
                    <a:pt x="1646724" y="107578"/>
                  </a:lnTo>
                  <a:lnTo>
                    <a:pt x="1682726" y="126226"/>
                  </a:lnTo>
                  <a:lnTo>
                    <a:pt x="1721937" y="141291"/>
                  </a:lnTo>
                  <a:lnTo>
                    <a:pt x="1763055" y="158060"/>
                  </a:lnTo>
                  <a:lnTo>
                    <a:pt x="1780576" y="165575"/>
                  </a:lnTo>
                  <a:lnTo>
                    <a:pt x="1797682" y="170101"/>
                  </a:lnTo>
                  <a:lnTo>
                    <a:pt x="1817810" y="182516"/>
                  </a:lnTo>
                  <a:lnTo>
                    <a:pt x="1856314" y="199621"/>
                  </a:lnTo>
                  <a:lnTo>
                    <a:pt x="1867265" y="203080"/>
                  </a:lnTo>
                  <a:lnTo>
                    <a:pt x="1879393" y="209691"/>
                  </a:lnTo>
                  <a:lnTo>
                    <a:pt x="1900529" y="211632"/>
                  </a:lnTo>
                  <a:lnTo>
                    <a:pt x="1902020" y="212584"/>
                  </a:lnTo>
                  <a:lnTo>
                    <a:pt x="1903013" y="214160"/>
                  </a:lnTo>
                  <a:lnTo>
                    <a:pt x="1903675" y="216151"/>
                  </a:lnTo>
                  <a:lnTo>
                    <a:pt x="1905057" y="217478"/>
                  </a:lnTo>
                  <a:lnTo>
                    <a:pt x="1913433" y="220124"/>
                  </a:lnTo>
                  <a:lnTo>
                    <a:pt x="1913466" y="207520"/>
                  </a:lnTo>
                  <a:lnTo>
                    <a:pt x="1912526" y="206080"/>
                  </a:lnTo>
                  <a:lnTo>
                    <a:pt x="1910958" y="205119"/>
                  </a:lnTo>
                  <a:lnTo>
                    <a:pt x="1908972" y="204480"/>
                  </a:lnTo>
                  <a:lnTo>
                    <a:pt x="1907647" y="203112"/>
                  </a:lnTo>
                  <a:lnTo>
                    <a:pt x="1898454" y="179395"/>
                  </a:lnTo>
                  <a:lnTo>
                    <a:pt x="1896446" y="172864"/>
                  </a:lnTo>
                  <a:lnTo>
                    <a:pt x="1890000" y="161006"/>
                  </a:lnTo>
                  <a:lnTo>
                    <a:pt x="1883954" y="145110"/>
                  </a:lnTo>
                  <a:lnTo>
                    <a:pt x="1874641" y="129671"/>
                  </a:lnTo>
                  <a:lnTo>
                    <a:pt x="1869318" y="111988"/>
                  </a:lnTo>
                  <a:lnTo>
                    <a:pt x="1865623" y="105276"/>
                  </a:lnTo>
                  <a:lnTo>
                    <a:pt x="1862602" y="96208"/>
                  </a:lnTo>
                  <a:lnTo>
                    <a:pt x="1845733" y="76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3" name="SMARTInkShape-1336"/>
            <p:cNvSpPr/>
            <p:nvPr/>
          </p:nvSpPr>
          <p:spPr>
            <a:xfrm>
              <a:off x="5901267" y="2895600"/>
              <a:ext cx="110067" cy="42334"/>
            </a:xfrm>
            <a:custGeom>
              <a:avLst/>
              <a:gdLst/>
              <a:ahLst/>
              <a:cxnLst/>
              <a:rect l="0" t="0" r="0" b="0"/>
              <a:pathLst>
                <a:path w="110067" h="42334">
                  <a:moveTo>
                    <a:pt x="0" y="0"/>
                  </a:moveTo>
                  <a:lnTo>
                    <a:pt x="21201" y="940"/>
                  </a:lnTo>
                  <a:lnTo>
                    <a:pt x="61970" y="14053"/>
                  </a:lnTo>
                  <a:lnTo>
                    <a:pt x="83129" y="21049"/>
                  </a:lnTo>
                  <a:lnTo>
                    <a:pt x="110066" y="42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SMARTInkShape-1337"/>
            <p:cNvSpPr/>
            <p:nvPr/>
          </p:nvSpPr>
          <p:spPr>
            <a:xfrm>
              <a:off x="5884333" y="2717904"/>
              <a:ext cx="1913468" cy="211564"/>
            </a:xfrm>
            <a:custGeom>
              <a:avLst/>
              <a:gdLst/>
              <a:ahLst/>
              <a:cxnLst/>
              <a:rect l="0" t="0" r="0" b="0"/>
              <a:pathLst>
                <a:path w="1913468" h="211564">
                  <a:moveTo>
                    <a:pt x="1913467" y="169229"/>
                  </a:moveTo>
                  <a:lnTo>
                    <a:pt x="1913467" y="160866"/>
                  </a:lnTo>
                  <a:lnTo>
                    <a:pt x="1908972" y="160794"/>
                  </a:lnTo>
                  <a:lnTo>
                    <a:pt x="1907648" y="159842"/>
                  </a:lnTo>
                  <a:lnTo>
                    <a:pt x="1906177" y="156277"/>
                  </a:lnTo>
                  <a:lnTo>
                    <a:pt x="1904843" y="154950"/>
                  </a:lnTo>
                  <a:lnTo>
                    <a:pt x="1895945" y="150312"/>
                  </a:lnTo>
                  <a:lnTo>
                    <a:pt x="1879538" y="139714"/>
                  </a:lnTo>
                  <a:lnTo>
                    <a:pt x="1863031" y="133427"/>
                  </a:lnTo>
                  <a:lnTo>
                    <a:pt x="1846956" y="123692"/>
                  </a:lnTo>
                  <a:lnTo>
                    <a:pt x="1811282" y="111934"/>
                  </a:lnTo>
                  <a:lnTo>
                    <a:pt x="1794760" y="108038"/>
                  </a:lnTo>
                  <a:lnTo>
                    <a:pt x="1758208" y="92890"/>
                  </a:lnTo>
                  <a:lnTo>
                    <a:pt x="1720866" y="83150"/>
                  </a:lnTo>
                  <a:lnTo>
                    <a:pt x="1679155" y="70266"/>
                  </a:lnTo>
                  <a:lnTo>
                    <a:pt x="1649593" y="61634"/>
                  </a:lnTo>
                  <a:lnTo>
                    <a:pt x="1608482" y="52729"/>
                  </a:lnTo>
                  <a:lnTo>
                    <a:pt x="1572255" y="44582"/>
                  </a:lnTo>
                  <a:lnTo>
                    <a:pt x="1540180" y="40418"/>
                  </a:lnTo>
                  <a:lnTo>
                    <a:pt x="1500124" y="35077"/>
                  </a:lnTo>
                  <a:lnTo>
                    <a:pt x="1464663" y="29658"/>
                  </a:lnTo>
                  <a:lnTo>
                    <a:pt x="1424365" y="26588"/>
                  </a:lnTo>
                  <a:lnTo>
                    <a:pt x="1387130" y="25678"/>
                  </a:lnTo>
                  <a:lnTo>
                    <a:pt x="1348536" y="19553"/>
                  </a:lnTo>
                  <a:lnTo>
                    <a:pt x="1306846" y="17188"/>
                  </a:lnTo>
                  <a:lnTo>
                    <a:pt x="1265865" y="16936"/>
                  </a:lnTo>
                  <a:lnTo>
                    <a:pt x="1231460" y="16861"/>
                  </a:lnTo>
                  <a:lnTo>
                    <a:pt x="1198896" y="16839"/>
                  </a:lnTo>
                  <a:lnTo>
                    <a:pt x="1159999" y="15891"/>
                  </a:lnTo>
                  <a:lnTo>
                    <a:pt x="1126191" y="11011"/>
                  </a:lnTo>
                  <a:lnTo>
                    <a:pt x="1096959" y="9540"/>
                  </a:lnTo>
                  <a:lnTo>
                    <a:pt x="1057758" y="8712"/>
                  </a:lnTo>
                  <a:lnTo>
                    <a:pt x="1023378" y="8432"/>
                  </a:lnTo>
                  <a:lnTo>
                    <a:pt x="985368" y="8376"/>
                  </a:lnTo>
                  <a:lnTo>
                    <a:pt x="946606" y="8366"/>
                  </a:lnTo>
                  <a:lnTo>
                    <a:pt x="907313" y="8363"/>
                  </a:lnTo>
                  <a:lnTo>
                    <a:pt x="868332" y="8363"/>
                  </a:lnTo>
                  <a:lnTo>
                    <a:pt x="832968" y="3868"/>
                  </a:lnTo>
                  <a:lnTo>
                    <a:pt x="791628" y="680"/>
                  </a:lnTo>
                  <a:lnTo>
                    <a:pt x="752790" y="0"/>
                  </a:lnTo>
                  <a:lnTo>
                    <a:pt x="714642" y="5735"/>
                  </a:lnTo>
                  <a:lnTo>
                    <a:pt x="679511" y="7844"/>
                  </a:lnTo>
                  <a:lnTo>
                    <a:pt x="644112" y="8209"/>
                  </a:lnTo>
                  <a:lnTo>
                    <a:pt x="602933" y="12827"/>
                  </a:lnTo>
                  <a:lnTo>
                    <a:pt x="565738" y="16302"/>
                  </a:lnTo>
                  <a:lnTo>
                    <a:pt x="528604" y="21220"/>
                  </a:lnTo>
                  <a:lnTo>
                    <a:pt x="489035" y="24938"/>
                  </a:lnTo>
                  <a:lnTo>
                    <a:pt x="446782" y="31950"/>
                  </a:lnTo>
                  <a:lnTo>
                    <a:pt x="406736" y="34465"/>
                  </a:lnTo>
                  <a:lnTo>
                    <a:pt x="366084" y="42926"/>
                  </a:lnTo>
                  <a:lnTo>
                    <a:pt x="330598" y="49161"/>
                  </a:lnTo>
                  <a:lnTo>
                    <a:pt x="290428" y="57195"/>
                  </a:lnTo>
                  <a:lnTo>
                    <a:pt x="276776" y="60169"/>
                  </a:lnTo>
                  <a:lnTo>
                    <a:pt x="247524" y="72393"/>
                  </a:lnTo>
                  <a:lnTo>
                    <a:pt x="234188" y="76332"/>
                  </a:lnTo>
                  <a:lnTo>
                    <a:pt x="205141" y="89173"/>
                  </a:lnTo>
                  <a:lnTo>
                    <a:pt x="181006" y="96762"/>
                  </a:lnTo>
                  <a:lnTo>
                    <a:pt x="143426" y="120973"/>
                  </a:lnTo>
                  <a:lnTo>
                    <a:pt x="112531" y="147502"/>
                  </a:lnTo>
                  <a:lnTo>
                    <a:pt x="86649" y="161085"/>
                  </a:lnTo>
                  <a:lnTo>
                    <a:pt x="47827" y="191811"/>
                  </a:lnTo>
                  <a:lnTo>
                    <a:pt x="26755" y="210239"/>
                  </a:lnTo>
                  <a:lnTo>
                    <a:pt x="16983" y="211558"/>
                  </a:lnTo>
                  <a:lnTo>
                    <a:pt x="8498" y="211563"/>
                  </a:lnTo>
                  <a:lnTo>
                    <a:pt x="8467" y="171817"/>
                  </a:lnTo>
                  <a:lnTo>
                    <a:pt x="8467" y="166302"/>
                  </a:lnTo>
                  <a:lnTo>
                    <a:pt x="0" y="1438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3" name="SMARTInkShape-Group258"/>
          <p:cNvGrpSpPr/>
          <p:nvPr/>
        </p:nvGrpSpPr>
        <p:grpSpPr>
          <a:xfrm>
            <a:off x="5410200" y="2939110"/>
            <a:ext cx="872068" cy="566091"/>
            <a:chOff x="5410200" y="2939110"/>
            <a:chExt cx="872068" cy="566091"/>
          </a:xfrm>
        </p:grpSpPr>
        <p:sp>
          <p:nvSpPr>
            <p:cNvPr id="1076" name="SMARTInkShape-1338"/>
            <p:cNvSpPr/>
            <p:nvPr/>
          </p:nvSpPr>
          <p:spPr>
            <a:xfrm>
              <a:off x="5855267" y="3051945"/>
              <a:ext cx="87971" cy="63746"/>
            </a:xfrm>
            <a:custGeom>
              <a:avLst/>
              <a:gdLst/>
              <a:ahLst/>
              <a:cxnLst/>
              <a:rect l="0" t="0" r="0" b="0"/>
              <a:pathLst>
                <a:path w="87971" h="63746">
                  <a:moveTo>
                    <a:pt x="54466" y="12988"/>
                  </a:moveTo>
                  <a:lnTo>
                    <a:pt x="54466" y="20278"/>
                  </a:lnTo>
                  <a:lnTo>
                    <a:pt x="53526" y="20670"/>
                  </a:lnTo>
                  <a:lnTo>
                    <a:pt x="49972" y="21106"/>
                  </a:lnTo>
                  <a:lnTo>
                    <a:pt x="48647" y="22163"/>
                  </a:lnTo>
                  <a:lnTo>
                    <a:pt x="47177" y="25846"/>
                  </a:lnTo>
                  <a:lnTo>
                    <a:pt x="45844" y="27205"/>
                  </a:lnTo>
                  <a:lnTo>
                    <a:pt x="38812" y="29564"/>
                  </a:lnTo>
                  <a:lnTo>
                    <a:pt x="38386" y="28742"/>
                  </a:lnTo>
                  <a:lnTo>
                    <a:pt x="37646" y="18106"/>
                  </a:lnTo>
                  <a:lnTo>
                    <a:pt x="38549" y="16400"/>
                  </a:lnTo>
                  <a:lnTo>
                    <a:pt x="40092" y="15263"/>
                  </a:lnTo>
                  <a:lnTo>
                    <a:pt x="44315" y="13059"/>
                  </a:lnTo>
                  <a:lnTo>
                    <a:pt x="51981" y="7469"/>
                  </a:lnTo>
                  <a:lnTo>
                    <a:pt x="60210" y="5395"/>
                  </a:lnTo>
                  <a:lnTo>
                    <a:pt x="74235" y="4637"/>
                  </a:lnTo>
                  <a:lnTo>
                    <a:pt x="79873" y="7081"/>
                  </a:lnTo>
                  <a:lnTo>
                    <a:pt x="82692" y="9050"/>
                  </a:lnTo>
                  <a:lnTo>
                    <a:pt x="84573" y="12245"/>
                  </a:lnTo>
                  <a:lnTo>
                    <a:pt x="87590" y="28381"/>
                  </a:lnTo>
                  <a:lnTo>
                    <a:pt x="87838" y="31717"/>
                  </a:lnTo>
                  <a:lnTo>
                    <a:pt x="85604" y="37932"/>
                  </a:lnTo>
                  <a:lnTo>
                    <a:pt x="83692" y="40906"/>
                  </a:lnTo>
                  <a:lnTo>
                    <a:pt x="67103" y="52439"/>
                  </a:lnTo>
                  <a:lnTo>
                    <a:pt x="51208" y="60007"/>
                  </a:lnTo>
                  <a:lnTo>
                    <a:pt x="17570" y="63745"/>
                  </a:lnTo>
                  <a:lnTo>
                    <a:pt x="15759" y="62818"/>
                  </a:lnTo>
                  <a:lnTo>
                    <a:pt x="14550" y="61260"/>
                  </a:lnTo>
                  <a:lnTo>
                    <a:pt x="12265" y="57020"/>
                  </a:lnTo>
                  <a:lnTo>
                    <a:pt x="8115" y="52000"/>
                  </a:lnTo>
                  <a:lnTo>
                    <a:pt x="7573" y="48403"/>
                  </a:lnTo>
                  <a:lnTo>
                    <a:pt x="11347" y="28233"/>
                  </a:lnTo>
                  <a:lnTo>
                    <a:pt x="13490" y="25032"/>
                  </a:lnTo>
                  <a:lnTo>
                    <a:pt x="31138" y="10265"/>
                  </a:lnTo>
                  <a:lnTo>
                    <a:pt x="39708" y="7074"/>
                  </a:lnTo>
                  <a:lnTo>
                    <a:pt x="74376" y="4671"/>
                  </a:lnTo>
                  <a:lnTo>
                    <a:pt x="79029" y="6503"/>
                  </a:lnTo>
                  <a:lnTo>
                    <a:pt x="82130" y="9606"/>
                  </a:lnTo>
                  <a:lnTo>
                    <a:pt x="86496" y="20453"/>
                  </a:lnTo>
                  <a:lnTo>
                    <a:pt x="87970" y="37041"/>
                  </a:lnTo>
                  <a:lnTo>
                    <a:pt x="86210" y="41253"/>
                  </a:lnTo>
                  <a:lnTo>
                    <a:pt x="79237" y="48442"/>
                  </a:lnTo>
                  <a:lnTo>
                    <a:pt x="64733" y="57778"/>
                  </a:lnTo>
                  <a:lnTo>
                    <a:pt x="48520" y="62007"/>
                  </a:lnTo>
                  <a:lnTo>
                    <a:pt x="31798" y="63260"/>
                  </a:lnTo>
                  <a:lnTo>
                    <a:pt x="23068" y="61045"/>
                  </a:lnTo>
                  <a:lnTo>
                    <a:pt x="19424" y="59137"/>
                  </a:lnTo>
                  <a:lnTo>
                    <a:pt x="12866" y="52000"/>
                  </a:lnTo>
                  <a:lnTo>
                    <a:pt x="988" y="32088"/>
                  </a:lnTo>
                  <a:lnTo>
                    <a:pt x="0" y="27602"/>
                  </a:lnTo>
                  <a:lnTo>
                    <a:pt x="281" y="23672"/>
                  </a:lnTo>
                  <a:lnTo>
                    <a:pt x="1410" y="20110"/>
                  </a:lnTo>
                  <a:lnTo>
                    <a:pt x="7681" y="13645"/>
                  </a:lnTo>
                  <a:lnTo>
                    <a:pt x="15799" y="8576"/>
                  </a:lnTo>
                  <a:lnTo>
                    <a:pt x="36123" y="561"/>
                  </a:lnTo>
                  <a:lnTo>
                    <a:pt x="40356" y="0"/>
                  </a:lnTo>
                  <a:lnTo>
                    <a:pt x="65682" y="4941"/>
                  </a:lnTo>
                  <a:lnTo>
                    <a:pt x="72934" y="8785"/>
                  </a:lnTo>
                  <a:lnTo>
                    <a:pt x="75245" y="11126"/>
                  </a:lnTo>
                  <a:lnTo>
                    <a:pt x="79258" y="19909"/>
                  </a:lnTo>
                  <a:lnTo>
                    <a:pt x="79687" y="25491"/>
                  </a:lnTo>
                  <a:lnTo>
                    <a:pt x="78806" y="26968"/>
                  </a:lnTo>
                  <a:lnTo>
                    <a:pt x="77277" y="27953"/>
                  </a:lnTo>
                  <a:lnTo>
                    <a:pt x="75318" y="28609"/>
                  </a:lnTo>
                  <a:lnTo>
                    <a:pt x="74013" y="29987"/>
                  </a:lnTo>
                  <a:lnTo>
                    <a:pt x="72561" y="34028"/>
                  </a:lnTo>
                  <a:lnTo>
                    <a:pt x="71233" y="34540"/>
                  </a:lnTo>
                  <a:lnTo>
                    <a:pt x="69407" y="33942"/>
                  </a:lnTo>
                  <a:lnTo>
                    <a:pt x="54466" y="214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SMARTInkShape-1339"/>
            <p:cNvSpPr/>
            <p:nvPr/>
          </p:nvSpPr>
          <p:spPr>
            <a:xfrm>
              <a:off x="6273800" y="3302000"/>
              <a:ext cx="8468" cy="203201"/>
            </a:xfrm>
            <a:custGeom>
              <a:avLst/>
              <a:gdLst/>
              <a:ahLst/>
              <a:cxnLst/>
              <a:rect l="0" t="0" r="0" b="0"/>
              <a:pathLst>
                <a:path w="8468" h="203201">
                  <a:moveTo>
                    <a:pt x="0" y="0"/>
                  </a:moveTo>
                  <a:lnTo>
                    <a:pt x="0" y="40050"/>
                  </a:lnTo>
                  <a:lnTo>
                    <a:pt x="7682" y="81858"/>
                  </a:lnTo>
                  <a:lnTo>
                    <a:pt x="8363" y="119278"/>
                  </a:lnTo>
                  <a:lnTo>
                    <a:pt x="8467"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SMARTInkShape-1340"/>
            <p:cNvSpPr/>
            <p:nvPr/>
          </p:nvSpPr>
          <p:spPr>
            <a:xfrm>
              <a:off x="6172654" y="3327400"/>
              <a:ext cx="101147" cy="76201"/>
            </a:xfrm>
            <a:custGeom>
              <a:avLst/>
              <a:gdLst/>
              <a:ahLst/>
              <a:cxnLst/>
              <a:rect l="0" t="0" r="0" b="0"/>
              <a:pathLst>
                <a:path w="101147" h="76201">
                  <a:moveTo>
                    <a:pt x="33413" y="0"/>
                  </a:moveTo>
                  <a:lnTo>
                    <a:pt x="26123" y="7290"/>
                  </a:lnTo>
                  <a:lnTo>
                    <a:pt x="24238" y="14993"/>
                  </a:lnTo>
                  <a:lnTo>
                    <a:pt x="19196" y="22839"/>
                  </a:lnTo>
                  <a:lnTo>
                    <a:pt x="17016" y="33918"/>
                  </a:lnTo>
                  <a:lnTo>
                    <a:pt x="16837" y="36723"/>
                  </a:lnTo>
                  <a:lnTo>
                    <a:pt x="14130" y="42349"/>
                  </a:lnTo>
                  <a:lnTo>
                    <a:pt x="2999" y="56447"/>
                  </a:lnTo>
                  <a:lnTo>
                    <a:pt x="0" y="66061"/>
                  </a:lnTo>
                  <a:lnTo>
                    <a:pt x="790" y="66619"/>
                  </a:lnTo>
                  <a:lnTo>
                    <a:pt x="6394" y="68344"/>
                  </a:lnTo>
                  <a:lnTo>
                    <a:pt x="11370" y="72081"/>
                  </a:lnTo>
                  <a:lnTo>
                    <a:pt x="14955" y="72513"/>
                  </a:lnTo>
                  <a:lnTo>
                    <a:pt x="54060" y="67894"/>
                  </a:lnTo>
                  <a:lnTo>
                    <a:pt x="69425" y="68722"/>
                  </a:lnTo>
                  <a:lnTo>
                    <a:pt x="101146" y="76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SMARTInkShape-1341"/>
            <p:cNvSpPr/>
            <p:nvPr/>
          </p:nvSpPr>
          <p:spPr>
            <a:xfrm>
              <a:off x="6002867" y="3378200"/>
              <a:ext cx="93134" cy="8468"/>
            </a:xfrm>
            <a:custGeom>
              <a:avLst/>
              <a:gdLst/>
              <a:ahLst/>
              <a:cxnLst/>
              <a:rect l="0" t="0" r="0" b="0"/>
              <a:pathLst>
                <a:path w="93134" h="8468">
                  <a:moveTo>
                    <a:pt x="0" y="8467"/>
                  </a:moveTo>
                  <a:lnTo>
                    <a:pt x="4495" y="8467"/>
                  </a:lnTo>
                  <a:lnTo>
                    <a:pt x="9209" y="5958"/>
                  </a:lnTo>
                  <a:lnTo>
                    <a:pt x="11784" y="3972"/>
                  </a:lnTo>
                  <a:lnTo>
                    <a:pt x="34312" y="785"/>
                  </a:lnTo>
                  <a:lnTo>
                    <a:pt x="931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0" name="SMARTInkShape-1342"/>
            <p:cNvSpPr/>
            <p:nvPr/>
          </p:nvSpPr>
          <p:spPr>
            <a:xfrm>
              <a:off x="5588000" y="3327400"/>
              <a:ext cx="168335" cy="156262"/>
            </a:xfrm>
            <a:custGeom>
              <a:avLst/>
              <a:gdLst/>
              <a:ahLst/>
              <a:cxnLst/>
              <a:rect l="0" t="0" r="0" b="0"/>
              <a:pathLst>
                <a:path w="168335" h="156262">
                  <a:moveTo>
                    <a:pt x="127000" y="0"/>
                  </a:moveTo>
                  <a:lnTo>
                    <a:pt x="122506" y="0"/>
                  </a:lnTo>
                  <a:lnTo>
                    <a:pt x="117790" y="2509"/>
                  </a:lnTo>
                  <a:lnTo>
                    <a:pt x="115216" y="4495"/>
                  </a:lnTo>
                  <a:lnTo>
                    <a:pt x="107338" y="6702"/>
                  </a:lnTo>
                  <a:lnTo>
                    <a:pt x="92325" y="10452"/>
                  </a:lnTo>
                  <a:lnTo>
                    <a:pt x="80545" y="14053"/>
                  </a:lnTo>
                  <a:lnTo>
                    <a:pt x="40343" y="16821"/>
                  </a:lnTo>
                  <a:lnTo>
                    <a:pt x="17082" y="16933"/>
                  </a:lnTo>
                  <a:lnTo>
                    <a:pt x="16947" y="28718"/>
                  </a:lnTo>
                  <a:lnTo>
                    <a:pt x="14431" y="34087"/>
                  </a:lnTo>
                  <a:lnTo>
                    <a:pt x="11117" y="39609"/>
                  </a:lnTo>
                  <a:lnTo>
                    <a:pt x="8990" y="50819"/>
                  </a:lnTo>
                  <a:lnTo>
                    <a:pt x="8469" y="83239"/>
                  </a:lnTo>
                  <a:lnTo>
                    <a:pt x="9409" y="83715"/>
                  </a:lnTo>
                  <a:lnTo>
                    <a:pt x="20251" y="84541"/>
                  </a:lnTo>
                  <a:lnTo>
                    <a:pt x="25621" y="82102"/>
                  </a:lnTo>
                  <a:lnTo>
                    <a:pt x="41227" y="72871"/>
                  </a:lnTo>
                  <a:lnTo>
                    <a:pt x="76790" y="61232"/>
                  </a:lnTo>
                  <a:lnTo>
                    <a:pt x="103389" y="59655"/>
                  </a:lnTo>
                  <a:lnTo>
                    <a:pt x="123036" y="63876"/>
                  </a:lnTo>
                  <a:lnTo>
                    <a:pt x="146529" y="80490"/>
                  </a:lnTo>
                  <a:lnTo>
                    <a:pt x="161741" y="95450"/>
                  </a:lnTo>
                  <a:lnTo>
                    <a:pt x="165959" y="102943"/>
                  </a:lnTo>
                  <a:lnTo>
                    <a:pt x="168334" y="116945"/>
                  </a:lnTo>
                  <a:lnTo>
                    <a:pt x="164542" y="133010"/>
                  </a:lnTo>
                  <a:lnTo>
                    <a:pt x="157483" y="141587"/>
                  </a:lnTo>
                  <a:lnTo>
                    <a:pt x="148074" y="147594"/>
                  </a:lnTo>
                  <a:lnTo>
                    <a:pt x="112168" y="156261"/>
                  </a:lnTo>
                  <a:lnTo>
                    <a:pt x="75674" y="154139"/>
                  </a:lnTo>
                  <a:lnTo>
                    <a:pt x="35714" y="150235"/>
                  </a:lnTo>
                  <a:lnTo>
                    <a:pt x="0" y="143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1" name="SMARTInkShape-1343"/>
            <p:cNvSpPr/>
            <p:nvPr/>
          </p:nvSpPr>
          <p:spPr>
            <a:xfrm>
              <a:off x="6121400" y="2939110"/>
              <a:ext cx="25401" cy="278224"/>
            </a:xfrm>
            <a:custGeom>
              <a:avLst/>
              <a:gdLst/>
              <a:ahLst/>
              <a:cxnLst/>
              <a:rect l="0" t="0" r="0" b="0"/>
              <a:pathLst>
                <a:path w="25401" h="278224">
                  <a:moveTo>
                    <a:pt x="0" y="7290"/>
                  </a:moveTo>
                  <a:lnTo>
                    <a:pt x="0" y="0"/>
                  </a:lnTo>
                  <a:lnTo>
                    <a:pt x="0" y="35259"/>
                  </a:lnTo>
                  <a:lnTo>
                    <a:pt x="0" y="75362"/>
                  </a:lnTo>
                  <a:lnTo>
                    <a:pt x="2507" y="100524"/>
                  </a:lnTo>
                  <a:lnTo>
                    <a:pt x="6702" y="130870"/>
                  </a:lnTo>
                  <a:lnTo>
                    <a:pt x="7945" y="164635"/>
                  </a:lnTo>
                  <a:lnTo>
                    <a:pt x="12858" y="205823"/>
                  </a:lnTo>
                  <a:lnTo>
                    <a:pt x="17070" y="243435"/>
                  </a:lnTo>
                  <a:lnTo>
                    <a:pt x="25400" y="2782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2" name="SMARTInkShape-1344"/>
            <p:cNvSpPr/>
            <p:nvPr/>
          </p:nvSpPr>
          <p:spPr>
            <a:xfrm>
              <a:off x="5410200" y="3369733"/>
              <a:ext cx="101601" cy="8468"/>
            </a:xfrm>
            <a:custGeom>
              <a:avLst/>
              <a:gdLst/>
              <a:ahLst/>
              <a:cxnLst/>
              <a:rect l="0" t="0" r="0" b="0"/>
              <a:pathLst>
                <a:path w="101601" h="8468">
                  <a:moveTo>
                    <a:pt x="0" y="8467"/>
                  </a:moveTo>
                  <a:lnTo>
                    <a:pt x="37010" y="8467"/>
                  </a:lnTo>
                  <a:lnTo>
                    <a:pt x="78877" y="7526"/>
                  </a:lnTo>
                  <a:lnTo>
                    <a:pt x="1016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084" name="SMARTInkShape-1345"/>
          <p:cNvSpPr/>
          <p:nvPr/>
        </p:nvSpPr>
        <p:spPr>
          <a:xfrm>
            <a:off x="5689600" y="2954870"/>
            <a:ext cx="16934" cy="279398"/>
          </a:xfrm>
          <a:custGeom>
            <a:avLst/>
            <a:gdLst/>
            <a:ahLst/>
            <a:cxnLst/>
            <a:rect l="0" t="0" r="0" b="0"/>
            <a:pathLst>
              <a:path w="16934" h="279398">
                <a:moveTo>
                  <a:pt x="16933" y="8463"/>
                </a:moveTo>
                <a:lnTo>
                  <a:pt x="8476" y="6"/>
                </a:lnTo>
                <a:lnTo>
                  <a:pt x="12965" y="0"/>
                </a:lnTo>
                <a:lnTo>
                  <a:pt x="13347" y="939"/>
                </a:lnTo>
                <a:lnTo>
                  <a:pt x="10331" y="7697"/>
                </a:lnTo>
                <a:lnTo>
                  <a:pt x="6067" y="45124"/>
                </a:lnTo>
                <a:lnTo>
                  <a:pt x="798" y="81094"/>
                </a:lnTo>
                <a:lnTo>
                  <a:pt x="237" y="114128"/>
                </a:lnTo>
                <a:lnTo>
                  <a:pt x="70" y="144507"/>
                </a:lnTo>
                <a:lnTo>
                  <a:pt x="21" y="181522"/>
                </a:lnTo>
                <a:lnTo>
                  <a:pt x="4" y="220691"/>
                </a:lnTo>
                <a:lnTo>
                  <a:pt x="0" y="2793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99" name="SMARTInkShape-Group260"/>
          <p:cNvGrpSpPr/>
          <p:nvPr/>
        </p:nvGrpSpPr>
        <p:grpSpPr>
          <a:xfrm>
            <a:off x="9652348" y="3996267"/>
            <a:ext cx="2082453" cy="575734"/>
            <a:chOff x="9652348" y="3996267"/>
            <a:chExt cx="2082453" cy="575734"/>
          </a:xfrm>
        </p:grpSpPr>
        <p:sp>
          <p:nvSpPr>
            <p:cNvPr id="1085" name="SMARTInkShape-1346"/>
            <p:cNvSpPr/>
            <p:nvPr/>
          </p:nvSpPr>
          <p:spPr>
            <a:xfrm>
              <a:off x="11529894" y="4335313"/>
              <a:ext cx="204907" cy="177421"/>
            </a:xfrm>
            <a:custGeom>
              <a:avLst/>
              <a:gdLst/>
              <a:ahLst/>
              <a:cxnLst/>
              <a:rect l="0" t="0" r="0" b="0"/>
              <a:pathLst>
                <a:path w="204907" h="177421">
                  <a:moveTo>
                    <a:pt x="10173" y="16554"/>
                  </a:moveTo>
                  <a:lnTo>
                    <a:pt x="14669" y="16554"/>
                  </a:lnTo>
                  <a:lnTo>
                    <a:pt x="15991" y="15613"/>
                  </a:lnTo>
                  <a:lnTo>
                    <a:pt x="16874" y="14045"/>
                  </a:lnTo>
                  <a:lnTo>
                    <a:pt x="17463" y="12059"/>
                  </a:lnTo>
                  <a:lnTo>
                    <a:pt x="19737" y="10735"/>
                  </a:lnTo>
                  <a:lnTo>
                    <a:pt x="57917" y="1541"/>
                  </a:lnTo>
                  <a:lnTo>
                    <a:pt x="94236" y="0"/>
                  </a:lnTo>
                  <a:lnTo>
                    <a:pt x="115568" y="4228"/>
                  </a:lnTo>
                  <a:lnTo>
                    <a:pt x="125374" y="11389"/>
                  </a:lnTo>
                  <a:lnTo>
                    <a:pt x="134842" y="22328"/>
                  </a:lnTo>
                  <a:lnTo>
                    <a:pt x="136136" y="26332"/>
                  </a:lnTo>
                  <a:lnTo>
                    <a:pt x="137154" y="57760"/>
                  </a:lnTo>
                  <a:lnTo>
                    <a:pt x="128177" y="77996"/>
                  </a:lnTo>
                  <a:lnTo>
                    <a:pt x="108289" y="102417"/>
                  </a:lnTo>
                  <a:lnTo>
                    <a:pt x="69400" y="135570"/>
                  </a:lnTo>
                  <a:lnTo>
                    <a:pt x="58133" y="144709"/>
                  </a:lnTo>
                  <a:lnTo>
                    <a:pt x="18638" y="160802"/>
                  </a:lnTo>
                  <a:lnTo>
                    <a:pt x="4215" y="166539"/>
                  </a:lnTo>
                  <a:lnTo>
                    <a:pt x="556" y="167344"/>
                  </a:lnTo>
                  <a:lnTo>
                    <a:pt x="0" y="167881"/>
                  </a:lnTo>
                  <a:lnTo>
                    <a:pt x="21944" y="168812"/>
                  </a:lnTo>
                  <a:lnTo>
                    <a:pt x="57215" y="168935"/>
                  </a:lnTo>
                  <a:lnTo>
                    <a:pt x="97933" y="168950"/>
                  </a:lnTo>
                  <a:lnTo>
                    <a:pt x="129518" y="168953"/>
                  </a:lnTo>
                  <a:lnTo>
                    <a:pt x="204906" y="1774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6" name="SMARTInkShape-1347"/>
            <p:cNvSpPr/>
            <p:nvPr/>
          </p:nvSpPr>
          <p:spPr>
            <a:xfrm>
              <a:off x="11463867" y="4267991"/>
              <a:ext cx="203201" cy="16143"/>
            </a:xfrm>
            <a:custGeom>
              <a:avLst/>
              <a:gdLst/>
              <a:ahLst/>
              <a:cxnLst/>
              <a:rect l="0" t="0" r="0" b="0"/>
              <a:pathLst>
                <a:path w="203201" h="16143">
                  <a:moveTo>
                    <a:pt x="0" y="16142"/>
                  </a:moveTo>
                  <a:lnTo>
                    <a:pt x="4496" y="11648"/>
                  </a:lnTo>
                  <a:lnTo>
                    <a:pt x="11720" y="9441"/>
                  </a:lnTo>
                  <a:lnTo>
                    <a:pt x="49696" y="7908"/>
                  </a:lnTo>
                  <a:lnTo>
                    <a:pt x="84448" y="5213"/>
                  </a:lnTo>
                  <a:lnTo>
                    <a:pt x="122093" y="0"/>
                  </a:lnTo>
                  <a:lnTo>
                    <a:pt x="152409" y="384"/>
                  </a:lnTo>
                  <a:lnTo>
                    <a:pt x="203200" y="76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7" name="SMARTInkShape-1348"/>
            <p:cNvSpPr/>
            <p:nvPr/>
          </p:nvSpPr>
          <p:spPr>
            <a:xfrm>
              <a:off x="11523482" y="4038949"/>
              <a:ext cx="16586" cy="177452"/>
            </a:xfrm>
            <a:custGeom>
              <a:avLst/>
              <a:gdLst/>
              <a:ahLst/>
              <a:cxnLst/>
              <a:rect l="0" t="0" r="0" b="0"/>
              <a:pathLst>
                <a:path w="16586" h="177452">
                  <a:moveTo>
                    <a:pt x="8118" y="8118"/>
                  </a:moveTo>
                  <a:lnTo>
                    <a:pt x="0" y="0"/>
                  </a:lnTo>
                  <a:lnTo>
                    <a:pt x="5541" y="13239"/>
                  </a:lnTo>
                  <a:lnTo>
                    <a:pt x="14669" y="54778"/>
                  </a:lnTo>
                  <a:lnTo>
                    <a:pt x="16331" y="87884"/>
                  </a:lnTo>
                  <a:lnTo>
                    <a:pt x="16585" y="1774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8" name="SMARTInkShape-1349"/>
            <p:cNvSpPr/>
            <p:nvPr/>
          </p:nvSpPr>
          <p:spPr>
            <a:xfrm>
              <a:off x="11192933" y="4148804"/>
              <a:ext cx="219603" cy="341697"/>
            </a:xfrm>
            <a:custGeom>
              <a:avLst/>
              <a:gdLst/>
              <a:ahLst/>
              <a:cxnLst/>
              <a:rect l="0" t="0" r="0" b="0"/>
              <a:pathLst>
                <a:path w="219603" h="341697">
                  <a:moveTo>
                    <a:pt x="0" y="33729"/>
                  </a:moveTo>
                  <a:lnTo>
                    <a:pt x="0" y="18321"/>
                  </a:lnTo>
                  <a:lnTo>
                    <a:pt x="8989" y="12753"/>
                  </a:lnTo>
                  <a:lnTo>
                    <a:pt x="35643" y="3385"/>
                  </a:lnTo>
                  <a:lnTo>
                    <a:pt x="76434" y="327"/>
                  </a:lnTo>
                  <a:lnTo>
                    <a:pt x="101671" y="0"/>
                  </a:lnTo>
                  <a:lnTo>
                    <a:pt x="116055" y="4941"/>
                  </a:lnTo>
                  <a:lnTo>
                    <a:pt x="127781" y="13409"/>
                  </a:lnTo>
                  <a:lnTo>
                    <a:pt x="136128" y="23444"/>
                  </a:lnTo>
                  <a:lnTo>
                    <a:pt x="140465" y="34175"/>
                  </a:lnTo>
                  <a:lnTo>
                    <a:pt x="143247" y="60890"/>
                  </a:lnTo>
                  <a:lnTo>
                    <a:pt x="138613" y="76845"/>
                  </a:lnTo>
                  <a:lnTo>
                    <a:pt x="115952" y="116617"/>
                  </a:lnTo>
                  <a:lnTo>
                    <a:pt x="103448" y="131249"/>
                  </a:lnTo>
                  <a:lnTo>
                    <a:pt x="62132" y="164270"/>
                  </a:lnTo>
                  <a:lnTo>
                    <a:pt x="53955" y="168888"/>
                  </a:lnTo>
                  <a:lnTo>
                    <a:pt x="36884" y="183487"/>
                  </a:lnTo>
                  <a:lnTo>
                    <a:pt x="32699" y="184955"/>
                  </a:lnTo>
                  <a:lnTo>
                    <a:pt x="30266" y="185347"/>
                  </a:lnTo>
                  <a:lnTo>
                    <a:pt x="28643" y="184667"/>
                  </a:lnTo>
                  <a:lnTo>
                    <a:pt x="27563" y="183273"/>
                  </a:lnTo>
                  <a:lnTo>
                    <a:pt x="26361" y="179215"/>
                  </a:lnTo>
                  <a:lnTo>
                    <a:pt x="25826" y="174276"/>
                  </a:lnTo>
                  <a:lnTo>
                    <a:pt x="30608" y="166436"/>
                  </a:lnTo>
                  <a:lnTo>
                    <a:pt x="38063" y="158562"/>
                  </a:lnTo>
                  <a:lnTo>
                    <a:pt x="55532" y="150999"/>
                  </a:lnTo>
                  <a:lnTo>
                    <a:pt x="67955" y="147938"/>
                  </a:lnTo>
                  <a:lnTo>
                    <a:pt x="107044" y="154436"/>
                  </a:lnTo>
                  <a:lnTo>
                    <a:pt x="143336" y="163981"/>
                  </a:lnTo>
                  <a:lnTo>
                    <a:pt x="182906" y="186136"/>
                  </a:lnTo>
                  <a:lnTo>
                    <a:pt x="192925" y="194286"/>
                  </a:lnTo>
                  <a:lnTo>
                    <a:pt x="214082" y="228656"/>
                  </a:lnTo>
                  <a:lnTo>
                    <a:pt x="218340" y="247962"/>
                  </a:lnTo>
                  <a:lnTo>
                    <a:pt x="219602" y="271556"/>
                  </a:lnTo>
                  <a:lnTo>
                    <a:pt x="214879" y="288067"/>
                  </a:lnTo>
                  <a:lnTo>
                    <a:pt x="201013" y="317168"/>
                  </a:lnTo>
                  <a:lnTo>
                    <a:pt x="189999" y="326840"/>
                  </a:lnTo>
                  <a:lnTo>
                    <a:pt x="159933" y="340715"/>
                  </a:lnTo>
                  <a:lnTo>
                    <a:pt x="143517" y="341696"/>
                  </a:lnTo>
                  <a:lnTo>
                    <a:pt x="107364" y="338005"/>
                  </a:lnTo>
                  <a:lnTo>
                    <a:pt x="67378" y="326800"/>
                  </a:lnTo>
                  <a:lnTo>
                    <a:pt x="51217" y="323138"/>
                  </a:lnTo>
                  <a:lnTo>
                    <a:pt x="25400" y="2877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9" name="SMARTInkShape-1350"/>
            <p:cNvSpPr/>
            <p:nvPr/>
          </p:nvSpPr>
          <p:spPr>
            <a:xfrm>
              <a:off x="10862733" y="4309533"/>
              <a:ext cx="152401" cy="16831"/>
            </a:xfrm>
            <a:custGeom>
              <a:avLst/>
              <a:gdLst/>
              <a:ahLst/>
              <a:cxnLst/>
              <a:rect l="0" t="0" r="0" b="0"/>
              <a:pathLst>
                <a:path w="152401" h="16831">
                  <a:moveTo>
                    <a:pt x="0" y="8467"/>
                  </a:moveTo>
                  <a:lnTo>
                    <a:pt x="0" y="12961"/>
                  </a:lnTo>
                  <a:lnTo>
                    <a:pt x="941" y="14285"/>
                  </a:lnTo>
                  <a:lnTo>
                    <a:pt x="2510" y="15168"/>
                  </a:lnTo>
                  <a:lnTo>
                    <a:pt x="8641" y="16149"/>
                  </a:lnTo>
                  <a:lnTo>
                    <a:pt x="43470" y="16830"/>
                  </a:lnTo>
                  <a:lnTo>
                    <a:pt x="84818" y="7710"/>
                  </a:lnTo>
                  <a:lnTo>
                    <a:pt x="116324" y="1015"/>
                  </a:lnTo>
                  <a:lnTo>
                    <a:pt x="1524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0" name="SMARTInkShape-1351"/>
            <p:cNvSpPr/>
            <p:nvPr/>
          </p:nvSpPr>
          <p:spPr>
            <a:xfrm>
              <a:off x="10845800" y="4233333"/>
              <a:ext cx="143934" cy="16935"/>
            </a:xfrm>
            <a:custGeom>
              <a:avLst/>
              <a:gdLst/>
              <a:ahLst/>
              <a:cxnLst/>
              <a:rect l="0" t="0" r="0" b="0"/>
              <a:pathLst>
                <a:path w="143934" h="16935">
                  <a:moveTo>
                    <a:pt x="0" y="16934"/>
                  </a:moveTo>
                  <a:lnTo>
                    <a:pt x="4496" y="12439"/>
                  </a:lnTo>
                  <a:lnTo>
                    <a:pt x="9211" y="10233"/>
                  </a:lnTo>
                  <a:lnTo>
                    <a:pt x="47340" y="8570"/>
                  </a:lnTo>
                  <a:lnTo>
                    <a:pt x="81133" y="5972"/>
                  </a:lnTo>
                  <a:lnTo>
                    <a:pt x="1439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1" name="SMARTInkShape-1352"/>
            <p:cNvSpPr/>
            <p:nvPr/>
          </p:nvSpPr>
          <p:spPr>
            <a:xfrm>
              <a:off x="10498667" y="3996267"/>
              <a:ext cx="227858" cy="567267"/>
            </a:xfrm>
            <a:custGeom>
              <a:avLst/>
              <a:gdLst/>
              <a:ahLst/>
              <a:cxnLst/>
              <a:rect l="0" t="0" r="0" b="0"/>
              <a:pathLst>
                <a:path w="227858" h="567267">
                  <a:moveTo>
                    <a:pt x="0" y="0"/>
                  </a:moveTo>
                  <a:lnTo>
                    <a:pt x="4496" y="0"/>
                  </a:lnTo>
                  <a:lnTo>
                    <a:pt x="16279" y="8989"/>
                  </a:lnTo>
                  <a:lnTo>
                    <a:pt x="55600" y="48421"/>
                  </a:lnTo>
                  <a:lnTo>
                    <a:pt x="97881" y="82200"/>
                  </a:lnTo>
                  <a:lnTo>
                    <a:pt x="136091" y="121832"/>
                  </a:lnTo>
                  <a:lnTo>
                    <a:pt x="170185" y="162834"/>
                  </a:lnTo>
                  <a:lnTo>
                    <a:pt x="188457" y="198964"/>
                  </a:lnTo>
                  <a:lnTo>
                    <a:pt x="203117" y="237624"/>
                  </a:lnTo>
                  <a:lnTo>
                    <a:pt x="217300" y="273655"/>
                  </a:lnTo>
                  <a:lnTo>
                    <a:pt x="226089" y="305337"/>
                  </a:lnTo>
                  <a:lnTo>
                    <a:pt x="227857" y="335377"/>
                  </a:lnTo>
                  <a:lnTo>
                    <a:pt x="225871" y="369050"/>
                  </a:lnTo>
                  <a:lnTo>
                    <a:pt x="219325" y="401918"/>
                  </a:lnTo>
                  <a:lnTo>
                    <a:pt x="208918" y="438938"/>
                  </a:lnTo>
                  <a:lnTo>
                    <a:pt x="193040" y="476170"/>
                  </a:lnTo>
                  <a:lnTo>
                    <a:pt x="168738" y="514226"/>
                  </a:lnTo>
                  <a:lnTo>
                    <a:pt x="127000" y="5672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2" name="SMARTInkShape-1353"/>
            <p:cNvSpPr/>
            <p:nvPr/>
          </p:nvSpPr>
          <p:spPr>
            <a:xfrm>
              <a:off x="10422467" y="4301528"/>
              <a:ext cx="177801" cy="134571"/>
            </a:xfrm>
            <a:custGeom>
              <a:avLst/>
              <a:gdLst/>
              <a:ahLst/>
              <a:cxnLst/>
              <a:rect l="0" t="0" r="0" b="0"/>
              <a:pathLst>
                <a:path w="177801" h="134571">
                  <a:moveTo>
                    <a:pt x="0" y="24939"/>
                  </a:moveTo>
                  <a:lnTo>
                    <a:pt x="4496" y="20444"/>
                  </a:lnTo>
                  <a:lnTo>
                    <a:pt x="9209" y="18238"/>
                  </a:lnTo>
                  <a:lnTo>
                    <a:pt x="24396" y="12326"/>
                  </a:lnTo>
                  <a:lnTo>
                    <a:pt x="40636" y="3040"/>
                  </a:lnTo>
                  <a:lnTo>
                    <a:pt x="77093" y="0"/>
                  </a:lnTo>
                  <a:lnTo>
                    <a:pt x="97368" y="4170"/>
                  </a:lnTo>
                  <a:lnTo>
                    <a:pt x="110799" y="11364"/>
                  </a:lnTo>
                  <a:lnTo>
                    <a:pt x="120737" y="23948"/>
                  </a:lnTo>
                  <a:lnTo>
                    <a:pt x="125143" y="44087"/>
                  </a:lnTo>
                  <a:lnTo>
                    <a:pt x="121157" y="57281"/>
                  </a:lnTo>
                  <a:lnTo>
                    <a:pt x="92621" y="92538"/>
                  </a:lnTo>
                  <a:lnTo>
                    <a:pt x="65784" y="118995"/>
                  </a:lnTo>
                  <a:lnTo>
                    <a:pt x="39663" y="131695"/>
                  </a:lnTo>
                  <a:lnTo>
                    <a:pt x="22970" y="134570"/>
                  </a:lnTo>
                  <a:lnTo>
                    <a:pt x="20958" y="133775"/>
                  </a:lnTo>
                  <a:lnTo>
                    <a:pt x="19616" y="132303"/>
                  </a:lnTo>
                  <a:lnTo>
                    <a:pt x="17462" y="127676"/>
                  </a:lnTo>
                  <a:lnTo>
                    <a:pt x="18227" y="127298"/>
                  </a:lnTo>
                  <a:lnTo>
                    <a:pt x="24270" y="126639"/>
                  </a:lnTo>
                  <a:lnTo>
                    <a:pt x="38696" y="120740"/>
                  </a:lnTo>
                  <a:lnTo>
                    <a:pt x="78432" y="112487"/>
                  </a:lnTo>
                  <a:lnTo>
                    <a:pt x="106860" y="111400"/>
                  </a:lnTo>
                  <a:lnTo>
                    <a:pt x="147167" y="118303"/>
                  </a:lnTo>
                  <a:lnTo>
                    <a:pt x="177800" y="1265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3" name="SMARTInkShape-1354"/>
            <p:cNvSpPr/>
            <p:nvPr/>
          </p:nvSpPr>
          <p:spPr>
            <a:xfrm>
              <a:off x="10397067" y="4233488"/>
              <a:ext cx="143934" cy="8313"/>
            </a:xfrm>
            <a:custGeom>
              <a:avLst/>
              <a:gdLst/>
              <a:ahLst/>
              <a:cxnLst/>
              <a:rect l="0" t="0" r="0" b="0"/>
              <a:pathLst>
                <a:path w="143934" h="8313">
                  <a:moveTo>
                    <a:pt x="0" y="8312"/>
                  </a:moveTo>
                  <a:lnTo>
                    <a:pt x="7290" y="8312"/>
                  </a:lnTo>
                  <a:lnTo>
                    <a:pt x="12613" y="3818"/>
                  </a:lnTo>
                  <a:lnTo>
                    <a:pt x="20030" y="1611"/>
                  </a:lnTo>
                  <a:lnTo>
                    <a:pt x="57773" y="0"/>
                  </a:lnTo>
                  <a:lnTo>
                    <a:pt x="98929" y="807"/>
                  </a:lnTo>
                  <a:lnTo>
                    <a:pt x="143933" y="8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4" name="SMARTInkShape-1355"/>
            <p:cNvSpPr/>
            <p:nvPr/>
          </p:nvSpPr>
          <p:spPr>
            <a:xfrm>
              <a:off x="10405880" y="4055533"/>
              <a:ext cx="25054" cy="143935"/>
            </a:xfrm>
            <a:custGeom>
              <a:avLst/>
              <a:gdLst/>
              <a:ahLst/>
              <a:cxnLst/>
              <a:rect l="0" t="0" r="0" b="0"/>
              <a:pathLst>
                <a:path w="25054" h="143935">
                  <a:moveTo>
                    <a:pt x="8120" y="0"/>
                  </a:moveTo>
                  <a:lnTo>
                    <a:pt x="830" y="0"/>
                  </a:lnTo>
                  <a:lnTo>
                    <a:pt x="0" y="8990"/>
                  </a:lnTo>
                  <a:lnTo>
                    <a:pt x="2318" y="15912"/>
                  </a:lnTo>
                  <a:lnTo>
                    <a:pt x="4253" y="19074"/>
                  </a:lnTo>
                  <a:lnTo>
                    <a:pt x="7609" y="49689"/>
                  </a:lnTo>
                  <a:lnTo>
                    <a:pt x="10477" y="69913"/>
                  </a:lnTo>
                  <a:lnTo>
                    <a:pt x="16229" y="108054"/>
                  </a:lnTo>
                  <a:lnTo>
                    <a:pt x="25053" y="143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5" name="SMARTInkShape-1356"/>
            <p:cNvSpPr/>
            <p:nvPr/>
          </p:nvSpPr>
          <p:spPr>
            <a:xfrm>
              <a:off x="9652348" y="4275667"/>
              <a:ext cx="160520" cy="16934"/>
            </a:xfrm>
            <a:custGeom>
              <a:avLst/>
              <a:gdLst/>
              <a:ahLst/>
              <a:cxnLst/>
              <a:rect l="0" t="0" r="0" b="0"/>
              <a:pathLst>
                <a:path w="160520" h="16934">
                  <a:moveTo>
                    <a:pt x="8119" y="16933"/>
                  </a:moveTo>
                  <a:lnTo>
                    <a:pt x="0" y="16933"/>
                  </a:lnTo>
                  <a:lnTo>
                    <a:pt x="4250" y="16933"/>
                  </a:lnTo>
                  <a:lnTo>
                    <a:pt x="43535" y="8310"/>
                  </a:lnTo>
                  <a:lnTo>
                    <a:pt x="84522" y="1280"/>
                  </a:lnTo>
                  <a:lnTo>
                    <a:pt x="16051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6" name="SMARTInkShape-1357"/>
            <p:cNvSpPr/>
            <p:nvPr/>
          </p:nvSpPr>
          <p:spPr>
            <a:xfrm>
              <a:off x="9898857" y="4038600"/>
              <a:ext cx="151077" cy="533401"/>
            </a:xfrm>
            <a:custGeom>
              <a:avLst/>
              <a:gdLst/>
              <a:ahLst/>
              <a:cxnLst/>
              <a:rect l="0" t="0" r="0" b="0"/>
              <a:pathLst>
                <a:path w="151077" h="533401">
                  <a:moveTo>
                    <a:pt x="83343" y="0"/>
                  </a:moveTo>
                  <a:lnTo>
                    <a:pt x="78848" y="0"/>
                  </a:lnTo>
                  <a:lnTo>
                    <a:pt x="77524" y="1882"/>
                  </a:lnTo>
                  <a:lnTo>
                    <a:pt x="74719" y="11638"/>
                  </a:lnTo>
                  <a:lnTo>
                    <a:pt x="72890" y="13403"/>
                  </a:lnTo>
                  <a:lnTo>
                    <a:pt x="70730" y="14579"/>
                  </a:lnTo>
                  <a:lnTo>
                    <a:pt x="69290" y="17245"/>
                  </a:lnTo>
                  <a:lnTo>
                    <a:pt x="65382" y="29987"/>
                  </a:lnTo>
                  <a:lnTo>
                    <a:pt x="57800" y="40295"/>
                  </a:lnTo>
                  <a:lnTo>
                    <a:pt x="53177" y="56166"/>
                  </a:lnTo>
                  <a:lnTo>
                    <a:pt x="45712" y="92520"/>
                  </a:lnTo>
                  <a:lnTo>
                    <a:pt x="37909" y="127341"/>
                  </a:lnTo>
                  <a:lnTo>
                    <a:pt x="26843" y="168669"/>
                  </a:lnTo>
                  <a:lnTo>
                    <a:pt x="15598" y="207076"/>
                  </a:lnTo>
                  <a:lnTo>
                    <a:pt x="10901" y="223737"/>
                  </a:lnTo>
                  <a:lnTo>
                    <a:pt x="5378" y="265235"/>
                  </a:lnTo>
                  <a:lnTo>
                    <a:pt x="0" y="301374"/>
                  </a:lnTo>
                  <a:lnTo>
                    <a:pt x="5696" y="342868"/>
                  </a:lnTo>
                  <a:lnTo>
                    <a:pt x="18391" y="376150"/>
                  </a:lnTo>
                  <a:lnTo>
                    <a:pt x="38736" y="418404"/>
                  </a:lnTo>
                  <a:lnTo>
                    <a:pt x="62288" y="458316"/>
                  </a:lnTo>
                  <a:lnTo>
                    <a:pt x="99916" y="496379"/>
                  </a:lnTo>
                  <a:lnTo>
                    <a:pt x="151076" y="533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7" name="SMARTInkShape-1358"/>
            <p:cNvSpPr/>
            <p:nvPr/>
          </p:nvSpPr>
          <p:spPr>
            <a:xfrm>
              <a:off x="9999133" y="4267200"/>
              <a:ext cx="110068" cy="1"/>
            </a:xfrm>
            <a:custGeom>
              <a:avLst/>
              <a:gdLst/>
              <a:ahLst/>
              <a:cxnLst/>
              <a:rect l="0" t="0" r="0" b="0"/>
              <a:pathLst>
                <a:path w="110068" h="1">
                  <a:moveTo>
                    <a:pt x="0" y="0"/>
                  </a:moveTo>
                  <a:lnTo>
                    <a:pt x="36815" y="0"/>
                  </a:lnTo>
                  <a:lnTo>
                    <a:pt x="76589" y="0"/>
                  </a:lnTo>
                  <a:lnTo>
                    <a:pt x="1100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8" name="SMARTInkShape-1359"/>
            <p:cNvSpPr/>
            <p:nvPr/>
          </p:nvSpPr>
          <p:spPr>
            <a:xfrm>
              <a:off x="10175463" y="4192320"/>
              <a:ext cx="143204" cy="214266"/>
            </a:xfrm>
            <a:custGeom>
              <a:avLst/>
              <a:gdLst/>
              <a:ahLst/>
              <a:cxnLst/>
              <a:rect l="0" t="0" r="0" b="0"/>
              <a:pathLst>
                <a:path w="143204" h="214266">
                  <a:moveTo>
                    <a:pt x="9937" y="32547"/>
                  </a:moveTo>
                  <a:lnTo>
                    <a:pt x="9937" y="20762"/>
                  </a:lnTo>
                  <a:lnTo>
                    <a:pt x="11818" y="18105"/>
                  </a:lnTo>
                  <a:lnTo>
                    <a:pt x="18926" y="12645"/>
                  </a:lnTo>
                  <a:lnTo>
                    <a:pt x="47606" y="1650"/>
                  </a:lnTo>
                  <a:lnTo>
                    <a:pt x="58350" y="0"/>
                  </a:lnTo>
                  <a:lnTo>
                    <a:pt x="66889" y="1776"/>
                  </a:lnTo>
                  <a:lnTo>
                    <a:pt x="76984" y="8064"/>
                  </a:lnTo>
                  <a:lnTo>
                    <a:pt x="80035" y="10580"/>
                  </a:lnTo>
                  <a:lnTo>
                    <a:pt x="83425" y="18394"/>
                  </a:lnTo>
                  <a:lnTo>
                    <a:pt x="84329" y="23111"/>
                  </a:lnTo>
                  <a:lnTo>
                    <a:pt x="81106" y="43235"/>
                  </a:lnTo>
                  <a:lnTo>
                    <a:pt x="66405" y="76938"/>
                  </a:lnTo>
                  <a:lnTo>
                    <a:pt x="56671" y="90846"/>
                  </a:lnTo>
                  <a:lnTo>
                    <a:pt x="17205" y="127067"/>
                  </a:lnTo>
                  <a:lnTo>
                    <a:pt x="8150" y="131000"/>
                  </a:lnTo>
                  <a:lnTo>
                    <a:pt x="3101" y="132049"/>
                  </a:lnTo>
                  <a:lnTo>
                    <a:pt x="676" y="131807"/>
                  </a:lnTo>
                  <a:lnTo>
                    <a:pt x="0" y="130706"/>
                  </a:lnTo>
                  <a:lnTo>
                    <a:pt x="490" y="129031"/>
                  </a:lnTo>
                  <a:lnTo>
                    <a:pt x="1758" y="127914"/>
                  </a:lnTo>
                  <a:lnTo>
                    <a:pt x="10551" y="123613"/>
                  </a:lnTo>
                  <a:lnTo>
                    <a:pt x="25842" y="113983"/>
                  </a:lnTo>
                  <a:lnTo>
                    <a:pt x="52799" y="109781"/>
                  </a:lnTo>
                  <a:lnTo>
                    <a:pt x="94577" y="109779"/>
                  </a:lnTo>
                  <a:lnTo>
                    <a:pt x="125273" y="120543"/>
                  </a:lnTo>
                  <a:lnTo>
                    <a:pt x="134262" y="128414"/>
                  </a:lnTo>
                  <a:lnTo>
                    <a:pt x="140451" y="138184"/>
                  </a:lnTo>
                  <a:lnTo>
                    <a:pt x="143203" y="148798"/>
                  </a:lnTo>
                  <a:lnTo>
                    <a:pt x="141917" y="159787"/>
                  </a:lnTo>
                  <a:lnTo>
                    <a:pt x="138211" y="170002"/>
                  </a:lnTo>
                  <a:lnTo>
                    <a:pt x="125655" y="186734"/>
                  </a:lnTo>
                  <a:lnTo>
                    <a:pt x="116872" y="195147"/>
                  </a:lnTo>
                  <a:lnTo>
                    <a:pt x="76331" y="210696"/>
                  </a:lnTo>
                  <a:lnTo>
                    <a:pt x="61082" y="214265"/>
                  </a:lnTo>
                  <a:lnTo>
                    <a:pt x="9937" y="1934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15" name="SMARTInkShape-Group261"/>
          <p:cNvGrpSpPr/>
          <p:nvPr/>
        </p:nvGrpSpPr>
        <p:grpSpPr>
          <a:xfrm>
            <a:off x="550333" y="4277050"/>
            <a:ext cx="2715812" cy="378180"/>
            <a:chOff x="550333" y="4277050"/>
            <a:chExt cx="2715812" cy="378180"/>
          </a:xfrm>
        </p:grpSpPr>
        <p:sp>
          <p:nvSpPr>
            <p:cNvPr id="1100" name="SMARTInkShape-1360"/>
            <p:cNvSpPr/>
            <p:nvPr/>
          </p:nvSpPr>
          <p:spPr>
            <a:xfrm>
              <a:off x="3217333" y="4580956"/>
              <a:ext cx="48812" cy="37932"/>
            </a:xfrm>
            <a:custGeom>
              <a:avLst/>
              <a:gdLst/>
              <a:ahLst/>
              <a:cxnLst/>
              <a:rect l="0" t="0" r="0" b="0"/>
              <a:pathLst>
                <a:path w="48812" h="37932">
                  <a:moveTo>
                    <a:pt x="8467" y="16444"/>
                  </a:moveTo>
                  <a:lnTo>
                    <a:pt x="8467" y="23733"/>
                  </a:lnTo>
                  <a:lnTo>
                    <a:pt x="1177" y="32097"/>
                  </a:lnTo>
                  <a:lnTo>
                    <a:pt x="785" y="31583"/>
                  </a:lnTo>
                  <a:lnTo>
                    <a:pt x="31" y="13441"/>
                  </a:lnTo>
                  <a:lnTo>
                    <a:pt x="2523" y="7897"/>
                  </a:lnTo>
                  <a:lnTo>
                    <a:pt x="4504" y="5102"/>
                  </a:lnTo>
                  <a:lnTo>
                    <a:pt x="9214" y="1995"/>
                  </a:lnTo>
                  <a:lnTo>
                    <a:pt x="15409" y="0"/>
                  </a:lnTo>
                  <a:lnTo>
                    <a:pt x="24333" y="5426"/>
                  </a:lnTo>
                  <a:lnTo>
                    <a:pt x="37104" y="8162"/>
                  </a:lnTo>
                  <a:lnTo>
                    <a:pt x="44086" y="12136"/>
                  </a:lnTo>
                  <a:lnTo>
                    <a:pt x="47816" y="17038"/>
                  </a:lnTo>
                  <a:lnTo>
                    <a:pt x="48811" y="19662"/>
                  </a:lnTo>
                  <a:lnTo>
                    <a:pt x="48533" y="22352"/>
                  </a:lnTo>
                  <a:lnTo>
                    <a:pt x="45716" y="27850"/>
                  </a:lnTo>
                  <a:lnTo>
                    <a:pt x="42707" y="29693"/>
                  </a:lnTo>
                  <a:lnTo>
                    <a:pt x="14590" y="37931"/>
                  </a:lnTo>
                  <a:lnTo>
                    <a:pt x="0" y="333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1" name="SMARTInkShape-1361"/>
            <p:cNvSpPr/>
            <p:nvPr/>
          </p:nvSpPr>
          <p:spPr>
            <a:xfrm>
              <a:off x="3066119" y="4277050"/>
              <a:ext cx="58082" cy="337284"/>
            </a:xfrm>
            <a:custGeom>
              <a:avLst/>
              <a:gdLst/>
              <a:ahLst/>
              <a:cxnLst/>
              <a:rect l="0" t="0" r="0" b="0"/>
              <a:pathLst>
                <a:path w="58082" h="337284">
                  <a:moveTo>
                    <a:pt x="15748" y="24017"/>
                  </a:moveTo>
                  <a:lnTo>
                    <a:pt x="8458" y="9437"/>
                  </a:lnTo>
                  <a:lnTo>
                    <a:pt x="7385" y="0"/>
                  </a:lnTo>
                  <a:lnTo>
                    <a:pt x="4818" y="1740"/>
                  </a:lnTo>
                  <a:lnTo>
                    <a:pt x="2817" y="3522"/>
                  </a:lnTo>
                  <a:lnTo>
                    <a:pt x="593" y="10517"/>
                  </a:lnTo>
                  <a:lnTo>
                    <a:pt x="0" y="15017"/>
                  </a:lnTo>
                  <a:lnTo>
                    <a:pt x="7506" y="55177"/>
                  </a:lnTo>
                  <a:lnTo>
                    <a:pt x="14477" y="97004"/>
                  </a:lnTo>
                  <a:lnTo>
                    <a:pt x="22282" y="137934"/>
                  </a:lnTo>
                  <a:lnTo>
                    <a:pt x="23833" y="175505"/>
                  </a:lnTo>
                  <a:lnTo>
                    <a:pt x="30898" y="211044"/>
                  </a:lnTo>
                  <a:lnTo>
                    <a:pt x="38844" y="248307"/>
                  </a:lnTo>
                  <a:lnTo>
                    <a:pt x="47604" y="288912"/>
                  </a:lnTo>
                  <a:lnTo>
                    <a:pt x="58081" y="3372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2" name="SMARTInkShape-1362"/>
            <p:cNvSpPr/>
            <p:nvPr/>
          </p:nvSpPr>
          <p:spPr>
            <a:xfrm>
              <a:off x="2879809" y="4421306"/>
              <a:ext cx="176659" cy="174813"/>
            </a:xfrm>
            <a:custGeom>
              <a:avLst/>
              <a:gdLst/>
              <a:ahLst/>
              <a:cxnLst/>
              <a:rect l="0" t="0" r="0" b="0"/>
              <a:pathLst>
                <a:path w="176659" h="174813">
                  <a:moveTo>
                    <a:pt x="15791" y="82961"/>
                  </a:moveTo>
                  <a:lnTo>
                    <a:pt x="7673" y="82961"/>
                  </a:lnTo>
                  <a:lnTo>
                    <a:pt x="42954" y="82961"/>
                  </a:lnTo>
                  <a:lnTo>
                    <a:pt x="56661" y="78466"/>
                  </a:lnTo>
                  <a:lnTo>
                    <a:pt x="68143" y="71176"/>
                  </a:lnTo>
                  <a:lnTo>
                    <a:pt x="70448" y="67579"/>
                  </a:lnTo>
                  <a:lnTo>
                    <a:pt x="74147" y="50794"/>
                  </a:lnTo>
                  <a:lnTo>
                    <a:pt x="75004" y="22148"/>
                  </a:lnTo>
                  <a:lnTo>
                    <a:pt x="73141" y="18900"/>
                  </a:lnTo>
                  <a:lnTo>
                    <a:pt x="61529" y="9836"/>
                  </a:lnTo>
                  <a:lnTo>
                    <a:pt x="46172" y="2131"/>
                  </a:lnTo>
                  <a:lnTo>
                    <a:pt x="35251" y="0"/>
                  </a:lnTo>
                  <a:lnTo>
                    <a:pt x="26635" y="1560"/>
                  </a:lnTo>
                  <a:lnTo>
                    <a:pt x="16495" y="7729"/>
                  </a:lnTo>
                  <a:lnTo>
                    <a:pt x="13438" y="10228"/>
                  </a:lnTo>
                  <a:lnTo>
                    <a:pt x="4641" y="27230"/>
                  </a:lnTo>
                  <a:lnTo>
                    <a:pt x="0" y="53381"/>
                  </a:lnTo>
                  <a:lnTo>
                    <a:pt x="137" y="80363"/>
                  </a:lnTo>
                  <a:lnTo>
                    <a:pt x="10687" y="117786"/>
                  </a:lnTo>
                  <a:lnTo>
                    <a:pt x="27361" y="143183"/>
                  </a:lnTo>
                  <a:lnTo>
                    <a:pt x="38556" y="154950"/>
                  </a:lnTo>
                  <a:lnTo>
                    <a:pt x="61228" y="167353"/>
                  </a:lnTo>
                  <a:lnTo>
                    <a:pt x="83615" y="174367"/>
                  </a:lnTo>
                  <a:lnTo>
                    <a:pt x="110615" y="174812"/>
                  </a:lnTo>
                  <a:lnTo>
                    <a:pt x="148235" y="167441"/>
                  </a:lnTo>
                  <a:lnTo>
                    <a:pt x="176658" y="1591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3" name="SMARTInkShape-1363"/>
            <p:cNvSpPr/>
            <p:nvPr/>
          </p:nvSpPr>
          <p:spPr>
            <a:xfrm>
              <a:off x="2700867" y="4436533"/>
              <a:ext cx="109525" cy="177526"/>
            </a:xfrm>
            <a:custGeom>
              <a:avLst/>
              <a:gdLst/>
              <a:ahLst/>
              <a:cxnLst/>
              <a:rect l="0" t="0" r="0" b="0"/>
              <a:pathLst>
                <a:path w="109525" h="177526">
                  <a:moveTo>
                    <a:pt x="0" y="42334"/>
                  </a:moveTo>
                  <a:lnTo>
                    <a:pt x="0" y="33898"/>
                  </a:lnTo>
                  <a:lnTo>
                    <a:pt x="0" y="42865"/>
                  </a:lnTo>
                  <a:lnTo>
                    <a:pt x="2508" y="49782"/>
                  </a:lnTo>
                  <a:lnTo>
                    <a:pt x="25465" y="89135"/>
                  </a:lnTo>
                  <a:lnTo>
                    <a:pt x="40460" y="120829"/>
                  </a:lnTo>
                  <a:lnTo>
                    <a:pt x="74803" y="161904"/>
                  </a:lnTo>
                  <a:lnTo>
                    <a:pt x="81223" y="170735"/>
                  </a:lnTo>
                  <a:lnTo>
                    <a:pt x="87213" y="174660"/>
                  </a:lnTo>
                  <a:lnTo>
                    <a:pt x="99903" y="177525"/>
                  </a:lnTo>
                  <a:lnTo>
                    <a:pt x="100469" y="176676"/>
                  </a:lnTo>
                  <a:lnTo>
                    <a:pt x="109524" y="136862"/>
                  </a:lnTo>
                  <a:lnTo>
                    <a:pt x="109054" y="99136"/>
                  </a:lnTo>
                  <a:lnTo>
                    <a:pt x="102378" y="62221"/>
                  </a:lnTo>
                  <a:lnTo>
                    <a:pt x="1016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4" name="SMARTInkShape-1364"/>
            <p:cNvSpPr/>
            <p:nvPr/>
          </p:nvSpPr>
          <p:spPr>
            <a:xfrm>
              <a:off x="2717800" y="4369252"/>
              <a:ext cx="8468" cy="33416"/>
            </a:xfrm>
            <a:custGeom>
              <a:avLst/>
              <a:gdLst/>
              <a:ahLst/>
              <a:cxnLst/>
              <a:rect l="0" t="0" r="0" b="0"/>
              <a:pathLst>
                <a:path w="8468" h="33416">
                  <a:moveTo>
                    <a:pt x="8467" y="16481"/>
                  </a:moveTo>
                  <a:lnTo>
                    <a:pt x="3972" y="11987"/>
                  </a:lnTo>
                  <a:lnTo>
                    <a:pt x="1765" y="7272"/>
                  </a:lnTo>
                  <a:lnTo>
                    <a:pt x="104" y="0"/>
                  </a:lnTo>
                  <a:lnTo>
                    <a:pt x="0" y="23638"/>
                  </a:lnTo>
                  <a:lnTo>
                    <a:pt x="941" y="24075"/>
                  </a:lnTo>
                  <a:lnTo>
                    <a:pt x="4495" y="24560"/>
                  </a:lnTo>
                  <a:lnTo>
                    <a:pt x="5819" y="25630"/>
                  </a:lnTo>
                  <a:lnTo>
                    <a:pt x="8467" y="334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5" name="SMARTInkShape-1365"/>
            <p:cNvSpPr/>
            <p:nvPr/>
          </p:nvSpPr>
          <p:spPr>
            <a:xfrm>
              <a:off x="2541716" y="4471274"/>
              <a:ext cx="150685" cy="159994"/>
            </a:xfrm>
            <a:custGeom>
              <a:avLst/>
              <a:gdLst/>
              <a:ahLst/>
              <a:cxnLst/>
              <a:rect l="0" t="0" r="0" b="0"/>
              <a:pathLst>
                <a:path w="150685" h="159994">
                  <a:moveTo>
                    <a:pt x="23684" y="58393"/>
                  </a:moveTo>
                  <a:lnTo>
                    <a:pt x="28179" y="62887"/>
                  </a:lnTo>
                  <a:lnTo>
                    <a:pt x="30385" y="67602"/>
                  </a:lnTo>
                  <a:lnTo>
                    <a:pt x="30974" y="70177"/>
                  </a:lnTo>
                  <a:lnTo>
                    <a:pt x="32307" y="71892"/>
                  </a:lnTo>
                  <a:lnTo>
                    <a:pt x="36296" y="73800"/>
                  </a:lnTo>
                  <a:lnTo>
                    <a:pt x="61012" y="75192"/>
                  </a:lnTo>
                  <a:lnTo>
                    <a:pt x="79482" y="70791"/>
                  </a:lnTo>
                  <a:lnTo>
                    <a:pt x="92375" y="63530"/>
                  </a:lnTo>
                  <a:lnTo>
                    <a:pt x="102154" y="55420"/>
                  </a:lnTo>
                  <a:lnTo>
                    <a:pt x="105596" y="49859"/>
                  </a:lnTo>
                  <a:lnTo>
                    <a:pt x="107535" y="38931"/>
                  </a:lnTo>
                  <a:lnTo>
                    <a:pt x="108190" y="22877"/>
                  </a:lnTo>
                  <a:lnTo>
                    <a:pt x="103808" y="9090"/>
                  </a:lnTo>
                  <a:lnTo>
                    <a:pt x="101560" y="5769"/>
                  </a:lnTo>
                  <a:lnTo>
                    <a:pt x="96552" y="2078"/>
                  </a:lnTo>
                  <a:lnTo>
                    <a:pt x="83950" y="0"/>
                  </a:lnTo>
                  <a:lnTo>
                    <a:pt x="68299" y="3880"/>
                  </a:lnTo>
                  <a:lnTo>
                    <a:pt x="46155" y="14559"/>
                  </a:lnTo>
                  <a:lnTo>
                    <a:pt x="22520" y="34688"/>
                  </a:lnTo>
                  <a:lnTo>
                    <a:pt x="12886" y="48442"/>
                  </a:lnTo>
                  <a:lnTo>
                    <a:pt x="2144" y="76705"/>
                  </a:lnTo>
                  <a:lnTo>
                    <a:pt x="0" y="92872"/>
                  </a:lnTo>
                  <a:lnTo>
                    <a:pt x="2250" y="100194"/>
                  </a:lnTo>
                  <a:lnTo>
                    <a:pt x="29294" y="131329"/>
                  </a:lnTo>
                  <a:lnTo>
                    <a:pt x="64477" y="147502"/>
                  </a:lnTo>
                  <a:lnTo>
                    <a:pt x="93783" y="155873"/>
                  </a:lnTo>
                  <a:lnTo>
                    <a:pt x="150684" y="1599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6" name="SMARTInkShape-1366"/>
            <p:cNvSpPr/>
            <p:nvPr/>
          </p:nvSpPr>
          <p:spPr>
            <a:xfrm>
              <a:off x="2446867" y="4346989"/>
              <a:ext cx="33867" cy="275812"/>
            </a:xfrm>
            <a:custGeom>
              <a:avLst/>
              <a:gdLst/>
              <a:ahLst/>
              <a:cxnLst/>
              <a:rect l="0" t="0" r="0" b="0"/>
              <a:pathLst>
                <a:path w="33867" h="275812">
                  <a:moveTo>
                    <a:pt x="0" y="4878"/>
                  </a:moveTo>
                  <a:lnTo>
                    <a:pt x="0" y="0"/>
                  </a:lnTo>
                  <a:lnTo>
                    <a:pt x="0" y="8544"/>
                  </a:lnTo>
                  <a:lnTo>
                    <a:pt x="13500" y="48706"/>
                  </a:lnTo>
                  <a:lnTo>
                    <a:pt x="20976" y="89741"/>
                  </a:lnTo>
                  <a:lnTo>
                    <a:pt x="24817" y="125202"/>
                  </a:lnTo>
                  <a:lnTo>
                    <a:pt x="25285" y="162126"/>
                  </a:lnTo>
                  <a:lnTo>
                    <a:pt x="25366" y="199062"/>
                  </a:lnTo>
                  <a:lnTo>
                    <a:pt x="25393" y="234345"/>
                  </a:lnTo>
                  <a:lnTo>
                    <a:pt x="33866" y="2758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7" name="SMARTInkShape-1367"/>
            <p:cNvSpPr/>
            <p:nvPr/>
          </p:nvSpPr>
          <p:spPr>
            <a:xfrm>
              <a:off x="1998632" y="4478987"/>
              <a:ext cx="194236" cy="135347"/>
            </a:xfrm>
            <a:custGeom>
              <a:avLst/>
              <a:gdLst/>
              <a:ahLst/>
              <a:cxnLst/>
              <a:rect l="0" t="0" r="0" b="0"/>
              <a:pathLst>
                <a:path w="194236" h="135347">
                  <a:moveTo>
                    <a:pt x="101101" y="25280"/>
                  </a:moveTo>
                  <a:lnTo>
                    <a:pt x="101101" y="16290"/>
                  </a:lnTo>
                  <a:lnTo>
                    <a:pt x="100161" y="13642"/>
                  </a:lnTo>
                  <a:lnTo>
                    <a:pt x="98593" y="11877"/>
                  </a:lnTo>
                  <a:lnTo>
                    <a:pt x="83948" y="1955"/>
                  </a:lnTo>
                  <a:lnTo>
                    <a:pt x="60514" y="62"/>
                  </a:lnTo>
                  <a:lnTo>
                    <a:pt x="57110" y="0"/>
                  </a:lnTo>
                  <a:lnTo>
                    <a:pt x="43329" y="4409"/>
                  </a:lnTo>
                  <a:lnTo>
                    <a:pt x="35287" y="11614"/>
                  </a:lnTo>
                  <a:lnTo>
                    <a:pt x="25470" y="28757"/>
                  </a:lnTo>
                  <a:lnTo>
                    <a:pt x="8018" y="69683"/>
                  </a:lnTo>
                  <a:lnTo>
                    <a:pt x="1184" y="92899"/>
                  </a:lnTo>
                  <a:lnTo>
                    <a:pt x="0" y="112421"/>
                  </a:lnTo>
                  <a:lnTo>
                    <a:pt x="1715" y="118182"/>
                  </a:lnTo>
                  <a:lnTo>
                    <a:pt x="8638" y="127090"/>
                  </a:lnTo>
                  <a:lnTo>
                    <a:pt x="17987" y="131677"/>
                  </a:lnTo>
                  <a:lnTo>
                    <a:pt x="39319" y="134621"/>
                  </a:lnTo>
                  <a:lnTo>
                    <a:pt x="60531" y="126142"/>
                  </a:lnTo>
                  <a:lnTo>
                    <a:pt x="68959" y="119340"/>
                  </a:lnTo>
                  <a:lnTo>
                    <a:pt x="88512" y="94859"/>
                  </a:lnTo>
                  <a:lnTo>
                    <a:pt x="98974" y="67032"/>
                  </a:lnTo>
                  <a:lnTo>
                    <a:pt x="100681" y="44920"/>
                  </a:lnTo>
                  <a:lnTo>
                    <a:pt x="98406" y="36204"/>
                  </a:lnTo>
                  <a:lnTo>
                    <a:pt x="92735" y="25469"/>
                  </a:lnTo>
                  <a:lnTo>
                    <a:pt x="92664" y="29831"/>
                  </a:lnTo>
                  <a:lnTo>
                    <a:pt x="107629" y="71347"/>
                  </a:lnTo>
                  <a:lnTo>
                    <a:pt x="129358" y="111132"/>
                  </a:lnTo>
                  <a:lnTo>
                    <a:pt x="147378" y="123734"/>
                  </a:lnTo>
                  <a:lnTo>
                    <a:pt x="166548" y="132774"/>
                  </a:lnTo>
                  <a:lnTo>
                    <a:pt x="194235" y="1353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8" name="SMARTInkShape-1368"/>
            <p:cNvSpPr/>
            <p:nvPr/>
          </p:nvSpPr>
          <p:spPr>
            <a:xfrm>
              <a:off x="1837585" y="4471589"/>
              <a:ext cx="152083" cy="134279"/>
            </a:xfrm>
            <a:custGeom>
              <a:avLst/>
              <a:gdLst/>
              <a:ahLst/>
              <a:cxnLst/>
              <a:rect l="0" t="0" r="0" b="0"/>
              <a:pathLst>
                <a:path w="152083" h="134279">
                  <a:moveTo>
                    <a:pt x="8148" y="66544"/>
                  </a:moveTo>
                  <a:lnTo>
                    <a:pt x="8148" y="71039"/>
                  </a:lnTo>
                  <a:lnTo>
                    <a:pt x="10030" y="72363"/>
                  </a:lnTo>
                  <a:lnTo>
                    <a:pt x="27222" y="74662"/>
                  </a:lnTo>
                  <a:lnTo>
                    <a:pt x="63852" y="74980"/>
                  </a:lnTo>
                  <a:lnTo>
                    <a:pt x="75552" y="69980"/>
                  </a:lnTo>
                  <a:lnTo>
                    <a:pt x="87024" y="63368"/>
                  </a:lnTo>
                  <a:lnTo>
                    <a:pt x="103120" y="57764"/>
                  </a:lnTo>
                  <a:lnTo>
                    <a:pt x="110879" y="49785"/>
                  </a:lnTo>
                  <a:lnTo>
                    <a:pt x="114955" y="42476"/>
                  </a:lnTo>
                  <a:lnTo>
                    <a:pt x="116041" y="39210"/>
                  </a:lnTo>
                  <a:lnTo>
                    <a:pt x="114740" y="30564"/>
                  </a:lnTo>
                  <a:lnTo>
                    <a:pt x="113076" y="25624"/>
                  </a:lnTo>
                  <a:lnTo>
                    <a:pt x="106210" y="17627"/>
                  </a:lnTo>
                  <a:lnTo>
                    <a:pt x="86472" y="4827"/>
                  </a:lnTo>
                  <a:lnTo>
                    <a:pt x="59577" y="0"/>
                  </a:lnTo>
                  <a:lnTo>
                    <a:pt x="44814" y="104"/>
                  </a:lnTo>
                  <a:lnTo>
                    <a:pt x="24343" y="6615"/>
                  </a:lnTo>
                  <a:lnTo>
                    <a:pt x="7825" y="19102"/>
                  </a:lnTo>
                  <a:lnTo>
                    <a:pt x="3301" y="26017"/>
                  </a:lnTo>
                  <a:lnTo>
                    <a:pt x="0" y="62952"/>
                  </a:lnTo>
                  <a:lnTo>
                    <a:pt x="4840" y="74669"/>
                  </a:lnTo>
                  <a:lnTo>
                    <a:pt x="13126" y="89334"/>
                  </a:lnTo>
                  <a:lnTo>
                    <a:pt x="14289" y="93027"/>
                  </a:lnTo>
                  <a:lnTo>
                    <a:pt x="20599" y="99638"/>
                  </a:lnTo>
                  <a:lnTo>
                    <a:pt x="57533" y="123977"/>
                  </a:lnTo>
                  <a:lnTo>
                    <a:pt x="70549" y="129700"/>
                  </a:lnTo>
                  <a:lnTo>
                    <a:pt x="105666" y="133674"/>
                  </a:lnTo>
                  <a:lnTo>
                    <a:pt x="152082" y="1342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9" name="SMARTInkShape-1369"/>
            <p:cNvSpPr/>
            <p:nvPr/>
          </p:nvSpPr>
          <p:spPr>
            <a:xfrm>
              <a:off x="1631325" y="4453467"/>
              <a:ext cx="182858" cy="185865"/>
            </a:xfrm>
            <a:custGeom>
              <a:avLst/>
              <a:gdLst/>
              <a:ahLst/>
              <a:cxnLst/>
              <a:rect l="0" t="0" r="0" b="0"/>
              <a:pathLst>
                <a:path w="182858" h="185865">
                  <a:moveTo>
                    <a:pt x="138208" y="0"/>
                  </a:moveTo>
                  <a:lnTo>
                    <a:pt x="118060" y="0"/>
                  </a:lnTo>
                  <a:lnTo>
                    <a:pt x="112634" y="2508"/>
                  </a:lnTo>
                  <a:lnTo>
                    <a:pt x="105205" y="6759"/>
                  </a:lnTo>
                  <a:lnTo>
                    <a:pt x="87037" y="15382"/>
                  </a:lnTo>
                  <a:lnTo>
                    <a:pt x="72978" y="28494"/>
                  </a:lnTo>
                  <a:lnTo>
                    <a:pt x="48914" y="39321"/>
                  </a:lnTo>
                  <a:lnTo>
                    <a:pt x="44812" y="40325"/>
                  </a:lnTo>
                  <a:lnTo>
                    <a:pt x="5130" y="67352"/>
                  </a:lnTo>
                  <a:lnTo>
                    <a:pt x="1512" y="70301"/>
                  </a:lnTo>
                  <a:lnTo>
                    <a:pt x="40" y="72267"/>
                  </a:lnTo>
                  <a:lnTo>
                    <a:pt x="0" y="73578"/>
                  </a:lnTo>
                  <a:lnTo>
                    <a:pt x="914" y="74452"/>
                  </a:lnTo>
                  <a:lnTo>
                    <a:pt x="4438" y="75423"/>
                  </a:lnTo>
                  <a:lnTo>
                    <a:pt x="37354" y="76097"/>
                  </a:lnTo>
                  <a:lnTo>
                    <a:pt x="77217" y="76186"/>
                  </a:lnTo>
                  <a:lnTo>
                    <a:pt x="112433" y="78078"/>
                  </a:lnTo>
                  <a:lnTo>
                    <a:pt x="150608" y="92110"/>
                  </a:lnTo>
                  <a:lnTo>
                    <a:pt x="163475" y="99264"/>
                  </a:lnTo>
                  <a:lnTo>
                    <a:pt x="182603" y="120119"/>
                  </a:lnTo>
                  <a:lnTo>
                    <a:pt x="182857" y="124294"/>
                  </a:lnTo>
                  <a:lnTo>
                    <a:pt x="178121" y="133950"/>
                  </a:lnTo>
                  <a:lnTo>
                    <a:pt x="169372" y="145470"/>
                  </a:lnTo>
                  <a:lnTo>
                    <a:pt x="151832" y="159336"/>
                  </a:lnTo>
                  <a:lnTo>
                    <a:pt x="124266" y="170865"/>
                  </a:lnTo>
                  <a:lnTo>
                    <a:pt x="87999" y="177371"/>
                  </a:lnTo>
                  <a:lnTo>
                    <a:pt x="46596" y="185663"/>
                  </a:lnTo>
                  <a:lnTo>
                    <a:pt x="43267" y="185864"/>
                  </a:lnTo>
                  <a:lnTo>
                    <a:pt x="41048" y="184117"/>
                  </a:lnTo>
                  <a:lnTo>
                    <a:pt x="36608" y="169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0" name="SMARTInkShape-1370"/>
            <p:cNvSpPr/>
            <p:nvPr/>
          </p:nvSpPr>
          <p:spPr>
            <a:xfrm>
              <a:off x="1160037" y="4478867"/>
              <a:ext cx="224602" cy="147118"/>
            </a:xfrm>
            <a:custGeom>
              <a:avLst/>
              <a:gdLst/>
              <a:ahLst/>
              <a:cxnLst/>
              <a:rect l="0" t="0" r="0" b="0"/>
              <a:pathLst>
                <a:path w="224602" h="147118">
                  <a:moveTo>
                    <a:pt x="8363" y="33866"/>
                  </a:moveTo>
                  <a:lnTo>
                    <a:pt x="3868" y="33866"/>
                  </a:lnTo>
                  <a:lnTo>
                    <a:pt x="2544" y="34807"/>
                  </a:lnTo>
                  <a:lnTo>
                    <a:pt x="1662" y="36375"/>
                  </a:lnTo>
                  <a:lnTo>
                    <a:pt x="0" y="49274"/>
                  </a:lnTo>
                  <a:lnTo>
                    <a:pt x="843" y="85412"/>
                  </a:lnTo>
                  <a:lnTo>
                    <a:pt x="8520" y="126051"/>
                  </a:lnTo>
                  <a:lnTo>
                    <a:pt x="14890" y="139158"/>
                  </a:lnTo>
                  <a:lnTo>
                    <a:pt x="20044" y="145888"/>
                  </a:lnTo>
                  <a:lnTo>
                    <a:pt x="23676" y="147117"/>
                  </a:lnTo>
                  <a:lnTo>
                    <a:pt x="32729" y="145975"/>
                  </a:lnTo>
                  <a:lnTo>
                    <a:pt x="48404" y="140043"/>
                  </a:lnTo>
                  <a:lnTo>
                    <a:pt x="77293" y="116794"/>
                  </a:lnTo>
                  <a:lnTo>
                    <a:pt x="91398" y="98576"/>
                  </a:lnTo>
                  <a:lnTo>
                    <a:pt x="97008" y="85831"/>
                  </a:lnTo>
                  <a:lnTo>
                    <a:pt x="105783" y="56598"/>
                  </a:lnTo>
                  <a:lnTo>
                    <a:pt x="101562" y="34162"/>
                  </a:lnTo>
                  <a:lnTo>
                    <a:pt x="101516" y="38448"/>
                  </a:lnTo>
                  <a:lnTo>
                    <a:pt x="104014" y="43116"/>
                  </a:lnTo>
                  <a:lnTo>
                    <a:pt x="108260" y="50207"/>
                  </a:lnTo>
                  <a:lnTo>
                    <a:pt x="121159" y="75247"/>
                  </a:lnTo>
                  <a:lnTo>
                    <a:pt x="141547" y="98589"/>
                  </a:lnTo>
                  <a:lnTo>
                    <a:pt x="177717" y="120843"/>
                  </a:lnTo>
                  <a:lnTo>
                    <a:pt x="207291" y="126459"/>
                  </a:lnTo>
                  <a:lnTo>
                    <a:pt x="212173" y="124251"/>
                  </a:lnTo>
                  <a:lnTo>
                    <a:pt x="214792" y="122345"/>
                  </a:lnTo>
                  <a:lnTo>
                    <a:pt x="217702" y="117719"/>
                  </a:lnTo>
                  <a:lnTo>
                    <a:pt x="224601" y="91737"/>
                  </a:lnTo>
                  <a:lnTo>
                    <a:pt x="219614" y="50751"/>
                  </a:lnTo>
                  <a:lnTo>
                    <a:pt x="215768" y="37921"/>
                  </a:lnTo>
                  <a:lnTo>
                    <a:pt x="203820" y="20120"/>
                  </a:lnTo>
                  <a:lnTo>
                    <a:pt x="188363" y="7425"/>
                  </a:lnTo>
                  <a:lnTo>
                    <a:pt x="1692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1" name="SMARTInkShape-1371"/>
            <p:cNvSpPr/>
            <p:nvPr/>
          </p:nvSpPr>
          <p:spPr>
            <a:xfrm>
              <a:off x="1007542" y="4490363"/>
              <a:ext cx="91774" cy="148378"/>
            </a:xfrm>
            <a:custGeom>
              <a:avLst/>
              <a:gdLst/>
              <a:ahLst/>
              <a:cxnLst/>
              <a:rect l="0" t="0" r="0" b="0"/>
              <a:pathLst>
                <a:path w="91774" h="148378">
                  <a:moveTo>
                    <a:pt x="8458" y="22370"/>
                  </a:moveTo>
                  <a:lnTo>
                    <a:pt x="8458" y="17876"/>
                  </a:lnTo>
                  <a:lnTo>
                    <a:pt x="7517" y="17492"/>
                  </a:lnTo>
                  <a:lnTo>
                    <a:pt x="3963" y="19575"/>
                  </a:lnTo>
                  <a:lnTo>
                    <a:pt x="1757" y="26145"/>
                  </a:lnTo>
                  <a:lnTo>
                    <a:pt x="95" y="66596"/>
                  </a:lnTo>
                  <a:lnTo>
                    <a:pt x="0" y="103886"/>
                  </a:lnTo>
                  <a:lnTo>
                    <a:pt x="5013" y="115357"/>
                  </a:lnTo>
                  <a:lnTo>
                    <a:pt x="22115" y="141825"/>
                  </a:lnTo>
                  <a:lnTo>
                    <a:pt x="28012" y="146017"/>
                  </a:lnTo>
                  <a:lnTo>
                    <a:pt x="45610" y="148377"/>
                  </a:lnTo>
                  <a:lnTo>
                    <a:pt x="55701" y="146419"/>
                  </a:lnTo>
                  <a:lnTo>
                    <a:pt x="64262" y="141474"/>
                  </a:lnTo>
                  <a:lnTo>
                    <a:pt x="78719" y="128111"/>
                  </a:lnTo>
                  <a:lnTo>
                    <a:pt x="86095" y="117658"/>
                  </a:lnTo>
                  <a:lnTo>
                    <a:pt x="91042" y="96700"/>
                  </a:lnTo>
                  <a:lnTo>
                    <a:pt x="91773" y="70153"/>
                  </a:lnTo>
                  <a:lnTo>
                    <a:pt x="88447" y="54896"/>
                  </a:lnTo>
                  <a:lnTo>
                    <a:pt x="76791" y="34934"/>
                  </a:lnTo>
                  <a:lnTo>
                    <a:pt x="40313" y="3786"/>
                  </a:lnTo>
                  <a:lnTo>
                    <a:pt x="32650" y="0"/>
                  </a:lnTo>
                  <a:lnTo>
                    <a:pt x="8458" y="5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2" name="SMARTInkShape-1372"/>
            <p:cNvSpPr/>
            <p:nvPr/>
          </p:nvSpPr>
          <p:spPr>
            <a:xfrm>
              <a:off x="915417" y="4394200"/>
              <a:ext cx="32851" cy="254001"/>
            </a:xfrm>
            <a:custGeom>
              <a:avLst/>
              <a:gdLst/>
              <a:ahLst/>
              <a:cxnLst/>
              <a:rect l="0" t="0" r="0" b="0"/>
              <a:pathLst>
                <a:path w="32851" h="254001">
                  <a:moveTo>
                    <a:pt x="15916" y="0"/>
                  </a:moveTo>
                  <a:lnTo>
                    <a:pt x="4132" y="0"/>
                  </a:lnTo>
                  <a:lnTo>
                    <a:pt x="2416" y="1882"/>
                  </a:lnTo>
                  <a:lnTo>
                    <a:pt x="0" y="12579"/>
                  </a:lnTo>
                  <a:lnTo>
                    <a:pt x="13" y="44429"/>
                  </a:lnTo>
                  <a:lnTo>
                    <a:pt x="5702" y="79122"/>
                  </a:lnTo>
                  <a:lnTo>
                    <a:pt x="9440" y="110932"/>
                  </a:lnTo>
                  <a:lnTo>
                    <a:pt x="15064" y="148228"/>
                  </a:lnTo>
                  <a:lnTo>
                    <a:pt x="20299" y="186832"/>
                  </a:lnTo>
                  <a:lnTo>
                    <a:pt x="32850" y="254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3" name="SMARTInkShape-1373"/>
            <p:cNvSpPr/>
            <p:nvPr/>
          </p:nvSpPr>
          <p:spPr>
            <a:xfrm>
              <a:off x="736600" y="4513201"/>
              <a:ext cx="143934" cy="126027"/>
            </a:xfrm>
            <a:custGeom>
              <a:avLst/>
              <a:gdLst/>
              <a:ahLst/>
              <a:cxnLst/>
              <a:rect l="0" t="0" r="0" b="0"/>
              <a:pathLst>
                <a:path w="143934" h="126027">
                  <a:moveTo>
                    <a:pt x="0" y="58799"/>
                  </a:moveTo>
                  <a:lnTo>
                    <a:pt x="7290" y="66088"/>
                  </a:lnTo>
                  <a:lnTo>
                    <a:pt x="40951" y="54623"/>
                  </a:lnTo>
                  <a:lnTo>
                    <a:pt x="52376" y="47109"/>
                  </a:lnTo>
                  <a:lnTo>
                    <a:pt x="74495" y="18476"/>
                  </a:lnTo>
                  <a:lnTo>
                    <a:pt x="74123" y="16866"/>
                  </a:lnTo>
                  <a:lnTo>
                    <a:pt x="70045" y="10103"/>
                  </a:lnTo>
                  <a:lnTo>
                    <a:pt x="68761" y="4858"/>
                  </a:lnTo>
                  <a:lnTo>
                    <a:pt x="66537" y="3083"/>
                  </a:lnTo>
                  <a:lnTo>
                    <a:pt x="55358" y="584"/>
                  </a:lnTo>
                  <a:lnTo>
                    <a:pt x="48749" y="0"/>
                  </a:lnTo>
                  <a:lnTo>
                    <a:pt x="35245" y="4166"/>
                  </a:lnTo>
                  <a:lnTo>
                    <a:pt x="23822" y="11358"/>
                  </a:lnTo>
                  <a:lnTo>
                    <a:pt x="11535" y="28976"/>
                  </a:lnTo>
                  <a:lnTo>
                    <a:pt x="3836" y="45990"/>
                  </a:lnTo>
                  <a:lnTo>
                    <a:pt x="1705" y="60632"/>
                  </a:lnTo>
                  <a:lnTo>
                    <a:pt x="3266" y="71530"/>
                  </a:lnTo>
                  <a:lnTo>
                    <a:pt x="11934" y="90685"/>
                  </a:lnTo>
                  <a:lnTo>
                    <a:pt x="19729" y="98998"/>
                  </a:lnTo>
                  <a:lnTo>
                    <a:pt x="37204" y="108966"/>
                  </a:lnTo>
                  <a:lnTo>
                    <a:pt x="74758" y="122686"/>
                  </a:lnTo>
                  <a:lnTo>
                    <a:pt x="99517" y="126026"/>
                  </a:lnTo>
                  <a:lnTo>
                    <a:pt x="143933" y="1180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4" name="SMARTInkShape-1374"/>
            <p:cNvSpPr/>
            <p:nvPr/>
          </p:nvSpPr>
          <p:spPr>
            <a:xfrm>
              <a:off x="550333" y="4411133"/>
              <a:ext cx="148316" cy="244097"/>
            </a:xfrm>
            <a:custGeom>
              <a:avLst/>
              <a:gdLst/>
              <a:ahLst/>
              <a:cxnLst/>
              <a:rect l="0" t="0" r="0" b="0"/>
              <a:pathLst>
                <a:path w="148316" h="244097">
                  <a:moveTo>
                    <a:pt x="0" y="0"/>
                  </a:moveTo>
                  <a:lnTo>
                    <a:pt x="0" y="11785"/>
                  </a:lnTo>
                  <a:lnTo>
                    <a:pt x="2509" y="17154"/>
                  </a:lnTo>
                  <a:lnTo>
                    <a:pt x="4495" y="19902"/>
                  </a:lnTo>
                  <a:lnTo>
                    <a:pt x="14994" y="60721"/>
                  </a:lnTo>
                  <a:lnTo>
                    <a:pt x="28339" y="101792"/>
                  </a:lnTo>
                  <a:lnTo>
                    <a:pt x="28901" y="118618"/>
                  </a:lnTo>
                  <a:lnTo>
                    <a:pt x="27897" y="133623"/>
                  </a:lnTo>
                  <a:lnTo>
                    <a:pt x="33219" y="171847"/>
                  </a:lnTo>
                  <a:lnTo>
                    <a:pt x="36248" y="207704"/>
                  </a:lnTo>
                  <a:lnTo>
                    <a:pt x="42228" y="235528"/>
                  </a:lnTo>
                  <a:lnTo>
                    <a:pt x="43268" y="212972"/>
                  </a:lnTo>
                  <a:lnTo>
                    <a:pt x="56775" y="175465"/>
                  </a:lnTo>
                  <a:lnTo>
                    <a:pt x="62236" y="163906"/>
                  </a:lnTo>
                  <a:lnTo>
                    <a:pt x="93615" y="134336"/>
                  </a:lnTo>
                  <a:lnTo>
                    <a:pt x="100560" y="130261"/>
                  </a:lnTo>
                  <a:lnTo>
                    <a:pt x="112684" y="127644"/>
                  </a:lnTo>
                  <a:lnTo>
                    <a:pt x="130994" y="127018"/>
                  </a:lnTo>
                  <a:lnTo>
                    <a:pt x="132485" y="127953"/>
                  </a:lnTo>
                  <a:lnTo>
                    <a:pt x="133479" y="129517"/>
                  </a:lnTo>
                  <a:lnTo>
                    <a:pt x="134142" y="131500"/>
                  </a:lnTo>
                  <a:lnTo>
                    <a:pt x="135524" y="132822"/>
                  </a:lnTo>
                  <a:lnTo>
                    <a:pt x="139569" y="134292"/>
                  </a:lnTo>
                  <a:lnTo>
                    <a:pt x="141024" y="135624"/>
                  </a:lnTo>
                  <a:lnTo>
                    <a:pt x="148315" y="152543"/>
                  </a:lnTo>
                  <a:lnTo>
                    <a:pt x="148076" y="164694"/>
                  </a:lnTo>
                  <a:lnTo>
                    <a:pt x="144752" y="186501"/>
                  </a:lnTo>
                  <a:lnTo>
                    <a:pt x="139280" y="196092"/>
                  </a:lnTo>
                  <a:lnTo>
                    <a:pt x="132458" y="205686"/>
                  </a:lnTo>
                  <a:lnTo>
                    <a:pt x="129426" y="213085"/>
                  </a:lnTo>
                  <a:lnTo>
                    <a:pt x="109740" y="227035"/>
                  </a:lnTo>
                  <a:lnTo>
                    <a:pt x="74392" y="238255"/>
                  </a:lnTo>
                  <a:lnTo>
                    <a:pt x="46471" y="244096"/>
                  </a:lnTo>
                  <a:lnTo>
                    <a:pt x="8467" y="2201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24" name="SMARTInkShape-Group262"/>
          <p:cNvGrpSpPr/>
          <p:nvPr/>
        </p:nvGrpSpPr>
        <p:grpSpPr>
          <a:xfrm>
            <a:off x="3066110" y="3889789"/>
            <a:ext cx="837024" cy="318145"/>
            <a:chOff x="3066110" y="3889789"/>
            <a:chExt cx="837024" cy="318145"/>
          </a:xfrm>
        </p:grpSpPr>
        <p:sp>
          <p:nvSpPr>
            <p:cNvPr id="1116" name="SMARTInkShape-1375"/>
            <p:cNvSpPr/>
            <p:nvPr/>
          </p:nvSpPr>
          <p:spPr>
            <a:xfrm>
              <a:off x="3742267" y="4089400"/>
              <a:ext cx="160867" cy="1"/>
            </a:xfrm>
            <a:custGeom>
              <a:avLst/>
              <a:gdLst/>
              <a:ahLst/>
              <a:cxnLst/>
              <a:rect l="0" t="0" r="0" b="0"/>
              <a:pathLst>
                <a:path w="160867" h="1">
                  <a:moveTo>
                    <a:pt x="0" y="0"/>
                  </a:moveTo>
                  <a:lnTo>
                    <a:pt x="38976" y="0"/>
                  </a:lnTo>
                  <a:lnTo>
                    <a:pt x="80380" y="0"/>
                  </a:lnTo>
                  <a:lnTo>
                    <a:pt x="1608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7" name="SMARTInkShape-1376"/>
            <p:cNvSpPr/>
            <p:nvPr/>
          </p:nvSpPr>
          <p:spPr>
            <a:xfrm>
              <a:off x="3784600" y="3974455"/>
              <a:ext cx="59268" cy="191146"/>
            </a:xfrm>
            <a:custGeom>
              <a:avLst/>
              <a:gdLst/>
              <a:ahLst/>
              <a:cxnLst/>
              <a:rect l="0" t="0" r="0" b="0"/>
              <a:pathLst>
                <a:path w="59268" h="191146">
                  <a:moveTo>
                    <a:pt x="0" y="4878"/>
                  </a:moveTo>
                  <a:lnTo>
                    <a:pt x="0" y="0"/>
                  </a:lnTo>
                  <a:lnTo>
                    <a:pt x="0" y="2083"/>
                  </a:lnTo>
                  <a:lnTo>
                    <a:pt x="2509" y="6145"/>
                  </a:lnTo>
                  <a:lnTo>
                    <a:pt x="4495" y="8545"/>
                  </a:lnTo>
                  <a:lnTo>
                    <a:pt x="6702" y="16229"/>
                  </a:lnTo>
                  <a:lnTo>
                    <a:pt x="10115" y="42888"/>
                  </a:lnTo>
                  <a:lnTo>
                    <a:pt x="21823" y="73430"/>
                  </a:lnTo>
                  <a:lnTo>
                    <a:pt x="31688" y="115053"/>
                  </a:lnTo>
                  <a:lnTo>
                    <a:pt x="45240" y="152798"/>
                  </a:lnTo>
                  <a:lnTo>
                    <a:pt x="59267" y="1911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8" name="SMARTInkShape-1377"/>
            <p:cNvSpPr/>
            <p:nvPr/>
          </p:nvSpPr>
          <p:spPr>
            <a:xfrm>
              <a:off x="3539067" y="4089400"/>
              <a:ext cx="169334" cy="7290"/>
            </a:xfrm>
            <a:custGeom>
              <a:avLst/>
              <a:gdLst/>
              <a:ahLst/>
              <a:cxnLst/>
              <a:rect l="0" t="0" r="0" b="0"/>
              <a:pathLst>
                <a:path w="169334" h="7290">
                  <a:moveTo>
                    <a:pt x="0" y="0"/>
                  </a:moveTo>
                  <a:lnTo>
                    <a:pt x="41504" y="0"/>
                  </a:lnTo>
                  <a:lnTo>
                    <a:pt x="80364" y="2508"/>
                  </a:lnTo>
                  <a:lnTo>
                    <a:pt x="117683" y="7289"/>
                  </a:lnTo>
                  <a:lnTo>
                    <a:pt x="1693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9" name="SMARTInkShape-1378"/>
            <p:cNvSpPr/>
            <p:nvPr/>
          </p:nvSpPr>
          <p:spPr>
            <a:xfrm>
              <a:off x="3581546" y="3928926"/>
              <a:ext cx="91811" cy="253608"/>
            </a:xfrm>
            <a:custGeom>
              <a:avLst/>
              <a:gdLst/>
              <a:ahLst/>
              <a:cxnLst/>
              <a:rect l="0" t="0" r="0" b="0"/>
              <a:pathLst>
                <a:path w="91811" h="253608">
                  <a:moveTo>
                    <a:pt x="84521" y="75807"/>
                  </a:moveTo>
                  <a:lnTo>
                    <a:pt x="84521" y="64023"/>
                  </a:lnTo>
                  <a:lnTo>
                    <a:pt x="87029" y="58654"/>
                  </a:lnTo>
                  <a:lnTo>
                    <a:pt x="91810" y="52036"/>
                  </a:lnTo>
                  <a:lnTo>
                    <a:pt x="84296" y="28379"/>
                  </a:lnTo>
                  <a:lnTo>
                    <a:pt x="80344" y="22429"/>
                  </a:lnTo>
                  <a:lnTo>
                    <a:pt x="68336" y="13791"/>
                  </a:lnTo>
                  <a:lnTo>
                    <a:pt x="29374" y="933"/>
                  </a:lnTo>
                  <a:lnTo>
                    <a:pt x="21980" y="0"/>
                  </a:lnTo>
                  <a:lnTo>
                    <a:pt x="16586" y="2290"/>
                  </a:lnTo>
                  <a:lnTo>
                    <a:pt x="5459" y="11426"/>
                  </a:lnTo>
                  <a:lnTo>
                    <a:pt x="2345" y="16776"/>
                  </a:lnTo>
                  <a:lnTo>
                    <a:pt x="961" y="24171"/>
                  </a:lnTo>
                  <a:lnTo>
                    <a:pt x="0" y="59879"/>
                  </a:lnTo>
                  <a:lnTo>
                    <a:pt x="9083" y="94639"/>
                  </a:lnTo>
                  <a:lnTo>
                    <a:pt x="22532" y="135324"/>
                  </a:lnTo>
                  <a:lnTo>
                    <a:pt x="36556" y="172946"/>
                  </a:lnTo>
                  <a:lnTo>
                    <a:pt x="59121" y="2536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0" name="SMARTInkShape-1379"/>
            <p:cNvSpPr/>
            <p:nvPr/>
          </p:nvSpPr>
          <p:spPr>
            <a:xfrm>
              <a:off x="3294142" y="4081039"/>
              <a:ext cx="134859" cy="126895"/>
            </a:xfrm>
            <a:custGeom>
              <a:avLst/>
              <a:gdLst/>
              <a:ahLst/>
              <a:cxnLst/>
              <a:rect l="0" t="0" r="0" b="0"/>
              <a:pathLst>
                <a:path w="134859" h="126895">
                  <a:moveTo>
                    <a:pt x="24791" y="25294"/>
                  </a:moveTo>
                  <a:lnTo>
                    <a:pt x="24791" y="16858"/>
                  </a:lnTo>
                  <a:lnTo>
                    <a:pt x="29286" y="16837"/>
                  </a:lnTo>
                  <a:lnTo>
                    <a:pt x="30610" y="15893"/>
                  </a:lnTo>
                  <a:lnTo>
                    <a:pt x="31493" y="14323"/>
                  </a:lnTo>
                  <a:lnTo>
                    <a:pt x="32081" y="12336"/>
                  </a:lnTo>
                  <a:lnTo>
                    <a:pt x="33414" y="11011"/>
                  </a:lnTo>
                  <a:lnTo>
                    <a:pt x="37404" y="9539"/>
                  </a:lnTo>
                  <a:lnTo>
                    <a:pt x="52874" y="6007"/>
                  </a:lnTo>
                  <a:lnTo>
                    <a:pt x="64310" y="1102"/>
                  </a:lnTo>
                  <a:lnTo>
                    <a:pt x="85952" y="0"/>
                  </a:lnTo>
                  <a:lnTo>
                    <a:pt x="92112" y="2450"/>
                  </a:lnTo>
                  <a:lnTo>
                    <a:pt x="99237" y="7193"/>
                  </a:lnTo>
                  <a:lnTo>
                    <a:pt x="104966" y="17004"/>
                  </a:lnTo>
                  <a:lnTo>
                    <a:pt x="105523" y="21649"/>
                  </a:lnTo>
                  <a:lnTo>
                    <a:pt x="101811" y="37175"/>
                  </a:lnTo>
                  <a:lnTo>
                    <a:pt x="92129" y="56769"/>
                  </a:lnTo>
                  <a:lnTo>
                    <a:pt x="73048" y="82586"/>
                  </a:lnTo>
                  <a:lnTo>
                    <a:pt x="31715" y="112750"/>
                  </a:lnTo>
                  <a:lnTo>
                    <a:pt x="13581" y="123125"/>
                  </a:lnTo>
                  <a:lnTo>
                    <a:pt x="0" y="126748"/>
                  </a:lnTo>
                  <a:lnTo>
                    <a:pt x="4066" y="122356"/>
                  </a:lnTo>
                  <a:lnTo>
                    <a:pt x="8682" y="120174"/>
                  </a:lnTo>
                  <a:lnTo>
                    <a:pt x="11229" y="119591"/>
                  </a:lnTo>
                  <a:lnTo>
                    <a:pt x="23018" y="112839"/>
                  </a:lnTo>
                  <a:lnTo>
                    <a:pt x="36286" y="109873"/>
                  </a:lnTo>
                  <a:lnTo>
                    <a:pt x="48476" y="104395"/>
                  </a:lnTo>
                  <a:lnTo>
                    <a:pt x="61658" y="102784"/>
                  </a:lnTo>
                  <a:lnTo>
                    <a:pt x="93442" y="108897"/>
                  </a:lnTo>
                  <a:lnTo>
                    <a:pt x="100145" y="111997"/>
                  </a:lnTo>
                  <a:lnTo>
                    <a:pt x="106259" y="115570"/>
                  </a:lnTo>
                  <a:lnTo>
                    <a:pt x="134858" y="1268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1" name="SMARTInkShape-1380"/>
            <p:cNvSpPr/>
            <p:nvPr/>
          </p:nvSpPr>
          <p:spPr>
            <a:xfrm>
              <a:off x="3293533" y="4038600"/>
              <a:ext cx="118535" cy="8468"/>
            </a:xfrm>
            <a:custGeom>
              <a:avLst/>
              <a:gdLst/>
              <a:ahLst/>
              <a:cxnLst/>
              <a:rect l="0" t="0" r="0" b="0"/>
              <a:pathLst>
                <a:path w="118535" h="8468">
                  <a:moveTo>
                    <a:pt x="0" y="8467"/>
                  </a:moveTo>
                  <a:lnTo>
                    <a:pt x="0" y="349"/>
                  </a:lnTo>
                  <a:lnTo>
                    <a:pt x="8989" y="103"/>
                  </a:lnTo>
                  <a:lnTo>
                    <a:pt x="15912" y="2554"/>
                  </a:lnTo>
                  <a:lnTo>
                    <a:pt x="19074" y="4525"/>
                  </a:lnTo>
                  <a:lnTo>
                    <a:pt x="32516" y="7299"/>
                  </a:lnTo>
                  <a:lnTo>
                    <a:pt x="69536" y="8364"/>
                  </a:lnTo>
                  <a:lnTo>
                    <a:pt x="1185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2" name="SMARTInkShape-1381"/>
            <p:cNvSpPr/>
            <p:nvPr/>
          </p:nvSpPr>
          <p:spPr>
            <a:xfrm>
              <a:off x="3361267" y="3889789"/>
              <a:ext cx="16934" cy="114945"/>
            </a:xfrm>
            <a:custGeom>
              <a:avLst/>
              <a:gdLst/>
              <a:ahLst/>
              <a:cxnLst/>
              <a:rect l="0" t="0" r="0" b="0"/>
              <a:pathLst>
                <a:path w="16934" h="114945">
                  <a:moveTo>
                    <a:pt x="0" y="4878"/>
                  </a:moveTo>
                  <a:lnTo>
                    <a:pt x="0" y="0"/>
                  </a:lnTo>
                  <a:lnTo>
                    <a:pt x="941" y="34265"/>
                  </a:lnTo>
                  <a:lnTo>
                    <a:pt x="7289" y="61476"/>
                  </a:lnTo>
                  <a:lnTo>
                    <a:pt x="16933" y="1149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3" name="SMARTInkShape-1382"/>
            <p:cNvSpPr/>
            <p:nvPr/>
          </p:nvSpPr>
          <p:spPr>
            <a:xfrm>
              <a:off x="3066110" y="3962440"/>
              <a:ext cx="150933" cy="218306"/>
            </a:xfrm>
            <a:custGeom>
              <a:avLst/>
              <a:gdLst/>
              <a:ahLst/>
              <a:cxnLst/>
              <a:rect l="0" t="0" r="0" b="0"/>
              <a:pathLst>
                <a:path w="150933" h="218306">
                  <a:moveTo>
                    <a:pt x="7290" y="25360"/>
                  </a:moveTo>
                  <a:lnTo>
                    <a:pt x="0" y="25360"/>
                  </a:lnTo>
                  <a:lnTo>
                    <a:pt x="3666" y="20866"/>
                  </a:lnTo>
                  <a:lnTo>
                    <a:pt x="8188" y="18659"/>
                  </a:lnTo>
                  <a:lnTo>
                    <a:pt x="10711" y="18071"/>
                  </a:lnTo>
                  <a:lnTo>
                    <a:pt x="42481" y="3462"/>
                  </a:lnTo>
                  <a:lnTo>
                    <a:pt x="83533" y="267"/>
                  </a:lnTo>
                  <a:lnTo>
                    <a:pt x="109674" y="0"/>
                  </a:lnTo>
                  <a:lnTo>
                    <a:pt x="113176" y="1868"/>
                  </a:lnTo>
                  <a:lnTo>
                    <a:pt x="128467" y="19038"/>
                  </a:lnTo>
                  <a:lnTo>
                    <a:pt x="131702" y="27568"/>
                  </a:lnTo>
                  <a:lnTo>
                    <a:pt x="132565" y="32476"/>
                  </a:lnTo>
                  <a:lnTo>
                    <a:pt x="131015" y="42948"/>
                  </a:lnTo>
                  <a:lnTo>
                    <a:pt x="126249" y="53873"/>
                  </a:lnTo>
                  <a:lnTo>
                    <a:pt x="107053" y="77348"/>
                  </a:lnTo>
                  <a:lnTo>
                    <a:pt x="67352" y="103062"/>
                  </a:lnTo>
                  <a:lnTo>
                    <a:pt x="47341" y="114469"/>
                  </a:lnTo>
                  <a:lnTo>
                    <a:pt x="34805" y="117964"/>
                  </a:lnTo>
                  <a:lnTo>
                    <a:pt x="35041" y="117199"/>
                  </a:lnTo>
                  <a:lnTo>
                    <a:pt x="40166" y="111157"/>
                  </a:lnTo>
                  <a:lnTo>
                    <a:pt x="53539" y="104431"/>
                  </a:lnTo>
                  <a:lnTo>
                    <a:pt x="65104" y="102411"/>
                  </a:lnTo>
                  <a:lnTo>
                    <a:pt x="83687" y="102753"/>
                  </a:lnTo>
                  <a:lnTo>
                    <a:pt x="123284" y="121472"/>
                  </a:lnTo>
                  <a:lnTo>
                    <a:pt x="140018" y="134324"/>
                  </a:lnTo>
                  <a:lnTo>
                    <a:pt x="146243" y="144657"/>
                  </a:lnTo>
                  <a:lnTo>
                    <a:pt x="150240" y="166622"/>
                  </a:lnTo>
                  <a:lnTo>
                    <a:pt x="150932" y="178954"/>
                  </a:lnTo>
                  <a:lnTo>
                    <a:pt x="146076" y="188012"/>
                  </a:lnTo>
                  <a:lnTo>
                    <a:pt x="128142" y="207924"/>
                  </a:lnTo>
                  <a:lnTo>
                    <a:pt x="118701" y="214058"/>
                  </a:lnTo>
                  <a:lnTo>
                    <a:pt x="93819" y="218305"/>
                  </a:lnTo>
                  <a:lnTo>
                    <a:pt x="24223" y="2031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43" name="SMARTInkShape-Group263"/>
          <p:cNvGrpSpPr/>
          <p:nvPr/>
        </p:nvGrpSpPr>
        <p:grpSpPr>
          <a:xfrm>
            <a:off x="330200" y="3920330"/>
            <a:ext cx="2497668" cy="414604"/>
            <a:chOff x="330200" y="3920330"/>
            <a:chExt cx="2497668" cy="414604"/>
          </a:xfrm>
        </p:grpSpPr>
        <p:sp>
          <p:nvSpPr>
            <p:cNvPr id="1125" name="SMARTInkShape-1383"/>
            <p:cNvSpPr/>
            <p:nvPr/>
          </p:nvSpPr>
          <p:spPr>
            <a:xfrm>
              <a:off x="2675467" y="4072467"/>
              <a:ext cx="152401" cy="16934"/>
            </a:xfrm>
            <a:custGeom>
              <a:avLst/>
              <a:gdLst/>
              <a:ahLst/>
              <a:cxnLst/>
              <a:rect l="0" t="0" r="0" b="0"/>
              <a:pathLst>
                <a:path w="152401" h="16934">
                  <a:moveTo>
                    <a:pt x="0" y="0"/>
                  </a:moveTo>
                  <a:lnTo>
                    <a:pt x="4494" y="0"/>
                  </a:lnTo>
                  <a:lnTo>
                    <a:pt x="40676" y="7289"/>
                  </a:lnTo>
                  <a:lnTo>
                    <a:pt x="76813" y="8234"/>
                  </a:lnTo>
                  <a:lnTo>
                    <a:pt x="116790" y="8436"/>
                  </a:lnTo>
                  <a:lnTo>
                    <a:pt x="152400"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6" name="SMARTInkShape-1384"/>
            <p:cNvSpPr/>
            <p:nvPr/>
          </p:nvSpPr>
          <p:spPr>
            <a:xfrm>
              <a:off x="2692972" y="3920330"/>
              <a:ext cx="117613" cy="253738"/>
            </a:xfrm>
            <a:custGeom>
              <a:avLst/>
              <a:gdLst/>
              <a:ahLst/>
              <a:cxnLst/>
              <a:rect l="0" t="0" r="0" b="0"/>
              <a:pathLst>
                <a:path w="117613" h="253738">
                  <a:moveTo>
                    <a:pt x="109495" y="92870"/>
                  </a:moveTo>
                  <a:lnTo>
                    <a:pt x="113989" y="88376"/>
                  </a:lnTo>
                  <a:lnTo>
                    <a:pt x="116784" y="72096"/>
                  </a:lnTo>
                  <a:lnTo>
                    <a:pt x="117612" y="53894"/>
                  </a:lnTo>
                  <a:lnTo>
                    <a:pt x="112789" y="42308"/>
                  </a:lnTo>
                  <a:lnTo>
                    <a:pt x="104374" y="31827"/>
                  </a:lnTo>
                  <a:lnTo>
                    <a:pt x="73653" y="9862"/>
                  </a:lnTo>
                  <a:lnTo>
                    <a:pt x="54137" y="2737"/>
                  </a:lnTo>
                  <a:lnTo>
                    <a:pt x="16484" y="0"/>
                  </a:lnTo>
                  <a:lnTo>
                    <a:pt x="9203" y="2362"/>
                  </a:lnTo>
                  <a:lnTo>
                    <a:pt x="5945" y="4309"/>
                  </a:lnTo>
                  <a:lnTo>
                    <a:pt x="3773" y="7489"/>
                  </a:lnTo>
                  <a:lnTo>
                    <a:pt x="715" y="20953"/>
                  </a:lnTo>
                  <a:lnTo>
                    <a:pt x="0" y="31430"/>
                  </a:lnTo>
                  <a:lnTo>
                    <a:pt x="4700" y="42358"/>
                  </a:lnTo>
                  <a:lnTo>
                    <a:pt x="12906" y="56580"/>
                  </a:lnTo>
                  <a:lnTo>
                    <a:pt x="15338" y="69261"/>
                  </a:lnTo>
                  <a:lnTo>
                    <a:pt x="15679" y="74308"/>
                  </a:lnTo>
                  <a:lnTo>
                    <a:pt x="31686" y="115500"/>
                  </a:lnTo>
                  <a:lnTo>
                    <a:pt x="37577" y="152887"/>
                  </a:lnTo>
                  <a:lnTo>
                    <a:pt x="45889" y="188423"/>
                  </a:lnTo>
                  <a:lnTo>
                    <a:pt x="75628" y="2537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7" name="SMARTInkShape-1385"/>
            <p:cNvSpPr/>
            <p:nvPr/>
          </p:nvSpPr>
          <p:spPr>
            <a:xfrm>
              <a:off x="2523180" y="4023567"/>
              <a:ext cx="125865" cy="124379"/>
            </a:xfrm>
            <a:custGeom>
              <a:avLst/>
              <a:gdLst/>
              <a:ahLst/>
              <a:cxnLst/>
              <a:rect l="0" t="0" r="0" b="0"/>
              <a:pathLst>
                <a:path w="125865" h="124379">
                  <a:moveTo>
                    <a:pt x="33753" y="23500"/>
                  </a:moveTo>
                  <a:lnTo>
                    <a:pt x="12777" y="23500"/>
                  </a:lnTo>
                  <a:lnTo>
                    <a:pt x="11303" y="24440"/>
                  </a:lnTo>
                  <a:lnTo>
                    <a:pt x="10320" y="26008"/>
                  </a:lnTo>
                  <a:lnTo>
                    <a:pt x="1179" y="50692"/>
                  </a:lnTo>
                  <a:lnTo>
                    <a:pt x="0" y="83144"/>
                  </a:lnTo>
                  <a:lnTo>
                    <a:pt x="6668" y="108032"/>
                  </a:lnTo>
                  <a:lnTo>
                    <a:pt x="11681" y="116887"/>
                  </a:lnTo>
                  <a:lnTo>
                    <a:pt x="17045" y="121449"/>
                  </a:lnTo>
                  <a:lnTo>
                    <a:pt x="19792" y="122666"/>
                  </a:lnTo>
                  <a:lnTo>
                    <a:pt x="37143" y="124378"/>
                  </a:lnTo>
                  <a:lnTo>
                    <a:pt x="77561" y="113252"/>
                  </a:lnTo>
                  <a:lnTo>
                    <a:pt x="103485" y="95652"/>
                  </a:lnTo>
                  <a:lnTo>
                    <a:pt x="115232" y="85044"/>
                  </a:lnTo>
                  <a:lnTo>
                    <a:pt x="121707" y="71549"/>
                  </a:lnTo>
                  <a:lnTo>
                    <a:pt x="125864" y="48879"/>
                  </a:lnTo>
                  <a:lnTo>
                    <a:pt x="122089" y="29452"/>
                  </a:lnTo>
                  <a:lnTo>
                    <a:pt x="115033" y="18932"/>
                  </a:lnTo>
                  <a:lnTo>
                    <a:pt x="104685" y="11122"/>
                  </a:lnTo>
                  <a:lnTo>
                    <a:pt x="80063" y="951"/>
                  </a:lnTo>
                  <a:lnTo>
                    <a:pt x="75915" y="0"/>
                  </a:lnTo>
                  <a:lnTo>
                    <a:pt x="42220" y="65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8" name="SMARTInkShape-1386"/>
            <p:cNvSpPr/>
            <p:nvPr/>
          </p:nvSpPr>
          <p:spPr>
            <a:xfrm>
              <a:off x="2159000" y="4023442"/>
              <a:ext cx="143934" cy="142159"/>
            </a:xfrm>
            <a:custGeom>
              <a:avLst/>
              <a:gdLst/>
              <a:ahLst/>
              <a:cxnLst/>
              <a:rect l="0" t="0" r="0" b="0"/>
              <a:pathLst>
                <a:path w="143934" h="142159">
                  <a:moveTo>
                    <a:pt x="0" y="40558"/>
                  </a:moveTo>
                  <a:lnTo>
                    <a:pt x="0" y="45052"/>
                  </a:lnTo>
                  <a:lnTo>
                    <a:pt x="2509" y="49768"/>
                  </a:lnTo>
                  <a:lnTo>
                    <a:pt x="7290" y="55966"/>
                  </a:lnTo>
                  <a:lnTo>
                    <a:pt x="30924" y="63992"/>
                  </a:lnTo>
                  <a:lnTo>
                    <a:pt x="49069" y="65570"/>
                  </a:lnTo>
                  <a:lnTo>
                    <a:pt x="69729" y="61349"/>
                  </a:lnTo>
                  <a:lnTo>
                    <a:pt x="84735" y="54140"/>
                  </a:lnTo>
                  <a:lnTo>
                    <a:pt x="89401" y="48790"/>
                  </a:lnTo>
                  <a:lnTo>
                    <a:pt x="91474" y="43276"/>
                  </a:lnTo>
                  <a:lnTo>
                    <a:pt x="92915" y="24761"/>
                  </a:lnTo>
                  <a:lnTo>
                    <a:pt x="90528" y="16917"/>
                  </a:lnTo>
                  <a:lnTo>
                    <a:pt x="88574" y="13508"/>
                  </a:lnTo>
                  <a:lnTo>
                    <a:pt x="76835" y="4216"/>
                  </a:lnTo>
                  <a:lnTo>
                    <a:pt x="65936" y="0"/>
                  </a:lnTo>
                  <a:lnTo>
                    <a:pt x="47759" y="3246"/>
                  </a:lnTo>
                  <a:lnTo>
                    <a:pt x="33488" y="10165"/>
                  </a:lnTo>
                  <a:lnTo>
                    <a:pt x="23302" y="22668"/>
                  </a:lnTo>
                  <a:lnTo>
                    <a:pt x="18820" y="42783"/>
                  </a:lnTo>
                  <a:lnTo>
                    <a:pt x="18247" y="69046"/>
                  </a:lnTo>
                  <a:lnTo>
                    <a:pt x="28767" y="104203"/>
                  </a:lnTo>
                  <a:lnTo>
                    <a:pt x="45840" y="122027"/>
                  </a:lnTo>
                  <a:lnTo>
                    <a:pt x="64278" y="134730"/>
                  </a:lnTo>
                  <a:lnTo>
                    <a:pt x="90646" y="139957"/>
                  </a:lnTo>
                  <a:lnTo>
                    <a:pt x="143933" y="1421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9" name="SMARTInkShape-1387"/>
            <p:cNvSpPr/>
            <p:nvPr/>
          </p:nvSpPr>
          <p:spPr>
            <a:xfrm>
              <a:off x="1990843" y="4072467"/>
              <a:ext cx="134291" cy="8467"/>
            </a:xfrm>
            <a:custGeom>
              <a:avLst/>
              <a:gdLst/>
              <a:ahLst/>
              <a:cxnLst/>
              <a:rect l="0" t="0" r="0" b="0"/>
              <a:pathLst>
                <a:path w="134291" h="8467">
                  <a:moveTo>
                    <a:pt x="7290" y="0"/>
                  </a:moveTo>
                  <a:lnTo>
                    <a:pt x="0" y="0"/>
                  </a:lnTo>
                  <a:lnTo>
                    <a:pt x="37843" y="0"/>
                  </a:lnTo>
                  <a:lnTo>
                    <a:pt x="74090" y="0"/>
                  </a:lnTo>
                  <a:lnTo>
                    <a:pt x="134290"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0" name="SMARTInkShape-1388"/>
            <p:cNvSpPr/>
            <p:nvPr/>
          </p:nvSpPr>
          <p:spPr>
            <a:xfrm>
              <a:off x="2007880" y="3945467"/>
              <a:ext cx="49521" cy="237067"/>
            </a:xfrm>
            <a:custGeom>
              <a:avLst/>
              <a:gdLst/>
              <a:ahLst/>
              <a:cxnLst/>
              <a:rect l="0" t="0" r="0" b="0"/>
              <a:pathLst>
                <a:path w="49521" h="237067">
                  <a:moveTo>
                    <a:pt x="15653" y="0"/>
                  </a:moveTo>
                  <a:lnTo>
                    <a:pt x="8363" y="0"/>
                  </a:lnTo>
                  <a:lnTo>
                    <a:pt x="3041" y="4494"/>
                  </a:lnTo>
                  <a:lnTo>
                    <a:pt x="640" y="9209"/>
                  </a:lnTo>
                  <a:lnTo>
                    <a:pt x="0" y="11784"/>
                  </a:lnTo>
                  <a:lnTo>
                    <a:pt x="10617" y="51834"/>
                  </a:lnTo>
                  <a:lnTo>
                    <a:pt x="18656" y="85496"/>
                  </a:lnTo>
                  <a:lnTo>
                    <a:pt x="28859" y="127372"/>
                  </a:lnTo>
                  <a:lnTo>
                    <a:pt x="32423" y="163590"/>
                  </a:lnTo>
                  <a:lnTo>
                    <a:pt x="39731" y="201921"/>
                  </a:lnTo>
                  <a:lnTo>
                    <a:pt x="49520" y="2370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1" name="SMARTInkShape-1389"/>
            <p:cNvSpPr/>
            <p:nvPr/>
          </p:nvSpPr>
          <p:spPr>
            <a:xfrm>
              <a:off x="1942593" y="4080933"/>
              <a:ext cx="30141" cy="84668"/>
            </a:xfrm>
            <a:custGeom>
              <a:avLst/>
              <a:gdLst/>
              <a:ahLst/>
              <a:cxnLst/>
              <a:rect l="0" t="0" r="0" b="0"/>
              <a:pathLst>
                <a:path w="30141" h="84668">
                  <a:moveTo>
                    <a:pt x="21674" y="0"/>
                  </a:moveTo>
                  <a:lnTo>
                    <a:pt x="12684" y="0"/>
                  </a:lnTo>
                  <a:lnTo>
                    <a:pt x="10036" y="941"/>
                  </a:lnTo>
                  <a:lnTo>
                    <a:pt x="8271" y="2509"/>
                  </a:lnTo>
                  <a:lnTo>
                    <a:pt x="6310" y="6760"/>
                  </a:lnTo>
                  <a:lnTo>
                    <a:pt x="4265" y="14442"/>
                  </a:lnTo>
                  <a:lnTo>
                    <a:pt x="452" y="19902"/>
                  </a:lnTo>
                  <a:lnTo>
                    <a:pt x="0" y="23617"/>
                  </a:lnTo>
                  <a:lnTo>
                    <a:pt x="6889" y="52791"/>
                  </a:lnTo>
                  <a:lnTo>
                    <a:pt x="10399" y="62974"/>
                  </a:lnTo>
                  <a:lnTo>
                    <a:pt x="11959" y="73772"/>
                  </a:lnTo>
                  <a:lnTo>
                    <a:pt x="14256" y="77403"/>
                  </a:lnTo>
                  <a:lnTo>
                    <a:pt x="30140" y="84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2" name="SMARTInkShape-1390"/>
            <p:cNvSpPr/>
            <p:nvPr/>
          </p:nvSpPr>
          <p:spPr>
            <a:xfrm>
              <a:off x="1786467" y="4038600"/>
              <a:ext cx="132439" cy="127001"/>
            </a:xfrm>
            <a:custGeom>
              <a:avLst/>
              <a:gdLst/>
              <a:ahLst/>
              <a:cxnLst/>
              <a:rect l="0" t="0" r="0" b="0"/>
              <a:pathLst>
                <a:path w="132439" h="127001">
                  <a:moveTo>
                    <a:pt x="93133" y="0"/>
                  </a:moveTo>
                  <a:lnTo>
                    <a:pt x="85843" y="0"/>
                  </a:lnTo>
                  <a:lnTo>
                    <a:pt x="78139" y="5818"/>
                  </a:lnTo>
                  <a:lnTo>
                    <a:pt x="37294" y="17021"/>
                  </a:lnTo>
                  <a:lnTo>
                    <a:pt x="21921" y="24381"/>
                  </a:lnTo>
                  <a:lnTo>
                    <a:pt x="3258" y="39598"/>
                  </a:lnTo>
                  <a:lnTo>
                    <a:pt x="3113" y="41450"/>
                  </a:lnTo>
                  <a:lnTo>
                    <a:pt x="5460" y="46017"/>
                  </a:lnTo>
                  <a:lnTo>
                    <a:pt x="7403" y="47611"/>
                  </a:lnTo>
                  <a:lnTo>
                    <a:pt x="35310" y="56339"/>
                  </a:lnTo>
                  <a:lnTo>
                    <a:pt x="77193" y="65770"/>
                  </a:lnTo>
                  <a:lnTo>
                    <a:pt x="114509" y="77042"/>
                  </a:lnTo>
                  <a:lnTo>
                    <a:pt x="132335" y="90643"/>
                  </a:lnTo>
                  <a:lnTo>
                    <a:pt x="132438" y="93354"/>
                  </a:lnTo>
                  <a:lnTo>
                    <a:pt x="130044" y="101385"/>
                  </a:lnTo>
                  <a:lnTo>
                    <a:pt x="128088" y="104279"/>
                  </a:lnTo>
                  <a:lnTo>
                    <a:pt x="125844" y="106207"/>
                  </a:lnTo>
                  <a:lnTo>
                    <a:pt x="88072" y="123417"/>
                  </a:lnTo>
                  <a:lnTo>
                    <a:pt x="52805" y="126528"/>
                  </a:lnTo>
                  <a:lnTo>
                    <a:pt x="0" y="127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3" name="SMARTInkShape-1391"/>
            <p:cNvSpPr/>
            <p:nvPr/>
          </p:nvSpPr>
          <p:spPr>
            <a:xfrm>
              <a:off x="1634173" y="4040400"/>
              <a:ext cx="108758" cy="125030"/>
            </a:xfrm>
            <a:custGeom>
              <a:avLst/>
              <a:gdLst/>
              <a:ahLst/>
              <a:cxnLst/>
              <a:rect l="0" t="0" r="0" b="0"/>
              <a:pathLst>
                <a:path w="108758" h="125030">
                  <a:moveTo>
                    <a:pt x="25294" y="6667"/>
                  </a:moveTo>
                  <a:lnTo>
                    <a:pt x="18004" y="6667"/>
                  </a:lnTo>
                  <a:lnTo>
                    <a:pt x="12681" y="11161"/>
                  </a:lnTo>
                  <a:lnTo>
                    <a:pt x="10281" y="15876"/>
                  </a:lnTo>
                  <a:lnTo>
                    <a:pt x="2617" y="53122"/>
                  </a:lnTo>
                  <a:lnTo>
                    <a:pt x="252" y="91876"/>
                  </a:lnTo>
                  <a:lnTo>
                    <a:pt x="0" y="107905"/>
                  </a:lnTo>
                  <a:lnTo>
                    <a:pt x="2450" y="115318"/>
                  </a:lnTo>
                  <a:lnTo>
                    <a:pt x="4420" y="118612"/>
                  </a:lnTo>
                  <a:lnTo>
                    <a:pt x="6674" y="120808"/>
                  </a:lnTo>
                  <a:lnTo>
                    <a:pt x="11687" y="123248"/>
                  </a:lnTo>
                  <a:lnTo>
                    <a:pt x="42740" y="125029"/>
                  </a:lnTo>
                  <a:lnTo>
                    <a:pt x="52176" y="120106"/>
                  </a:lnTo>
                  <a:lnTo>
                    <a:pt x="89396" y="86404"/>
                  </a:lnTo>
                  <a:lnTo>
                    <a:pt x="96251" y="79580"/>
                  </a:lnTo>
                  <a:lnTo>
                    <a:pt x="103867" y="64472"/>
                  </a:lnTo>
                  <a:lnTo>
                    <a:pt x="108757" y="40768"/>
                  </a:lnTo>
                  <a:lnTo>
                    <a:pt x="105109" y="25655"/>
                  </a:lnTo>
                  <a:lnTo>
                    <a:pt x="98083" y="17301"/>
                  </a:lnTo>
                  <a:lnTo>
                    <a:pt x="87748" y="10452"/>
                  </a:lnTo>
                  <a:lnTo>
                    <a:pt x="63135" y="899"/>
                  </a:lnTo>
                  <a:lnTo>
                    <a:pt x="58988" y="0"/>
                  </a:lnTo>
                  <a:lnTo>
                    <a:pt x="49363" y="1508"/>
                  </a:lnTo>
                  <a:lnTo>
                    <a:pt x="8360" y="6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4" name="SMARTInkShape-1392"/>
            <p:cNvSpPr/>
            <p:nvPr/>
          </p:nvSpPr>
          <p:spPr>
            <a:xfrm>
              <a:off x="1439682" y="4048266"/>
              <a:ext cx="149842" cy="100402"/>
            </a:xfrm>
            <a:custGeom>
              <a:avLst/>
              <a:gdLst/>
              <a:ahLst/>
              <a:cxnLst/>
              <a:rect l="0" t="0" r="0" b="0"/>
              <a:pathLst>
                <a:path w="149842" h="100402">
                  <a:moveTo>
                    <a:pt x="8118" y="24201"/>
                  </a:moveTo>
                  <a:lnTo>
                    <a:pt x="3623" y="19706"/>
                  </a:lnTo>
                  <a:lnTo>
                    <a:pt x="1417" y="14991"/>
                  </a:lnTo>
                  <a:lnTo>
                    <a:pt x="0" y="8793"/>
                  </a:lnTo>
                  <a:lnTo>
                    <a:pt x="8744" y="3225"/>
                  </a:lnTo>
                  <a:lnTo>
                    <a:pt x="23251" y="112"/>
                  </a:lnTo>
                  <a:lnTo>
                    <a:pt x="51768" y="0"/>
                  </a:lnTo>
                  <a:lnTo>
                    <a:pt x="92958" y="10619"/>
                  </a:lnTo>
                  <a:lnTo>
                    <a:pt x="119926" y="22424"/>
                  </a:lnTo>
                  <a:lnTo>
                    <a:pt x="144592" y="42793"/>
                  </a:lnTo>
                  <a:lnTo>
                    <a:pt x="148736" y="54101"/>
                  </a:lnTo>
                  <a:lnTo>
                    <a:pt x="149841" y="61068"/>
                  </a:lnTo>
                  <a:lnTo>
                    <a:pt x="148697" y="67593"/>
                  </a:lnTo>
                  <a:lnTo>
                    <a:pt x="142407" y="79861"/>
                  </a:lnTo>
                  <a:lnTo>
                    <a:pt x="128288" y="92851"/>
                  </a:lnTo>
                  <a:lnTo>
                    <a:pt x="115149" y="97046"/>
                  </a:lnTo>
                  <a:lnTo>
                    <a:pt x="75452" y="99959"/>
                  </a:lnTo>
                  <a:lnTo>
                    <a:pt x="33518" y="1004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5" name="SMARTInkShape-1393"/>
            <p:cNvSpPr/>
            <p:nvPr/>
          </p:nvSpPr>
          <p:spPr>
            <a:xfrm>
              <a:off x="1473200" y="4106333"/>
              <a:ext cx="25401" cy="220135"/>
            </a:xfrm>
            <a:custGeom>
              <a:avLst/>
              <a:gdLst/>
              <a:ahLst/>
              <a:cxnLst/>
              <a:rect l="0" t="0" r="0" b="0"/>
              <a:pathLst>
                <a:path w="25401" h="220135">
                  <a:moveTo>
                    <a:pt x="0" y="8467"/>
                  </a:moveTo>
                  <a:lnTo>
                    <a:pt x="0" y="0"/>
                  </a:lnTo>
                  <a:lnTo>
                    <a:pt x="0" y="42275"/>
                  </a:lnTo>
                  <a:lnTo>
                    <a:pt x="0" y="80683"/>
                  </a:lnTo>
                  <a:lnTo>
                    <a:pt x="0" y="118688"/>
                  </a:lnTo>
                  <a:lnTo>
                    <a:pt x="2509" y="156437"/>
                  </a:lnTo>
                  <a:lnTo>
                    <a:pt x="9563" y="194324"/>
                  </a:lnTo>
                  <a:lnTo>
                    <a:pt x="25400" y="2201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6" name="SMARTInkShape-1394"/>
            <p:cNvSpPr/>
            <p:nvPr/>
          </p:nvSpPr>
          <p:spPr>
            <a:xfrm>
              <a:off x="1286933" y="4055985"/>
              <a:ext cx="128914" cy="126549"/>
            </a:xfrm>
            <a:custGeom>
              <a:avLst/>
              <a:gdLst/>
              <a:ahLst/>
              <a:cxnLst/>
              <a:rect l="0" t="0" r="0" b="0"/>
              <a:pathLst>
                <a:path w="128914" h="126549">
                  <a:moveTo>
                    <a:pt x="0" y="16482"/>
                  </a:moveTo>
                  <a:lnTo>
                    <a:pt x="0" y="4697"/>
                  </a:lnTo>
                  <a:lnTo>
                    <a:pt x="1882" y="2981"/>
                  </a:lnTo>
                  <a:lnTo>
                    <a:pt x="8990" y="1074"/>
                  </a:lnTo>
                  <a:lnTo>
                    <a:pt x="23569" y="0"/>
                  </a:lnTo>
                  <a:lnTo>
                    <a:pt x="61026" y="11373"/>
                  </a:lnTo>
                  <a:lnTo>
                    <a:pt x="80903" y="17354"/>
                  </a:lnTo>
                  <a:lnTo>
                    <a:pt x="122836" y="48221"/>
                  </a:lnTo>
                  <a:lnTo>
                    <a:pt x="127047" y="51752"/>
                  </a:lnTo>
                  <a:lnTo>
                    <a:pt x="128913" y="55988"/>
                  </a:lnTo>
                  <a:lnTo>
                    <a:pt x="128477" y="65712"/>
                  </a:lnTo>
                  <a:lnTo>
                    <a:pt x="122943" y="81764"/>
                  </a:lnTo>
                  <a:lnTo>
                    <a:pt x="106356" y="98436"/>
                  </a:lnTo>
                  <a:lnTo>
                    <a:pt x="77349" y="113225"/>
                  </a:lnTo>
                  <a:lnTo>
                    <a:pt x="35287" y="124499"/>
                  </a:lnTo>
                  <a:lnTo>
                    <a:pt x="8467" y="1265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7" name="SMARTInkShape-1395"/>
            <p:cNvSpPr/>
            <p:nvPr/>
          </p:nvSpPr>
          <p:spPr>
            <a:xfrm>
              <a:off x="1288317" y="4089400"/>
              <a:ext cx="40951" cy="245534"/>
            </a:xfrm>
            <a:custGeom>
              <a:avLst/>
              <a:gdLst/>
              <a:ahLst/>
              <a:cxnLst/>
              <a:rect l="0" t="0" r="0" b="0"/>
              <a:pathLst>
                <a:path w="40951" h="245534">
                  <a:moveTo>
                    <a:pt x="24016" y="0"/>
                  </a:moveTo>
                  <a:lnTo>
                    <a:pt x="15027" y="0"/>
                  </a:lnTo>
                  <a:lnTo>
                    <a:pt x="12379" y="941"/>
                  </a:lnTo>
                  <a:lnTo>
                    <a:pt x="10614" y="2508"/>
                  </a:lnTo>
                  <a:lnTo>
                    <a:pt x="1729" y="16323"/>
                  </a:lnTo>
                  <a:lnTo>
                    <a:pt x="0" y="28892"/>
                  </a:lnTo>
                  <a:lnTo>
                    <a:pt x="5500" y="66509"/>
                  </a:lnTo>
                  <a:lnTo>
                    <a:pt x="11265" y="108153"/>
                  </a:lnTo>
                  <a:lnTo>
                    <a:pt x="18775" y="143889"/>
                  </a:lnTo>
                  <a:lnTo>
                    <a:pt x="22463" y="179773"/>
                  </a:lnTo>
                  <a:lnTo>
                    <a:pt x="30469" y="217910"/>
                  </a:lnTo>
                  <a:lnTo>
                    <a:pt x="40950" y="245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8" name="SMARTInkShape-1396"/>
            <p:cNvSpPr/>
            <p:nvPr/>
          </p:nvSpPr>
          <p:spPr>
            <a:xfrm>
              <a:off x="1155900" y="4072815"/>
              <a:ext cx="120391" cy="140127"/>
            </a:xfrm>
            <a:custGeom>
              <a:avLst/>
              <a:gdLst/>
              <a:ahLst/>
              <a:cxnLst/>
              <a:rect l="0" t="0" r="0" b="0"/>
              <a:pathLst>
                <a:path w="120391" h="140127">
                  <a:moveTo>
                    <a:pt x="29433" y="8118"/>
                  </a:moveTo>
                  <a:lnTo>
                    <a:pt x="29433" y="829"/>
                  </a:lnTo>
                  <a:lnTo>
                    <a:pt x="28493" y="437"/>
                  </a:lnTo>
                  <a:lnTo>
                    <a:pt x="24939" y="0"/>
                  </a:lnTo>
                  <a:lnTo>
                    <a:pt x="23615" y="825"/>
                  </a:lnTo>
                  <a:lnTo>
                    <a:pt x="22732" y="2316"/>
                  </a:lnTo>
                  <a:lnTo>
                    <a:pt x="22144" y="4250"/>
                  </a:lnTo>
                  <a:lnTo>
                    <a:pt x="9285" y="28553"/>
                  </a:lnTo>
                  <a:lnTo>
                    <a:pt x="2216" y="65337"/>
                  </a:lnTo>
                  <a:lnTo>
                    <a:pt x="0" y="71664"/>
                  </a:lnTo>
                  <a:lnTo>
                    <a:pt x="45" y="86221"/>
                  </a:lnTo>
                  <a:lnTo>
                    <a:pt x="5390" y="120143"/>
                  </a:lnTo>
                  <a:lnTo>
                    <a:pt x="12789" y="131912"/>
                  </a:lnTo>
                  <a:lnTo>
                    <a:pt x="22349" y="138397"/>
                  </a:lnTo>
                  <a:lnTo>
                    <a:pt x="27533" y="140126"/>
                  </a:lnTo>
                  <a:lnTo>
                    <a:pt x="40818" y="139539"/>
                  </a:lnTo>
                  <a:lnTo>
                    <a:pt x="67848" y="131497"/>
                  </a:lnTo>
                  <a:lnTo>
                    <a:pt x="97022" y="108870"/>
                  </a:lnTo>
                  <a:lnTo>
                    <a:pt x="107451" y="97111"/>
                  </a:lnTo>
                  <a:lnTo>
                    <a:pt x="117670" y="74625"/>
                  </a:lnTo>
                  <a:lnTo>
                    <a:pt x="120390" y="58373"/>
                  </a:lnTo>
                  <a:lnTo>
                    <a:pt x="119091" y="44252"/>
                  </a:lnTo>
                  <a:lnTo>
                    <a:pt x="117427" y="37852"/>
                  </a:lnTo>
                  <a:lnTo>
                    <a:pt x="110561" y="28232"/>
                  </a:lnTo>
                  <a:lnTo>
                    <a:pt x="106097" y="24349"/>
                  </a:lnTo>
                  <a:lnTo>
                    <a:pt x="96118" y="20036"/>
                  </a:lnTo>
                  <a:lnTo>
                    <a:pt x="56507" y="16888"/>
                  </a:lnTo>
                  <a:lnTo>
                    <a:pt x="50304" y="16787"/>
                  </a:lnTo>
                  <a:lnTo>
                    <a:pt x="20967" y="335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9" name="SMARTInkShape-1397"/>
            <p:cNvSpPr/>
            <p:nvPr/>
          </p:nvSpPr>
          <p:spPr>
            <a:xfrm>
              <a:off x="812800" y="4072976"/>
              <a:ext cx="177801" cy="142009"/>
            </a:xfrm>
            <a:custGeom>
              <a:avLst/>
              <a:gdLst/>
              <a:ahLst/>
              <a:cxnLst/>
              <a:rect l="0" t="0" r="0" b="0"/>
              <a:pathLst>
                <a:path w="177801" h="142009">
                  <a:moveTo>
                    <a:pt x="0" y="67224"/>
                  </a:moveTo>
                  <a:lnTo>
                    <a:pt x="15408" y="82632"/>
                  </a:lnTo>
                  <a:lnTo>
                    <a:pt x="29210" y="89674"/>
                  </a:lnTo>
                  <a:lnTo>
                    <a:pt x="35873" y="91313"/>
                  </a:lnTo>
                  <a:lnTo>
                    <a:pt x="44480" y="89533"/>
                  </a:lnTo>
                  <a:lnTo>
                    <a:pt x="65020" y="82984"/>
                  </a:lnTo>
                  <a:lnTo>
                    <a:pt x="82737" y="70895"/>
                  </a:lnTo>
                  <a:lnTo>
                    <a:pt x="86202" y="69671"/>
                  </a:lnTo>
                  <a:lnTo>
                    <a:pt x="92562" y="60786"/>
                  </a:lnTo>
                  <a:lnTo>
                    <a:pt x="108361" y="23860"/>
                  </a:lnTo>
                  <a:lnTo>
                    <a:pt x="107989" y="20440"/>
                  </a:lnTo>
                  <a:lnTo>
                    <a:pt x="102627" y="5293"/>
                  </a:lnTo>
                  <a:lnTo>
                    <a:pt x="101344" y="3358"/>
                  </a:lnTo>
                  <a:lnTo>
                    <a:pt x="99548" y="2069"/>
                  </a:lnTo>
                  <a:lnTo>
                    <a:pt x="95044" y="636"/>
                  </a:lnTo>
                  <a:lnTo>
                    <a:pt x="89906" y="0"/>
                  </a:lnTo>
                  <a:lnTo>
                    <a:pt x="81978" y="4735"/>
                  </a:lnTo>
                  <a:lnTo>
                    <a:pt x="61909" y="23526"/>
                  </a:lnTo>
                  <a:lnTo>
                    <a:pt x="38481" y="55270"/>
                  </a:lnTo>
                  <a:lnTo>
                    <a:pt x="35234" y="72567"/>
                  </a:lnTo>
                  <a:lnTo>
                    <a:pt x="34047" y="108437"/>
                  </a:lnTo>
                  <a:lnTo>
                    <a:pt x="36809" y="113515"/>
                  </a:lnTo>
                  <a:lnTo>
                    <a:pt x="47404" y="124173"/>
                  </a:lnTo>
                  <a:lnTo>
                    <a:pt x="73730" y="136257"/>
                  </a:lnTo>
                  <a:lnTo>
                    <a:pt x="110520" y="142008"/>
                  </a:lnTo>
                  <a:lnTo>
                    <a:pt x="177800" y="1349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0" name="SMARTInkShape-1398"/>
            <p:cNvSpPr/>
            <p:nvPr/>
          </p:nvSpPr>
          <p:spPr>
            <a:xfrm>
              <a:off x="643478" y="3979333"/>
              <a:ext cx="125526" cy="270935"/>
            </a:xfrm>
            <a:custGeom>
              <a:avLst/>
              <a:gdLst/>
              <a:ahLst/>
              <a:cxnLst/>
              <a:rect l="0" t="0" r="0" b="0"/>
              <a:pathLst>
                <a:path w="125526" h="270935">
                  <a:moveTo>
                    <a:pt x="33855" y="0"/>
                  </a:moveTo>
                  <a:lnTo>
                    <a:pt x="33855" y="8990"/>
                  </a:lnTo>
                  <a:lnTo>
                    <a:pt x="31347" y="15912"/>
                  </a:lnTo>
                  <a:lnTo>
                    <a:pt x="29361" y="19074"/>
                  </a:lnTo>
                  <a:lnTo>
                    <a:pt x="23403" y="54706"/>
                  </a:lnTo>
                  <a:lnTo>
                    <a:pt x="18202" y="92233"/>
                  </a:lnTo>
                  <a:lnTo>
                    <a:pt x="16234" y="132641"/>
                  </a:lnTo>
                  <a:lnTo>
                    <a:pt x="7762" y="168775"/>
                  </a:lnTo>
                  <a:lnTo>
                    <a:pt x="1012" y="204834"/>
                  </a:lnTo>
                  <a:lnTo>
                    <a:pt x="0" y="243701"/>
                  </a:lnTo>
                  <a:lnTo>
                    <a:pt x="4487" y="236002"/>
                  </a:lnTo>
                  <a:lnTo>
                    <a:pt x="12602" y="193896"/>
                  </a:lnTo>
                  <a:lnTo>
                    <a:pt x="28072" y="158992"/>
                  </a:lnTo>
                  <a:lnTo>
                    <a:pt x="44002" y="135619"/>
                  </a:lnTo>
                  <a:lnTo>
                    <a:pt x="62262" y="125059"/>
                  </a:lnTo>
                  <a:lnTo>
                    <a:pt x="76557" y="120468"/>
                  </a:lnTo>
                  <a:lnTo>
                    <a:pt x="91245" y="119107"/>
                  </a:lnTo>
                  <a:lnTo>
                    <a:pt x="102009" y="123806"/>
                  </a:lnTo>
                  <a:lnTo>
                    <a:pt x="107513" y="127693"/>
                  </a:lnTo>
                  <a:lnTo>
                    <a:pt x="111183" y="133106"/>
                  </a:lnTo>
                  <a:lnTo>
                    <a:pt x="122050" y="170138"/>
                  </a:lnTo>
                  <a:lnTo>
                    <a:pt x="125525" y="185982"/>
                  </a:lnTo>
                  <a:lnTo>
                    <a:pt x="120095" y="221211"/>
                  </a:lnTo>
                  <a:lnTo>
                    <a:pt x="118522" y="270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1" name="SMARTInkShape-1399"/>
            <p:cNvSpPr/>
            <p:nvPr/>
          </p:nvSpPr>
          <p:spPr>
            <a:xfrm>
              <a:off x="330200" y="3996267"/>
              <a:ext cx="254001" cy="7290"/>
            </a:xfrm>
            <a:custGeom>
              <a:avLst/>
              <a:gdLst/>
              <a:ahLst/>
              <a:cxnLst/>
              <a:rect l="0" t="0" r="0" b="0"/>
              <a:pathLst>
                <a:path w="254001" h="7290">
                  <a:moveTo>
                    <a:pt x="0" y="0"/>
                  </a:moveTo>
                  <a:lnTo>
                    <a:pt x="8641" y="940"/>
                  </a:lnTo>
                  <a:lnTo>
                    <a:pt x="43471" y="7289"/>
                  </a:lnTo>
                  <a:lnTo>
                    <a:pt x="82308" y="1610"/>
                  </a:lnTo>
                  <a:lnTo>
                    <a:pt x="124216" y="212"/>
                  </a:lnTo>
                  <a:lnTo>
                    <a:pt x="166295" y="27"/>
                  </a:lnTo>
                  <a:lnTo>
                    <a:pt x="207074" y="3"/>
                  </a:lnTo>
                  <a:lnTo>
                    <a:pt x="2540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2" name="SMARTInkShape-1400"/>
            <p:cNvSpPr/>
            <p:nvPr/>
          </p:nvSpPr>
          <p:spPr>
            <a:xfrm>
              <a:off x="440267" y="4038949"/>
              <a:ext cx="8467" cy="202852"/>
            </a:xfrm>
            <a:custGeom>
              <a:avLst/>
              <a:gdLst/>
              <a:ahLst/>
              <a:cxnLst/>
              <a:rect l="0" t="0" r="0" b="0"/>
              <a:pathLst>
                <a:path w="8467" h="202852">
                  <a:moveTo>
                    <a:pt x="8466" y="8118"/>
                  </a:moveTo>
                  <a:lnTo>
                    <a:pt x="8466" y="0"/>
                  </a:lnTo>
                  <a:lnTo>
                    <a:pt x="8466" y="36839"/>
                  </a:lnTo>
                  <a:lnTo>
                    <a:pt x="7526" y="77229"/>
                  </a:lnTo>
                  <a:lnTo>
                    <a:pt x="1765" y="116505"/>
                  </a:lnTo>
                  <a:lnTo>
                    <a:pt x="348" y="151719"/>
                  </a:lnTo>
                  <a:lnTo>
                    <a:pt x="0" y="2028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0" name="SMARTInkShape-Group264"/>
          <p:cNvGrpSpPr/>
          <p:nvPr/>
        </p:nvGrpSpPr>
        <p:grpSpPr>
          <a:xfrm>
            <a:off x="7526867" y="2929816"/>
            <a:ext cx="626272" cy="521663"/>
            <a:chOff x="7526867" y="2929816"/>
            <a:chExt cx="626272" cy="521663"/>
          </a:xfrm>
        </p:grpSpPr>
        <p:sp>
          <p:nvSpPr>
            <p:cNvPr id="1144" name="SMARTInkShape-1401"/>
            <p:cNvSpPr/>
            <p:nvPr/>
          </p:nvSpPr>
          <p:spPr>
            <a:xfrm>
              <a:off x="7764575" y="3032502"/>
              <a:ext cx="90575" cy="74258"/>
            </a:xfrm>
            <a:custGeom>
              <a:avLst/>
              <a:gdLst/>
              <a:ahLst/>
              <a:cxnLst/>
              <a:rect l="0" t="0" r="0" b="0"/>
              <a:pathLst>
                <a:path w="90575" h="74258">
                  <a:moveTo>
                    <a:pt x="75558" y="23965"/>
                  </a:moveTo>
                  <a:lnTo>
                    <a:pt x="75558" y="28459"/>
                  </a:lnTo>
                  <a:lnTo>
                    <a:pt x="73050" y="33175"/>
                  </a:lnTo>
                  <a:lnTo>
                    <a:pt x="63774" y="43867"/>
                  </a:lnTo>
                  <a:lnTo>
                    <a:pt x="58406" y="46921"/>
                  </a:lnTo>
                  <a:lnTo>
                    <a:pt x="47293" y="48882"/>
                  </a:lnTo>
                  <a:lnTo>
                    <a:pt x="45425" y="48102"/>
                  </a:lnTo>
                  <a:lnTo>
                    <a:pt x="44180" y="46641"/>
                  </a:lnTo>
                  <a:lnTo>
                    <a:pt x="43351" y="44727"/>
                  </a:lnTo>
                  <a:lnTo>
                    <a:pt x="41856" y="43451"/>
                  </a:lnTo>
                  <a:lnTo>
                    <a:pt x="37689" y="42032"/>
                  </a:lnTo>
                  <a:lnTo>
                    <a:pt x="36201" y="40714"/>
                  </a:lnTo>
                  <a:lnTo>
                    <a:pt x="34547" y="36739"/>
                  </a:lnTo>
                  <a:lnTo>
                    <a:pt x="33617" y="29213"/>
                  </a:lnTo>
                  <a:lnTo>
                    <a:pt x="35908" y="23789"/>
                  </a:lnTo>
                  <a:lnTo>
                    <a:pt x="40549" y="17136"/>
                  </a:lnTo>
                  <a:lnTo>
                    <a:pt x="54044" y="10003"/>
                  </a:lnTo>
                  <a:lnTo>
                    <a:pt x="60666" y="8352"/>
                  </a:lnTo>
                  <a:lnTo>
                    <a:pt x="63748" y="8853"/>
                  </a:lnTo>
                  <a:lnTo>
                    <a:pt x="69682" y="11917"/>
                  </a:lnTo>
                  <a:lnTo>
                    <a:pt x="78312" y="18931"/>
                  </a:lnTo>
                  <a:lnTo>
                    <a:pt x="81486" y="24236"/>
                  </a:lnTo>
                  <a:lnTo>
                    <a:pt x="83523" y="35307"/>
                  </a:lnTo>
                  <a:lnTo>
                    <a:pt x="83876" y="43736"/>
                  </a:lnTo>
                  <a:lnTo>
                    <a:pt x="82044" y="46553"/>
                  </a:lnTo>
                  <a:lnTo>
                    <a:pt x="74991" y="52192"/>
                  </a:lnTo>
                  <a:lnTo>
                    <a:pt x="68094" y="55325"/>
                  </a:lnTo>
                  <a:lnTo>
                    <a:pt x="44599" y="57685"/>
                  </a:lnTo>
                  <a:lnTo>
                    <a:pt x="40475" y="55257"/>
                  </a:lnTo>
                  <a:lnTo>
                    <a:pt x="38058" y="53293"/>
                  </a:lnTo>
                  <a:lnTo>
                    <a:pt x="35373" y="48602"/>
                  </a:lnTo>
                  <a:lnTo>
                    <a:pt x="33861" y="38163"/>
                  </a:lnTo>
                  <a:lnTo>
                    <a:pt x="33649" y="33431"/>
                  </a:lnTo>
                  <a:lnTo>
                    <a:pt x="35923" y="25663"/>
                  </a:lnTo>
                  <a:lnTo>
                    <a:pt x="40552" y="17506"/>
                  </a:lnTo>
                  <a:lnTo>
                    <a:pt x="50343" y="11598"/>
                  </a:lnTo>
                  <a:lnTo>
                    <a:pt x="60666" y="8384"/>
                  </a:lnTo>
                  <a:lnTo>
                    <a:pt x="69682" y="7432"/>
                  </a:lnTo>
                  <a:lnTo>
                    <a:pt x="75456" y="9718"/>
                  </a:lnTo>
                  <a:lnTo>
                    <a:pt x="78312" y="11645"/>
                  </a:lnTo>
                  <a:lnTo>
                    <a:pt x="80217" y="14810"/>
                  </a:lnTo>
                  <a:lnTo>
                    <a:pt x="82896" y="28256"/>
                  </a:lnTo>
                  <a:lnTo>
                    <a:pt x="83876" y="50708"/>
                  </a:lnTo>
                  <a:lnTo>
                    <a:pt x="81450" y="57174"/>
                  </a:lnTo>
                  <a:lnTo>
                    <a:pt x="79487" y="60215"/>
                  </a:lnTo>
                  <a:lnTo>
                    <a:pt x="67733" y="68990"/>
                  </a:lnTo>
                  <a:lnTo>
                    <a:pt x="52335" y="73054"/>
                  </a:lnTo>
                  <a:lnTo>
                    <a:pt x="35855" y="74257"/>
                  </a:lnTo>
                  <a:lnTo>
                    <a:pt x="19058" y="70120"/>
                  </a:lnTo>
                  <a:lnTo>
                    <a:pt x="6658" y="62936"/>
                  </a:lnTo>
                  <a:lnTo>
                    <a:pt x="4225" y="59353"/>
                  </a:lnTo>
                  <a:lnTo>
                    <a:pt x="801" y="46261"/>
                  </a:lnTo>
                  <a:lnTo>
                    <a:pt x="0" y="39205"/>
                  </a:lnTo>
                  <a:lnTo>
                    <a:pt x="4043" y="25449"/>
                  </a:lnTo>
                  <a:lnTo>
                    <a:pt x="11160" y="17412"/>
                  </a:lnTo>
                  <a:lnTo>
                    <a:pt x="19656" y="11645"/>
                  </a:lnTo>
                  <a:lnTo>
                    <a:pt x="26567" y="9082"/>
                  </a:lnTo>
                  <a:lnTo>
                    <a:pt x="51715" y="7211"/>
                  </a:lnTo>
                  <a:lnTo>
                    <a:pt x="65566" y="11579"/>
                  </a:lnTo>
                  <a:lnTo>
                    <a:pt x="77093" y="18832"/>
                  </a:lnTo>
                  <a:lnTo>
                    <a:pt x="78462" y="22424"/>
                  </a:lnTo>
                  <a:lnTo>
                    <a:pt x="76127" y="42588"/>
                  </a:lnTo>
                  <a:lnTo>
                    <a:pt x="73302" y="48862"/>
                  </a:lnTo>
                  <a:lnTo>
                    <a:pt x="63824" y="60555"/>
                  </a:lnTo>
                  <a:lnTo>
                    <a:pt x="58427" y="63745"/>
                  </a:lnTo>
                  <a:lnTo>
                    <a:pt x="55671" y="64596"/>
                  </a:lnTo>
                  <a:lnTo>
                    <a:pt x="52893" y="64223"/>
                  </a:lnTo>
                  <a:lnTo>
                    <a:pt x="47297" y="61299"/>
                  </a:lnTo>
                  <a:lnTo>
                    <a:pt x="14646" y="30729"/>
                  </a:lnTo>
                  <a:lnTo>
                    <a:pt x="10857" y="21954"/>
                  </a:lnTo>
                  <a:lnTo>
                    <a:pt x="8424" y="9979"/>
                  </a:lnTo>
                  <a:lnTo>
                    <a:pt x="10599" y="5833"/>
                  </a:lnTo>
                  <a:lnTo>
                    <a:pt x="12497" y="3410"/>
                  </a:lnTo>
                  <a:lnTo>
                    <a:pt x="19622" y="718"/>
                  </a:lnTo>
                  <a:lnTo>
                    <a:pt x="24157" y="0"/>
                  </a:lnTo>
                  <a:lnTo>
                    <a:pt x="34212" y="1712"/>
                  </a:lnTo>
                  <a:lnTo>
                    <a:pt x="71371" y="15774"/>
                  </a:lnTo>
                  <a:lnTo>
                    <a:pt x="86019" y="26841"/>
                  </a:lnTo>
                  <a:lnTo>
                    <a:pt x="89615" y="32455"/>
                  </a:lnTo>
                  <a:lnTo>
                    <a:pt x="90574" y="35269"/>
                  </a:lnTo>
                  <a:lnTo>
                    <a:pt x="90272" y="38086"/>
                  </a:lnTo>
                  <a:lnTo>
                    <a:pt x="87429" y="43725"/>
                  </a:lnTo>
                  <a:lnTo>
                    <a:pt x="80539" y="52188"/>
                  </a:lnTo>
                  <a:lnTo>
                    <a:pt x="70245" y="55323"/>
                  </a:lnTo>
                  <a:lnTo>
                    <a:pt x="45137" y="57336"/>
                  </a:lnTo>
                  <a:lnTo>
                    <a:pt x="16292" y="493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5" name="SMARTInkShape-1402"/>
            <p:cNvSpPr/>
            <p:nvPr/>
          </p:nvSpPr>
          <p:spPr>
            <a:xfrm>
              <a:off x="8001000" y="3285067"/>
              <a:ext cx="152139" cy="166412"/>
            </a:xfrm>
            <a:custGeom>
              <a:avLst/>
              <a:gdLst/>
              <a:ahLst/>
              <a:cxnLst/>
              <a:rect l="0" t="0" r="0" b="0"/>
              <a:pathLst>
                <a:path w="152139" h="166412">
                  <a:moveTo>
                    <a:pt x="118533" y="0"/>
                  </a:moveTo>
                  <a:lnTo>
                    <a:pt x="79759" y="0"/>
                  </a:lnTo>
                  <a:lnTo>
                    <a:pt x="40195" y="0"/>
                  </a:lnTo>
                  <a:lnTo>
                    <a:pt x="15874" y="0"/>
                  </a:lnTo>
                  <a:lnTo>
                    <a:pt x="9250" y="2508"/>
                  </a:lnTo>
                  <a:lnTo>
                    <a:pt x="47" y="8435"/>
                  </a:lnTo>
                  <a:lnTo>
                    <a:pt x="0" y="47986"/>
                  </a:lnTo>
                  <a:lnTo>
                    <a:pt x="0" y="53626"/>
                  </a:lnTo>
                  <a:lnTo>
                    <a:pt x="2509" y="59268"/>
                  </a:lnTo>
                  <a:lnTo>
                    <a:pt x="5819" y="64911"/>
                  </a:lnTo>
                  <a:lnTo>
                    <a:pt x="7290" y="70556"/>
                  </a:lnTo>
                  <a:lnTo>
                    <a:pt x="8624" y="72437"/>
                  </a:lnTo>
                  <a:lnTo>
                    <a:pt x="10453" y="73691"/>
                  </a:lnTo>
                  <a:lnTo>
                    <a:pt x="17522" y="75456"/>
                  </a:lnTo>
                  <a:lnTo>
                    <a:pt x="28339" y="76053"/>
                  </a:lnTo>
                  <a:lnTo>
                    <a:pt x="33918" y="73626"/>
                  </a:lnTo>
                  <a:lnTo>
                    <a:pt x="36723" y="71661"/>
                  </a:lnTo>
                  <a:lnTo>
                    <a:pt x="57507" y="65741"/>
                  </a:lnTo>
                  <a:lnTo>
                    <a:pt x="60916" y="63583"/>
                  </a:lnTo>
                  <a:lnTo>
                    <a:pt x="82748" y="57326"/>
                  </a:lnTo>
                  <a:lnTo>
                    <a:pt x="86209" y="55150"/>
                  </a:lnTo>
                  <a:lnTo>
                    <a:pt x="90399" y="54641"/>
                  </a:lnTo>
                  <a:lnTo>
                    <a:pt x="120671" y="59677"/>
                  </a:lnTo>
                  <a:lnTo>
                    <a:pt x="128263" y="63526"/>
                  </a:lnTo>
                  <a:lnTo>
                    <a:pt x="145681" y="79480"/>
                  </a:lnTo>
                  <a:lnTo>
                    <a:pt x="149413" y="86438"/>
                  </a:lnTo>
                  <a:lnTo>
                    <a:pt x="152138" y="118909"/>
                  </a:lnTo>
                  <a:lnTo>
                    <a:pt x="147828" y="133591"/>
                  </a:lnTo>
                  <a:lnTo>
                    <a:pt x="140593" y="145364"/>
                  </a:lnTo>
                  <a:lnTo>
                    <a:pt x="127996" y="159304"/>
                  </a:lnTo>
                  <a:lnTo>
                    <a:pt x="115213" y="164876"/>
                  </a:lnTo>
                  <a:lnTo>
                    <a:pt x="100124" y="166411"/>
                  </a:lnTo>
                  <a:lnTo>
                    <a:pt x="59072" y="157288"/>
                  </a:lnTo>
                  <a:lnTo>
                    <a:pt x="0" y="143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6" name="SMARTInkShape-1403"/>
            <p:cNvSpPr/>
            <p:nvPr/>
          </p:nvSpPr>
          <p:spPr>
            <a:xfrm>
              <a:off x="7984067" y="2937933"/>
              <a:ext cx="42334" cy="270935"/>
            </a:xfrm>
            <a:custGeom>
              <a:avLst/>
              <a:gdLst/>
              <a:ahLst/>
              <a:cxnLst/>
              <a:rect l="0" t="0" r="0" b="0"/>
              <a:pathLst>
                <a:path w="42334" h="270935">
                  <a:moveTo>
                    <a:pt x="0" y="0"/>
                  </a:moveTo>
                  <a:lnTo>
                    <a:pt x="0" y="24111"/>
                  </a:lnTo>
                  <a:lnTo>
                    <a:pt x="7682" y="41630"/>
                  </a:lnTo>
                  <a:lnTo>
                    <a:pt x="9339" y="57572"/>
                  </a:lnTo>
                  <a:lnTo>
                    <a:pt x="15746" y="77870"/>
                  </a:lnTo>
                  <a:lnTo>
                    <a:pt x="17804" y="98711"/>
                  </a:lnTo>
                  <a:lnTo>
                    <a:pt x="22731" y="108166"/>
                  </a:lnTo>
                  <a:lnTo>
                    <a:pt x="25353" y="150479"/>
                  </a:lnTo>
                  <a:lnTo>
                    <a:pt x="25391" y="163310"/>
                  </a:lnTo>
                  <a:lnTo>
                    <a:pt x="33517" y="201692"/>
                  </a:lnTo>
                  <a:lnTo>
                    <a:pt x="33836" y="222576"/>
                  </a:lnTo>
                  <a:lnTo>
                    <a:pt x="36361" y="228431"/>
                  </a:lnTo>
                  <a:lnTo>
                    <a:pt x="38352" y="231310"/>
                  </a:lnTo>
                  <a:lnTo>
                    <a:pt x="41153" y="244350"/>
                  </a:lnTo>
                  <a:lnTo>
                    <a:pt x="42333" y="270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7" name="SMARTInkShape-1404"/>
            <p:cNvSpPr/>
            <p:nvPr/>
          </p:nvSpPr>
          <p:spPr>
            <a:xfrm>
              <a:off x="7637002" y="3285067"/>
              <a:ext cx="8399" cy="152401"/>
            </a:xfrm>
            <a:custGeom>
              <a:avLst/>
              <a:gdLst/>
              <a:ahLst/>
              <a:cxnLst/>
              <a:rect l="0" t="0" r="0" b="0"/>
              <a:pathLst>
                <a:path w="8399" h="152401">
                  <a:moveTo>
                    <a:pt x="8398" y="0"/>
                  </a:moveTo>
                  <a:lnTo>
                    <a:pt x="8398" y="29094"/>
                  </a:lnTo>
                  <a:lnTo>
                    <a:pt x="716" y="68288"/>
                  </a:lnTo>
                  <a:lnTo>
                    <a:pt x="0" y="109101"/>
                  </a:lnTo>
                  <a:lnTo>
                    <a:pt x="892" y="124100"/>
                  </a:lnTo>
                  <a:lnTo>
                    <a:pt x="8398" y="152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8" name="SMARTInkShape-1405"/>
            <p:cNvSpPr/>
            <p:nvPr/>
          </p:nvSpPr>
          <p:spPr>
            <a:xfrm>
              <a:off x="7526867" y="3285067"/>
              <a:ext cx="118534" cy="84623"/>
            </a:xfrm>
            <a:custGeom>
              <a:avLst/>
              <a:gdLst/>
              <a:ahLst/>
              <a:cxnLst/>
              <a:rect l="0" t="0" r="0" b="0"/>
              <a:pathLst>
                <a:path w="118534" h="84623">
                  <a:moveTo>
                    <a:pt x="16933" y="0"/>
                  </a:moveTo>
                  <a:lnTo>
                    <a:pt x="16933" y="8989"/>
                  </a:lnTo>
                  <a:lnTo>
                    <a:pt x="14425" y="15911"/>
                  </a:lnTo>
                  <a:lnTo>
                    <a:pt x="12439" y="19074"/>
                  </a:lnTo>
                  <a:lnTo>
                    <a:pt x="9644" y="32515"/>
                  </a:lnTo>
                  <a:lnTo>
                    <a:pt x="7758" y="52972"/>
                  </a:lnTo>
                  <a:lnTo>
                    <a:pt x="1208" y="70098"/>
                  </a:lnTo>
                  <a:lnTo>
                    <a:pt x="2" y="84622"/>
                  </a:lnTo>
                  <a:lnTo>
                    <a:pt x="0" y="80159"/>
                  </a:lnTo>
                  <a:lnTo>
                    <a:pt x="940" y="78839"/>
                  </a:lnTo>
                  <a:lnTo>
                    <a:pt x="4494" y="77372"/>
                  </a:lnTo>
                  <a:lnTo>
                    <a:pt x="44338" y="76213"/>
                  </a:lnTo>
                  <a:lnTo>
                    <a:pt x="54513" y="75265"/>
                  </a:lnTo>
                  <a:lnTo>
                    <a:pt x="118533" y="67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9" name="SMARTInkShape-1406"/>
            <p:cNvSpPr/>
            <p:nvPr/>
          </p:nvSpPr>
          <p:spPr>
            <a:xfrm>
              <a:off x="7543800" y="2929816"/>
              <a:ext cx="33868" cy="287518"/>
            </a:xfrm>
            <a:custGeom>
              <a:avLst/>
              <a:gdLst/>
              <a:ahLst/>
              <a:cxnLst/>
              <a:rect l="0" t="0" r="0" b="0"/>
              <a:pathLst>
                <a:path w="33868" h="287518">
                  <a:moveTo>
                    <a:pt x="0" y="8117"/>
                  </a:moveTo>
                  <a:lnTo>
                    <a:pt x="0" y="0"/>
                  </a:lnTo>
                  <a:lnTo>
                    <a:pt x="12858" y="12511"/>
                  </a:lnTo>
                  <a:lnTo>
                    <a:pt x="15122" y="19791"/>
                  </a:lnTo>
                  <a:lnTo>
                    <a:pt x="17069" y="28358"/>
                  </a:lnTo>
                  <a:lnTo>
                    <a:pt x="22513" y="40351"/>
                  </a:lnTo>
                  <a:lnTo>
                    <a:pt x="25147" y="80040"/>
                  </a:lnTo>
                  <a:lnTo>
                    <a:pt x="25350" y="117061"/>
                  </a:lnTo>
                  <a:lnTo>
                    <a:pt x="25390" y="156323"/>
                  </a:lnTo>
                  <a:lnTo>
                    <a:pt x="25398" y="195437"/>
                  </a:lnTo>
                  <a:lnTo>
                    <a:pt x="26340" y="233057"/>
                  </a:lnTo>
                  <a:lnTo>
                    <a:pt x="33867" y="2875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54" name="SMARTInkShape-Group265"/>
          <p:cNvGrpSpPr/>
          <p:nvPr/>
        </p:nvGrpSpPr>
        <p:grpSpPr>
          <a:xfrm>
            <a:off x="5317067" y="3022600"/>
            <a:ext cx="1016001" cy="127001"/>
            <a:chOff x="5317067" y="3022600"/>
            <a:chExt cx="1016001" cy="127001"/>
          </a:xfrm>
        </p:grpSpPr>
        <p:sp>
          <p:nvSpPr>
            <p:cNvPr id="1151" name="SMARTInkShape-1407"/>
            <p:cNvSpPr/>
            <p:nvPr/>
          </p:nvSpPr>
          <p:spPr>
            <a:xfrm>
              <a:off x="5317067" y="3090333"/>
              <a:ext cx="245534" cy="59268"/>
            </a:xfrm>
            <a:custGeom>
              <a:avLst/>
              <a:gdLst/>
              <a:ahLst/>
              <a:cxnLst/>
              <a:rect l="0" t="0" r="0" b="0"/>
              <a:pathLst>
                <a:path w="245534" h="59268">
                  <a:moveTo>
                    <a:pt x="0" y="0"/>
                  </a:moveTo>
                  <a:lnTo>
                    <a:pt x="20147" y="0"/>
                  </a:lnTo>
                  <a:lnTo>
                    <a:pt x="25574" y="2509"/>
                  </a:lnTo>
                  <a:lnTo>
                    <a:pt x="28339" y="4495"/>
                  </a:lnTo>
                  <a:lnTo>
                    <a:pt x="41218" y="7290"/>
                  </a:lnTo>
                  <a:lnTo>
                    <a:pt x="78022" y="12858"/>
                  </a:lnTo>
                  <a:lnTo>
                    <a:pt x="119871" y="28360"/>
                  </a:lnTo>
                  <a:lnTo>
                    <a:pt x="154871" y="37878"/>
                  </a:lnTo>
                  <a:lnTo>
                    <a:pt x="192550" y="48448"/>
                  </a:lnTo>
                  <a:lnTo>
                    <a:pt x="245533" y="59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2" name="SMARTInkShape-1408"/>
            <p:cNvSpPr/>
            <p:nvPr/>
          </p:nvSpPr>
          <p:spPr>
            <a:xfrm>
              <a:off x="5342467" y="3022600"/>
              <a:ext cx="169334" cy="59268"/>
            </a:xfrm>
            <a:custGeom>
              <a:avLst/>
              <a:gdLst/>
              <a:ahLst/>
              <a:cxnLst/>
              <a:rect l="0" t="0" r="0" b="0"/>
              <a:pathLst>
                <a:path w="169334" h="59268">
                  <a:moveTo>
                    <a:pt x="0" y="59267"/>
                  </a:moveTo>
                  <a:lnTo>
                    <a:pt x="4494" y="59267"/>
                  </a:lnTo>
                  <a:lnTo>
                    <a:pt x="5819" y="58326"/>
                  </a:lnTo>
                  <a:lnTo>
                    <a:pt x="6701" y="56758"/>
                  </a:lnTo>
                  <a:lnTo>
                    <a:pt x="7289" y="54772"/>
                  </a:lnTo>
                  <a:lnTo>
                    <a:pt x="8622" y="53448"/>
                  </a:lnTo>
                  <a:lnTo>
                    <a:pt x="12612" y="51977"/>
                  </a:lnTo>
                  <a:lnTo>
                    <a:pt x="28657" y="50092"/>
                  </a:lnTo>
                  <a:lnTo>
                    <a:pt x="70823" y="29071"/>
                  </a:lnTo>
                  <a:lnTo>
                    <a:pt x="110264" y="18963"/>
                  </a:lnTo>
                  <a:lnTo>
                    <a:pt x="134948" y="10819"/>
                  </a:lnTo>
                  <a:lnTo>
                    <a:pt x="1693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3" name="SMARTInkShape-1409"/>
            <p:cNvSpPr/>
            <p:nvPr/>
          </p:nvSpPr>
          <p:spPr>
            <a:xfrm>
              <a:off x="5325533" y="3064933"/>
              <a:ext cx="1007535" cy="42335"/>
            </a:xfrm>
            <a:custGeom>
              <a:avLst/>
              <a:gdLst/>
              <a:ahLst/>
              <a:cxnLst/>
              <a:rect l="0" t="0" r="0" b="0"/>
              <a:pathLst>
                <a:path w="1007535" h="42335">
                  <a:moveTo>
                    <a:pt x="999067" y="25400"/>
                  </a:moveTo>
                  <a:lnTo>
                    <a:pt x="999067" y="17037"/>
                  </a:lnTo>
                  <a:lnTo>
                    <a:pt x="1007184" y="8819"/>
                  </a:lnTo>
                  <a:lnTo>
                    <a:pt x="1007534" y="0"/>
                  </a:lnTo>
                  <a:lnTo>
                    <a:pt x="1000244" y="7290"/>
                  </a:lnTo>
                  <a:lnTo>
                    <a:pt x="990980" y="8437"/>
                  </a:lnTo>
                  <a:lnTo>
                    <a:pt x="970362" y="9406"/>
                  </a:lnTo>
                  <a:lnTo>
                    <a:pt x="957427" y="14285"/>
                  </a:lnTo>
                  <a:lnTo>
                    <a:pt x="917756" y="16701"/>
                  </a:lnTo>
                  <a:lnTo>
                    <a:pt x="879861" y="16903"/>
                  </a:lnTo>
                  <a:lnTo>
                    <a:pt x="845593" y="16928"/>
                  </a:lnTo>
                  <a:lnTo>
                    <a:pt x="806072" y="19441"/>
                  </a:lnTo>
                  <a:lnTo>
                    <a:pt x="766316" y="24223"/>
                  </a:lnTo>
                  <a:lnTo>
                    <a:pt x="731129" y="25245"/>
                  </a:lnTo>
                  <a:lnTo>
                    <a:pt x="696095" y="27863"/>
                  </a:lnTo>
                  <a:lnTo>
                    <a:pt x="657493" y="32088"/>
                  </a:lnTo>
                  <a:lnTo>
                    <a:pt x="625672" y="33340"/>
                  </a:lnTo>
                  <a:lnTo>
                    <a:pt x="590197" y="33763"/>
                  </a:lnTo>
                  <a:lnTo>
                    <a:pt x="557546" y="33836"/>
                  </a:lnTo>
                  <a:lnTo>
                    <a:pt x="516010" y="33861"/>
                  </a:lnTo>
                  <a:lnTo>
                    <a:pt x="479852" y="33865"/>
                  </a:lnTo>
                  <a:lnTo>
                    <a:pt x="441397" y="36375"/>
                  </a:lnTo>
                  <a:lnTo>
                    <a:pt x="402960" y="41549"/>
                  </a:lnTo>
                  <a:lnTo>
                    <a:pt x="362830" y="42179"/>
                  </a:lnTo>
                  <a:lnTo>
                    <a:pt x="323162" y="42303"/>
                  </a:lnTo>
                  <a:lnTo>
                    <a:pt x="283271" y="42328"/>
                  </a:lnTo>
                  <a:lnTo>
                    <a:pt x="243469" y="42334"/>
                  </a:lnTo>
                  <a:lnTo>
                    <a:pt x="210422" y="41393"/>
                  </a:lnTo>
                  <a:lnTo>
                    <a:pt x="191438" y="37455"/>
                  </a:lnTo>
                  <a:lnTo>
                    <a:pt x="151344" y="41782"/>
                  </a:lnTo>
                  <a:lnTo>
                    <a:pt x="111358" y="42302"/>
                  </a:lnTo>
                  <a:lnTo>
                    <a:pt x="70632" y="42332"/>
                  </a:lnTo>
                  <a:lnTo>
                    <a:pt x="29106" y="42334"/>
                  </a:lnTo>
                  <a:lnTo>
                    <a:pt x="0" y="42334"/>
                  </a:lnTo>
                  <a:lnTo>
                    <a:pt x="11786" y="42334"/>
                  </a:lnTo>
                  <a:lnTo>
                    <a:pt x="53810" y="29721"/>
                  </a:lnTo>
                  <a:lnTo>
                    <a:pt x="90079" y="18490"/>
                  </a:lnTo>
                  <a:lnTo>
                    <a:pt x="135467"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0" name="SMARTInkShape-Group267"/>
          <p:cNvGrpSpPr/>
          <p:nvPr/>
        </p:nvGrpSpPr>
        <p:grpSpPr>
          <a:xfrm>
            <a:off x="4462037" y="2904067"/>
            <a:ext cx="617964" cy="228601"/>
            <a:chOff x="4462037" y="2904067"/>
            <a:chExt cx="617964" cy="228601"/>
          </a:xfrm>
        </p:grpSpPr>
        <p:sp>
          <p:nvSpPr>
            <p:cNvPr id="1155" name="SMARTInkShape-1410"/>
            <p:cNvSpPr/>
            <p:nvPr/>
          </p:nvSpPr>
          <p:spPr>
            <a:xfrm>
              <a:off x="4969933" y="3005667"/>
              <a:ext cx="110068" cy="8467"/>
            </a:xfrm>
            <a:custGeom>
              <a:avLst/>
              <a:gdLst/>
              <a:ahLst/>
              <a:cxnLst/>
              <a:rect l="0" t="0" r="0" b="0"/>
              <a:pathLst>
                <a:path w="110068" h="8467">
                  <a:moveTo>
                    <a:pt x="0" y="0"/>
                  </a:moveTo>
                  <a:lnTo>
                    <a:pt x="36816" y="2508"/>
                  </a:lnTo>
                  <a:lnTo>
                    <a:pt x="71711" y="7682"/>
                  </a:lnTo>
                  <a:lnTo>
                    <a:pt x="110067"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6" name="SMARTInkShape-1411"/>
            <p:cNvSpPr/>
            <p:nvPr/>
          </p:nvSpPr>
          <p:spPr>
            <a:xfrm>
              <a:off x="4986867" y="2904067"/>
              <a:ext cx="33867" cy="228601"/>
            </a:xfrm>
            <a:custGeom>
              <a:avLst/>
              <a:gdLst/>
              <a:ahLst/>
              <a:cxnLst/>
              <a:rect l="0" t="0" r="0" b="0"/>
              <a:pathLst>
                <a:path w="33867" h="228601">
                  <a:moveTo>
                    <a:pt x="0" y="0"/>
                  </a:moveTo>
                  <a:lnTo>
                    <a:pt x="4494" y="4494"/>
                  </a:lnTo>
                  <a:lnTo>
                    <a:pt x="6700" y="9210"/>
                  </a:lnTo>
                  <a:lnTo>
                    <a:pt x="20147" y="44544"/>
                  </a:lnTo>
                  <a:lnTo>
                    <a:pt x="24362" y="78518"/>
                  </a:lnTo>
                  <a:lnTo>
                    <a:pt x="25093" y="113366"/>
                  </a:lnTo>
                  <a:lnTo>
                    <a:pt x="25339" y="153888"/>
                  </a:lnTo>
                  <a:lnTo>
                    <a:pt x="33866"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7" name="SMARTInkShape-1412"/>
            <p:cNvSpPr/>
            <p:nvPr/>
          </p:nvSpPr>
          <p:spPr>
            <a:xfrm>
              <a:off x="4817533" y="2963570"/>
              <a:ext cx="124780" cy="147664"/>
            </a:xfrm>
            <a:custGeom>
              <a:avLst/>
              <a:gdLst/>
              <a:ahLst/>
              <a:cxnLst/>
              <a:rect l="0" t="0" r="0" b="0"/>
              <a:pathLst>
                <a:path w="124780" h="147664">
                  <a:moveTo>
                    <a:pt x="93134" y="25163"/>
                  </a:moveTo>
                  <a:lnTo>
                    <a:pt x="97628" y="20669"/>
                  </a:lnTo>
                  <a:lnTo>
                    <a:pt x="99834" y="13445"/>
                  </a:lnTo>
                  <a:lnTo>
                    <a:pt x="101497" y="564"/>
                  </a:lnTo>
                  <a:lnTo>
                    <a:pt x="99046" y="119"/>
                  </a:lnTo>
                  <a:lnTo>
                    <a:pt x="97075" y="0"/>
                  </a:lnTo>
                  <a:lnTo>
                    <a:pt x="59603" y="14219"/>
                  </a:lnTo>
                  <a:lnTo>
                    <a:pt x="31396" y="31778"/>
                  </a:lnTo>
                  <a:lnTo>
                    <a:pt x="10263" y="57010"/>
                  </a:lnTo>
                  <a:lnTo>
                    <a:pt x="10605" y="58624"/>
                  </a:lnTo>
                  <a:lnTo>
                    <a:pt x="13493" y="62926"/>
                  </a:lnTo>
                  <a:lnTo>
                    <a:pt x="22931" y="65465"/>
                  </a:lnTo>
                  <a:lnTo>
                    <a:pt x="57366" y="67318"/>
                  </a:lnTo>
                  <a:lnTo>
                    <a:pt x="81595" y="69953"/>
                  </a:lnTo>
                  <a:lnTo>
                    <a:pt x="119504" y="82901"/>
                  </a:lnTo>
                  <a:lnTo>
                    <a:pt x="122003" y="85292"/>
                  </a:lnTo>
                  <a:lnTo>
                    <a:pt x="124779" y="92966"/>
                  </a:lnTo>
                  <a:lnTo>
                    <a:pt x="124579" y="96706"/>
                  </a:lnTo>
                  <a:lnTo>
                    <a:pt x="121848" y="103370"/>
                  </a:lnTo>
                  <a:lnTo>
                    <a:pt x="99851" y="121132"/>
                  </a:lnTo>
                  <a:lnTo>
                    <a:pt x="57647" y="141023"/>
                  </a:lnTo>
                  <a:lnTo>
                    <a:pt x="38669" y="147663"/>
                  </a:lnTo>
                  <a:lnTo>
                    <a:pt x="0" y="1436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8" name="SMARTInkShape-1413"/>
            <p:cNvSpPr/>
            <p:nvPr/>
          </p:nvSpPr>
          <p:spPr>
            <a:xfrm>
              <a:off x="4699535" y="2947007"/>
              <a:ext cx="82419" cy="134861"/>
            </a:xfrm>
            <a:custGeom>
              <a:avLst/>
              <a:gdLst/>
              <a:ahLst/>
              <a:cxnLst/>
              <a:rect l="0" t="0" r="0" b="0"/>
              <a:pathLst>
                <a:path w="82419" h="134861">
                  <a:moveTo>
                    <a:pt x="7932" y="75593"/>
                  </a:moveTo>
                  <a:lnTo>
                    <a:pt x="36815" y="74652"/>
                  </a:lnTo>
                  <a:lnTo>
                    <a:pt x="52342" y="68833"/>
                  </a:lnTo>
                  <a:lnTo>
                    <a:pt x="69551" y="55690"/>
                  </a:lnTo>
                  <a:lnTo>
                    <a:pt x="78348" y="42833"/>
                  </a:lnTo>
                  <a:lnTo>
                    <a:pt x="82418" y="31601"/>
                  </a:lnTo>
                  <a:lnTo>
                    <a:pt x="80862" y="22801"/>
                  </a:lnTo>
                  <a:lnTo>
                    <a:pt x="74696" y="9778"/>
                  </a:lnTo>
                  <a:lnTo>
                    <a:pt x="69590" y="4008"/>
                  </a:lnTo>
                  <a:lnTo>
                    <a:pt x="64185" y="1444"/>
                  </a:lnTo>
                  <a:lnTo>
                    <a:pt x="55853" y="0"/>
                  </a:lnTo>
                  <a:lnTo>
                    <a:pt x="42932" y="4068"/>
                  </a:lnTo>
                  <a:lnTo>
                    <a:pt x="27187" y="15726"/>
                  </a:lnTo>
                  <a:lnTo>
                    <a:pt x="15101" y="31096"/>
                  </a:lnTo>
                  <a:lnTo>
                    <a:pt x="3529" y="58964"/>
                  </a:lnTo>
                  <a:lnTo>
                    <a:pt x="0" y="89373"/>
                  </a:lnTo>
                  <a:lnTo>
                    <a:pt x="4118" y="106539"/>
                  </a:lnTo>
                  <a:lnTo>
                    <a:pt x="41798" y="1348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9" name="SMARTInkShape-1414"/>
            <p:cNvSpPr/>
            <p:nvPr/>
          </p:nvSpPr>
          <p:spPr>
            <a:xfrm>
              <a:off x="4462037" y="2963333"/>
              <a:ext cx="184327" cy="134923"/>
            </a:xfrm>
            <a:custGeom>
              <a:avLst/>
              <a:gdLst/>
              <a:ahLst/>
              <a:cxnLst/>
              <a:rect l="0" t="0" r="0" b="0"/>
              <a:pathLst>
                <a:path w="184327" h="134923">
                  <a:moveTo>
                    <a:pt x="8363" y="33867"/>
                  </a:moveTo>
                  <a:lnTo>
                    <a:pt x="8363" y="29372"/>
                  </a:lnTo>
                  <a:lnTo>
                    <a:pt x="7422" y="28048"/>
                  </a:lnTo>
                  <a:lnTo>
                    <a:pt x="5855" y="27166"/>
                  </a:lnTo>
                  <a:lnTo>
                    <a:pt x="1074" y="25749"/>
                  </a:lnTo>
                  <a:lnTo>
                    <a:pt x="681" y="26574"/>
                  </a:lnTo>
                  <a:lnTo>
                    <a:pt x="0" y="32721"/>
                  </a:lnTo>
                  <a:lnTo>
                    <a:pt x="6611" y="52136"/>
                  </a:lnTo>
                  <a:lnTo>
                    <a:pt x="14113" y="94145"/>
                  </a:lnTo>
                  <a:lnTo>
                    <a:pt x="16966" y="111412"/>
                  </a:lnTo>
                  <a:lnTo>
                    <a:pt x="25382" y="131327"/>
                  </a:lnTo>
                  <a:lnTo>
                    <a:pt x="27235" y="132707"/>
                  </a:lnTo>
                  <a:lnTo>
                    <a:pt x="31802" y="134241"/>
                  </a:lnTo>
                  <a:lnTo>
                    <a:pt x="36968" y="134922"/>
                  </a:lnTo>
                  <a:lnTo>
                    <a:pt x="42400" y="132716"/>
                  </a:lnTo>
                  <a:lnTo>
                    <a:pt x="53552" y="123635"/>
                  </a:lnTo>
                  <a:lnTo>
                    <a:pt x="61995" y="111056"/>
                  </a:lnTo>
                  <a:lnTo>
                    <a:pt x="74111" y="71413"/>
                  </a:lnTo>
                  <a:lnTo>
                    <a:pt x="76776" y="54107"/>
                  </a:lnTo>
                  <a:lnTo>
                    <a:pt x="84204" y="42848"/>
                  </a:lnTo>
                  <a:lnTo>
                    <a:pt x="91260" y="81208"/>
                  </a:lnTo>
                  <a:lnTo>
                    <a:pt x="92926" y="96930"/>
                  </a:lnTo>
                  <a:lnTo>
                    <a:pt x="94842" y="99428"/>
                  </a:lnTo>
                  <a:lnTo>
                    <a:pt x="115147" y="114828"/>
                  </a:lnTo>
                  <a:lnTo>
                    <a:pt x="121046" y="116887"/>
                  </a:lnTo>
                  <a:lnTo>
                    <a:pt x="138648" y="118046"/>
                  </a:lnTo>
                  <a:lnTo>
                    <a:pt x="157241" y="113894"/>
                  </a:lnTo>
                  <a:lnTo>
                    <a:pt x="170172" y="106707"/>
                  </a:lnTo>
                  <a:lnTo>
                    <a:pt x="179962" y="94124"/>
                  </a:lnTo>
                  <a:lnTo>
                    <a:pt x="184326" y="78480"/>
                  </a:lnTo>
                  <a:lnTo>
                    <a:pt x="181124" y="57434"/>
                  </a:lnTo>
                  <a:lnTo>
                    <a:pt x="15229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66" name="SMARTInkShape-Group268"/>
          <p:cNvGrpSpPr/>
          <p:nvPr/>
        </p:nvGrpSpPr>
        <p:grpSpPr>
          <a:xfrm>
            <a:off x="8407400" y="2887133"/>
            <a:ext cx="846668" cy="228601"/>
            <a:chOff x="8407400" y="2887133"/>
            <a:chExt cx="846668" cy="228601"/>
          </a:xfrm>
        </p:grpSpPr>
        <p:sp>
          <p:nvSpPr>
            <p:cNvPr id="1161" name="SMARTInkShape-1415"/>
            <p:cNvSpPr/>
            <p:nvPr/>
          </p:nvSpPr>
          <p:spPr>
            <a:xfrm>
              <a:off x="9084733" y="2963423"/>
              <a:ext cx="169335" cy="16845"/>
            </a:xfrm>
            <a:custGeom>
              <a:avLst/>
              <a:gdLst/>
              <a:ahLst/>
              <a:cxnLst/>
              <a:rect l="0" t="0" r="0" b="0"/>
              <a:pathLst>
                <a:path w="169335" h="16845">
                  <a:moveTo>
                    <a:pt x="0" y="16844"/>
                  </a:moveTo>
                  <a:lnTo>
                    <a:pt x="0" y="5059"/>
                  </a:lnTo>
                  <a:lnTo>
                    <a:pt x="941" y="3343"/>
                  </a:lnTo>
                  <a:lnTo>
                    <a:pt x="2510" y="2199"/>
                  </a:lnTo>
                  <a:lnTo>
                    <a:pt x="7701" y="927"/>
                  </a:lnTo>
                  <a:lnTo>
                    <a:pt x="44818" y="0"/>
                  </a:lnTo>
                  <a:lnTo>
                    <a:pt x="80698" y="2437"/>
                  </a:lnTo>
                  <a:lnTo>
                    <a:pt x="115450" y="7203"/>
                  </a:lnTo>
                  <a:lnTo>
                    <a:pt x="169334" y="168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2" name="SMARTInkShape-1416"/>
            <p:cNvSpPr/>
            <p:nvPr/>
          </p:nvSpPr>
          <p:spPr>
            <a:xfrm>
              <a:off x="9101687" y="2887133"/>
              <a:ext cx="33847" cy="211668"/>
            </a:xfrm>
            <a:custGeom>
              <a:avLst/>
              <a:gdLst/>
              <a:ahLst/>
              <a:cxnLst/>
              <a:rect l="0" t="0" r="0" b="0"/>
              <a:pathLst>
                <a:path w="33847" h="211668">
                  <a:moveTo>
                    <a:pt x="8446" y="0"/>
                  </a:moveTo>
                  <a:lnTo>
                    <a:pt x="1745" y="15912"/>
                  </a:lnTo>
                  <a:lnTo>
                    <a:pt x="83" y="50113"/>
                  </a:lnTo>
                  <a:lnTo>
                    <a:pt x="0" y="85472"/>
                  </a:lnTo>
                  <a:lnTo>
                    <a:pt x="2492" y="122700"/>
                  </a:lnTo>
                  <a:lnTo>
                    <a:pt x="11765" y="157718"/>
                  </a:lnTo>
                  <a:lnTo>
                    <a:pt x="17778" y="187352"/>
                  </a:lnTo>
                  <a:lnTo>
                    <a:pt x="33846" y="211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3" name="SMARTInkShape-1417"/>
            <p:cNvSpPr/>
            <p:nvPr/>
          </p:nvSpPr>
          <p:spPr>
            <a:xfrm>
              <a:off x="8849461" y="2981547"/>
              <a:ext cx="144769" cy="132894"/>
            </a:xfrm>
            <a:custGeom>
              <a:avLst/>
              <a:gdLst/>
              <a:ahLst/>
              <a:cxnLst/>
              <a:rect l="0" t="0" r="0" b="0"/>
              <a:pathLst>
                <a:path w="144769" h="132894">
                  <a:moveTo>
                    <a:pt x="99806" y="15653"/>
                  </a:moveTo>
                  <a:lnTo>
                    <a:pt x="99806" y="8363"/>
                  </a:lnTo>
                  <a:lnTo>
                    <a:pt x="95311" y="3041"/>
                  </a:lnTo>
                  <a:lnTo>
                    <a:pt x="88086" y="640"/>
                  </a:lnTo>
                  <a:lnTo>
                    <a:pt x="83526" y="0"/>
                  </a:lnTo>
                  <a:lnTo>
                    <a:pt x="75951" y="1797"/>
                  </a:lnTo>
                  <a:lnTo>
                    <a:pt x="72614" y="3593"/>
                  </a:lnTo>
                  <a:lnTo>
                    <a:pt x="44206" y="9222"/>
                  </a:lnTo>
                  <a:lnTo>
                    <a:pt x="2243" y="32436"/>
                  </a:lnTo>
                  <a:lnTo>
                    <a:pt x="897" y="34367"/>
                  </a:lnTo>
                  <a:lnTo>
                    <a:pt x="0" y="36596"/>
                  </a:lnTo>
                  <a:lnTo>
                    <a:pt x="343" y="38082"/>
                  </a:lnTo>
                  <a:lnTo>
                    <a:pt x="1512" y="39072"/>
                  </a:lnTo>
                  <a:lnTo>
                    <a:pt x="43054" y="55417"/>
                  </a:lnTo>
                  <a:lnTo>
                    <a:pt x="81418" y="66503"/>
                  </a:lnTo>
                  <a:lnTo>
                    <a:pt x="98218" y="73060"/>
                  </a:lnTo>
                  <a:lnTo>
                    <a:pt x="135167" y="97656"/>
                  </a:lnTo>
                  <a:lnTo>
                    <a:pt x="143116" y="107289"/>
                  </a:lnTo>
                  <a:lnTo>
                    <a:pt x="144672" y="111551"/>
                  </a:lnTo>
                  <a:lnTo>
                    <a:pt x="144768" y="115333"/>
                  </a:lnTo>
                  <a:lnTo>
                    <a:pt x="143892" y="118795"/>
                  </a:lnTo>
                  <a:lnTo>
                    <a:pt x="137901" y="125151"/>
                  </a:lnTo>
                  <a:lnTo>
                    <a:pt x="133669" y="128163"/>
                  </a:lnTo>
                  <a:lnTo>
                    <a:pt x="114230" y="132402"/>
                  </a:lnTo>
                  <a:lnTo>
                    <a:pt x="81436" y="132893"/>
                  </a:lnTo>
                  <a:lnTo>
                    <a:pt x="44715" y="127416"/>
                  </a:lnTo>
                  <a:lnTo>
                    <a:pt x="6672" y="1172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4" name="SMARTInkShape-1418"/>
            <p:cNvSpPr/>
            <p:nvPr/>
          </p:nvSpPr>
          <p:spPr>
            <a:xfrm>
              <a:off x="8644707" y="3005770"/>
              <a:ext cx="135227" cy="109964"/>
            </a:xfrm>
            <a:custGeom>
              <a:avLst/>
              <a:gdLst/>
              <a:ahLst/>
              <a:cxnLst/>
              <a:rect l="0" t="0" r="0" b="0"/>
              <a:pathLst>
                <a:path w="135227" h="109964">
                  <a:moveTo>
                    <a:pt x="67493" y="8363"/>
                  </a:moveTo>
                  <a:lnTo>
                    <a:pt x="62998" y="8363"/>
                  </a:lnTo>
                  <a:lnTo>
                    <a:pt x="58282" y="5855"/>
                  </a:lnTo>
                  <a:lnTo>
                    <a:pt x="51011" y="246"/>
                  </a:lnTo>
                  <a:lnTo>
                    <a:pt x="46199" y="0"/>
                  </a:lnTo>
                  <a:lnTo>
                    <a:pt x="41410" y="2451"/>
                  </a:lnTo>
                  <a:lnTo>
                    <a:pt x="36145" y="5736"/>
                  </a:lnTo>
                  <a:lnTo>
                    <a:pt x="30670" y="7196"/>
                  </a:lnTo>
                  <a:lnTo>
                    <a:pt x="28833" y="8525"/>
                  </a:lnTo>
                  <a:lnTo>
                    <a:pt x="27608" y="10353"/>
                  </a:lnTo>
                  <a:lnTo>
                    <a:pt x="21149" y="24540"/>
                  </a:lnTo>
                  <a:lnTo>
                    <a:pt x="3878" y="48460"/>
                  </a:lnTo>
                  <a:lnTo>
                    <a:pt x="1589" y="57228"/>
                  </a:lnTo>
                  <a:lnTo>
                    <a:pt x="0" y="84901"/>
                  </a:lnTo>
                  <a:lnTo>
                    <a:pt x="1802" y="88551"/>
                  </a:lnTo>
                  <a:lnTo>
                    <a:pt x="14361" y="99606"/>
                  </a:lnTo>
                  <a:lnTo>
                    <a:pt x="24991" y="100936"/>
                  </a:lnTo>
                  <a:lnTo>
                    <a:pt x="32297" y="98739"/>
                  </a:lnTo>
                  <a:lnTo>
                    <a:pt x="69653" y="77870"/>
                  </a:lnTo>
                  <a:lnTo>
                    <a:pt x="77233" y="68732"/>
                  </a:lnTo>
                  <a:lnTo>
                    <a:pt x="81229" y="58399"/>
                  </a:lnTo>
                  <a:lnTo>
                    <a:pt x="84342" y="18795"/>
                  </a:lnTo>
                  <a:lnTo>
                    <a:pt x="84420" y="4479"/>
                  </a:lnTo>
                  <a:lnTo>
                    <a:pt x="83483" y="2952"/>
                  </a:lnTo>
                  <a:lnTo>
                    <a:pt x="81916" y="1934"/>
                  </a:lnTo>
                  <a:lnTo>
                    <a:pt x="79930" y="1255"/>
                  </a:lnTo>
                  <a:lnTo>
                    <a:pt x="78608" y="1743"/>
                  </a:lnTo>
                  <a:lnTo>
                    <a:pt x="77725" y="3009"/>
                  </a:lnTo>
                  <a:lnTo>
                    <a:pt x="76308" y="7306"/>
                  </a:lnTo>
                  <a:lnTo>
                    <a:pt x="75991" y="24549"/>
                  </a:lnTo>
                  <a:lnTo>
                    <a:pt x="78481" y="32177"/>
                  </a:lnTo>
                  <a:lnTo>
                    <a:pt x="81784" y="39643"/>
                  </a:lnTo>
                  <a:lnTo>
                    <a:pt x="84583" y="53484"/>
                  </a:lnTo>
                  <a:lnTo>
                    <a:pt x="96108" y="74571"/>
                  </a:lnTo>
                  <a:lnTo>
                    <a:pt x="104043" y="82631"/>
                  </a:lnTo>
                  <a:lnTo>
                    <a:pt x="135226" y="1099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5" name="SMARTInkShape-1419"/>
            <p:cNvSpPr/>
            <p:nvPr/>
          </p:nvSpPr>
          <p:spPr>
            <a:xfrm>
              <a:off x="8407400" y="2975998"/>
              <a:ext cx="152401" cy="139736"/>
            </a:xfrm>
            <a:custGeom>
              <a:avLst/>
              <a:gdLst/>
              <a:ahLst/>
              <a:cxnLst/>
              <a:rect l="0" t="0" r="0" b="0"/>
              <a:pathLst>
                <a:path w="152401" h="139736">
                  <a:moveTo>
                    <a:pt x="0" y="63535"/>
                  </a:moveTo>
                  <a:lnTo>
                    <a:pt x="4495" y="63535"/>
                  </a:lnTo>
                  <a:lnTo>
                    <a:pt x="37116" y="71217"/>
                  </a:lnTo>
                  <a:lnTo>
                    <a:pt x="48168" y="71653"/>
                  </a:lnTo>
                  <a:lnTo>
                    <a:pt x="51868" y="70828"/>
                  </a:lnTo>
                  <a:lnTo>
                    <a:pt x="54334" y="69338"/>
                  </a:lnTo>
                  <a:lnTo>
                    <a:pt x="55979" y="67404"/>
                  </a:lnTo>
                  <a:lnTo>
                    <a:pt x="60314" y="65255"/>
                  </a:lnTo>
                  <a:lnTo>
                    <a:pt x="101205" y="54980"/>
                  </a:lnTo>
                  <a:lnTo>
                    <a:pt x="113921" y="48562"/>
                  </a:lnTo>
                  <a:lnTo>
                    <a:pt x="123647" y="41643"/>
                  </a:lnTo>
                  <a:lnTo>
                    <a:pt x="129587" y="39694"/>
                  </a:lnTo>
                  <a:lnTo>
                    <a:pt x="131547" y="37293"/>
                  </a:lnTo>
                  <a:lnTo>
                    <a:pt x="134951" y="23693"/>
                  </a:lnTo>
                  <a:lnTo>
                    <a:pt x="126325" y="12951"/>
                  </a:lnTo>
                  <a:lnTo>
                    <a:pt x="119487" y="8127"/>
                  </a:lnTo>
                  <a:lnTo>
                    <a:pt x="112372" y="5984"/>
                  </a:lnTo>
                  <a:lnTo>
                    <a:pt x="92474" y="2099"/>
                  </a:lnTo>
                  <a:lnTo>
                    <a:pt x="87049" y="0"/>
                  </a:lnTo>
                  <a:lnTo>
                    <a:pt x="76004" y="176"/>
                  </a:lnTo>
                  <a:lnTo>
                    <a:pt x="65766" y="3391"/>
                  </a:lnTo>
                  <a:lnTo>
                    <a:pt x="43967" y="15814"/>
                  </a:lnTo>
                  <a:lnTo>
                    <a:pt x="27870" y="33089"/>
                  </a:lnTo>
                  <a:lnTo>
                    <a:pt x="20174" y="47093"/>
                  </a:lnTo>
                  <a:lnTo>
                    <a:pt x="17218" y="77937"/>
                  </a:lnTo>
                  <a:lnTo>
                    <a:pt x="22077" y="89065"/>
                  </a:lnTo>
                  <a:lnTo>
                    <a:pt x="40527" y="111539"/>
                  </a:lnTo>
                  <a:lnTo>
                    <a:pt x="61240" y="123959"/>
                  </a:lnTo>
                  <a:lnTo>
                    <a:pt x="101250" y="137917"/>
                  </a:lnTo>
                  <a:lnTo>
                    <a:pt x="152400" y="1397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71" name="SMARTInkShape-Group269"/>
          <p:cNvGrpSpPr/>
          <p:nvPr/>
        </p:nvGrpSpPr>
        <p:grpSpPr>
          <a:xfrm>
            <a:off x="6315444" y="2921000"/>
            <a:ext cx="1922470" cy="482061"/>
            <a:chOff x="6315444" y="2921000"/>
            <a:chExt cx="1922470" cy="482061"/>
          </a:xfrm>
        </p:grpSpPr>
        <p:sp>
          <p:nvSpPr>
            <p:cNvPr id="1167" name="SMARTInkShape-1420"/>
            <p:cNvSpPr/>
            <p:nvPr/>
          </p:nvSpPr>
          <p:spPr>
            <a:xfrm>
              <a:off x="6656596" y="3268133"/>
              <a:ext cx="123692" cy="134928"/>
            </a:xfrm>
            <a:custGeom>
              <a:avLst/>
              <a:gdLst/>
              <a:ahLst/>
              <a:cxnLst/>
              <a:rect l="0" t="0" r="0" b="0"/>
              <a:pathLst>
                <a:path w="123692" h="134928">
                  <a:moveTo>
                    <a:pt x="23604" y="0"/>
                  </a:moveTo>
                  <a:lnTo>
                    <a:pt x="19110" y="4495"/>
                  </a:lnTo>
                  <a:lnTo>
                    <a:pt x="16903" y="9210"/>
                  </a:lnTo>
                  <a:lnTo>
                    <a:pt x="8482" y="45605"/>
                  </a:lnTo>
                  <a:lnTo>
                    <a:pt x="4699" y="66194"/>
                  </a:lnTo>
                  <a:lnTo>
                    <a:pt x="129" y="84211"/>
                  </a:lnTo>
                  <a:lnTo>
                    <a:pt x="0" y="95754"/>
                  </a:lnTo>
                  <a:lnTo>
                    <a:pt x="5606" y="119657"/>
                  </a:lnTo>
                  <a:lnTo>
                    <a:pt x="7843" y="123046"/>
                  </a:lnTo>
                  <a:lnTo>
                    <a:pt x="15345" y="129319"/>
                  </a:lnTo>
                  <a:lnTo>
                    <a:pt x="24950" y="132735"/>
                  </a:lnTo>
                  <a:lnTo>
                    <a:pt x="55437" y="134927"/>
                  </a:lnTo>
                  <a:lnTo>
                    <a:pt x="77774" y="130812"/>
                  </a:lnTo>
                  <a:lnTo>
                    <a:pt x="96308" y="119140"/>
                  </a:lnTo>
                  <a:lnTo>
                    <a:pt x="113716" y="103766"/>
                  </a:lnTo>
                  <a:lnTo>
                    <a:pt x="120098" y="92842"/>
                  </a:lnTo>
                  <a:lnTo>
                    <a:pt x="123691" y="73605"/>
                  </a:lnTo>
                  <a:lnTo>
                    <a:pt x="123591" y="59995"/>
                  </a:lnTo>
                  <a:lnTo>
                    <a:pt x="120410" y="50810"/>
                  </a:lnTo>
                  <a:lnTo>
                    <a:pt x="97986" y="16714"/>
                  </a:lnTo>
                  <a:lnTo>
                    <a:pt x="40537"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8" name="SMARTInkShape-1421"/>
            <p:cNvSpPr/>
            <p:nvPr/>
          </p:nvSpPr>
          <p:spPr>
            <a:xfrm>
              <a:off x="6671733" y="2921000"/>
              <a:ext cx="16935" cy="254001"/>
            </a:xfrm>
            <a:custGeom>
              <a:avLst/>
              <a:gdLst/>
              <a:ahLst/>
              <a:cxnLst/>
              <a:rect l="0" t="0" r="0" b="0"/>
              <a:pathLst>
                <a:path w="16935" h="254001">
                  <a:moveTo>
                    <a:pt x="0" y="0"/>
                  </a:moveTo>
                  <a:lnTo>
                    <a:pt x="0" y="4495"/>
                  </a:lnTo>
                  <a:lnTo>
                    <a:pt x="7290" y="36182"/>
                  </a:lnTo>
                  <a:lnTo>
                    <a:pt x="8312" y="72312"/>
                  </a:lnTo>
                  <a:lnTo>
                    <a:pt x="8437" y="109299"/>
                  </a:lnTo>
                  <a:lnTo>
                    <a:pt x="3583" y="150541"/>
                  </a:lnTo>
                  <a:lnTo>
                    <a:pt x="7224" y="192415"/>
                  </a:lnTo>
                  <a:lnTo>
                    <a:pt x="16934" y="254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9" name="SMARTInkShape-1422"/>
            <p:cNvSpPr/>
            <p:nvPr/>
          </p:nvSpPr>
          <p:spPr>
            <a:xfrm>
              <a:off x="8077200" y="3081867"/>
              <a:ext cx="159691" cy="50801"/>
            </a:xfrm>
            <a:custGeom>
              <a:avLst/>
              <a:gdLst/>
              <a:ahLst/>
              <a:cxnLst/>
              <a:rect l="0" t="0" r="0" b="0"/>
              <a:pathLst>
                <a:path w="159691" h="50801">
                  <a:moveTo>
                    <a:pt x="152400" y="0"/>
                  </a:moveTo>
                  <a:lnTo>
                    <a:pt x="159690" y="0"/>
                  </a:lnTo>
                  <a:lnTo>
                    <a:pt x="145204" y="0"/>
                  </a:lnTo>
                  <a:lnTo>
                    <a:pt x="139815" y="4494"/>
                  </a:lnTo>
                  <a:lnTo>
                    <a:pt x="132382" y="6701"/>
                  </a:lnTo>
                  <a:lnTo>
                    <a:pt x="116774" y="8117"/>
                  </a:lnTo>
                  <a:lnTo>
                    <a:pt x="114538" y="9174"/>
                  </a:lnTo>
                  <a:lnTo>
                    <a:pt x="113048" y="10820"/>
                  </a:lnTo>
                  <a:lnTo>
                    <a:pt x="112054" y="12858"/>
                  </a:lnTo>
                  <a:lnTo>
                    <a:pt x="101666" y="20220"/>
                  </a:lnTo>
                  <a:lnTo>
                    <a:pt x="64750" y="30915"/>
                  </a:lnTo>
                  <a:lnTo>
                    <a:pt x="26153" y="39426"/>
                  </a:lnTo>
                  <a:lnTo>
                    <a:pt x="0" y="50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0" name="SMARTInkShape-1423"/>
            <p:cNvSpPr/>
            <p:nvPr/>
          </p:nvSpPr>
          <p:spPr>
            <a:xfrm>
              <a:off x="6315444" y="3005783"/>
              <a:ext cx="1922470" cy="109038"/>
            </a:xfrm>
            <a:custGeom>
              <a:avLst/>
              <a:gdLst/>
              <a:ahLst/>
              <a:cxnLst/>
              <a:rect l="0" t="0" r="0" b="0"/>
              <a:pathLst>
                <a:path w="1922470" h="109038">
                  <a:moveTo>
                    <a:pt x="0" y="109037"/>
                  </a:moveTo>
                  <a:lnTo>
                    <a:pt x="11942" y="107442"/>
                  </a:lnTo>
                  <a:lnTo>
                    <a:pt x="51856" y="102268"/>
                  </a:lnTo>
                  <a:lnTo>
                    <a:pt x="87937" y="101639"/>
                  </a:lnTo>
                  <a:lnTo>
                    <a:pt x="122033" y="101515"/>
                  </a:lnTo>
                  <a:lnTo>
                    <a:pt x="160404" y="100549"/>
                  </a:lnTo>
                  <a:lnTo>
                    <a:pt x="199203" y="94784"/>
                  </a:lnTo>
                  <a:lnTo>
                    <a:pt x="234531" y="93366"/>
                  </a:lnTo>
                  <a:lnTo>
                    <a:pt x="275863" y="93086"/>
                  </a:lnTo>
                  <a:lnTo>
                    <a:pt x="309114" y="93030"/>
                  </a:lnTo>
                  <a:lnTo>
                    <a:pt x="351361" y="93020"/>
                  </a:lnTo>
                  <a:lnTo>
                    <a:pt x="384304" y="93018"/>
                  </a:lnTo>
                  <a:lnTo>
                    <a:pt x="420080" y="93017"/>
                  </a:lnTo>
                  <a:lnTo>
                    <a:pt x="454811" y="93017"/>
                  </a:lnTo>
                  <a:lnTo>
                    <a:pt x="496026" y="93017"/>
                  </a:lnTo>
                  <a:lnTo>
                    <a:pt x="529254" y="93017"/>
                  </a:lnTo>
                  <a:lnTo>
                    <a:pt x="570909" y="93017"/>
                  </a:lnTo>
                  <a:lnTo>
                    <a:pt x="601652" y="92076"/>
                  </a:lnTo>
                  <a:lnTo>
                    <a:pt x="640134" y="88139"/>
                  </a:lnTo>
                  <a:lnTo>
                    <a:pt x="681325" y="91154"/>
                  </a:lnTo>
                  <a:lnTo>
                    <a:pt x="719558" y="92465"/>
                  </a:lnTo>
                  <a:lnTo>
                    <a:pt x="760099" y="92944"/>
                  </a:lnTo>
                  <a:lnTo>
                    <a:pt x="796311" y="88501"/>
                  </a:lnTo>
                  <a:lnTo>
                    <a:pt x="832291" y="85331"/>
                  </a:lnTo>
                  <a:lnTo>
                    <a:pt x="873682" y="84704"/>
                  </a:lnTo>
                  <a:lnTo>
                    <a:pt x="909106" y="84581"/>
                  </a:lnTo>
                  <a:lnTo>
                    <a:pt x="947739" y="84556"/>
                  </a:lnTo>
                  <a:lnTo>
                    <a:pt x="986589" y="84551"/>
                  </a:lnTo>
                  <a:lnTo>
                    <a:pt x="1025653" y="84550"/>
                  </a:lnTo>
                  <a:lnTo>
                    <a:pt x="1061629" y="84550"/>
                  </a:lnTo>
                  <a:lnTo>
                    <a:pt x="1100199" y="84550"/>
                  </a:lnTo>
                  <a:lnTo>
                    <a:pt x="1141753" y="84550"/>
                  </a:lnTo>
                  <a:lnTo>
                    <a:pt x="1181181" y="84550"/>
                  </a:lnTo>
                  <a:lnTo>
                    <a:pt x="1216633" y="84550"/>
                  </a:lnTo>
                  <a:lnTo>
                    <a:pt x="1257991" y="84550"/>
                  </a:lnTo>
                  <a:lnTo>
                    <a:pt x="1293755" y="84550"/>
                  </a:lnTo>
                  <a:lnTo>
                    <a:pt x="1321739" y="82042"/>
                  </a:lnTo>
                  <a:lnTo>
                    <a:pt x="1335711" y="78732"/>
                  </a:lnTo>
                  <a:lnTo>
                    <a:pt x="1369082" y="76868"/>
                  </a:lnTo>
                  <a:lnTo>
                    <a:pt x="1407020" y="76239"/>
                  </a:lnTo>
                  <a:lnTo>
                    <a:pt x="1448011" y="76104"/>
                  </a:lnTo>
                  <a:lnTo>
                    <a:pt x="1486268" y="76088"/>
                  </a:lnTo>
                  <a:lnTo>
                    <a:pt x="1521490" y="76084"/>
                  </a:lnTo>
                  <a:lnTo>
                    <a:pt x="1558130" y="76084"/>
                  </a:lnTo>
                  <a:lnTo>
                    <a:pt x="1600074" y="76084"/>
                  </a:lnTo>
                  <a:lnTo>
                    <a:pt x="1638602" y="76084"/>
                  </a:lnTo>
                  <a:lnTo>
                    <a:pt x="1673877" y="76084"/>
                  </a:lnTo>
                  <a:lnTo>
                    <a:pt x="1712203" y="76084"/>
                  </a:lnTo>
                  <a:lnTo>
                    <a:pt x="1746865" y="76084"/>
                  </a:lnTo>
                  <a:lnTo>
                    <a:pt x="1779371" y="78592"/>
                  </a:lnTo>
                  <a:lnTo>
                    <a:pt x="1818922" y="84201"/>
                  </a:lnTo>
                  <a:lnTo>
                    <a:pt x="1857411" y="84504"/>
                  </a:lnTo>
                  <a:lnTo>
                    <a:pt x="1897343" y="84548"/>
                  </a:lnTo>
                  <a:lnTo>
                    <a:pt x="1904488" y="82041"/>
                  </a:lnTo>
                  <a:lnTo>
                    <a:pt x="1910800" y="78731"/>
                  </a:lnTo>
                  <a:lnTo>
                    <a:pt x="1922469" y="76114"/>
                  </a:lnTo>
                  <a:lnTo>
                    <a:pt x="1907232" y="61644"/>
                  </a:lnTo>
                  <a:lnTo>
                    <a:pt x="1868108" y="36564"/>
                  </a:lnTo>
                  <a:lnTo>
                    <a:pt x="1841815" y="19639"/>
                  </a:lnTo>
                  <a:lnTo>
                    <a:pt x="1821139" y="0"/>
                  </a:lnTo>
                  <a:lnTo>
                    <a:pt x="1821023" y="83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76" name="SMARTInkShape-Group273"/>
          <p:cNvGrpSpPr/>
          <p:nvPr/>
        </p:nvGrpSpPr>
        <p:grpSpPr>
          <a:xfrm>
            <a:off x="5207000" y="5579533"/>
            <a:ext cx="3851986" cy="228601"/>
            <a:chOff x="5207000" y="5579533"/>
            <a:chExt cx="3851986" cy="228601"/>
          </a:xfrm>
        </p:grpSpPr>
        <p:sp>
          <p:nvSpPr>
            <p:cNvPr id="1172" name="SMARTInkShape-1424"/>
            <p:cNvSpPr/>
            <p:nvPr/>
          </p:nvSpPr>
          <p:spPr>
            <a:xfrm>
              <a:off x="5215467" y="5672667"/>
              <a:ext cx="84667" cy="118534"/>
            </a:xfrm>
            <a:custGeom>
              <a:avLst/>
              <a:gdLst/>
              <a:ahLst/>
              <a:cxnLst/>
              <a:rect l="0" t="0" r="0" b="0"/>
              <a:pathLst>
                <a:path w="84667" h="118534">
                  <a:moveTo>
                    <a:pt x="0" y="0"/>
                  </a:moveTo>
                  <a:lnTo>
                    <a:pt x="17153" y="42250"/>
                  </a:lnTo>
                  <a:lnTo>
                    <a:pt x="27973" y="59242"/>
                  </a:lnTo>
                  <a:lnTo>
                    <a:pt x="57772" y="98776"/>
                  </a:lnTo>
                  <a:lnTo>
                    <a:pt x="84666" y="118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3" name="SMARTInkShape-1425"/>
            <p:cNvSpPr/>
            <p:nvPr/>
          </p:nvSpPr>
          <p:spPr>
            <a:xfrm>
              <a:off x="8966200" y="5715000"/>
              <a:ext cx="92786" cy="93134"/>
            </a:xfrm>
            <a:custGeom>
              <a:avLst/>
              <a:gdLst/>
              <a:ahLst/>
              <a:cxnLst/>
              <a:rect l="0" t="0" r="0" b="0"/>
              <a:pathLst>
                <a:path w="92786" h="93134">
                  <a:moveTo>
                    <a:pt x="84667" y="0"/>
                  </a:moveTo>
                  <a:lnTo>
                    <a:pt x="92785" y="0"/>
                  </a:lnTo>
                  <a:lnTo>
                    <a:pt x="87245" y="6759"/>
                  </a:lnTo>
                  <a:lnTo>
                    <a:pt x="85813" y="11784"/>
                  </a:lnTo>
                  <a:lnTo>
                    <a:pt x="83549" y="13500"/>
                  </a:lnTo>
                  <a:lnTo>
                    <a:pt x="72315" y="15916"/>
                  </a:lnTo>
                  <a:lnTo>
                    <a:pt x="65692" y="16481"/>
                  </a:lnTo>
                  <a:lnTo>
                    <a:pt x="59614" y="19241"/>
                  </a:lnTo>
                  <a:lnTo>
                    <a:pt x="17459" y="50817"/>
                  </a:lnTo>
                  <a:lnTo>
                    <a:pt x="11523" y="57393"/>
                  </a:lnTo>
                  <a:lnTo>
                    <a:pt x="0" y="93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4" name="SMARTInkShape-1426"/>
            <p:cNvSpPr/>
            <p:nvPr/>
          </p:nvSpPr>
          <p:spPr>
            <a:xfrm>
              <a:off x="5249333" y="5638837"/>
              <a:ext cx="3776135" cy="117974"/>
            </a:xfrm>
            <a:custGeom>
              <a:avLst/>
              <a:gdLst/>
              <a:ahLst/>
              <a:cxnLst/>
              <a:rect l="0" t="0" r="0" b="0"/>
              <a:pathLst>
                <a:path w="3776135" h="117974">
                  <a:moveTo>
                    <a:pt x="0" y="67696"/>
                  </a:moveTo>
                  <a:lnTo>
                    <a:pt x="38064" y="67696"/>
                  </a:lnTo>
                  <a:lnTo>
                    <a:pt x="62047" y="65188"/>
                  </a:lnTo>
                  <a:lnTo>
                    <a:pt x="103610" y="57244"/>
                  </a:lnTo>
                  <a:lnTo>
                    <a:pt x="138380" y="51616"/>
                  </a:lnTo>
                  <a:lnTo>
                    <a:pt x="178184" y="50876"/>
                  </a:lnTo>
                  <a:lnTo>
                    <a:pt x="217676" y="44077"/>
                  </a:lnTo>
                  <a:lnTo>
                    <a:pt x="255733" y="42531"/>
                  </a:lnTo>
                  <a:lnTo>
                    <a:pt x="294724" y="42343"/>
                  </a:lnTo>
                  <a:lnTo>
                    <a:pt x="321257" y="39801"/>
                  </a:lnTo>
                  <a:lnTo>
                    <a:pt x="355506" y="35010"/>
                  </a:lnTo>
                  <a:lnTo>
                    <a:pt x="389448" y="34062"/>
                  </a:lnTo>
                  <a:lnTo>
                    <a:pt x="428347" y="33876"/>
                  </a:lnTo>
                  <a:lnTo>
                    <a:pt x="467284" y="33839"/>
                  </a:lnTo>
                  <a:lnTo>
                    <a:pt x="500536" y="33832"/>
                  </a:lnTo>
                  <a:lnTo>
                    <a:pt x="535683" y="33830"/>
                  </a:lnTo>
                  <a:lnTo>
                    <a:pt x="569930" y="29336"/>
                  </a:lnTo>
                  <a:lnTo>
                    <a:pt x="608404" y="26540"/>
                  </a:lnTo>
                  <a:lnTo>
                    <a:pt x="645098" y="25712"/>
                  </a:lnTo>
                  <a:lnTo>
                    <a:pt x="679803" y="25466"/>
                  </a:lnTo>
                  <a:lnTo>
                    <a:pt x="713604" y="25384"/>
                  </a:lnTo>
                  <a:lnTo>
                    <a:pt x="754566" y="25367"/>
                  </a:lnTo>
                  <a:lnTo>
                    <a:pt x="789904" y="25364"/>
                  </a:lnTo>
                  <a:lnTo>
                    <a:pt x="822531" y="25363"/>
                  </a:lnTo>
                  <a:lnTo>
                    <a:pt x="857494" y="25363"/>
                  </a:lnTo>
                  <a:lnTo>
                    <a:pt x="891382" y="25363"/>
                  </a:lnTo>
                  <a:lnTo>
                    <a:pt x="927344" y="25363"/>
                  </a:lnTo>
                  <a:lnTo>
                    <a:pt x="962113" y="25363"/>
                  </a:lnTo>
                  <a:lnTo>
                    <a:pt x="998675" y="25363"/>
                  </a:lnTo>
                  <a:lnTo>
                    <a:pt x="1034773" y="25363"/>
                  </a:lnTo>
                  <a:lnTo>
                    <a:pt x="1076187" y="25363"/>
                  </a:lnTo>
                  <a:lnTo>
                    <a:pt x="1116109" y="25363"/>
                  </a:lnTo>
                  <a:lnTo>
                    <a:pt x="1147054" y="25363"/>
                  </a:lnTo>
                  <a:lnTo>
                    <a:pt x="1184549" y="25363"/>
                  </a:lnTo>
                  <a:lnTo>
                    <a:pt x="1221902" y="25363"/>
                  </a:lnTo>
                  <a:lnTo>
                    <a:pt x="1257422" y="25363"/>
                  </a:lnTo>
                  <a:lnTo>
                    <a:pt x="1298595" y="25363"/>
                  </a:lnTo>
                  <a:lnTo>
                    <a:pt x="1338887" y="25363"/>
                  </a:lnTo>
                  <a:lnTo>
                    <a:pt x="1378423" y="25363"/>
                  </a:lnTo>
                  <a:lnTo>
                    <a:pt x="1415525" y="25363"/>
                  </a:lnTo>
                  <a:lnTo>
                    <a:pt x="1454631" y="25363"/>
                  </a:lnTo>
                  <a:lnTo>
                    <a:pt x="1494304" y="25363"/>
                  </a:lnTo>
                  <a:lnTo>
                    <a:pt x="1531717" y="25363"/>
                  </a:lnTo>
                  <a:lnTo>
                    <a:pt x="1573921" y="25363"/>
                  </a:lnTo>
                  <a:lnTo>
                    <a:pt x="1607361" y="25363"/>
                  </a:lnTo>
                  <a:lnTo>
                    <a:pt x="1643819" y="25363"/>
                  </a:lnTo>
                  <a:lnTo>
                    <a:pt x="1681950" y="25363"/>
                  </a:lnTo>
                  <a:lnTo>
                    <a:pt x="1720377" y="25363"/>
                  </a:lnTo>
                  <a:lnTo>
                    <a:pt x="1762019" y="25363"/>
                  </a:lnTo>
                  <a:lnTo>
                    <a:pt x="1795739" y="29857"/>
                  </a:lnTo>
                  <a:lnTo>
                    <a:pt x="1831025" y="32652"/>
                  </a:lnTo>
                  <a:lnTo>
                    <a:pt x="1865964" y="33597"/>
                  </a:lnTo>
                  <a:lnTo>
                    <a:pt x="1900124" y="33761"/>
                  </a:lnTo>
                  <a:lnTo>
                    <a:pt x="1930836" y="33809"/>
                  </a:lnTo>
                  <a:lnTo>
                    <a:pt x="1968891" y="34764"/>
                  </a:lnTo>
                  <a:lnTo>
                    <a:pt x="2007134" y="39646"/>
                  </a:lnTo>
                  <a:lnTo>
                    <a:pt x="2045868" y="41773"/>
                  </a:lnTo>
                  <a:lnTo>
                    <a:pt x="2084495" y="42193"/>
                  </a:lnTo>
                  <a:lnTo>
                    <a:pt x="2118883" y="48095"/>
                  </a:lnTo>
                  <a:lnTo>
                    <a:pt x="2154745" y="49972"/>
                  </a:lnTo>
                  <a:lnTo>
                    <a:pt x="2190561" y="50529"/>
                  </a:lnTo>
                  <a:lnTo>
                    <a:pt x="2227723" y="51634"/>
                  </a:lnTo>
                  <a:lnTo>
                    <a:pt x="2266092" y="57450"/>
                  </a:lnTo>
                  <a:lnTo>
                    <a:pt x="2299543" y="58702"/>
                  </a:lnTo>
                  <a:lnTo>
                    <a:pt x="2340626" y="59126"/>
                  </a:lnTo>
                  <a:lnTo>
                    <a:pt x="2379157" y="65028"/>
                  </a:lnTo>
                  <a:lnTo>
                    <a:pt x="2411961" y="66906"/>
                  </a:lnTo>
                  <a:lnTo>
                    <a:pt x="2450113" y="68403"/>
                  </a:lnTo>
                  <a:lnTo>
                    <a:pt x="2484727" y="73445"/>
                  </a:lnTo>
                  <a:lnTo>
                    <a:pt x="2524692" y="75625"/>
                  </a:lnTo>
                  <a:lnTo>
                    <a:pt x="2559924" y="76004"/>
                  </a:lnTo>
                  <a:lnTo>
                    <a:pt x="2600485" y="76132"/>
                  </a:lnTo>
                  <a:lnTo>
                    <a:pt x="2640133" y="81975"/>
                  </a:lnTo>
                  <a:lnTo>
                    <a:pt x="2681693" y="84106"/>
                  </a:lnTo>
                  <a:lnTo>
                    <a:pt x="2721853" y="84526"/>
                  </a:lnTo>
                  <a:lnTo>
                    <a:pt x="2763827" y="87125"/>
                  </a:lnTo>
                  <a:lnTo>
                    <a:pt x="2806019" y="91917"/>
                  </a:lnTo>
                  <a:lnTo>
                    <a:pt x="2839893" y="92864"/>
                  </a:lnTo>
                  <a:lnTo>
                    <a:pt x="2874809" y="93027"/>
                  </a:lnTo>
                  <a:lnTo>
                    <a:pt x="2913270" y="93083"/>
                  </a:lnTo>
                  <a:lnTo>
                    <a:pt x="2955312" y="93094"/>
                  </a:lnTo>
                  <a:lnTo>
                    <a:pt x="2990538" y="93096"/>
                  </a:lnTo>
                  <a:lnTo>
                    <a:pt x="3025744" y="93096"/>
                  </a:lnTo>
                  <a:lnTo>
                    <a:pt x="3052381" y="95605"/>
                  </a:lnTo>
                  <a:lnTo>
                    <a:pt x="3087227" y="100386"/>
                  </a:lnTo>
                  <a:lnTo>
                    <a:pt x="3127524" y="101330"/>
                  </a:lnTo>
                  <a:lnTo>
                    <a:pt x="3164486" y="101532"/>
                  </a:lnTo>
                  <a:lnTo>
                    <a:pt x="3203933" y="101557"/>
                  </a:lnTo>
                  <a:lnTo>
                    <a:pt x="3240714" y="106057"/>
                  </a:lnTo>
                  <a:lnTo>
                    <a:pt x="3282293" y="102805"/>
                  </a:lnTo>
                  <a:lnTo>
                    <a:pt x="3296064" y="103056"/>
                  </a:lnTo>
                  <a:lnTo>
                    <a:pt x="3330409" y="108374"/>
                  </a:lnTo>
                  <a:lnTo>
                    <a:pt x="3365845" y="109812"/>
                  </a:lnTo>
                  <a:lnTo>
                    <a:pt x="3401056" y="109986"/>
                  </a:lnTo>
                  <a:lnTo>
                    <a:pt x="3434205" y="110017"/>
                  </a:lnTo>
                  <a:lnTo>
                    <a:pt x="3475183" y="110027"/>
                  </a:lnTo>
                  <a:lnTo>
                    <a:pt x="3512821" y="110029"/>
                  </a:lnTo>
                  <a:lnTo>
                    <a:pt x="3549283" y="115848"/>
                  </a:lnTo>
                  <a:lnTo>
                    <a:pt x="3585753" y="117973"/>
                  </a:lnTo>
                  <a:lnTo>
                    <a:pt x="3608089" y="115833"/>
                  </a:lnTo>
                  <a:lnTo>
                    <a:pt x="3648503" y="110539"/>
                  </a:lnTo>
                  <a:lnTo>
                    <a:pt x="3685453" y="110074"/>
                  </a:lnTo>
                  <a:lnTo>
                    <a:pt x="3726132" y="110032"/>
                  </a:lnTo>
                  <a:lnTo>
                    <a:pt x="3744912" y="110030"/>
                  </a:lnTo>
                  <a:lnTo>
                    <a:pt x="3776097" y="101566"/>
                  </a:lnTo>
                  <a:lnTo>
                    <a:pt x="3776134" y="88705"/>
                  </a:lnTo>
                  <a:lnTo>
                    <a:pt x="3771117" y="83932"/>
                  </a:lnTo>
                  <a:lnTo>
                    <a:pt x="3763556" y="77735"/>
                  </a:lnTo>
                  <a:lnTo>
                    <a:pt x="3727720" y="36493"/>
                  </a:lnTo>
                  <a:lnTo>
                    <a:pt x="3716672" y="30310"/>
                  </a:lnTo>
                  <a:lnTo>
                    <a:pt x="3705492" y="25680"/>
                  </a:lnTo>
                  <a:lnTo>
                    <a:pt x="3688618" y="14377"/>
                  </a:lnTo>
                  <a:lnTo>
                    <a:pt x="3673585" y="9251"/>
                  </a:lnTo>
                  <a:lnTo>
                    <a:pt x="3671078" y="7096"/>
                  </a:lnTo>
                  <a:lnTo>
                    <a:pt x="3669409" y="4718"/>
                  </a:lnTo>
                  <a:lnTo>
                    <a:pt x="3667354" y="3133"/>
                  </a:lnTo>
                  <a:lnTo>
                    <a:pt x="3662563" y="1372"/>
                  </a:lnTo>
                  <a:lnTo>
                    <a:pt x="3649611" y="0"/>
                  </a:lnTo>
                  <a:lnTo>
                    <a:pt x="3649275" y="4468"/>
                  </a:lnTo>
                  <a:lnTo>
                    <a:pt x="3650170" y="5788"/>
                  </a:lnTo>
                  <a:lnTo>
                    <a:pt x="3657600" y="84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5" name="SMARTInkShape-1427"/>
            <p:cNvSpPr/>
            <p:nvPr/>
          </p:nvSpPr>
          <p:spPr>
            <a:xfrm>
              <a:off x="5207000" y="5579533"/>
              <a:ext cx="84668" cy="76201"/>
            </a:xfrm>
            <a:custGeom>
              <a:avLst/>
              <a:gdLst/>
              <a:ahLst/>
              <a:cxnLst/>
              <a:rect l="0" t="0" r="0" b="0"/>
              <a:pathLst>
                <a:path w="84668" h="76201">
                  <a:moveTo>
                    <a:pt x="0" y="76200"/>
                  </a:moveTo>
                  <a:lnTo>
                    <a:pt x="0" y="71705"/>
                  </a:lnTo>
                  <a:lnTo>
                    <a:pt x="2508" y="66991"/>
                  </a:lnTo>
                  <a:lnTo>
                    <a:pt x="4494" y="64416"/>
                  </a:lnTo>
                  <a:lnTo>
                    <a:pt x="9210" y="61556"/>
                  </a:lnTo>
                  <a:lnTo>
                    <a:pt x="11784" y="60793"/>
                  </a:lnTo>
                  <a:lnTo>
                    <a:pt x="49636" y="27443"/>
                  </a:lnTo>
                  <a:lnTo>
                    <a:pt x="846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79" name="SMARTInkShape-Group274"/>
          <p:cNvGrpSpPr/>
          <p:nvPr/>
        </p:nvGrpSpPr>
        <p:grpSpPr>
          <a:xfrm>
            <a:off x="7078133" y="5503333"/>
            <a:ext cx="143932" cy="448735"/>
            <a:chOff x="7078133" y="5503333"/>
            <a:chExt cx="143932" cy="448735"/>
          </a:xfrm>
        </p:grpSpPr>
        <p:sp>
          <p:nvSpPr>
            <p:cNvPr id="1177" name="SMARTInkShape-1428"/>
            <p:cNvSpPr/>
            <p:nvPr/>
          </p:nvSpPr>
          <p:spPr>
            <a:xfrm>
              <a:off x="7078133" y="5503333"/>
              <a:ext cx="50801" cy="245535"/>
            </a:xfrm>
            <a:custGeom>
              <a:avLst/>
              <a:gdLst/>
              <a:ahLst/>
              <a:cxnLst/>
              <a:rect l="0" t="0" r="0" b="0"/>
              <a:pathLst>
                <a:path w="50801" h="245535">
                  <a:moveTo>
                    <a:pt x="0" y="0"/>
                  </a:moveTo>
                  <a:lnTo>
                    <a:pt x="8458" y="0"/>
                  </a:lnTo>
                  <a:lnTo>
                    <a:pt x="8467" y="8364"/>
                  </a:lnTo>
                  <a:lnTo>
                    <a:pt x="16584" y="16582"/>
                  </a:lnTo>
                  <a:lnTo>
                    <a:pt x="16931" y="37079"/>
                  </a:lnTo>
                  <a:lnTo>
                    <a:pt x="17873" y="38831"/>
                  </a:lnTo>
                  <a:lnTo>
                    <a:pt x="19441" y="39998"/>
                  </a:lnTo>
                  <a:lnTo>
                    <a:pt x="21428" y="40777"/>
                  </a:lnTo>
                  <a:lnTo>
                    <a:pt x="22752" y="42237"/>
                  </a:lnTo>
                  <a:lnTo>
                    <a:pt x="24223" y="46367"/>
                  </a:lnTo>
                  <a:lnTo>
                    <a:pt x="26321" y="73399"/>
                  </a:lnTo>
                  <a:lnTo>
                    <a:pt x="32097" y="84671"/>
                  </a:lnTo>
                  <a:lnTo>
                    <a:pt x="33853" y="126477"/>
                  </a:lnTo>
                  <a:lnTo>
                    <a:pt x="33867" y="167826"/>
                  </a:lnTo>
                  <a:lnTo>
                    <a:pt x="34807" y="183530"/>
                  </a:lnTo>
                  <a:lnTo>
                    <a:pt x="41549" y="207985"/>
                  </a:lnTo>
                  <a:lnTo>
                    <a:pt x="43206" y="226643"/>
                  </a:lnTo>
                  <a:lnTo>
                    <a:pt x="50800" y="2455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8" name="SMARTInkShape-1429"/>
            <p:cNvSpPr/>
            <p:nvPr/>
          </p:nvSpPr>
          <p:spPr>
            <a:xfrm>
              <a:off x="7086600" y="5799676"/>
              <a:ext cx="135465" cy="152392"/>
            </a:xfrm>
            <a:custGeom>
              <a:avLst/>
              <a:gdLst/>
              <a:ahLst/>
              <a:cxnLst/>
              <a:rect l="0" t="0" r="0" b="0"/>
              <a:pathLst>
                <a:path w="135465" h="152392">
                  <a:moveTo>
                    <a:pt x="25400" y="16924"/>
                  </a:moveTo>
                  <a:lnTo>
                    <a:pt x="17037" y="16924"/>
                  </a:lnTo>
                  <a:lnTo>
                    <a:pt x="16933" y="25360"/>
                  </a:lnTo>
                  <a:lnTo>
                    <a:pt x="8816" y="33508"/>
                  </a:lnTo>
                  <a:lnTo>
                    <a:pt x="8497" y="45612"/>
                  </a:lnTo>
                  <a:lnTo>
                    <a:pt x="7546" y="47338"/>
                  </a:lnTo>
                  <a:lnTo>
                    <a:pt x="5972" y="48489"/>
                  </a:lnTo>
                  <a:lnTo>
                    <a:pt x="1180" y="50337"/>
                  </a:lnTo>
                  <a:lnTo>
                    <a:pt x="524" y="53097"/>
                  </a:lnTo>
                  <a:lnTo>
                    <a:pt x="0" y="93696"/>
                  </a:lnTo>
                  <a:lnTo>
                    <a:pt x="0" y="108744"/>
                  </a:lnTo>
                  <a:lnTo>
                    <a:pt x="5818" y="116558"/>
                  </a:lnTo>
                  <a:lnTo>
                    <a:pt x="8117" y="125431"/>
                  </a:lnTo>
                  <a:lnTo>
                    <a:pt x="21070" y="139563"/>
                  </a:lnTo>
                  <a:lnTo>
                    <a:pt x="25984" y="141986"/>
                  </a:lnTo>
                  <a:lnTo>
                    <a:pt x="28611" y="142631"/>
                  </a:lnTo>
                  <a:lnTo>
                    <a:pt x="30363" y="144003"/>
                  </a:lnTo>
                  <a:lnTo>
                    <a:pt x="32310" y="148036"/>
                  </a:lnTo>
                  <a:lnTo>
                    <a:pt x="33769" y="149488"/>
                  </a:lnTo>
                  <a:lnTo>
                    <a:pt x="37901" y="151101"/>
                  </a:lnTo>
                  <a:lnTo>
                    <a:pt x="79371" y="152390"/>
                  </a:lnTo>
                  <a:lnTo>
                    <a:pt x="92087" y="152391"/>
                  </a:lnTo>
                  <a:lnTo>
                    <a:pt x="95259" y="151450"/>
                  </a:lnTo>
                  <a:lnTo>
                    <a:pt x="97372" y="149882"/>
                  </a:lnTo>
                  <a:lnTo>
                    <a:pt x="98782" y="147896"/>
                  </a:lnTo>
                  <a:lnTo>
                    <a:pt x="100661" y="146573"/>
                  </a:lnTo>
                  <a:lnTo>
                    <a:pt x="105259" y="145101"/>
                  </a:lnTo>
                  <a:lnTo>
                    <a:pt x="113138" y="144273"/>
                  </a:lnTo>
                  <a:lnTo>
                    <a:pt x="114936" y="143216"/>
                  </a:lnTo>
                  <a:lnTo>
                    <a:pt x="116135" y="141570"/>
                  </a:lnTo>
                  <a:lnTo>
                    <a:pt x="118408" y="137234"/>
                  </a:lnTo>
                  <a:lnTo>
                    <a:pt x="125683" y="128525"/>
                  </a:lnTo>
                  <a:lnTo>
                    <a:pt x="127681" y="120535"/>
                  </a:lnTo>
                  <a:lnTo>
                    <a:pt x="132742" y="112639"/>
                  </a:lnTo>
                  <a:lnTo>
                    <a:pt x="135107" y="103231"/>
                  </a:lnTo>
                  <a:lnTo>
                    <a:pt x="135464" y="73338"/>
                  </a:lnTo>
                  <a:lnTo>
                    <a:pt x="132957" y="67710"/>
                  </a:lnTo>
                  <a:lnTo>
                    <a:pt x="129647" y="62073"/>
                  </a:lnTo>
                  <a:lnTo>
                    <a:pt x="126843" y="53611"/>
                  </a:lnTo>
                  <a:lnTo>
                    <a:pt x="121414" y="45147"/>
                  </a:lnTo>
                  <a:lnTo>
                    <a:pt x="118446" y="36679"/>
                  </a:lnTo>
                  <a:lnTo>
                    <a:pt x="98396" y="13753"/>
                  </a:lnTo>
                  <a:lnTo>
                    <a:pt x="92963" y="10811"/>
                  </a:lnTo>
                  <a:lnTo>
                    <a:pt x="79001" y="7826"/>
                  </a:lnTo>
                  <a:lnTo>
                    <a:pt x="67729" y="1817"/>
                  </a:lnTo>
                  <a:lnTo>
                    <a:pt x="31045" y="0"/>
                  </a:lnTo>
                  <a:lnTo>
                    <a:pt x="25400" y="2504"/>
                  </a:lnTo>
                  <a:lnTo>
                    <a:pt x="18606" y="7281"/>
                  </a:lnTo>
                  <a:lnTo>
                    <a:pt x="10504" y="9166"/>
                  </a:lnTo>
                  <a:lnTo>
                    <a:pt x="1569" y="15716"/>
                  </a:lnTo>
                  <a:lnTo>
                    <a:pt x="697" y="18896"/>
                  </a:lnTo>
                  <a:lnTo>
                    <a:pt x="0" y="338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86" name="SMARTInkShape-Group275"/>
          <p:cNvGrpSpPr/>
          <p:nvPr/>
        </p:nvGrpSpPr>
        <p:grpSpPr>
          <a:xfrm>
            <a:off x="5258977" y="5520267"/>
            <a:ext cx="659074" cy="474134"/>
            <a:chOff x="5258977" y="5520267"/>
            <a:chExt cx="659074" cy="474134"/>
          </a:xfrm>
        </p:grpSpPr>
        <p:sp>
          <p:nvSpPr>
            <p:cNvPr id="1180" name="SMARTInkShape-1430"/>
            <p:cNvSpPr/>
            <p:nvPr/>
          </p:nvSpPr>
          <p:spPr>
            <a:xfrm>
              <a:off x="5757333" y="5520267"/>
              <a:ext cx="33868" cy="211667"/>
            </a:xfrm>
            <a:custGeom>
              <a:avLst/>
              <a:gdLst/>
              <a:ahLst/>
              <a:cxnLst/>
              <a:rect l="0" t="0" r="0" b="0"/>
              <a:pathLst>
                <a:path w="33868" h="211667">
                  <a:moveTo>
                    <a:pt x="0" y="0"/>
                  </a:moveTo>
                  <a:lnTo>
                    <a:pt x="4494" y="4494"/>
                  </a:lnTo>
                  <a:lnTo>
                    <a:pt x="6701" y="9209"/>
                  </a:lnTo>
                  <a:lnTo>
                    <a:pt x="14266" y="46279"/>
                  </a:lnTo>
                  <a:lnTo>
                    <a:pt x="23478" y="87241"/>
                  </a:lnTo>
                  <a:lnTo>
                    <a:pt x="26089" y="126398"/>
                  </a:lnTo>
                  <a:lnTo>
                    <a:pt x="32657" y="166584"/>
                  </a:lnTo>
                  <a:lnTo>
                    <a:pt x="33867" y="2116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1" name="SMARTInkShape-1431"/>
            <p:cNvSpPr/>
            <p:nvPr/>
          </p:nvSpPr>
          <p:spPr>
            <a:xfrm>
              <a:off x="5715000" y="5816600"/>
              <a:ext cx="50801" cy="16934"/>
            </a:xfrm>
            <a:custGeom>
              <a:avLst/>
              <a:gdLst/>
              <a:ahLst/>
              <a:cxnLst/>
              <a:rect l="0" t="0" r="0" b="0"/>
              <a:pathLst>
                <a:path w="50801" h="16934">
                  <a:moveTo>
                    <a:pt x="0" y="16933"/>
                  </a:moveTo>
                  <a:lnTo>
                    <a:pt x="0" y="8816"/>
                  </a:lnTo>
                  <a:lnTo>
                    <a:pt x="20731" y="8476"/>
                  </a:lnTo>
                  <a:lnTo>
                    <a:pt x="25833" y="5962"/>
                  </a:lnTo>
                  <a:lnTo>
                    <a:pt x="31237" y="2650"/>
                  </a:lnTo>
                  <a:lnTo>
                    <a:pt x="508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2" name="SMARTInkShape-1432"/>
            <p:cNvSpPr/>
            <p:nvPr/>
          </p:nvSpPr>
          <p:spPr>
            <a:xfrm>
              <a:off x="5816670" y="5799667"/>
              <a:ext cx="101381" cy="186267"/>
            </a:xfrm>
            <a:custGeom>
              <a:avLst/>
              <a:gdLst/>
              <a:ahLst/>
              <a:cxnLst/>
              <a:rect l="0" t="0" r="0" b="0"/>
              <a:pathLst>
                <a:path w="101381" h="186267">
                  <a:moveTo>
                    <a:pt x="16863" y="0"/>
                  </a:moveTo>
                  <a:lnTo>
                    <a:pt x="16863" y="12612"/>
                  </a:lnTo>
                  <a:lnTo>
                    <a:pt x="14355" y="17521"/>
                  </a:lnTo>
                  <a:lnTo>
                    <a:pt x="11045" y="22838"/>
                  </a:lnTo>
                  <a:lnTo>
                    <a:pt x="9181" y="32062"/>
                  </a:lnTo>
                  <a:lnTo>
                    <a:pt x="7689" y="46293"/>
                  </a:lnTo>
                  <a:lnTo>
                    <a:pt x="1138" y="69033"/>
                  </a:lnTo>
                  <a:lnTo>
                    <a:pt x="0" y="107467"/>
                  </a:lnTo>
                  <a:lnTo>
                    <a:pt x="892" y="127798"/>
                  </a:lnTo>
                  <a:lnTo>
                    <a:pt x="6695" y="145215"/>
                  </a:lnTo>
                  <a:lnTo>
                    <a:pt x="19833" y="163114"/>
                  </a:lnTo>
                  <a:lnTo>
                    <a:pt x="25395" y="166569"/>
                  </a:lnTo>
                  <a:lnTo>
                    <a:pt x="31944" y="168105"/>
                  </a:lnTo>
                  <a:lnTo>
                    <a:pt x="52378" y="169171"/>
                  </a:lnTo>
                  <a:lnTo>
                    <a:pt x="66166" y="164789"/>
                  </a:lnTo>
                  <a:lnTo>
                    <a:pt x="80922" y="154882"/>
                  </a:lnTo>
                  <a:lnTo>
                    <a:pt x="89988" y="145714"/>
                  </a:lnTo>
                  <a:lnTo>
                    <a:pt x="97693" y="132440"/>
                  </a:lnTo>
                  <a:lnTo>
                    <a:pt x="100393" y="121190"/>
                  </a:lnTo>
                  <a:lnTo>
                    <a:pt x="101380" y="104551"/>
                  </a:lnTo>
                  <a:lnTo>
                    <a:pt x="98955" y="100403"/>
                  </a:lnTo>
                  <a:lnTo>
                    <a:pt x="89732" y="90074"/>
                  </a:lnTo>
                  <a:lnTo>
                    <a:pt x="84370" y="87070"/>
                  </a:lnTo>
                  <a:lnTo>
                    <a:pt x="73263" y="85141"/>
                  </a:lnTo>
                  <a:lnTo>
                    <a:pt x="70456" y="86865"/>
                  </a:lnTo>
                  <a:lnTo>
                    <a:pt x="50728" y="112290"/>
                  </a:lnTo>
                  <a:lnTo>
                    <a:pt x="46025" y="122344"/>
                  </a:lnTo>
                  <a:lnTo>
                    <a:pt x="42759" y="149707"/>
                  </a:lnTo>
                  <a:lnTo>
                    <a:pt x="50730" y="1862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3" name="SMARTInkShape-1433"/>
            <p:cNvSpPr/>
            <p:nvPr/>
          </p:nvSpPr>
          <p:spPr>
            <a:xfrm>
              <a:off x="5435600" y="5833574"/>
              <a:ext cx="110054" cy="160827"/>
            </a:xfrm>
            <a:custGeom>
              <a:avLst/>
              <a:gdLst/>
              <a:ahLst/>
              <a:cxnLst/>
              <a:rect l="0" t="0" r="0" b="0"/>
              <a:pathLst>
                <a:path w="110054" h="160827">
                  <a:moveTo>
                    <a:pt x="0" y="50759"/>
                  </a:moveTo>
                  <a:lnTo>
                    <a:pt x="4494" y="50759"/>
                  </a:lnTo>
                  <a:lnTo>
                    <a:pt x="5818" y="51700"/>
                  </a:lnTo>
                  <a:lnTo>
                    <a:pt x="6701" y="53268"/>
                  </a:lnTo>
                  <a:lnTo>
                    <a:pt x="8464" y="59217"/>
                  </a:lnTo>
                  <a:lnTo>
                    <a:pt x="8466" y="54728"/>
                  </a:lnTo>
                  <a:lnTo>
                    <a:pt x="10975" y="50015"/>
                  </a:lnTo>
                  <a:lnTo>
                    <a:pt x="14285" y="44784"/>
                  </a:lnTo>
                  <a:lnTo>
                    <a:pt x="24121" y="15234"/>
                  </a:lnTo>
                  <a:lnTo>
                    <a:pt x="25488" y="12964"/>
                  </a:lnTo>
                  <a:lnTo>
                    <a:pt x="27340" y="11452"/>
                  </a:lnTo>
                  <a:lnTo>
                    <a:pt x="31907" y="9771"/>
                  </a:lnTo>
                  <a:lnTo>
                    <a:pt x="37072" y="9024"/>
                  </a:lnTo>
                  <a:lnTo>
                    <a:pt x="38827" y="9765"/>
                  </a:lnTo>
                  <a:lnTo>
                    <a:pt x="39996" y="11201"/>
                  </a:lnTo>
                  <a:lnTo>
                    <a:pt x="41871" y="15768"/>
                  </a:lnTo>
                  <a:lnTo>
                    <a:pt x="42196" y="21054"/>
                  </a:lnTo>
                  <a:lnTo>
                    <a:pt x="44781" y="25955"/>
                  </a:lnTo>
                  <a:lnTo>
                    <a:pt x="49611" y="32271"/>
                  </a:lnTo>
                  <a:lnTo>
                    <a:pt x="52780" y="33136"/>
                  </a:lnTo>
                  <a:lnTo>
                    <a:pt x="62481" y="33690"/>
                  </a:lnTo>
                  <a:lnTo>
                    <a:pt x="67907" y="31257"/>
                  </a:lnTo>
                  <a:lnTo>
                    <a:pt x="81867" y="20318"/>
                  </a:lnTo>
                  <a:lnTo>
                    <a:pt x="93137" y="15061"/>
                  </a:lnTo>
                  <a:lnTo>
                    <a:pt x="110023" y="0"/>
                  </a:lnTo>
                  <a:lnTo>
                    <a:pt x="110053" y="4466"/>
                  </a:lnTo>
                  <a:lnTo>
                    <a:pt x="107552" y="9175"/>
                  </a:lnTo>
                  <a:lnTo>
                    <a:pt x="104246" y="14404"/>
                  </a:lnTo>
                  <a:lnTo>
                    <a:pt x="102384" y="23577"/>
                  </a:lnTo>
                  <a:lnTo>
                    <a:pt x="101645" y="64469"/>
                  </a:lnTo>
                  <a:lnTo>
                    <a:pt x="99096" y="100615"/>
                  </a:lnTo>
                  <a:lnTo>
                    <a:pt x="93133" y="1608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4" name="SMARTInkShape-1434"/>
            <p:cNvSpPr/>
            <p:nvPr/>
          </p:nvSpPr>
          <p:spPr>
            <a:xfrm>
              <a:off x="5427164" y="5520370"/>
              <a:ext cx="42304" cy="279298"/>
            </a:xfrm>
            <a:custGeom>
              <a:avLst/>
              <a:gdLst/>
              <a:ahLst/>
              <a:cxnLst/>
              <a:rect l="0" t="0" r="0" b="0"/>
              <a:pathLst>
                <a:path w="42304" h="279298">
                  <a:moveTo>
                    <a:pt x="16903" y="8363"/>
                  </a:moveTo>
                  <a:lnTo>
                    <a:pt x="9613" y="8363"/>
                  </a:lnTo>
                  <a:lnTo>
                    <a:pt x="9221" y="7423"/>
                  </a:lnTo>
                  <a:lnTo>
                    <a:pt x="8445" y="0"/>
                  </a:lnTo>
                  <a:lnTo>
                    <a:pt x="8437" y="7195"/>
                  </a:lnTo>
                  <a:lnTo>
                    <a:pt x="7495" y="7584"/>
                  </a:lnTo>
                  <a:lnTo>
                    <a:pt x="319" y="8333"/>
                  </a:lnTo>
                  <a:lnTo>
                    <a:pt x="0" y="15650"/>
                  </a:lnTo>
                  <a:lnTo>
                    <a:pt x="12583" y="33906"/>
                  </a:lnTo>
                  <a:lnTo>
                    <a:pt x="15622" y="44258"/>
                  </a:lnTo>
                  <a:lnTo>
                    <a:pt x="16790" y="85485"/>
                  </a:lnTo>
                  <a:lnTo>
                    <a:pt x="23590" y="120317"/>
                  </a:lnTo>
                  <a:lnTo>
                    <a:pt x="27351" y="141881"/>
                  </a:lnTo>
                  <a:lnTo>
                    <a:pt x="30954" y="157075"/>
                  </a:lnTo>
                  <a:lnTo>
                    <a:pt x="33267" y="197629"/>
                  </a:lnTo>
                  <a:lnTo>
                    <a:pt x="33723" y="233584"/>
                  </a:lnTo>
                  <a:lnTo>
                    <a:pt x="42303" y="27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5" name="SMARTInkShape-1435"/>
            <p:cNvSpPr/>
            <p:nvPr/>
          </p:nvSpPr>
          <p:spPr>
            <a:xfrm>
              <a:off x="5258977" y="5901267"/>
              <a:ext cx="108891" cy="8467"/>
            </a:xfrm>
            <a:custGeom>
              <a:avLst/>
              <a:gdLst/>
              <a:ahLst/>
              <a:cxnLst/>
              <a:rect l="0" t="0" r="0" b="0"/>
              <a:pathLst>
                <a:path w="108891" h="8467">
                  <a:moveTo>
                    <a:pt x="7290" y="8466"/>
                  </a:moveTo>
                  <a:lnTo>
                    <a:pt x="0" y="8466"/>
                  </a:lnTo>
                  <a:lnTo>
                    <a:pt x="6216" y="1177"/>
                  </a:lnTo>
                  <a:lnTo>
                    <a:pt x="46204" y="6"/>
                  </a:lnTo>
                  <a:lnTo>
                    <a:pt x="85686" y="0"/>
                  </a:lnTo>
                  <a:lnTo>
                    <a:pt x="108890"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87" name="SMARTInkShape-1436"/>
          <p:cNvSpPr/>
          <p:nvPr/>
        </p:nvSpPr>
        <p:spPr>
          <a:xfrm>
            <a:off x="5623669" y="5596992"/>
            <a:ext cx="98366" cy="100578"/>
          </a:xfrm>
          <a:custGeom>
            <a:avLst/>
            <a:gdLst/>
            <a:ahLst/>
            <a:cxnLst/>
            <a:rect l="0" t="0" r="0" b="0"/>
            <a:pathLst>
              <a:path w="98366" h="100578">
                <a:moveTo>
                  <a:pt x="23598" y="33341"/>
                </a:moveTo>
                <a:lnTo>
                  <a:pt x="23598" y="41808"/>
                </a:lnTo>
                <a:lnTo>
                  <a:pt x="23598" y="37314"/>
                </a:lnTo>
                <a:lnTo>
                  <a:pt x="24538" y="35990"/>
                </a:lnTo>
                <a:lnTo>
                  <a:pt x="26106" y="35107"/>
                </a:lnTo>
                <a:lnTo>
                  <a:pt x="32220" y="33574"/>
                </a:lnTo>
                <a:lnTo>
                  <a:pt x="36210" y="33445"/>
                </a:lnTo>
                <a:lnTo>
                  <a:pt x="37651" y="34351"/>
                </a:lnTo>
                <a:lnTo>
                  <a:pt x="38611" y="35896"/>
                </a:lnTo>
                <a:lnTo>
                  <a:pt x="39251" y="37866"/>
                </a:lnTo>
                <a:lnTo>
                  <a:pt x="47064" y="50499"/>
                </a:lnTo>
                <a:lnTo>
                  <a:pt x="47708" y="53247"/>
                </a:lnTo>
                <a:lnTo>
                  <a:pt x="56604" y="67042"/>
                </a:lnTo>
                <a:lnTo>
                  <a:pt x="57454" y="83677"/>
                </a:lnTo>
                <a:lnTo>
                  <a:pt x="48472" y="84004"/>
                </a:lnTo>
                <a:lnTo>
                  <a:pt x="45825" y="83109"/>
                </a:lnTo>
                <a:lnTo>
                  <a:pt x="44061" y="81572"/>
                </a:lnTo>
                <a:lnTo>
                  <a:pt x="42884" y="79606"/>
                </a:lnTo>
                <a:lnTo>
                  <a:pt x="29358" y="69693"/>
                </a:lnTo>
                <a:lnTo>
                  <a:pt x="26158" y="64235"/>
                </a:lnTo>
                <a:lnTo>
                  <a:pt x="24356" y="55874"/>
                </a:lnTo>
                <a:lnTo>
                  <a:pt x="26443" y="50255"/>
                </a:lnTo>
                <a:lnTo>
                  <a:pt x="29566" y="44621"/>
                </a:lnTo>
                <a:lnTo>
                  <a:pt x="30954" y="38982"/>
                </a:lnTo>
                <a:lnTo>
                  <a:pt x="32265" y="37102"/>
                </a:lnTo>
                <a:lnTo>
                  <a:pt x="34080" y="35849"/>
                </a:lnTo>
                <a:lnTo>
                  <a:pt x="36230" y="35013"/>
                </a:lnTo>
                <a:lnTo>
                  <a:pt x="37664" y="33515"/>
                </a:lnTo>
                <a:lnTo>
                  <a:pt x="39258" y="29342"/>
                </a:lnTo>
                <a:lnTo>
                  <a:pt x="40622" y="28794"/>
                </a:lnTo>
                <a:lnTo>
                  <a:pt x="42474" y="29370"/>
                </a:lnTo>
                <a:lnTo>
                  <a:pt x="47038" y="31576"/>
                </a:lnTo>
                <a:lnTo>
                  <a:pt x="64895" y="37604"/>
                </a:lnTo>
                <a:lnTo>
                  <a:pt x="76077" y="45056"/>
                </a:lnTo>
                <a:lnTo>
                  <a:pt x="85348" y="57718"/>
                </a:lnTo>
                <a:lnTo>
                  <a:pt x="89559" y="68891"/>
                </a:lnTo>
                <a:lnTo>
                  <a:pt x="91175" y="86864"/>
                </a:lnTo>
                <a:lnTo>
                  <a:pt x="88753" y="92563"/>
                </a:lnTo>
                <a:lnTo>
                  <a:pt x="86790" y="95400"/>
                </a:lnTo>
                <a:lnTo>
                  <a:pt x="83600" y="97292"/>
                </a:lnTo>
                <a:lnTo>
                  <a:pt x="67470" y="100327"/>
                </a:lnTo>
                <a:lnTo>
                  <a:pt x="64135" y="100577"/>
                </a:lnTo>
                <a:lnTo>
                  <a:pt x="57921" y="98344"/>
                </a:lnTo>
                <a:lnTo>
                  <a:pt x="46266" y="89247"/>
                </a:lnTo>
                <a:lnTo>
                  <a:pt x="43080" y="83902"/>
                </a:lnTo>
                <a:lnTo>
                  <a:pt x="40867" y="75817"/>
                </a:lnTo>
                <a:lnTo>
                  <a:pt x="40681" y="71662"/>
                </a:lnTo>
                <a:lnTo>
                  <a:pt x="43106" y="66679"/>
                </a:lnTo>
                <a:lnTo>
                  <a:pt x="47834" y="60309"/>
                </a:lnTo>
                <a:lnTo>
                  <a:pt x="61346" y="53232"/>
                </a:lnTo>
                <a:lnTo>
                  <a:pt x="76558" y="50859"/>
                </a:lnTo>
                <a:lnTo>
                  <a:pt x="81482" y="50664"/>
                </a:lnTo>
                <a:lnTo>
                  <a:pt x="84766" y="51474"/>
                </a:lnTo>
                <a:lnTo>
                  <a:pt x="86954" y="52956"/>
                </a:lnTo>
                <a:lnTo>
                  <a:pt x="88413" y="54885"/>
                </a:lnTo>
                <a:lnTo>
                  <a:pt x="92542" y="57028"/>
                </a:lnTo>
                <a:lnTo>
                  <a:pt x="94961" y="57598"/>
                </a:lnTo>
                <a:lnTo>
                  <a:pt x="96573" y="58920"/>
                </a:lnTo>
                <a:lnTo>
                  <a:pt x="98365" y="62897"/>
                </a:lnTo>
                <a:lnTo>
                  <a:pt x="97902" y="64335"/>
                </a:lnTo>
                <a:lnTo>
                  <a:pt x="96652" y="65292"/>
                </a:lnTo>
                <a:lnTo>
                  <a:pt x="94878" y="65931"/>
                </a:lnTo>
                <a:lnTo>
                  <a:pt x="85272" y="72774"/>
                </a:lnTo>
                <a:lnTo>
                  <a:pt x="79858" y="74385"/>
                </a:lnTo>
                <a:lnTo>
                  <a:pt x="55803" y="75562"/>
                </a:lnTo>
                <a:lnTo>
                  <a:pt x="49514" y="73116"/>
                </a:lnTo>
                <a:lnTo>
                  <a:pt x="37810" y="63881"/>
                </a:lnTo>
                <a:lnTo>
                  <a:pt x="34618" y="58517"/>
                </a:lnTo>
                <a:lnTo>
                  <a:pt x="32570" y="47408"/>
                </a:lnTo>
                <a:lnTo>
                  <a:pt x="32214" y="38973"/>
                </a:lnTo>
                <a:lnTo>
                  <a:pt x="33104" y="37095"/>
                </a:lnTo>
                <a:lnTo>
                  <a:pt x="34639" y="35844"/>
                </a:lnTo>
                <a:lnTo>
                  <a:pt x="39367" y="33835"/>
                </a:lnTo>
                <a:lnTo>
                  <a:pt x="44681" y="33488"/>
                </a:lnTo>
                <a:lnTo>
                  <a:pt x="46120" y="34380"/>
                </a:lnTo>
                <a:lnTo>
                  <a:pt x="47079" y="35915"/>
                </a:lnTo>
                <a:lnTo>
                  <a:pt x="47719" y="37880"/>
                </a:lnTo>
                <a:lnTo>
                  <a:pt x="60670" y="53248"/>
                </a:lnTo>
                <a:lnTo>
                  <a:pt x="61483" y="56020"/>
                </a:lnTo>
                <a:lnTo>
                  <a:pt x="61084" y="58809"/>
                </a:lnTo>
                <a:lnTo>
                  <a:pt x="58537" y="67228"/>
                </a:lnTo>
                <a:lnTo>
                  <a:pt x="57527" y="82470"/>
                </a:lnTo>
                <a:lnTo>
                  <a:pt x="56565" y="83027"/>
                </a:lnTo>
                <a:lnTo>
                  <a:pt x="52989" y="83646"/>
                </a:lnTo>
                <a:lnTo>
                  <a:pt x="25780" y="72314"/>
                </a:lnTo>
                <a:lnTo>
                  <a:pt x="17355" y="64460"/>
                </a:lnTo>
                <a:lnTo>
                  <a:pt x="2253" y="45383"/>
                </a:lnTo>
                <a:lnTo>
                  <a:pt x="0" y="39320"/>
                </a:lnTo>
                <a:lnTo>
                  <a:pt x="340" y="36387"/>
                </a:lnTo>
                <a:lnTo>
                  <a:pt x="3227" y="30618"/>
                </a:lnTo>
                <a:lnTo>
                  <a:pt x="10141" y="22082"/>
                </a:lnTo>
                <a:lnTo>
                  <a:pt x="15421" y="18930"/>
                </a:lnTo>
                <a:lnTo>
                  <a:pt x="26192" y="17155"/>
                </a:lnTo>
                <a:lnTo>
                  <a:pt x="52067" y="16422"/>
                </a:lnTo>
                <a:lnTo>
                  <a:pt x="53865" y="17358"/>
                </a:lnTo>
                <a:lnTo>
                  <a:pt x="55065" y="18923"/>
                </a:lnTo>
                <a:lnTo>
                  <a:pt x="56398" y="23169"/>
                </a:lnTo>
                <a:lnTo>
                  <a:pt x="57323" y="36311"/>
                </a:lnTo>
                <a:lnTo>
                  <a:pt x="54893" y="41873"/>
                </a:lnTo>
                <a:lnTo>
                  <a:pt x="51618" y="47482"/>
                </a:lnTo>
                <a:lnTo>
                  <a:pt x="50162" y="53110"/>
                </a:lnTo>
                <a:lnTo>
                  <a:pt x="48833" y="54987"/>
                </a:lnTo>
                <a:lnTo>
                  <a:pt x="47007" y="56239"/>
                </a:lnTo>
                <a:lnTo>
                  <a:pt x="44848" y="57073"/>
                </a:lnTo>
                <a:lnTo>
                  <a:pt x="37432" y="55491"/>
                </a:lnTo>
                <a:lnTo>
                  <a:pt x="25188" y="49311"/>
                </a:lnTo>
                <a:lnTo>
                  <a:pt x="12623" y="38796"/>
                </a:lnTo>
                <a:lnTo>
                  <a:pt x="9312" y="30748"/>
                </a:lnTo>
                <a:lnTo>
                  <a:pt x="6819" y="5463"/>
                </a:lnTo>
                <a:lnTo>
                  <a:pt x="7708" y="3467"/>
                </a:lnTo>
                <a:lnTo>
                  <a:pt x="9242" y="2136"/>
                </a:lnTo>
                <a:lnTo>
                  <a:pt x="13967" y="0"/>
                </a:lnTo>
                <a:lnTo>
                  <a:pt x="19281" y="4125"/>
                </a:lnTo>
                <a:lnTo>
                  <a:pt x="35003" y="19391"/>
                </a:lnTo>
                <a:lnTo>
                  <a:pt x="38074" y="27455"/>
                </a:lnTo>
                <a:lnTo>
                  <a:pt x="40387" y="52753"/>
                </a:lnTo>
                <a:lnTo>
                  <a:pt x="37959" y="58588"/>
                </a:lnTo>
                <a:lnTo>
                  <a:pt x="35994" y="61462"/>
                </a:lnTo>
                <a:lnTo>
                  <a:pt x="31302" y="64654"/>
                </a:lnTo>
                <a:lnTo>
                  <a:pt x="28734" y="65505"/>
                </a:lnTo>
                <a:lnTo>
                  <a:pt x="26081" y="65132"/>
                </a:lnTo>
                <a:lnTo>
                  <a:pt x="15131" y="587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92" name="SMARTInkShape-Group277"/>
          <p:cNvGrpSpPr/>
          <p:nvPr/>
        </p:nvGrpSpPr>
        <p:grpSpPr>
          <a:xfrm>
            <a:off x="8322734" y="5604933"/>
            <a:ext cx="413691" cy="431801"/>
            <a:chOff x="8322734" y="5604933"/>
            <a:chExt cx="413691" cy="431801"/>
          </a:xfrm>
        </p:grpSpPr>
        <p:sp>
          <p:nvSpPr>
            <p:cNvPr id="1188" name="SMARTInkShape-1437"/>
            <p:cNvSpPr/>
            <p:nvPr/>
          </p:nvSpPr>
          <p:spPr>
            <a:xfrm>
              <a:off x="8322734" y="5884333"/>
              <a:ext cx="118176" cy="127001"/>
            </a:xfrm>
            <a:custGeom>
              <a:avLst/>
              <a:gdLst/>
              <a:ahLst/>
              <a:cxnLst/>
              <a:rect l="0" t="0" r="0" b="0"/>
              <a:pathLst>
                <a:path w="118176" h="127001">
                  <a:moveTo>
                    <a:pt x="25399" y="0"/>
                  </a:moveTo>
                  <a:lnTo>
                    <a:pt x="16936" y="0"/>
                  </a:lnTo>
                  <a:lnTo>
                    <a:pt x="16933" y="24111"/>
                  </a:lnTo>
                  <a:lnTo>
                    <a:pt x="9643" y="32577"/>
                  </a:lnTo>
                  <a:lnTo>
                    <a:pt x="8814" y="37979"/>
                  </a:lnTo>
                  <a:lnTo>
                    <a:pt x="8496" y="49241"/>
                  </a:lnTo>
                  <a:lnTo>
                    <a:pt x="2653" y="57252"/>
                  </a:lnTo>
                  <a:lnTo>
                    <a:pt x="349" y="66167"/>
                  </a:lnTo>
                  <a:lnTo>
                    <a:pt x="0" y="91820"/>
                  </a:lnTo>
                  <a:lnTo>
                    <a:pt x="940" y="92257"/>
                  </a:lnTo>
                  <a:lnTo>
                    <a:pt x="4494" y="92744"/>
                  </a:lnTo>
                  <a:lnTo>
                    <a:pt x="5819" y="93815"/>
                  </a:lnTo>
                  <a:lnTo>
                    <a:pt x="7289" y="97513"/>
                  </a:lnTo>
                  <a:lnTo>
                    <a:pt x="8436" y="109612"/>
                  </a:lnTo>
                  <a:lnTo>
                    <a:pt x="12952" y="109932"/>
                  </a:lnTo>
                  <a:lnTo>
                    <a:pt x="14279" y="110918"/>
                  </a:lnTo>
                  <a:lnTo>
                    <a:pt x="15753" y="114521"/>
                  </a:lnTo>
                  <a:lnTo>
                    <a:pt x="17087" y="115859"/>
                  </a:lnTo>
                  <a:lnTo>
                    <a:pt x="25019" y="118430"/>
                  </a:lnTo>
                  <a:lnTo>
                    <a:pt x="46447" y="118534"/>
                  </a:lnTo>
                  <a:lnTo>
                    <a:pt x="51373" y="116025"/>
                  </a:lnTo>
                  <a:lnTo>
                    <a:pt x="56699" y="112715"/>
                  </a:lnTo>
                  <a:lnTo>
                    <a:pt x="66093" y="110416"/>
                  </a:lnTo>
                  <a:lnTo>
                    <a:pt x="82698" y="96020"/>
                  </a:lnTo>
                  <a:lnTo>
                    <a:pt x="91573" y="93514"/>
                  </a:lnTo>
                  <a:lnTo>
                    <a:pt x="100286" y="85877"/>
                  </a:lnTo>
                  <a:lnTo>
                    <a:pt x="101016" y="82697"/>
                  </a:lnTo>
                  <a:lnTo>
                    <a:pt x="101210" y="80531"/>
                  </a:lnTo>
                  <a:lnTo>
                    <a:pt x="102280" y="79087"/>
                  </a:lnTo>
                  <a:lnTo>
                    <a:pt x="108855" y="76581"/>
                  </a:lnTo>
                  <a:lnTo>
                    <a:pt x="109529" y="73860"/>
                  </a:lnTo>
                  <a:lnTo>
                    <a:pt x="109708" y="71818"/>
                  </a:lnTo>
                  <a:lnTo>
                    <a:pt x="110768" y="70457"/>
                  </a:lnTo>
                  <a:lnTo>
                    <a:pt x="114455" y="68944"/>
                  </a:lnTo>
                  <a:lnTo>
                    <a:pt x="115814" y="67600"/>
                  </a:lnTo>
                  <a:lnTo>
                    <a:pt x="118175" y="60551"/>
                  </a:lnTo>
                  <a:lnTo>
                    <a:pt x="110406" y="51183"/>
                  </a:lnTo>
                  <a:lnTo>
                    <a:pt x="110166" y="46419"/>
                  </a:lnTo>
                  <a:lnTo>
                    <a:pt x="109192" y="45057"/>
                  </a:lnTo>
                  <a:lnTo>
                    <a:pt x="107602" y="44150"/>
                  </a:lnTo>
                  <a:lnTo>
                    <a:pt x="101449" y="42572"/>
                  </a:lnTo>
                  <a:lnTo>
                    <a:pt x="94413" y="42366"/>
                  </a:lnTo>
                  <a:lnTo>
                    <a:pt x="89018" y="37848"/>
                  </a:lnTo>
                  <a:lnTo>
                    <a:pt x="86626" y="37462"/>
                  </a:lnTo>
                  <a:lnTo>
                    <a:pt x="84091" y="38145"/>
                  </a:lnTo>
                  <a:lnTo>
                    <a:pt x="77758" y="41506"/>
                  </a:lnTo>
                  <a:lnTo>
                    <a:pt x="64552" y="42261"/>
                  </a:lnTo>
                  <a:lnTo>
                    <a:pt x="62791" y="43226"/>
                  </a:lnTo>
                  <a:lnTo>
                    <a:pt x="61616" y="44810"/>
                  </a:lnTo>
                  <a:lnTo>
                    <a:pt x="60833" y="46807"/>
                  </a:lnTo>
                  <a:lnTo>
                    <a:pt x="59370" y="48138"/>
                  </a:lnTo>
                  <a:lnTo>
                    <a:pt x="55235" y="49617"/>
                  </a:lnTo>
                  <a:lnTo>
                    <a:pt x="47619" y="50450"/>
                  </a:lnTo>
                  <a:lnTo>
                    <a:pt x="45857" y="51507"/>
                  </a:lnTo>
                  <a:lnTo>
                    <a:pt x="44683" y="53154"/>
                  </a:lnTo>
                  <a:lnTo>
                    <a:pt x="43899" y="55191"/>
                  </a:lnTo>
                  <a:lnTo>
                    <a:pt x="42437" y="56550"/>
                  </a:lnTo>
                  <a:lnTo>
                    <a:pt x="38302" y="58059"/>
                  </a:lnTo>
                  <a:lnTo>
                    <a:pt x="36824" y="59402"/>
                  </a:lnTo>
                  <a:lnTo>
                    <a:pt x="35180" y="63404"/>
                  </a:lnTo>
                  <a:lnTo>
                    <a:pt x="33866" y="104805"/>
                  </a:lnTo>
                  <a:lnTo>
                    <a:pt x="33866" y="109605"/>
                  </a:lnTo>
                  <a:lnTo>
                    <a:pt x="39685" y="116735"/>
                  </a:lnTo>
                  <a:lnTo>
                    <a:pt x="42333" y="127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9" name="SMARTInkShape-1438"/>
            <p:cNvSpPr/>
            <p:nvPr/>
          </p:nvSpPr>
          <p:spPr>
            <a:xfrm>
              <a:off x="8331200" y="5638800"/>
              <a:ext cx="16934" cy="177801"/>
            </a:xfrm>
            <a:custGeom>
              <a:avLst/>
              <a:gdLst/>
              <a:ahLst/>
              <a:cxnLst/>
              <a:rect l="0" t="0" r="0" b="0"/>
              <a:pathLst>
                <a:path w="16934" h="177801">
                  <a:moveTo>
                    <a:pt x="0" y="0"/>
                  </a:moveTo>
                  <a:lnTo>
                    <a:pt x="0" y="41044"/>
                  </a:lnTo>
                  <a:lnTo>
                    <a:pt x="0" y="81916"/>
                  </a:lnTo>
                  <a:lnTo>
                    <a:pt x="0" y="95965"/>
                  </a:lnTo>
                  <a:lnTo>
                    <a:pt x="2509" y="101604"/>
                  </a:lnTo>
                  <a:lnTo>
                    <a:pt x="5819" y="107246"/>
                  </a:lnTo>
                  <a:lnTo>
                    <a:pt x="7944" y="118533"/>
                  </a:lnTo>
                  <a:lnTo>
                    <a:pt x="8466" y="155326"/>
                  </a:lnTo>
                  <a:lnTo>
                    <a:pt x="10975" y="160913"/>
                  </a:lnTo>
                  <a:lnTo>
                    <a:pt x="15756" y="167670"/>
                  </a:lnTo>
                  <a:lnTo>
                    <a:pt x="16933" y="177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0" name="SMARTInkShape-1439"/>
            <p:cNvSpPr/>
            <p:nvPr/>
          </p:nvSpPr>
          <p:spPr>
            <a:xfrm>
              <a:off x="8644467" y="5867549"/>
              <a:ext cx="91958" cy="169185"/>
            </a:xfrm>
            <a:custGeom>
              <a:avLst/>
              <a:gdLst/>
              <a:ahLst/>
              <a:cxnLst/>
              <a:rect l="0" t="0" r="0" b="0"/>
              <a:pathLst>
                <a:path w="91958" h="169185">
                  <a:moveTo>
                    <a:pt x="16933" y="8318"/>
                  </a:moveTo>
                  <a:lnTo>
                    <a:pt x="12438" y="8318"/>
                  </a:lnTo>
                  <a:lnTo>
                    <a:pt x="11114" y="9258"/>
                  </a:lnTo>
                  <a:lnTo>
                    <a:pt x="10231" y="10826"/>
                  </a:lnTo>
                  <a:lnTo>
                    <a:pt x="7758" y="22759"/>
                  </a:lnTo>
                  <a:lnTo>
                    <a:pt x="2716" y="30993"/>
                  </a:lnTo>
                  <a:lnTo>
                    <a:pt x="536" y="42204"/>
                  </a:lnTo>
                  <a:lnTo>
                    <a:pt x="9" y="50504"/>
                  </a:lnTo>
                  <a:lnTo>
                    <a:pt x="0" y="23213"/>
                  </a:lnTo>
                  <a:lnTo>
                    <a:pt x="2508" y="17133"/>
                  </a:lnTo>
                  <a:lnTo>
                    <a:pt x="16481" y="353"/>
                  </a:lnTo>
                  <a:lnTo>
                    <a:pt x="21294" y="0"/>
                  </a:lnTo>
                  <a:lnTo>
                    <a:pt x="22662" y="891"/>
                  </a:lnTo>
                  <a:lnTo>
                    <a:pt x="23575" y="2426"/>
                  </a:lnTo>
                  <a:lnTo>
                    <a:pt x="24183" y="4390"/>
                  </a:lnTo>
                  <a:lnTo>
                    <a:pt x="25530" y="5700"/>
                  </a:lnTo>
                  <a:lnTo>
                    <a:pt x="29534" y="7154"/>
                  </a:lnTo>
                  <a:lnTo>
                    <a:pt x="30978" y="8483"/>
                  </a:lnTo>
                  <a:lnTo>
                    <a:pt x="41044" y="23696"/>
                  </a:lnTo>
                  <a:lnTo>
                    <a:pt x="44269" y="24560"/>
                  </a:lnTo>
                  <a:lnTo>
                    <a:pt x="63379" y="25247"/>
                  </a:lnTo>
                  <a:lnTo>
                    <a:pt x="68307" y="22741"/>
                  </a:lnTo>
                  <a:lnTo>
                    <a:pt x="75738" y="17133"/>
                  </a:lnTo>
                  <a:lnTo>
                    <a:pt x="80557" y="16887"/>
                  </a:lnTo>
                  <a:lnTo>
                    <a:pt x="81927" y="15912"/>
                  </a:lnTo>
                  <a:lnTo>
                    <a:pt x="82840" y="14321"/>
                  </a:lnTo>
                  <a:lnTo>
                    <a:pt x="84665" y="8322"/>
                  </a:lnTo>
                  <a:lnTo>
                    <a:pt x="84665" y="8320"/>
                  </a:lnTo>
                  <a:lnTo>
                    <a:pt x="84666" y="8318"/>
                  </a:lnTo>
                  <a:lnTo>
                    <a:pt x="89161" y="8318"/>
                  </a:lnTo>
                  <a:lnTo>
                    <a:pt x="90485" y="9258"/>
                  </a:lnTo>
                  <a:lnTo>
                    <a:pt x="91368" y="10826"/>
                  </a:lnTo>
                  <a:lnTo>
                    <a:pt x="91957" y="12812"/>
                  </a:lnTo>
                  <a:lnTo>
                    <a:pt x="91408" y="15077"/>
                  </a:lnTo>
                  <a:lnTo>
                    <a:pt x="87081" y="23700"/>
                  </a:lnTo>
                  <a:lnTo>
                    <a:pt x="78911" y="62831"/>
                  </a:lnTo>
                  <a:lnTo>
                    <a:pt x="70619" y="100763"/>
                  </a:lnTo>
                  <a:lnTo>
                    <a:pt x="59266" y="1691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1" name="SMARTInkShape-1440"/>
            <p:cNvSpPr/>
            <p:nvPr/>
          </p:nvSpPr>
          <p:spPr>
            <a:xfrm>
              <a:off x="8652933" y="5604933"/>
              <a:ext cx="25401" cy="169335"/>
            </a:xfrm>
            <a:custGeom>
              <a:avLst/>
              <a:gdLst/>
              <a:ahLst/>
              <a:cxnLst/>
              <a:rect l="0" t="0" r="0" b="0"/>
              <a:pathLst>
                <a:path w="25401" h="169335">
                  <a:moveTo>
                    <a:pt x="0" y="0"/>
                  </a:moveTo>
                  <a:lnTo>
                    <a:pt x="0" y="7290"/>
                  </a:lnTo>
                  <a:lnTo>
                    <a:pt x="7290" y="27438"/>
                  </a:lnTo>
                  <a:lnTo>
                    <a:pt x="8398" y="63314"/>
                  </a:lnTo>
                  <a:lnTo>
                    <a:pt x="10962" y="93933"/>
                  </a:lnTo>
                  <a:lnTo>
                    <a:pt x="17087" y="135572"/>
                  </a:lnTo>
                  <a:lnTo>
                    <a:pt x="25400" y="1693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93" name="SMARTInkShape-1441"/>
          <p:cNvSpPr/>
          <p:nvPr/>
        </p:nvSpPr>
        <p:spPr>
          <a:xfrm>
            <a:off x="8409238" y="5689716"/>
            <a:ext cx="89143" cy="75590"/>
          </a:xfrm>
          <a:custGeom>
            <a:avLst/>
            <a:gdLst/>
            <a:ahLst/>
            <a:cxnLst/>
            <a:rect l="0" t="0" r="0" b="0"/>
            <a:pathLst>
              <a:path w="89143" h="75590">
                <a:moveTo>
                  <a:pt x="32029" y="33751"/>
                </a:moveTo>
                <a:lnTo>
                  <a:pt x="11053" y="33751"/>
                </a:lnTo>
                <a:lnTo>
                  <a:pt x="9578" y="32810"/>
                </a:lnTo>
                <a:lnTo>
                  <a:pt x="8595" y="31242"/>
                </a:lnTo>
                <a:lnTo>
                  <a:pt x="7211" y="24541"/>
                </a:lnTo>
                <a:lnTo>
                  <a:pt x="6663" y="9981"/>
                </a:lnTo>
                <a:lnTo>
                  <a:pt x="11133" y="4338"/>
                </a:lnTo>
                <a:lnTo>
                  <a:pt x="15843" y="1864"/>
                </a:lnTo>
                <a:lnTo>
                  <a:pt x="32094" y="58"/>
                </a:lnTo>
                <a:lnTo>
                  <a:pt x="34894" y="0"/>
                </a:lnTo>
                <a:lnTo>
                  <a:pt x="40514" y="2445"/>
                </a:lnTo>
                <a:lnTo>
                  <a:pt x="61777" y="21178"/>
                </a:lnTo>
                <a:lnTo>
                  <a:pt x="64066" y="28476"/>
                </a:lnTo>
                <a:lnTo>
                  <a:pt x="64675" y="33057"/>
                </a:lnTo>
                <a:lnTo>
                  <a:pt x="64142" y="36110"/>
                </a:lnTo>
                <a:lnTo>
                  <a:pt x="62844" y="38146"/>
                </a:lnTo>
                <a:lnTo>
                  <a:pt x="50881" y="47878"/>
                </a:lnTo>
                <a:lnTo>
                  <a:pt x="45738" y="49437"/>
                </a:lnTo>
                <a:lnTo>
                  <a:pt x="15691" y="42311"/>
                </a:lnTo>
                <a:lnTo>
                  <a:pt x="15272" y="37750"/>
                </a:lnTo>
                <a:lnTo>
                  <a:pt x="16154" y="36417"/>
                </a:lnTo>
                <a:lnTo>
                  <a:pt x="17683" y="35528"/>
                </a:lnTo>
                <a:lnTo>
                  <a:pt x="19642" y="34936"/>
                </a:lnTo>
                <a:lnTo>
                  <a:pt x="32255" y="27206"/>
                </a:lnTo>
                <a:lnTo>
                  <a:pt x="44508" y="25397"/>
                </a:lnTo>
                <a:lnTo>
                  <a:pt x="49491" y="27842"/>
                </a:lnTo>
                <a:lnTo>
                  <a:pt x="52137" y="29812"/>
                </a:lnTo>
                <a:lnTo>
                  <a:pt x="55077" y="34509"/>
                </a:lnTo>
                <a:lnTo>
                  <a:pt x="56964" y="40695"/>
                </a:lnTo>
                <a:lnTo>
                  <a:pt x="57389" y="61158"/>
                </a:lnTo>
                <a:lnTo>
                  <a:pt x="56461" y="63311"/>
                </a:lnTo>
                <a:lnTo>
                  <a:pt x="54902" y="64746"/>
                </a:lnTo>
                <a:lnTo>
                  <a:pt x="50661" y="66341"/>
                </a:lnTo>
                <a:lnTo>
                  <a:pt x="37525" y="67449"/>
                </a:lnTo>
                <a:lnTo>
                  <a:pt x="31962" y="65034"/>
                </a:lnTo>
                <a:lnTo>
                  <a:pt x="20727" y="55818"/>
                </a:lnTo>
                <a:lnTo>
                  <a:pt x="17599" y="50458"/>
                </a:lnTo>
                <a:lnTo>
                  <a:pt x="15590" y="39350"/>
                </a:lnTo>
                <a:lnTo>
                  <a:pt x="17824" y="33731"/>
                </a:lnTo>
                <a:lnTo>
                  <a:pt x="19737" y="30915"/>
                </a:lnTo>
                <a:lnTo>
                  <a:pt x="21952" y="29038"/>
                </a:lnTo>
                <a:lnTo>
                  <a:pt x="26923" y="26952"/>
                </a:lnTo>
                <a:lnTo>
                  <a:pt x="55150" y="25431"/>
                </a:lnTo>
                <a:lnTo>
                  <a:pt x="71701" y="29822"/>
                </a:lnTo>
                <a:lnTo>
                  <a:pt x="84027" y="37081"/>
                </a:lnTo>
                <a:lnTo>
                  <a:pt x="88065" y="42444"/>
                </a:lnTo>
                <a:lnTo>
                  <a:pt x="89142" y="45190"/>
                </a:lnTo>
                <a:lnTo>
                  <a:pt x="88918" y="47962"/>
                </a:lnTo>
                <a:lnTo>
                  <a:pt x="86163" y="53551"/>
                </a:lnTo>
                <a:lnTo>
                  <a:pt x="79322" y="61987"/>
                </a:lnTo>
                <a:lnTo>
                  <a:pt x="62347" y="70443"/>
                </a:lnTo>
                <a:lnTo>
                  <a:pt x="43906" y="74970"/>
                </a:lnTo>
                <a:lnTo>
                  <a:pt x="33858" y="75589"/>
                </a:lnTo>
                <a:lnTo>
                  <a:pt x="25630" y="73355"/>
                </a:lnTo>
                <a:lnTo>
                  <a:pt x="22119" y="71443"/>
                </a:lnTo>
                <a:lnTo>
                  <a:pt x="19778" y="69227"/>
                </a:lnTo>
                <a:lnTo>
                  <a:pt x="17176" y="64256"/>
                </a:lnTo>
                <a:lnTo>
                  <a:pt x="15278" y="47814"/>
                </a:lnTo>
                <a:lnTo>
                  <a:pt x="17686" y="42197"/>
                </a:lnTo>
                <a:lnTo>
                  <a:pt x="26896" y="30925"/>
                </a:lnTo>
                <a:lnTo>
                  <a:pt x="32257" y="27791"/>
                </a:lnTo>
                <a:lnTo>
                  <a:pt x="43362" y="25779"/>
                </a:lnTo>
                <a:lnTo>
                  <a:pt x="48981" y="28013"/>
                </a:lnTo>
                <a:lnTo>
                  <a:pt x="77185" y="53554"/>
                </a:lnTo>
                <a:lnTo>
                  <a:pt x="80320" y="59171"/>
                </a:lnTo>
                <a:lnTo>
                  <a:pt x="81156" y="61987"/>
                </a:lnTo>
                <a:lnTo>
                  <a:pt x="79831" y="64804"/>
                </a:lnTo>
                <a:lnTo>
                  <a:pt x="73343" y="70443"/>
                </a:lnTo>
                <a:lnTo>
                  <a:pt x="66697" y="73577"/>
                </a:lnTo>
                <a:lnTo>
                  <a:pt x="52649" y="75341"/>
                </a:lnTo>
                <a:lnTo>
                  <a:pt x="22166" y="75045"/>
                </a:lnTo>
                <a:lnTo>
                  <a:pt x="14162" y="71546"/>
                </a:lnTo>
                <a:lnTo>
                  <a:pt x="4366" y="64287"/>
                </a:lnTo>
                <a:lnTo>
                  <a:pt x="919" y="56416"/>
                </a:lnTo>
                <a:lnTo>
                  <a:pt x="0" y="51684"/>
                </a:lnTo>
                <a:lnTo>
                  <a:pt x="1268" y="47588"/>
                </a:lnTo>
                <a:lnTo>
                  <a:pt x="17397" y="31264"/>
                </a:lnTo>
                <a:lnTo>
                  <a:pt x="40495" y="252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96" name="SMARTInkShape-Group281"/>
          <p:cNvGrpSpPr/>
          <p:nvPr/>
        </p:nvGrpSpPr>
        <p:grpSpPr>
          <a:xfrm>
            <a:off x="5621867" y="5291667"/>
            <a:ext cx="2760134" cy="330200"/>
            <a:chOff x="5621867" y="5291667"/>
            <a:chExt cx="2760134" cy="330200"/>
          </a:xfrm>
        </p:grpSpPr>
        <p:sp>
          <p:nvSpPr>
            <p:cNvPr id="1194" name="SMARTInkShape-1442"/>
            <p:cNvSpPr/>
            <p:nvPr/>
          </p:nvSpPr>
          <p:spPr>
            <a:xfrm>
              <a:off x="8280400" y="5613400"/>
              <a:ext cx="101568" cy="8467"/>
            </a:xfrm>
            <a:custGeom>
              <a:avLst/>
              <a:gdLst/>
              <a:ahLst/>
              <a:cxnLst/>
              <a:rect l="0" t="0" r="0" b="0"/>
              <a:pathLst>
                <a:path w="101568" h="8467">
                  <a:moveTo>
                    <a:pt x="84667" y="0"/>
                  </a:moveTo>
                  <a:lnTo>
                    <a:pt x="91956" y="0"/>
                  </a:lnTo>
                  <a:lnTo>
                    <a:pt x="101567" y="8436"/>
                  </a:lnTo>
                  <a:lnTo>
                    <a:pt x="77202" y="8466"/>
                  </a:lnTo>
                  <a:lnTo>
                    <a:pt x="69433" y="5958"/>
                  </a:lnTo>
                  <a:lnTo>
                    <a:pt x="62844" y="2648"/>
                  </a:lnTo>
                  <a:lnTo>
                    <a:pt x="48077" y="349"/>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5" name="SMARTInkShape-1443"/>
            <p:cNvSpPr/>
            <p:nvPr/>
          </p:nvSpPr>
          <p:spPr>
            <a:xfrm>
              <a:off x="5621867" y="5291667"/>
              <a:ext cx="2760134" cy="321734"/>
            </a:xfrm>
            <a:custGeom>
              <a:avLst/>
              <a:gdLst/>
              <a:ahLst/>
              <a:cxnLst/>
              <a:rect l="0" t="0" r="0" b="0"/>
              <a:pathLst>
                <a:path w="2760134" h="321734">
                  <a:moveTo>
                    <a:pt x="8466" y="220133"/>
                  </a:moveTo>
                  <a:lnTo>
                    <a:pt x="0" y="220133"/>
                  </a:lnTo>
                  <a:lnTo>
                    <a:pt x="4495" y="220133"/>
                  </a:lnTo>
                  <a:lnTo>
                    <a:pt x="5818" y="219192"/>
                  </a:lnTo>
                  <a:lnTo>
                    <a:pt x="6701" y="217625"/>
                  </a:lnTo>
                  <a:lnTo>
                    <a:pt x="8363" y="212016"/>
                  </a:lnTo>
                  <a:lnTo>
                    <a:pt x="8436" y="207275"/>
                  </a:lnTo>
                  <a:lnTo>
                    <a:pt x="9387" y="205916"/>
                  </a:lnTo>
                  <a:lnTo>
                    <a:pt x="10961" y="205011"/>
                  </a:lnTo>
                  <a:lnTo>
                    <a:pt x="12952" y="204407"/>
                  </a:lnTo>
                  <a:lnTo>
                    <a:pt x="14279" y="203064"/>
                  </a:lnTo>
                  <a:lnTo>
                    <a:pt x="17641" y="194648"/>
                  </a:lnTo>
                  <a:lnTo>
                    <a:pt x="28687" y="183061"/>
                  </a:lnTo>
                  <a:lnTo>
                    <a:pt x="34073" y="180139"/>
                  </a:lnTo>
                  <a:lnTo>
                    <a:pt x="39603" y="177898"/>
                  </a:lnTo>
                  <a:lnTo>
                    <a:pt x="45196" y="173767"/>
                  </a:lnTo>
                  <a:lnTo>
                    <a:pt x="48309" y="168795"/>
                  </a:lnTo>
                  <a:lnTo>
                    <a:pt x="50633" y="163449"/>
                  </a:lnTo>
                  <a:lnTo>
                    <a:pt x="54802" y="157937"/>
                  </a:lnTo>
                  <a:lnTo>
                    <a:pt x="59791" y="154861"/>
                  </a:lnTo>
                  <a:lnTo>
                    <a:pt x="65144" y="152553"/>
                  </a:lnTo>
                  <a:lnTo>
                    <a:pt x="79052" y="140759"/>
                  </a:lnTo>
                  <a:lnTo>
                    <a:pt x="82171" y="135310"/>
                  </a:lnTo>
                  <a:lnTo>
                    <a:pt x="83003" y="132540"/>
                  </a:lnTo>
                  <a:lnTo>
                    <a:pt x="88944" y="126953"/>
                  </a:lnTo>
                  <a:lnTo>
                    <a:pt x="99100" y="120196"/>
                  </a:lnTo>
                  <a:lnTo>
                    <a:pt x="105354" y="119026"/>
                  </a:lnTo>
                  <a:lnTo>
                    <a:pt x="106924" y="117921"/>
                  </a:lnTo>
                  <a:lnTo>
                    <a:pt x="107971" y="116243"/>
                  </a:lnTo>
                  <a:lnTo>
                    <a:pt x="108670" y="114184"/>
                  </a:lnTo>
                  <a:lnTo>
                    <a:pt x="110076" y="112812"/>
                  </a:lnTo>
                  <a:lnTo>
                    <a:pt x="119093" y="108100"/>
                  </a:lnTo>
                  <a:lnTo>
                    <a:pt x="124426" y="104489"/>
                  </a:lnTo>
                  <a:lnTo>
                    <a:pt x="133659" y="102455"/>
                  </a:lnTo>
                  <a:lnTo>
                    <a:pt x="163343" y="101633"/>
                  </a:lnTo>
                  <a:lnTo>
                    <a:pt x="169180" y="99106"/>
                  </a:lnTo>
                  <a:lnTo>
                    <a:pt x="184365" y="88101"/>
                  </a:lnTo>
                  <a:lnTo>
                    <a:pt x="223837" y="78937"/>
                  </a:lnTo>
                  <a:lnTo>
                    <a:pt x="266096" y="70452"/>
                  </a:lnTo>
                  <a:lnTo>
                    <a:pt x="281520" y="67598"/>
                  </a:lnTo>
                  <a:lnTo>
                    <a:pt x="293408" y="62153"/>
                  </a:lnTo>
                  <a:lnTo>
                    <a:pt x="334551" y="56926"/>
                  </a:lnTo>
                  <a:lnTo>
                    <a:pt x="344364" y="53523"/>
                  </a:lnTo>
                  <a:lnTo>
                    <a:pt x="384864" y="48450"/>
                  </a:lnTo>
                  <a:lnTo>
                    <a:pt x="417083" y="43139"/>
                  </a:lnTo>
                  <a:lnTo>
                    <a:pt x="456379" y="41463"/>
                  </a:lnTo>
                  <a:lnTo>
                    <a:pt x="477873" y="35645"/>
                  </a:lnTo>
                  <a:lnTo>
                    <a:pt x="518560" y="34022"/>
                  </a:lnTo>
                  <a:lnTo>
                    <a:pt x="532449" y="32995"/>
                  </a:lnTo>
                  <a:lnTo>
                    <a:pt x="554048" y="27179"/>
                  </a:lnTo>
                  <a:lnTo>
                    <a:pt x="592249" y="25556"/>
                  </a:lnTo>
                  <a:lnTo>
                    <a:pt x="633198" y="25413"/>
                  </a:lnTo>
                  <a:lnTo>
                    <a:pt x="675409" y="25401"/>
                  </a:lnTo>
                  <a:lnTo>
                    <a:pt x="717732" y="25400"/>
                  </a:lnTo>
                  <a:lnTo>
                    <a:pt x="759271" y="25400"/>
                  </a:lnTo>
                  <a:lnTo>
                    <a:pt x="796808" y="25400"/>
                  </a:lnTo>
                  <a:lnTo>
                    <a:pt x="831622" y="18699"/>
                  </a:lnTo>
                  <a:lnTo>
                    <a:pt x="871374" y="11347"/>
                  </a:lnTo>
                  <a:lnTo>
                    <a:pt x="907143" y="8846"/>
                  </a:lnTo>
                  <a:lnTo>
                    <a:pt x="944234" y="8516"/>
                  </a:lnTo>
                  <a:lnTo>
                    <a:pt x="984250" y="7532"/>
                  </a:lnTo>
                  <a:lnTo>
                    <a:pt x="1020250" y="1177"/>
                  </a:lnTo>
                  <a:lnTo>
                    <a:pt x="1058893" y="155"/>
                  </a:lnTo>
                  <a:lnTo>
                    <a:pt x="1094921" y="20"/>
                  </a:lnTo>
                  <a:lnTo>
                    <a:pt x="1130397" y="2"/>
                  </a:lnTo>
                  <a:lnTo>
                    <a:pt x="1166462" y="0"/>
                  </a:lnTo>
                  <a:lnTo>
                    <a:pt x="1203126" y="0"/>
                  </a:lnTo>
                  <a:lnTo>
                    <a:pt x="1244713" y="0"/>
                  </a:lnTo>
                  <a:lnTo>
                    <a:pt x="1271729" y="940"/>
                  </a:lnTo>
                  <a:lnTo>
                    <a:pt x="1312411" y="7682"/>
                  </a:lnTo>
                  <a:lnTo>
                    <a:pt x="1354599" y="8397"/>
                  </a:lnTo>
                  <a:lnTo>
                    <a:pt x="1395980" y="8460"/>
                  </a:lnTo>
                  <a:lnTo>
                    <a:pt x="1411018" y="9405"/>
                  </a:lnTo>
                  <a:lnTo>
                    <a:pt x="1450935" y="16148"/>
                  </a:lnTo>
                  <a:lnTo>
                    <a:pt x="1490546" y="16830"/>
                  </a:lnTo>
                  <a:lnTo>
                    <a:pt x="1525819" y="19428"/>
                  </a:lnTo>
                  <a:lnTo>
                    <a:pt x="1560754" y="24613"/>
                  </a:lnTo>
                  <a:lnTo>
                    <a:pt x="1589795" y="27754"/>
                  </a:lnTo>
                  <a:lnTo>
                    <a:pt x="1610601" y="32055"/>
                  </a:lnTo>
                  <a:lnTo>
                    <a:pt x="1650314" y="34568"/>
                  </a:lnTo>
                  <a:lnTo>
                    <a:pt x="1686077" y="41125"/>
                  </a:lnTo>
                  <a:lnTo>
                    <a:pt x="1720658" y="42174"/>
                  </a:lnTo>
                  <a:lnTo>
                    <a:pt x="1755501" y="43253"/>
                  </a:lnTo>
                  <a:lnTo>
                    <a:pt x="1790821" y="49620"/>
                  </a:lnTo>
                  <a:lnTo>
                    <a:pt x="1829373" y="50645"/>
                  </a:lnTo>
                  <a:lnTo>
                    <a:pt x="1865390" y="50779"/>
                  </a:lnTo>
                  <a:lnTo>
                    <a:pt x="1906946" y="50798"/>
                  </a:lnTo>
                  <a:lnTo>
                    <a:pt x="1947430" y="50800"/>
                  </a:lnTo>
                  <a:lnTo>
                    <a:pt x="1984724" y="51740"/>
                  </a:lnTo>
                  <a:lnTo>
                    <a:pt x="2024762" y="61252"/>
                  </a:lnTo>
                  <a:lnTo>
                    <a:pt x="2036308" y="64853"/>
                  </a:lnTo>
                  <a:lnTo>
                    <a:pt x="2076419" y="68421"/>
                  </a:lnTo>
                  <a:lnTo>
                    <a:pt x="2116623" y="78171"/>
                  </a:lnTo>
                  <a:lnTo>
                    <a:pt x="2153038" y="90797"/>
                  </a:lnTo>
                  <a:lnTo>
                    <a:pt x="2166699" y="93036"/>
                  </a:lnTo>
                  <a:lnTo>
                    <a:pt x="2188151" y="99630"/>
                  </a:lnTo>
                  <a:lnTo>
                    <a:pt x="2226287" y="107159"/>
                  </a:lnTo>
                  <a:lnTo>
                    <a:pt x="2263135" y="115630"/>
                  </a:lnTo>
                  <a:lnTo>
                    <a:pt x="2302917" y="125064"/>
                  </a:lnTo>
                  <a:lnTo>
                    <a:pt x="2345238" y="134177"/>
                  </a:lnTo>
                  <a:lnTo>
                    <a:pt x="2383846" y="142643"/>
                  </a:lnTo>
                  <a:lnTo>
                    <a:pt x="2393144" y="145869"/>
                  </a:lnTo>
                  <a:lnTo>
                    <a:pt x="2416552" y="157358"/>
                  </a:lnTo>
                  <a:lnTo>
                    <a:pt x="2456511" y="168020"/>
                  </a:lnTo>
                  <a:lnTo>
                    <a:pt x="2493178" y="177879"/>
                  </a:lnTo>
                  <a:lnTo>
                    <a:pt x="2503759" y="183363"/>
                  </a:lnTo>
                  <a:lnTo>
                    <a:pt x="2516509" y="186347"/>
                  </a:lnTo>
                  <a:lnTo>
                    <a:pt x="2518694" y="188202"/>
                  </a:lnTo>
                  <a:lnTo>
                    <a:pt x="2522203" y="193443"/>
                  </a:lnTo>
                  <a:lnTo>
                    <a:pt x="2525192" y="194160"/>
                  </a:lnTo>
                  <a:lnTo>
                    <a:pt x="2530596" y="195419"/>
                  </a:lnTo>
                  <a:lnTo>
                    <a:pt x="2556464" y="205170"/>
                  </a:lnTo>
                  <a:lnTo>
                    <a:pt x="2562369" y="208779"/>
                  </a:lnTo>
                  <a:lnTo>
                    <a:pt x="2570983" y="211751"/>
                  </a:lnTo>
                  <a:lnTo>
                    <a:pt x="2579493" y="217232"/>
                  </a:lnTo>
                  <a:lnTo>
                    <a:pt x="2587972" y="220214"/>
                  </a:lnTo>
                  <a:lnTo>
                    <a:pt x="2607733" y="234727"/>
                  </a:lnTo>
                  <a:lnTo>
                    <a:pt x="2613378" y="236968"/>
                  </a:lnTo>
                  <a:lnTo>
                    <a:pt x="2621845" y="242577"/>
                  </a:lnTo>
                  <a:lnTo>
                    <a:pt x="2658010" y="255934"/>
                  </a:lnTo>
                  <a:lnTo>
                    <a:pt x="2661006" y="258112"/>
                  </a:lnTo>
                  <a:lnTo>
                    <a:pt x="2664337" y="263039"/>
                  </a:lnTo>
                  <a:lnTo>
                    <a:pt x="2665224" y="265670"/>
                  </a:lnTo>
                  <a:lnTo>
                    <a:pt x="2667698" y="267425"/>
                  </a:lnTo>
                  <a:lnTo>
                    <a:pt x="2682677" y="272749"/>
                  </a:lnTo>
                  <a:lnTo>
                    <a:pt x="2712281" y="292641"/>
                  </a:lnTo>
                  <a:lnTo>
                    <a:pt x="2722645" y="296180"/>
                  </a:lnTo>
                  <a:lnTo>
                    <a:pt x="2741867" y="311974"/>
                  </a:lnTo>
                  <a:lnTo>
                    <a:pt x="2747300" y="312883"/>
                  </a:lnTo>
                  <a:lnTo>
                    <a:pt x="2754867" y="313153"/>
                  </a:lnTo>
                  <a:lnTo>
                    <a:pt x="2756622" y="314131"/>
                  </a:lnTo>
                  <a:lnTo>
                    <a:pt x="2757792" y="315724"/>
                  </a:lnTo>
                  <a:lnTo>
                    <a:pt x="2760132" y="321730"/>
                  </a:lnTo>
                  <a:lnTo>
                    <a:pt x="2760133" y="321733"/>
                  </a:lnTo>
                  <a:lnTo>
                    <a:pt x="2760133" y="309120"/>
                  </a:lnTo>
                  <a:lnTo>
                    <a:pt x="2757624" y="304212"/>
                  </a:lnTo>
                  <a:lnTo>
                    <a:pt x="2754314" y="298894"/>
                  </a:lnTo>
                  <a:lnTo>
                    <a:pt x="2751509" y="290611"/>
                  </a:lnTo>
                  <a:lnTo>
                    <a:pt x="2746080" y="282199"/>
                  </a:lnTo>
                  <a:lnTo>
                    <a:pt x="2743112" y="273749"/>
                  </a:lnTo>
                  <a:lnTo>
                    <a:pt x="2737634" y="265287"/>
                  </a:lnTo>
                  <a:lnTo>
                    <a:pt x="2735592" y="256822"/>
                  </a:lnTo>
                  <a:lnTo>
                    <a:pt x="2734766" y="238738"/>
                  </a:lnTo>
                  <a:lnTo>
                    <a:pt x="274320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99" name="SMARTInkShape-Group283"/>
          <p:cNvGrpSpPr/>
          <p:nvPr/>
        </p:nvGrpSpPr>
        <p:grpSpPr>
          <a:xfrm>
            <a:off x="5621867" y="4987022"/>
            <a:ext cx="2768601" cy="440112"/>
            <a:chOff x="5621867" y="4987022"/>
            <a:chExt cx="2768601" cy="440112"/>
          </a:xfrm>
        </p:grpSpPr>
        <p:sp>
          <p:nvSpPr>
            <p:cNvPr id="1197" name="SMARTInkShape-1444"/>
            <p:cNvSpPr/>
            <p:nvPr/>
          </p:nvSpPr>
          <p:spPr>
            <a:xfrm>
              <a:off x="5621867" y="4987022"/>
              <a:ext cx="2768601" cy="440112"/>
            </a:xfrm>
            <a:custGeom>
              <a:avLst/>
              <a:gdLst/>
              <a:ahLst/>
              <a:cxnLst/>
              <a:rect l="0" t="0" r="0" b="0"/>
              <a:pathLst>
                <a:path w="2768601" h="440112">
                  <a:moveTo>
                    <a:pt x="2768600" y="440111"/>
                  </a:moveTo>
                  <a:lnTo>
                    <a:pt x="2760481" y="440111"/>
                  </a:lnTo>
                  <a:lnTo>
                    <a:pt x="2760236" y="435616"/>
                  </a:lnTo>
                  <a:lnTo>
                    <a:pt x="2759261" y="434293"/>
                  </a:lnTo>
                  <a:lnTo>
                    <a:pt x="2755669" y="432822"/>
                  </a:lnTo>
                  <a:lnTo>
                    <a:pt x="2754335" y="431489"/>
                  </a:lnTo>
                  <a:lnTo>
                    <a:pt x="2752853" y="427499"/>
                  </a:lnTo>
                  <a:lnTo>
                    <a:pt x="2751516" y="426058"/>
                  </a:lnTo>
                  <a:lnTo>
                    <a:pt x="2744480" y="423558"/>
                  </a:lnTo>
                  <a:lnTo>
                    <a:pt x="2743769" y="420838"/>
                  </a:lnTo>
                  <a:lnTo>
                    <a:pt x="2743580" y="418796"/>
                  </a:lnTo>
                  <a:lnTo>
                    <a:pt x="2740860" y="414018"/>
                  </a:lnTo>
                  <a:lnTo>
                    <a:pt x="2729720" y="400508"/>
                  </a:lnTo>
                  <a:lnTo>
                    <a:pt x="2724440" y="389293"/>
                  </a:lnTo>
                  <a:lnTo>
                    <a:pt x="2722227" y="386477"/>
                  </a:lnTo>
                  <a:lnTo>
                    <a:pt x="2717259" y="383348"/>
                  </a:lnTo>
                  <a:lnTo>
                    <a:pt x="2700807" y="376496"/>
                  </a:lnTo>
                  <a:lnTo>
                    <a:pt x="2698005" y="374183"/>
                  </a:lnTo>
                  <a:lnTo>
                    <a:pt x="2692179" y="366432"/>
                  </a:lnTo>
                  <a:lnTo>
                    <a:pt x="2654774" y="341326"/>
                  </a:lnTo>
                  <a:lnTo>
                    <a:pt x="2615013" y="318756"/>
                  </a:lnTo>
                  <a:lnTo>
                    <a:pt x="2573709" y="281533"/>
                  </a:lnTo>
                  <a:lnTo>
                    <a:pt x="2531551" y="259623"/>
                  </a:lnTo>
                  <a:lnTo>
                    <a:pt x="2511223" y="243349"/>
                  </a:lnTo>
                  <a:lnTo>
                    <a:pt x="2472044" y="224899"/>
                  </a:lnTo>
                  <a:lnTo>
                    <a:pt x="2429986" y="206051"/>
                  </a:lnTo>
                  <a:lnTo>
                    <a:pt x="2392556" y="188950"/>
                  </a:lnTo>
                  <a:lnTo>
                    <a:pt x="2350777" y="172001"/>
                  </a:lnTo>
                  <a:lnTo>
                    <a:pt x="2308492" y="154126"/>
                  </a:lnTo>
                  <a:lnTo>
                    <a:pt x="2268683" y="133667"/>
                  </a:lnTo>
                  <a:lnTo>
                    <a:pt x="2233385" y="118533"/>
                  </a:lnTo>
                  <a:lnTo>
                    <a:pt x="2209262" y="112466"/>
                  </a:lnTo>
                  <a:lnTo>
                    <a:pt x="2168337" y="103488"/>
                  </a:lnTo>
                  <a:lnTo>
                    <a:pt x="2140286" y="95333"/>
                  </a:lnTo>
                  <a:lnTo>
                    <a:pt x="2099498" y="86529"/>
                  </a:lnTo>
                  <a:lnTo>
                    <a:pt x="2057369" y="77611"/>
                  </a:lnTo>
                  <a:lnTo>
                    <a:pt x="2017571" y="69550"/>
                  </a:lnTo>
                  <a:lnTo>
                    <a:pt x="1983994" y="63473"/>
                  </a:lnTo>
                  <a:lnTo>
                    <a:pt x="1941743" y="57177"/>
                  </a:lnTo>
                  <a:lnTo>
                    <a:pt x="1917768" y="52579"/>
                  </a:lnTo>
                  <a:lnTo>
                    <a:pt x="1891850" y="48709"/>
                  </a:lnTo>
                  <a:lnTo>
                    <a:pt x="1857246" y="38974"/>
                  </a:lnTo>
                  <a:lnTo>
                    <a:pt x="1820935" y="34751"/>
                  </a:lnTo>
                  <a:lnTo>
                    <a:pt x="1786585" y="33916"/>
                  </a:lnTo>
                  <a:lnTo>
                    <a:pt x="1761102" y="31264"/>
                  </a:lnTo>
                  <a:lnTo>
                    <a:pt x="1720619" y="20218"/>
                  </a:lnTo>
                  <a:lnTo>
                    <a:pt x="1682357" y="16139"/>
                  </a:lnTo>
                  <a:lnTo>
                    <a:pt x="1646498" y="10137"/>
                  </a:lnTo>
                  <a:lnTo>
                    <a:pt x="1611750" y="8672"/>
                  </a:lnTo>
                  <a:lnTo>
                    <a:pt x="1570932" y="8359"/>
                  </a:lnTo>
                  <a:lnTo>
                    <a:pt x="1528880" y="8321"/>
                  </a:lnTo>
                  <a:lnTo>
                    <a:pt x="1490155" y="8312"/>
                  </a:lnTo>
                  <a:lnTo>
                    <a:pt x="1449755" y="8311"/>
                  </a:lnTo>
                  <a:lnTo>
                    <a:pt x="1409825" y="8311"/>
                  </a:lnTo>
                  <a:lnTo>
                    <a:pt x="1371519" y="8311"/>
                  </a:lnTo>
                  <a:lnTo>
                    <a:pt x="1333711" y="8311"/>
                  </a:lnTo>
                  <a:lnTo>
                    <a:pt x="1311142" y="5803"/>
                  </a:lnTo>
                  <a:lnTo>
                    <a:pt x="1275662" y="629"/>
                  </a:lnTo>
                  <a:lnTo>
                    <a:pt x="1241537" y="0"/>
                  </a:lnTo>
                  <a:lnTo>
                    <a:pt x="1203334" y="4369"/>
                  </a:lnTo>
                  <a:lnTo>
                    <a:pt x="1166140" y="7965"/>
                  </a:lnTo>
                  <a:lnTo>
                    <a:pt x="1128267" y="8243"/>
                  </a:lnTo>
                  <a:lnTo>
                    <a:pt x="1090126" y="8298"/>
                  </a:lnTo>
                  <a:lnTo>
                    <a:pt x="1051130" y="8309"/>
                  </a:lnTo>
                  <a:lnTo>
                    <a:pt x="1015851" y="8311"/>
                  </a:lnTo>
                  <a:lnTo>
                    <a:pt x="979247" y="14130"/>
                  </a:lnTo>
                  <a:lnTo>
                    <a:pt x="943857" y="16934"/>
                  </a:lnTo>
                  <a:lnTo>
                    <a:pt x="910062" y="22364"/>
                  </a:lnTo>
                  <a:lnTo>
                    <a:pt x="870374" y="24676"/>
                  </a:lnTo>
                  <a:lnTo>
                    <a:pt x="831071" y="29627"/>
                  </a:lnTo>
                  <a:lnTo>
                    <a:pt x="790311" y="33845"/>
                  </a:lnTo>
                  <a:lnTo>
                    <a:pt x="751599" y="40253"/>
                  </a:lnTo>
                  <a:lnTo>
                    <a:pt x="724110" y="44116"/>
                  </a:lnTo>
                  <a:lnTo>
                    <a:pt x="699032" y="48710"/>
                  </a:lnTo>
                  <a:lnTo>
                    <a:pt x="661341" y="50262"/>
                  </a:lnTo>
                  <a:lnTo>
                    <a:pt x="624892" y="59804"/>
                  </a:lnTo>
                  <a:lnTo>
                    <a:pt x="589802" y="67495"/>
                  </a:lnTo>
                  <a:lnTo>
                    <a:pt x="554451" y="79227"/>
                  </a:lnTo>
                  <a:lnTo>
                    <a:pt x="518402" y="90517"/>
                  </a:lnTo>
                  <a:lnTo>
                    <a:pt x="500107" y="94757"/>
                  </a:lnTo>
                  <a:lnTo>
                    <a:pt x="461524" y="107559"/>
                  </a:lnTo>
                  <a:lnTo>
                    <a:pt x="421418" y="121558"/>
                  </a:lnTo>
                  <a:lnTo>
                    <a:pt x="384149" y="145455"/>
                  </a:lnTo>
                  <a:lnTo>
                    <a:pt x="342694" y="163434"/>
                  </a:lnTo>
                  <a:lnTo>
                    <a:pt x="303233" y="184953"/>
                  </a:lnTo>
                  <a:lnTo>
                    <a:pt x="261152" y="205518"/>
                  </a:lnTo>
                  <a:lnTo>
                    <a:pt x="220540" y="230059"/>
                  </a:lnTo>
                  <a:lnTo>
                    <a:pt x="190223" y="249411"/>
                  </a:lnTo>
                  <a:lnTo>
                    <a:pt x="166769" y="261958"/>
                  </a:lnTo>
                  <a:lnTo>
                    <a:pt x="131099" y="284703"/>
                  </a:lnTo>
                  <a:lnTo>
                    <a:pt x="101547" y="298976"/>
                  </a:lnTo>
                  <a:lnTo>
                    <a:pt x="70604" y="334516"/>
                  </a:lnTo>
                  <a:lnTo>
                    <a:pt x="64932" y="336735"/>
                  </a:lnTo>
                  <a:lnTo>
                    <a:pt x="63043" y="338268"/>
                  </a:lnTo>
                  <a:lnTo>
                    <a:pt x="59445" y="343979"/>
                  </a:lnTo>
                  <a:lnTo>
                    <a:pt x="55269" y="345646"/>
                  </a:lnTo>
                  <a:lnTo>
                    <a:pt x="53779" y="347030"/>
                  </a:lnTo>
                  <a:lnTo>
                    <a:pt x="52123" y="351078"/>
                  </a:lnTo>
                  <a:lnTo>
                    <a:pt x="50742" y="352533"/>
                  </a:lnTo>
                  <a:lnTo>
                    <a:pt x="35426" y="362620"/>
                  </a:lnTo>
                  <a:lnTo>
                    <a:pt x="25402" y="372375"/>
                  </a:lnTo>
                  <a:lnTo>
                    <a:pt x="16933" y="372378"/>
                  </a:lnTo>
                  <a:lnTo>
                    <a:pt x="16933" y="331500"/>
                  </a:lnTo>
                  <a:lnTo>
                    <a:pt x="15992" y="296080"/>
                  </a:lnTo>
                  <a:lnTo>
                    <a:pt x="6481" y="264401"/>
                  </a:lnTo>
                  <a:lnTo>
                    <a:pt x="2880" y="257596"/>
                  </a:lnTo>
                  <a:lnTo>
                    <a:pt x="0" y="2453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8" name="SMARTInkShape-1445"/>
            <p:cNvSpPr/>
            <p:nvPr/>
          </p:nvSpPr>
          <p:spPr>
            <a:xfrm>
              <a:off x="5638800" y="5325533"/>
              <a:ext cx="143934" cy="8468"/>
            </a:xfrm>
            <a:custGeom>
              <a:avLst/>
              <a:gdLst/>
              <a:ahLst/>
              <a:cxnLst/>
              <a:rect l="0" t="0" r="0" b="0"/>
              <a:pathLst>
                <a:path w="143934" h="8468">
                  <a:moveTo>
                    <a:pt x="0" y="0"/>
                  </a:moveTo>
                  <a:lnTo>
                    <a:pt x="40620" y="0"/>
                  </a:lnTo>
                  <a:lnTo>
                    <a:pt x="77536" y="2509"/>
                  </a:lnTo>
                  <a:lnTo>
                    <a:pt x="112890" y="7682"/>
                  </a:lnTo>
                  <a:lnTo>
                    <a:pt x="143933"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00" name="SMARTInkShape-1446"/>
          <p:cNvSpPr/>
          <p:nvPr/>
        </p:nvSpPr>
        <p:spPr>
          <a:xfrm>
            <a:off x="5818385" y="1711456"/>
            <a:ext cx="103496" cy="139784"/>
          </a:xfrm>
          <a:custGeom>
            <a:avLst/>
            <a:gdLst/>
            <a:ahLst/>
            <a:cxnLst/>
            <a:rect l="0" t="0" r="0" b="0"/>
            <a:pathLst>
              <a:path w="103496" h="139784">
                <a:moveTo>
                  <a:pt x="40548" y="32677"/>
                </a:moveTo>
                <a:lnTo>
                  <a:pt x="40548" y="41041"/>
                </a:lnTo>
                <a:lnTo>
                  <a:pt x="36054" y="45608"/>
                </a:lnTo>
                <a:lnTo>
                  <a:pt x="31339" y="47832"/>
                </a:lnTo>
                <a:lnTo>
                  <a:pt x="28764" y="48425"/>
                </a:lnTo>
                <a:lnTo>
                  <a:pt x="26107" y="47879"/>
                </a:lnTo>
                <a:lnTo>
                  <a:pt x="16777" y="42217"/>
                </a:lnTo>
                <a:lnTo>
                  <a:pt x="15872" y="39112"/>
                </a:lnTo>
                <a:lnTo>
                  <a:pt x="15192" y="21270"/>
                </a:lnTo>
                <a:lnTo>
                  <a:pt x="17676" y="15691"/>
                </a:lnTo>
                <a:lnTo>
                  <a:pt x="22441" y="8939"/>
                </a:lnTo>
                <a:lnTo>
                  <a:pt x="25602" y="8016"/>
                </a:lnTo>
                <a:lnTo>
                  <a:pt x="49933" y="4833"/>
                </a:lnTo>
                <a:lnTo>
                  <a:pt x="67280" y="0"/>
                </a:lnTo>
                <a:lnTo>
                  <a:pt x="69658" y="545"/>
                </a:lnTo>
                <a:lnTo>
                  <a:pt x="71244" y="1848"/>
                </a:lnTo>
                <a:lnTo>
                  <a:pt x="73005" y="5805"/>
                </a:lnTo>
                <a:lnTo>
                  <a:pt x="73789" y="10700"/>
                </a:lnTo>
                <a:lnTo>
                  <a:pt x="69735" y="23239"/>
                </a:lnTo>
                <a:lnTo>
                  <a:pt x="62614" y="30991"/>
                </a:lnTo>
                <a:lnTo>
                  <a:pt x="55059" y="37572"/>
                </a:lnTo>
                <a:lnTo>
                  <a:pt x="51701" y="43633"/>
                </a:lnTo>
                <a:lnTo>
                  <a:pt x="49546" y="55189"/>
                </a:lnTo>
                <a:lnTo>
                  <a:pt x="49036" y="66046"/>
                </a:lnTo>
                <a:lnTo>
                  <a:pt x="41727" y="66500"/>
                </a:lnTo>
                <a:lnTo>
                  <a:pt x="47405" y="57328"/>
                </a:lnTo>
                <a:lnTo>
                  <a:pt x="47941" y="54756"/>
                </a:lnTo>
                <a:lnTo>
                  <a:pt x="53555" y="49389"/>
                </a:lnTo>
                <a:lnTo>
                  <a:pt x="62322" y="44808"/>
                </a:lnTo>
                <a:lnTo>
                  <a:pt x="84297" y="41627"/>
                </a:lnTo>
                <a:lnTo>
                  <a:pt x="90723" y="43867"/>
                </a:lnTo>
                <a:lnTo>
                  <a:pt x="102514" y="52971"/>
                </a:lnTo>
                <a:lnTo>
                  <a:pt x="103495" y="55614"/>
                </a:lnTo>
                <a:lnTo>
                  <a:pt x="103209" y="58316"/>
                </a:lnTo>
                <a:lnTo>
                  <a:pt x="95991" y="73908"/>
                </a:lnTo>
                <a:lnTo>
                  <a:pt x="88394" y="81733"/>
                </a:lnTo>
                <a:lnTo>
                  <a:pt x="51664" y="103131"/>
                </a:lnTo>
                <a:lnTo>
                  <a:pt x="30166" y="107742"/>
                </a:lnTo>
                <a:lnTo>
                  <a:pt x="22450" y="108373"/>
                </a:lnTo>
                <a:lnTo>
                  <a:pt x="8322" y="104233"/>
                </a:lnTo>
                <a:lnTo>
                  <a:pt x="4953" y="102018"/>
                </a:lnTo>
                <a:lnTo>
                  <a:pt x="1210" y="97049"/>
                </a:lnTo>
                <a:lnTo>
                  <a:pt x="1152" y="93466"/>
                </a:lnTo>
                <a:lnTo>
                  <a:pt x="3596" y="84467"/>
                </a:lnTo>
                <a:lnTo>
                  <a:pt x="10328" y="76705"/>
                </a:lnTo>
                <a:lnTo>
                  <a:pt x="29979" y="64056"/>
                </a:lnTo>
                <a:lnTo>
                  <a:pt x="41912" y="59849"/>
                </a:lnTo>
                <a:lnTo>
                  <a:pt x="55900" y="58602"/>
                </a:lnTo>
                <a:lnTo>
                  <a:pt x="63991" y="60819"/>
                </a:lnTo>
                <a:lnTo>
                  <a:pt x="67465" y="62727"/>
                </a:lnTo>
                <a:lnTo>
                  <a:pt x="69782" y="64940"/>
                </a:lnTo>
                <a:lnTo>
                  <a:pt x="72355" y="69908"/>
                </a:lnTo>
                <a:lnTo>
                  <a:pt x="74234" y="93637"/>
                </a:lnTo>
                <a:lnTo>
                  <a:pt x="69868" y="107393"/>
                </a:lnTo>
                <a:lnTo>
                  <a:pt x="59022" y="123079"/>
                </a:lnTo>
                <a:lnTo>
                  <a:pt x="45918" y="136081"/>
                </a:lnTo>
                <a:lnTo>
                  <a:pt x="38858" y="139783"/>
                </a:lnTo>
                <a:lnTo>
                  <a:pt x="30076" y="138919"/>
                </a:lnTo>
                <a:lnTo>
                  <a:pt x="13603" y="135194"/>
                </a:lnTo>
                <a:lnTo>
                  <a:pt x="10355" y="133007"/>
                </a:lnTo>
                <a:lnTo>
                  <a:pt x="4238" y="125560"/>
                </a:lnTo>
                <a:lnTo>
                  <a:pt x="892" y="115978"/>
                </a:lnTo>
                <a:lnTo>
                  <a:pt x="0" y="110789"/>
                </a:lnTo>
                <a:lnTo>
                  <a:pt x="1517" y="102514"/>
                </a:lnTo>
                <a:lnTo>
                  <a:pt x="6268" y="94761"/>
                </a:lnTo>
                <a:lnTo>
                  <a:pt x="19521" y="80758"/>
                </a:lnTo>
                <a:lnTo>
                  <a:pt x="29948" y="73489"/>
                </a:lnTo>
                <a:lnTo>
                  <a:pt x="50892" y="68602"/>
                </a:lnTo>
                <a:lnTo>
                  <a:pt x="70476" y="67154"/>
                </a:lnTo>
                <a:lnTo>
                  <a:pt x="79877" y="69324"/>
                </a:lnTo>
                <a:lnTo>
                  <a:pt x="90457" y="75834"/>
                </a:lnTo>
                <a:lnTo>
                  <a:pt x="93577" y="78382"/>
                </a:lnTo>
                <a:lnTo>
                  <a:pt x="97042" y="86230"/>
                </a:lnTo>
                <a:lnTo>
                  <a:pt x="97967" y="90957"/>
                </a:lnTo>
                <a:lnTo>
                  <a:pt x="97643" y="95049"/>
                </a:lnTo>
                <a:lnTo>
                  <a:pt x="94772" y="102104"/>
                </a:lnTo>
                <a:lnTo>
                  <a:pt x="72575" y="127357"/>
                </a:lnTo>
                <a:lnTo>
                  <a:pt x="63876" y="131201"/>
                </a:lnTo>
                <a:lnTo>
                  <a:pt x="42961" y="133670"/>
                </a:lnTo>
                <a:lnTo>
                  <a:pt x="38394" y="131991"/>
                </a:lnTo>
                <a:lnTo>
                  <a:pt x="21252" y="115150"/>
                </a:lnTo>
                <a:lnTo>
                  <a:pt x="17861" y="109156"/>
                </a:lnTo>
                <a:lnTo>
                  <a:pt x="16957" y="106241"/>
                </a:lnTo>
                <a:lnTo>
                  <a:pt x="18461" y="97985"/>
                </a:lnTo>
                <a:lnTo>
                  <a:pt x="20179" y="93149"/>
                </a:lnTo>
                <a:lnTo>
                  <a:pt x="22265" y="89925"/>
                </a:lnTo>
                <a:lnTo>
                  <a:pt x="27091" y="86343"/>
                </a:lnTo>
                <a:lnTo>
                  <a:pt x="46223" y="83729"/>
                </a:lnTo>
                <a:lnTo>
                  <a:pt x="65948" y="834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03" name="SMARTInkShape-Group290"/>
          <p:cNvGrpSpPr/>
          <p:nvPr/>
        </p:nvGrpSpPr>
        <p:grpSpPr>
          <a:xfrm>
            <a:off x="5943600" y="1464733"/>
            <a:ext cx="1507067" cy="186259"/>
            <a:chOff x="5943600" y="1464733"/>
            <a:chExt cx="1507067" cy="186259"/>
          </a:xfrm>
        </p:grpSpPr>
        <p:sp>
          <p:nvSpPr>
            <p:cNvPr id="1201" name="SMARTInkShape-1447"/>
            <p:cNvSpPr/>
            <p:nvPr/>
          </p:nvSpPr>
          <p:spPr>
            <a:xfrm>
              <a:off x="5943600" y="1464733"/>
              <a:ext cx="1507067" cy="186259"/>
            </a:xfrm>
            <a:custGeom>
              <a:avLst/>
              <a:gdLst/>
              <a:ahLst/>
              <a:cxnLst/>
              <a:rect l="0" t="0" r="0" b="0"/>
              <a:pathLst>
                <a:path w="1507067" h="186259">
                  <a:moveTo>
                    <a:pt x="0" y="135467"/>
                  </a:moveTo>
                  <a:lnTo>
                    <a:pt x="0" y="143934"/>
                  </a:lnTo>
                  <a:lnTo>
                    <a:pt x="0" y="136644"/>
                  </a:lnTo>
                  <a:lnTo>
                    <a:pt x="4494" y="131321"/>
                  </a:lnTo>
                  <a:lnTo>
                    <a:pt x="9210" y="128921"/>
                  </a:lnTo>
                  <a:lnTo>
                    <a:pt x="11784" y="128281"/>
                  </a:lnTo>
                  <a:lnTo>
                    <a:pt x="25255" y="119393"/>
                  </a:lnTo>
                  <a:lnTo>
                    <a:pt x="29412" y="118916"/>
                  </a:lnTo>
                  <a:lnTo>
                    <a:pt x="34396" y="116195"/>
                  </a:lnTo>
                  <a:lnTo>
                    <a:pt x="39746" y="112790"/>
                  </a:lnTo>
                  <a:lnTo>
                    <a:pt x="48047" y="109933"/>
                  </a:lnTo>
                  <a:lnTo>
                    <a:pt x="56465" y="104487"/>
                  </a:lnTo>
                  <a:lnTo>
                    <a:pt x="64917" y="101515"/>
                  </a:lnTo>
                  <a:lnTo>
                    <a:pt x="73380" y="96035"/>
                  </a:lnTo>
                  <a:lnTo>
                    <a:pt x="82786" y="93993"/>
                  </a:lnTo>
                  <a:lnTo>
                    <a:pt x="97070" y="92448"/>
                  </a:lnTo>
                  <a:lnTo>
                    <a:pt x="126321" y="85205"/>
                  </a:lnTo>
                  <a:lnTo>
                    <a:pt x="133284" y="83965"/>
                  </a:lnTo>
                  <a:lnTo>
                    <a:pt x="142650" y="80279"/>
                  </a:lnTo>
                  <a:lnTo>
                    <a:pt x="146841" y="79860"/>
                  </a:lnTo>
                  <a:lnTo>
                    <a:pt x="157233" y="81884"/>
                  </a:lnTo>
                  <a:lnTo>
                    <a:pt x="175848" y="76823"/>
                  </a:lnTo>
                  <a:lnTo>
                    <a:pt x="190183" y="75444"/>
                  </a:lnTo>
                  <a:lnTo>
                    <a:pt x="222111" y="68534"/>
                  </a:lnTo>
                  <a:lnTo>
                    <a:pt x="234099" y="67030"/>
                  </a:lnTo>
                  <a:lnTo>
                    <a:pt x="255502" y="60475"/>
                  </a:lnTo>
                  <a:lnTo>
                    <a:pt x="293746" y="58397"/>
                  </a:lnTo>
                  <a:lnTo>
                    <a:pt x="332424" y="50650"/>
                  </a:lnTo>
                  <a:lnTo>
                    <a:pt x="361167" y="43615"/>
                  </a:lnTo>
                  <a:lnTo>
                    <a:pt x="398666" y="39994"/>
                  </a:lnTo>
                  <a:lnTo>
                    <a:pt x="440363" y="33733"/>
                  </a:lnTo>
                  <a:lnTo>
                    <a:pt x="478118" y="26683"/>
                  </a:lnTo>
                  <a:lnTo>
                    <a:pt x="515241" y="25450"/>
                  </a:lnTo>
                  <a:lnTo>
                    <a:pt x="552820" y="24466"/>
                  </a:lnTo>
                  <a:lnTo>
                    <a:pt x="588500" y="18111"/>
                  </a:lnTo>
                  <a:lnTo>
                    <a:pt x="626388" y="9747"/>
                  </a:lnTo>
                  <a:lnTo>
                    <a:pt x="661496" y="8636"/>
                  </a:lnTo>
                  <a:lnTo>
                    <a:pt x="698977" y="8500"/>
                  </a:lnTo>
                  <a:lnTo>
                    <a:pt x="740380" y="1770"/>
                  </a:lnTo>
                  <a:lnTo>
                    <a:pt x="778008" y="350"/>
                  </a:lnTo>
                  <a:lnTo>
                    <a:pt x="812617" y="69"/>
                  </a:lnTo>
                  <a:lnTo>
                    <a:pt x="846631" y="14"/>
                  </a:lnTo>
                  <a:lnTo>
                    <a:pt x="884117" y="2"/>
                  </a:lnTo>
                  <a:lnTo>
                    <a:pt x="921624" y="1"/>
                  </a:lnTo>
                  <a:lnTo>
                    <a:pt x="956488" y="0"/>
                  </a:lnTo>
                  <a:lnTo>
                    <a:pt x="990552" y="941"/>
                  </a:lnTo>
                  <a:lnTo>
                    <a:pt x="1026966" y="6702"/>
                  </a:lnTo>
                  <a:lnTo>
                    <a:pt x="1065622" y="8118"/>
                  </a:lnTo>
                  <a:lnTo>
                    <a:pt x="1100434" y="14217"/>
                  </a:lnTo>
                  <a:lnTo>
                    <a:pt x="1134487" y="18906"/>
                  </a:lnTo>
                  <a:lnTo>
                    <a:pt x="1172886" y="28612"/>
                  </a:lnTo>
                  <a:lnTo>
                    <a:pt x="1214483" y="35684"/>
                  </a:lnTo>
                  <a:lnTo>
                    <a:pt x="1255093" y="48217"/>
                  </a:lnTo>
                  <a:lnTo>
                    <a:pt x="1297286" y="59114"/>
                  </a:lnTo>
                  <a:lnTo>
                    <a:pt x="1337678" y="76357"/>
                  </a:lnTo>
                  <a:lnTo>
                    <a:pt x="1365948" y="89391"/>
                  </a:lnTo>
                  <a:lnTo>
                    <a:pt x="1394176" y="97136"/>
                  </a:lnTo>
                  <a:lnTo>
                    <a:pt x="1424125" y="115780"/>
                  </a:lnTo>
                  <a:lnTo>
                    <a:pt x="1430751" y="124198"/>
                  </a:lnTo>
                  <a:lnTo>
                    <a:pt x="1456014" y="139467"/>
                  </a:lnTo>
                  <a:lnTo>
                    <a:pt x="1468830" y="143992"/>
                  </a:lnTo>
                  <a:lnTo>
                    <a:pt x="1470286" y="145854"/>
                  </a:lnTo>
                  <a:lnTo>
                    <a:pt x="1472846" y="150431"/>
                  </a:lnTo>
                  <a:lnTo>
                    <a:pt x="1487220" y="167318"/>
                  </a:lnTo>
                  <a:lnTo>
                    <a:pt x="1488839" y="172515"/>
                  </a:lnTo>
                  <a:lnTo>
                    <a:pt x="1490211" y="174276"/>
                  </a:lnTo>
                  <a:lnTo>
                    <a:pt x="1497309" y="177336"/>
                  </a:lnTo>
                  <a:lnTo>
                    <a:pt x="1498026" y="180102"/>
                  </a:lnTo>
                  <a:lnTo>
                    <a:pt x="1498218" y="182157"/>
                  </a:lnTo>
                  <a:lnTo>
                    <a:pt x="1499286" y="183527"/>
                  </a:lnTo>
                  <a:lnTo>
                    <a:pt x="1507034" y="186258"/>
                  </a:lnTo>
                  <a:lnTo>
                    <a:pt x="1507066" y="173654"/>
                  </a:lnTo>
                  <a:lnTo>
                    <a:pt x="1504559" y="168745"/>
                  </a:lnTo>
                  <a:lnTo>
                    <a:pt x="1501249" y="163428"/>
                  </a:lnTo>
                  <a:lnTo>
                    <a:pt x="1499777" y="157929"/>
                  </a:lnTo>
                  <a:lnTo>
                    <a:pt x="1498444" y="156086"/>
                  </a:lnTo>
                  <a:lnTo>
                    <a:pt x="1496615" y="154857"/>
                  </a:lnTo>
                  <a:lnTo>
                    <a:pt x="1494454" y="154038"/>
                  </a:lnTo>
                  <a:lnTo>
                    <a:pt x="1493014" y="152552"/>
                  </a:lnTo>
                  <a:lnTo>
                    <a:pt x="1491414" y="148391"/>
                  </a:lnTo>
                  <a:lnTo>
                    <a:pt x="1489268" y="129753"/>
                  </a:lnTo>
                  <a:lnTo>
                    <a:pt x="1483447" y="118520"/>
                  </a:lnTo>
                  <a:lnTo>
                    <a:pt x="1482854" y="115703"/>
                  </a:lnTo>
                  <a:lnTo>
                    <a:pt x="1473113" y="96896"/>
                  </a:lnTo>
                  <a:lnTo>
                    <a:pt x="1471261" y="95642"/>
                  </a:lnTo>
                  <a:lnTo>
                    <a:pt x="1469085" y="94806"/>
                  </a:lnTo>
                  <a:lnTo>
                    <a:pt x="1467634" y="93308"/>
                  </a:lnTo>
                  <a:lnTo>
                    <a:pt x="1464733" y="84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2" name="SMARTInkShape-1448"/>
            <p:cNvSpPr/>
            <p:nvPr/>
          </p:nvSpPr>
          <p:spPr>
            <a:xfrm>
              <a:off x="7264400" y="1608667"/>
              <a:ext cx="160868" cy="16934"/>
            </a:xfrm>
            <a:custGeom>
              <a:avLst/>
              <a:gdLst/>
              <a:ahLst/>
              <a:cxnLst/>
              <a:rect l="0" t="0" r="0" b="0"/>
              <a:pathLst>
                <a:path w="160868" h="16934">
                  <a:moveTo>
                    <a:pt x="160867" y="0"/>
                  </a:moveTo>
                  <a:lnTo>
                    <a:pt x="160867" y="4495"/>
                  </a:lnTo>
                  <a:lnTo>
                    <a:pt x="159926" y="5818"/>
                  </a:lnTo>
                  <a:lnTo>
                    <a:pt x="158359" y="6701"/>
                  </a:lnTo>
                  <a:lnTo>
                    <a:pt x="156373" y="7290"/>
                  </a:lnTo>
                  <a:lnTo>
                    <a:pt x="155049" y="8623"/>
                  </a:lnTo>
                  <a:lnTo>
                    <a:pt x="153577" y="12612"/>
                  </a:lnTo>
                  <a:lnTo>
                    <a:pt x="152244" y="14052"/>
                  </a:lnTo>
                  <a:lnTo>
                    <a:pt x="148254" y="15653"/>
                  </a:lnTo>
                  <a:lnTo>
                    <a:pt x="109796" y="16883"/>
                  </a:lnTo>
                  <a:lnTo>
                    <a:pt x="69475" y="16929"/>
                  </a:lnTo>
                  <a:lnTo>
                    <a:pt x="28324" y="16933"/>
                  </a:lnTo>
                  <a:lnTo>
                    <a:pt x="0"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1" name="SMARTInkShape-Group293"/>
          <p:cNvGrpSpPr/>
          <p:nvPr/>
        </p:nvGrpSpPr>
        <p:grpSpPr>
          <a:xfrm>
            <a:off x="10388634" y="2777067"/>
            <a:ext cx="609340" cy="457201"/>
            <a:chOff x="10388634" y="2777067"/>
            <a:chExt cx="609340" cy="457201"/>
          </a:xfrm>
        </p:grpSpPr>
        <p:sp>
          <p:nvSpPr>
            <p:cNvPr id="1204" name="SMARTInkShape-1449"/>
            <p:cNvSpPr/>
            <p:nvPr/>
          </p:nvSpPr>
          <p:spPr>
            <a:xfrm>
              <a:off x="10600268" y="2895600"/>
              <a:ext cx="16933" cy="228601"/>
            </a:xfrm>
            <a:custGeom>
              <a:avLst/>
              <a:gdLst/>
              <a:ahLst/>
              <a:cxnLst/>
              <a:rect l="0" t="0" r="0" b="0"/>
              <a:pathLst>
                <a:path w="16933" h="228601">
                  <a:moveTo>
                    <a:pt x="16932" y="0"/>
                  </a:moveTo>
                  <a:lnTo>
                    <a:pt x="16932" y="39752"/>
                  </a:lnTo>
                  <a:lnTo>
                    <a:pt x="16932" y="81614"/>
                  </a:lnTo>
                  <a:lnTo>
                    <a:pt x="16932" y="95925"/>
                  </a:lnTo>
                  <a:lnTo>
                    <a:pt x="6113" y="137820"/>
                  </a:lnTo>
                  <a:lnTo>
                    <a:pt x="1207" y="154015"/>
                  </a:lnTo>
                  <a:lnTo>
                    <a:pt x="3" y="194729"/>
                  </a:lnTo>
                  <a:lnTo>
                    <a:pt x="0" y="197553"/>
                  </a:lnTo>
                  <a:lnTo>
                    <a:pt x="2508" y="203199"/>
                  </a:lnTo>
                  <a:lnTo>
                    <a:pt x="4495" y="206022"/>
                  </a:lnTo>
                  <a:lnTo>
                    <a:pt x="8465"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5" name="SMARTInkShape-1450"/>
            <p:cNvSpPr/>
            <p:nvPr/>
          </p:nvSpPr>
          <p:spPr>
            <a:xfrm>
              <a:off x="10677643" y="2997200"/>
              <a:ext cx="142758" cy="1"/>
            </a:xfrm>
            <a:custGeom>
              <a:avLst/>
              <a:gdLst/>
              <a:ahLst/>
              <a:cxnLst/>
              <a:rect l="0" t="0" r="0" b="0"/>
              <a:pathLst>
                <a:path w="142758" h="1">
                  <a:moveTo>
                    <a:pt x="7290" y="0"/>
                  </a:moveTo>
                  <a:lnTo>
                    <a:pt x="0" y="0"/>
                  </a:lnTo>
                  <a:lnTo>
                    <a:pt x="41923" y="0"/>
                  </a:lnTo>
                  <a:lnTo>
                    <a:pt x="80109" y="0"/>
                  </a:lnTo>
                  <a:lnTo>
                    <a:pt x="14275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6" name="SMARTInkShape-1451"/>
            <p:cNvSpPr/>
            <p:nvPr/>
          </p:nvSpPr>
          <p:spPr>
            <a:xfrm>
              <a:off x="10727267" y="2844800"/>
              <a:ext cx="8467" cy="152401"/>
            </a:xfrm>
            <a:custGeom>
              <a:avLst/>
              <a:gdLst/>
              <a:ahLst/>
              <a:cxnLst/>
              <a:rect l="0" t="0" r="0" b="0"/>
              <a:pathLst>
                <a:path w="8467" h="152401">
                  <a:moveTo>
                    <a:pt x="0" y="0"/>
                  </a:moveTo>
                  <a:lnTo>
                    <a:pt x="0" y="29434"/>
                  </a:lnTo>
                  <a:lnTo>
                    <a:pt x="2509" y="34405"/>
                  </a:lnTo>
                  <a:lnTo>
                    <a:pt x="7290" y="40767"/>
                  </a:lnTo>
                  <a:lnTo>
                    <a:pt x="8235" y="48783"/>
                  </a:lnTo>
                  <a:lnTo>
                    <a:pt x="8466" y="90313"/>
                  </a:lnTo>
                  <a:lnTo>
                    <a:pt x="8466" y="131704"/>
                  </a:lnTo>
                  <a:lnTo>
                    <a:pt x="8466" y="152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7" name="SMARTInkShape-1452"/>
            <p:cNvSpPr/>
            <p:nvPr/>
          </p:nvSpPr>
          <p:spPr>
            <a:xfrm>
              <a:off x="10702159" y="3052075"/>
              <a:ext cx="135175" cy="105993"/>
            </a:xfrm>
            <a:custGeom>
              <a:avLst/>
              <a:gdLst/>
              <a:ahLst/>
              <a:cxnLst/>
              <a:rect l="0" t="0" r="0" b="0"/>
              <a:pathLst>
                <a:path w="135175" h="105993">
                  <a:moveTo>
                    <a:pt x="8174" y="12858"/>
                  </a:moveTo>
                  <a:lnTo>
                    <a:pt x="12670" y="12858"/>
                  </a:lnTo>
                  <a:lnTo>
                    <a:pt x="17384" y="10350"/>
                  </a:lnTo>
                  <a:lnTo>
                    <a:pt x="23582" y="5569"/>
                  </a:lnTo>
                  <a:lnTo>
                    <a:pt x="37386" y="3684"/>
                  </a:lnTo>
                  <a:lnTo>
                    <a:pt x="44047" y="0"/>
                  </a:lnTo>
                  <a:lnTo>
                    <a:pt x="55163" y="245"/>
                  </a:lnTo>
                  <a:lnTo>
                    <a:pt x="76305" y="3573"/>
                  </a:lnTo>
                  <a:lnTo>
                    <a:pt x="78995" y="4786"/>
                  </a:lnTo>
                  <a:lnTo>
                    <a:pt x="80788" y="6536"/>
                  </a:lnTo>
                  <a:lnTo>
                    <a:pt x="88160" y="20599"/>
                  </a:lnTo>
                  <a:lnTo>
                    <a:pt x="88780" y="24603"/>
                  </a:lnTo>
                  <a:lnTo>
                    <a:pt x="86960" y="31562"/>
                  </a:lnTo>
                  <a:lnTo>
                    <a:pt x="72815" y="61239"/>
                  </a:lnTo>
                  <a:lnTo>
                    <a:pt x="64812" y="69795"/>
                  </a:lnTo>
                  <a:lnTo>
                    <a:pt x="27775" y="96239"/>
                  </a:lnTo>
                  <a:lnTo>
                    <a:pt x="16572" y="101657"/>
                  </a:lnTo>
                  <a:lnTo>
                    <a:pt x="0" y="105916"/>
                  </a:lnTo>
                  <a:lnTo>
                    <a:pt x="15658" y="99281"/>
                  </a:lnTo>
                  <a:lnTo>
                    <a:pt x="51908" y="97679"/>
                  </a:lnTo>
                  <a:lnTo>
                    <a:pt x="92219" y="97538"/>
                  </a:lnTo>
                  <a:lnTo>
                    <a:pt x="102912" y="98472"/>
                  </a:lnTo>
                  <a:lnTo>
                    <a:pt x="135174" y="1059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8" name="SMARTInkShape-1453"/>
            <p:cNvSpPr/>
            <p:nvPr/>
          </p:nvSpPr>
          <p:spPr>
            <a:xfrm>
              <a:off x="10837333" y="2777067"/>
              <a:ext cx="160641" cy="448734"/>
            </a:xfrm>
            <a:custGeom>
              <a:avLst/>
              <a:gdLst/>
              <a:ahLst/>
              <a:cxnLst/>
              <a:rect l="0" t="0" r="0" b="0"/>
              <a:pathLst>
                <a:path w="160641" h="448734">
                  <a:moveTo>
                    <a:pt x="0" y="0"/>
                  </a:moveTo>
                  <a:lnTo>
                    <a:pt x="4496" y="0"/>
                  </a:lnTo>
                  <a:lnTo>
                    <a:pt x="9209" y="2508"/>
                  </a:lnTo>
                  <a:lnTo>
                    <a:pt x="34674" y="22170"/>
                  </a:lnTo>
                  <a:lnTo>
                    <a:pt x="67804" y="58983"/>
                  </a:lnTo>
                  <a:lnTo>
                    <a:pt x="94905" y="95617"/>
                  </a:lnTo>
                  <a:lnTo>
                    <a:pt x="117946" y="133257"/>
                  </a:lnTo>
                  <a:lnTo>
                    <a:pt x="134201" y="173391"/>
                  </a:lnTo>
                  <a:lnTo>
                    <a:pt x="143892" y="211736"/>
                  </a:lnTo>
                  <a:lnTo>
                    <a:pt x="155001" y="243568"/>
                  </a:lnTo>
                  <a:lnTo>
                    <a:pt x="159708" y="283018"/>
                  </a:lnTo>
                  <a:lnTo>
                    <a:pt x="160640" y="318476"/>
                  </a:lnTo>
                  <a:lnTo>
                    <a:pt x="154064" y="353075"/>
                  </a:lnTo>
                  <a:lnTo>
                    <a:pt x="132369" y="389098"/>
                  </a:lnTo>
                  <a:lnTo>
                    <a:pt x="120228" y="402736"/>
                  </a:lnTo>
                  <a:lnTo>
                    <a:pt x="67734" y="448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9" name="SMARTInkShape-1454"/>
            <p:cNvSpPr/>
            <p:nvPr/>
          </p:nvSpPr>
          <p:spPr>
            <a:xfrm>
              <a:off x="10481733" y="2946400"/>
              <a:ext cx="143935" cy="93134"/>
            </a:xfrm>
            <a:custGeom>
              <a:avLst/>
              <a:gdLst/>
              <a:ahLst/>
              <a:cxnLst/>
              <a:rect l="0" t="0" r="0" b="0"/>
              <a:pathLst>
                <a:path w="143935" h="93134">
                  <a:moveTo>
                    <a:pt x="33867" y="0"/>
                  </a:moveTo>
                  <a:lnTo>
                    <a:pt x="41157" y="7290"/>
                  </a:lnTo>
                  <a:lnTo>
                    <a:pt x="42230" y="15653"/>
                  </a:lnTo>
                  <a:lnTo>
                    <a:pt x="42332" y="36802"/>
                  </a:lnTo>
                  <a:lnTo>
                    <a:pt x="39824" y="42384"/>
                  </a:lnTo>
                  <a:lnTo>
                    <a:pt x="28282" y="57231"/>
                  </a:lnTo>
                  <a:lnTo>
                    <a:pt x="25313" y="65144"/>
                  </a:lnTo>
                  <a:lnTo>
                    <a:pt x="16" y="93118"/>
                  </a:lnTo>
                  <a:lnTo>
                    <a:pt x="2" y="93130"/>
                  </a:lnTo>
                  <a:lnTo>
                    <a:pt x="2" y="93131"/>
                  </a:lnTo>
                  <a:lnTo>
                    <a:pt x="2" y="93132"/>
                  </a:lnTo>
                  <a:lnTo>
                    <a:pt x="0" y="93133"/>
                  </a:lnTo>
                  <a:lnTo>
                    <a:pt x="0" y="88639"/>
                  </a:lnTo>
                  <a:lnTo>
                    <a:pt x="941" y="87315"/>
                  </a:lnTo>
                  <a:lnTo>
                    <a:pt x="2510" y="86432"/>
                  </a:lnTo>
                  <a:lnTo>
                    <a:pt x="8119" y="84770"/>
                  </a:lnTo>
                  <a:lnTo>
                    <a:pt x="32583" y="84667"/>
                  </a:lnTo>
                  <a:lnTo>
                    <a:pt x="41045" y="77377"/>
                  </a:lnTo>
                  <a:lnTo>
                    <a:pt x="46447" y="76549"/>
                  </a:lnTo>
                  <a:lnTo>
                    <a:pt x="83026" y="76200"/>
                  </a:lnTo>
                  <a:lnTo>
                    <a:pt x="91101" y="82019"/>
                  </a:lnTo>
                  <a:lnTo>
                    <a:pt x="100033" y="84318"/>
                  </a:lnTo>
                  <a:lnTo>
                    <a:pt x="130181" y="84666"/>
                  </a:lnTo>
                  <a:lnTo>
                    <a:pt x="135626" y="87175"/>
                  </a:lnTo>
                  <a:lnTo>
                    <a:pt x="143934" y="93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0" name="SMARTInkShape-1455"/>
            <p:cNvSpPr/>
            <p:nvPr/>
          </p:nvSpPr>
          <p:spPr>
            <a:xfrm>
              <a:off x="10388634" y="2836333"/>
              <a:ext cx="110034" cy="397935"/>
            </a:xfrm>
            <a:custGeom>
              <a:avLst/>
              <a:gdLst/>
              <a:ahLst/>
              <a:cxnLst/>
              <a:rect l="0" t="0" r="0" b="0"/>
              <a:pathLst>
                <a:path w="110034" h="397935">
                  <a:moveTo>
                    <a:pt x="67699" y="0"/>
                  </a:moveTo>
                  <a:lnTo>
                    <a:pt x="67699" y="7290"/>
                  </a:lnTo>
                  <a:lnTo>
                    <a:pt x="66759" y="7683"/>
                  </a:lnTo>
                  <a:lnTo>
                    <a:pt x="63203" y="8118"/>
                  </a:lnTo>
                  <a:lnTo>
                    <a:pt x="58490" y="10820"/>
                  </a:lnTo>
                  <a:lnTo>
                    <a:pt x="55916" y="12858"/>
                  </a:lnTo>
                  <a:lnTo>
                    <a:pt x="53054" y="17631"/>
                  </a:lnTo>
                  <a:lnTo>
                    <a:pt x="50843" y="22888"/>
                  </a:lnTo>
                  <a:lnTo>
                    <a:pt x="29056" y="53805"/>
                  </a:lnTo>
                  <a:lnTo>
                    <a:pt x="13726" y="95199"/>
                  </a:lnTo>
                  <a:lnTo>
                    <a:pt x="4403" y="136825"/>
                  </a:lnTo>
                  <a:lnTo>
                    <a:pt x="354" y="179096"/>
                  </a:lnTo>
                  <a:lnTo>
                    <a:pt x="0" y="221424"/>
                  </a:lnTo>
                  <a:lnTo>
                    <a:pt x="2478" y="255936"/>
                  </a:lnTo>
                  <a:lnTo>
                    <a:pt x="14409" y="295648"/>
                  </a:lnTo>
                  <a:lnTo>
                    <a:pt x="31980" y="332715"/>
                  </a:lnTo>
                  <a:lnTo>
                    <a:pt x="68997" y="373672"/>
                  </a:lnTo>
                  <a:lnTo>
                    <a:pt x="110033" y="397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4" name="SMARTInkShape-Group294"/>
          <p:cNvGrpSpPr/>
          <p:nvPr/>
        </p:nvGrpSpPr>
        <p:grpSpPr>
          <a:xfrm>
            <a:off x="11099800" y="2937933"/>
            <a:ext cx="143934" cy="93135"/>
            <a:chOff x="11099800" y="2937933"/>
            <a:chExt cx="143934" cy="93135"/>
          </a:xfrm>
        </p:grpSpPr>
        <p:sp>
          <p:nvSpPr>
            <p:cNvPr id="1212" name="SMARTInkShape-1456"/>
            <p:cNvSpPr/>
            <p:nvPr/>
          </p:nvSpPr>
          <p:spPr>
            <a:xfrm>
              <a:off x="11099800" y="2937933"/>
              <a:ext cx="135468" cy="25401"/>
            </a:xfrm>
            <a:custGeom>
              <a:avLst/>
              <a:gdLst/>
              <a:ahLst/>
              <a:cxnLst/>
              <a:rect l="0" t="0" r="0" b="0"/>
              <a:pathLst>
                <a:path w="135468" h="25401">
                  <a:moveTo>
                    <a:pt x="0" y="0"/>
                  </a:moveTo>
                  <a:lnTo>
                    <a:pt x="36194" y="941"/>
                  </a:lnTo>
                  <a:lnTo>
                    <a:pt x="78111" y="8623"/>
                  </a:lnTo>
                  <a:lnTo>
                    <a:pt x="135467" y="25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3" name="SMARTInkShape-1457"/>
            <p:cNvSpPr/>
            <p:nvPr/>
          </p:nvSpPr>
          <p:spPr>
            <a:xfrm>
              <a:off x="11117910" y="3022601"/>
              <a:ext cx="125824" cy="8467"/>
            </a:xfrm>
            <a:custGeom>
              <a:avLst/>
              <a:gdLst/>
              <a:ahLst/>
              <a:cxnLst/>
              <a:rect l="0" t="0" r="0" b="0"/>
              <a:pathLst>
                <a:path w="125824" h="8467">
                  <a:moveTo>
                    <a:pt x="7290" y="8466"/>
                  </a:moveTo>
                  <a:lnTo>
                    <a:pt x="0" y="1176"/>
                  </a:lnTo>
                  <a:lnTo>
                    <a:pt x="549" y="783"/>
                  </a:lnTo>
                  <a:lnTo>
                    <a:pt x="38883" y="8"/>
                  </a:lnTo>
                  <a:lnTo>
                    <a:pt x="71646" y="0"/>
                  </a:lnTo>
                  <a:lnTo>
                    <a:pt x="125823"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7" name="SMARTInkShape-Group296"/>
          <p:cNvGrpSpPr/>
          <p:nvPr/>
        </p:nvGrpSpPr>
        <p:grpSpPr>
          <a:xfrm>
            <a:off x="10016137" y="2743200"/>
            <a:ext cx="304731" cy="474134"/>
            <a:chOff x="10016137" y="2743200"/>
            <a:chExt cx="304731" cy="474134"/>
          </a:xfrm>
        </p:grpSpPr>
        <p:sp>
          <p:nvSpPr>
            <p:cNvPr id="1215" name="SMARTInkShape-1458"/>
            <p:cNvSpPr/>
            <p:nvPr/>
          </p:nvSpPr>
          <p:spPr>
            <a:xfrm>
              <a:off x="10143067" y="2980267"/>
              <a:ext cx="177801" cy="16934"/>
            </a:xfrm>
            <a:custGeom>
              <a:avLst/>
              <a:gdLst/>
              <a:ahLst/>
              <a:cxnLst/>
              <a:rect l="0" t="0" r="0" b="0"/>
              <a:pathLst>
                <a:path w="177801" h="16934">
                  <a:moveTo>
                    <a:pt x="0" y="0"/>
                  </a:moveTo>
                  <a:lnTo>
                    <a:pt x="7290" y="0"/>
                  </a:lnTo>
                  <a:lnTo>
                    <a:pt x="14993" y="5818"/>
                  </a:lnTo>
                  <a:lnTo>
                    <a:pt x="20148" y="7289"/>
                  </a:lnTo>
                  <a:lnTo>
                    <a:pt x="62010" y="8420"/>
                  </a:lnTo>
                  <a:lnTo>
                    <a:pt x="98169" y="8457"/>
                  </a:lnTo>
                  <a:lnTo>
                    <a:pt x="136779" y="8465"/>
                  </a:lnTo>
                  <a:lnTo>
                    <a:pt x="151102" y="9407"/>
                  </a:lnTo>
                  <a:lnTo>
                    <a:pt x="177800"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6" name="SMARTInkShape-1459"/>
            <p:cNvSpPr/>
            <p:nvPr/>
          </p:nvSpPr>
          <p:spPr>
            <a:xfrm>
              <a:off x="10016137" y="2743200"/>
              <a:ext cx="152331" cy="474134"/>
            </a:xfrm>
            <a:custGeom>
              <a:avLst/>
              <a:gdLst/>
              <a:ahLst/>
              <a:cxnLst/>
              <a:rect l="0" t="0" r="0" b="0"/>
              <a:pathLst>
                <a:path w="152331" h="474134">
                  <a:moveTo>
                    <a:pt x="84596" y="0"/>
                  </a:moveTo>
                  <a:lnTo>
                    <a:pt x="80102" y="4495"/>
                  </a:lnTo>
                  <a:lnTo>
                    <a:pt x="77895" y="9210"/>
                  </a:lnTo>
                  <a:lnTo>
                    <a:pt x="77306" y="11784"/>
                  </a:lnTo>
                  <a:lnTo>
                    <a:pt x="70543" y="23616"/>
                  </a:lnTo>
                  <a:lnTo>
                    <a:pt x="67576" y="36892"/>
                  </a:lnTo>
                  <a:lnTo>
                    <a:pt x="43859" y="75024"/>
                  </a:lnTo>
                  <a:lnTo>
                    <a:pt x="26794" y="107535"/>
                  </a:lnTo>
                  <a:lnTo>
                    <a:pt x="12066" y="148311"/>
                  </a:lnTo>
                  <a:lnTo>
                    <a:pt x="3943" y="171990"/>
                  </a:lnTo>
                  <a:lnTo>
                    <a:pt x="458" y="210193"/>
                  </a:lnTo>
                  <a:lnTo>
                    <a:pt x="0" y="251471"/>
                  </a:lnTo>
                  <a:lnTo>
                    <a:pt x="2458" y="284609"/>
                  </a:lnTo>
                  <a:lnTo>
                    <a:pt x="11718" y="325585"/>
                  </a:lnTo>
                  <a:lnTo>
                    <a:pt x="28196" y="366016"/>
                  </a:lnTo>
                  <a:lnTo>
                    <a:pt x="52379" y="406049"/>
                  </a:lnTo>
                  <a:lnTo>
                    <a:pt x="86661" y="437661"/>
                  </a:lnTo>
                  <a:lnTo>
                    <a:pt x="152330" y="474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18" name="SMARTInkShape-1460"/>
          <p:cNvSpPr/>
          <p:nvPr/>
        </p:nvSpPr>
        <p:spPr>
          <a:xfrm>
            <a:off x="2963325" y="3031067"/>
            <a:ext cx="9" cy="8467"/>
          </a:xfrm>
          <a:custGeom>
            <a:avLst/>
            <a:gdLst/>
            <a:ahLst/>
            <a:cxnLst/>
            <a:rect l="0" t="0" r="0" b="0"/>
            <a:pathLst>
              <a:path w="9" h="8467">
                <a:moveTo>
                  <a:pt x="0" y="0"/>
                </a:moveTo>
                <a:lnTo>
                  <a:pt x="8"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9" name="SMARTInkShape-1461"/>
          <p:cNvSpPr/>
          <p:nvPr/>
        </p:nvSpPr>
        <p:spPr>
          <a:xfrm>
            <a:off x="9643533" y="2963333"/>
            <a:ext cx="228601" cy="16935"/>
          </a:xfrm>
          <a:custGeom>
            <a:avLst/>
            <a:gdLst/>
            <a:ahLst/>
            <a:cxnLst/>
            <a:rect l="0" t="0" r="0" b="0"/>
            <a:pathLst>
              <a:path w="228601" h="16935">
                <a:moveTo>
                  <a:pt x="0" y="0"/>
                </a:moveTo>
                <a:lnTo>
                  <a:pt x="41505" y="4495"/>
                </a:lnTo>
                <a:lnTo>
                  <a:pt x="76978" y="8623"/>
                </a:lnTo>
                <a:lnTo>
                  <a:pt x="116813" y="15654"/>
                </a:lnTo>
                <a:lnTo>
                  <a:pt x="151085" y="16681"/>
                </a:lnTo>
                <a:lnTo>
                  <a:pt x="228600" y="16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25" name="SMARTInkShape-Group299"/>
          <p:cNvGrpSpPr/>
          <p:nvPr/>
        </p:nvGrpSpPr>
        <p:grpSpPr>
          <a:xfrm>
            <a:off x="11320080" y="2702044"/>
            <a:ext cx="507854" cy="472817"/>
            <a:chOff x="11320080" y="2702044"/>
            <a:chExt cx="507854" cy="472817"/>
          </a:xfrm>
        </p:grpSpPr>
        <p:sp>
          <p:nvSpPr>
            <p:cNvPr id="1220" name="SMARTInkShape-1462"/>
            <p:cNvSpPr/>
            <p:nvPr/>
          </p:nvSpPr>
          <p:spPr>
            <a:xfrm>
              <a:off x="11658600" y="2702044"/>
              <a:ext cx="16934" cy="193557"/>
            </a:xfrm>
            <a:custGeom>
              <a:avLst/>
              <a:gdLst/>
              <a:ahLst/>
              <a:cxnLst/>
              <a:rect l="0" t="0" r="0" b="0"/>
              <a:pathLst>
                <a:path w="16934" h="193557">
                  <a:moveTo>
                    <a:pt x="0" y="7289"/>
                  </a:moveTo>
                  <a:lnTo>
                    <a:pt x="0" y="2795"/>
                  </a:lnTo>
                  <a:lnTo>
                    <a:pt x="940" y="1471"/>
                  </a:lnTo>
                  <a:lnTo>
                    <a:pt x="2509" y="588"/>
                  </a:lnTo>
                  <a:lnTo>
                    <a:pt x="4496" y="0"/>
                  </a:lnTo>
                  <a:lnTo>
                    <a:pt x="5819" y="548"/>
                  </a:lnTo>
                  <a:lnTo>
                    <a:pt x="6701" y="1855"/>
                  </a:lnTo>
                  <a:lnTo>
                    <a:pt x="15652" y="30540"/>
                  </a:lnTo>
                  <a:lnTo>
                    <a:pt x="16821" y="71083"/>
                  </a:lnTo>
                  <a:lnTo>
                    <a:pt x="16911" y="106195"/>
                  </a:lnTo>
                  <a:lnTo>
                    <a:pt x="16932" y="148197"/>
                  </a:lnTo>
                  <a:lnTo>
                    <a:pt x="16933" y="1935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1" name="SMARTInkShape-1463"/>
            <p:cNvSpPr/>
            <p:nvPr/>
          </p:nvSpPr>
          <p:spPr>
            <a:xfrm>
              <a:off x="11481976" y="2794000"/>
              <a:ext cx="7292" cy="364068"/>
            </a:xfrm>
            <a:custGeom>
              <a:avLst/>
              <a:gdLst/>
              <a:ahLst/>
              <a:cxnLst/>
              <a:rect l="0" t="0" r="0" b="0"/>
              <a:pathLst>
                <a:path w="7292" h="364068">
                  <a:moveTo>
                    <a:pt x="7291" y="0"/>
                  </a:moveTo>
                  <a:lnTo>
                    <a:pt x="7291" y="34720"/>
                  </a:lnTo>
                  <a:lnTo>
                    <a:pt x="7291" y="74417"/>
                  </a:lnTo>
                  <a:lnTo>
                    <a:pt x="7291" y="114209"/>
                  </a:lnTo>
                  <a:lnTo>
                    <a:pt x="7291" y="147609"/>
                  </a:lnTo>
                  <a:lnTo>
                    <a:pt x="7291" y="182443"/>
                  </a:lnTo>
                  <a:lnTo>
                    <a:pt x="7291" y="223385"/>
                  </a:lnTo>
                  <a:lnTo>
                    <a:pt x="2795" y="259137"/>
                  </a:lnTo>
                  <a:lnTo>
                    <a:pt x="0" y="295869"/>
                  </a:lnTo>
                  <a:lnTo>
                    <a:pt x="7291" y="364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2" name="SMARTInkShape-1464"/>
            <p:cNvSpPr/>
            <p:nvPr/>
          </p:nvSpPr>
          <p:spPr>
            <a:xfrm>
              <a:off x="11320080" y="2810933"/>
              <a:ext cx="177654" cy="181444"/>
            </a:xfrm>
            <a:custGeom>
              <a:avLst/>
              <a:gdLst/>
              <a:ahLst/>
              <a:cxnLst/>
              <a:rect l="0" t="0" r="0" b="0"/>
              <a:pathLst>
                <a:path w="177654" h="181444">
                  <a:moveTo>
                    <a:pt x="50653" y="0"/>
                  </a:moveTo>
                  <a:lnTo>
                    <a:pt x="50653" y="8118"/>
                  </a:lnTo>
                  <a:lnTo>
                    <a:pt x="59277" y="45952"/>
                  </a:lnTo>
                  <a:lnTo>
                    <a:pt x="66305" y="85144"/>
                  </a:lnTo>
                  <a:lnTo>
                    <a:pt x="60573" y="112809"/>
                  </a:lnTo>
                  <a:lnTo>
                    <a:pt x="52131" y="135339"/>
                  </a:lnTo>
                  <a:lnTo>
                    <a:pt x="16936" y="177529"/>
                  </a:lnTo>
                  <a:lnTo>
                    <a:pt x="14062" y="180442"/>
                  </a:lnTo>
                  <a:lnTo>
                    <a:pt x="11207" y="181443"/>
                  </a:lnTo>
                  <a:lnTo>
                    <a:pt x="8363" y="181169"/>
                  </a:lnTo>
                  <a:lnTo>
                    <a:pt x="1534" y="178466"/>
                  </a:lnTo>
                  <a:lnTo>
                    <a:pt x="974" y="177303"/>
                  </a:lnTo>
                  <a:lnTo>
                    <a:pt x="0" y="166074"/>
                  </a:lnTo>
                  <a:lnTo>
                    <a:pt x="892" y="164338"/>
                  </a:lnTo>
                  <a:lnTo>
                    <a:pt x="2428" y="163181"/>
                  </a:lnTo>
                  <a:lnTo>
                    <a:pt x="6642" y="160955"/>
                  </a:lnTo>
                  <a:lnTo>
                    <a:pt x="11652" y="156830"/>
                  </a:lnTo>
                  <a:lnTo>
                    <a:pt x="19522" y="154369"/>
                  </a:lnTo>
                  <a:lnTo>
                    <a:pt x="57595" y="152574"/>
                  </a:lnTo>
                  <a:lnTo>
                    <a:pt x="95362" y="152416"/>
                  </a:lnTo>
                  <a:lnTo>
                    <a:pt x="134786" y="152402"/>
                  </a:lnTo>
                  <a:lnTo>
                    <a:pt x="177653" y="152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3" name="SMARTInkShape-1465"/>
            <p:cNvSpPr/>
            <p:nvPr/>
          </p:nvSpPr>
          <p:spPr>
            <a:xfrm>
              <a:off x="11616267" y="2929467"/>
              <a:ext cx="143934" cy="16800"/>
            </a:xfrm>
            <a:custGeom>
              <a:avLst/>
              <a:gdLst/>
              <a:ahLst/>
              <a:cxnLst/>
              <a:rect l="0" t="0" r="0" b="0"/>
              <a:pathLst>
                <a:path w="143934" h="16800">
                  <a:moveTo>
                    <a:pt x="0" y="0"/>
                  </a:moveTo>
                  <a:lnTo>
                    <a:pt x="0" y="4494"/>
                  </a:lnTo>
                  <a:lnTo>
                    <a:pt x="2509" y="9210"/>
                  </a:lnTo>
                  <a:lnTo>
                    <a:pt x="4496" y="11784"/>
                  </a:lnTo>
                  <a:lnTo>
                    <a:pt x="9209" y="14645"/>
                  </a:lnTo>
                  <a:lnTo>
                    <a:pt x="16322" y="15916"/>
                  </a:lnTo>
                  <a:lnTo>
                    <a:pt x="51833" y="16799"/>
                  </a:lnTo>
                  <a:lnTo>
                    <a:pt x="89749" y="11088"/>
                  </a:lnTo>
                  <a:lnTo>
                    <a:pt x="143933"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4" name="SMARTInkShape-1466"/>
            <p:cNvSpPr/>
            <p:nvPr/>
          </p:nvSpPr>
          <p:spPr>
            <a:xfrm>
              <a:off x="11607800" y="3005782"/>
              <a:ext cx="220134" cy="169079"/>
            </a:xfrm>
            <a:custGeom>
              <a:avLst/>
              <a:gdLst/>
              <a:ahLst/>
              <a:cxnLst/>
              <a:rect l="0" t="0" r="0" b="0"/>
              <a:pathLst>
                <a:path w="220134" h="169079">
                  <a:moveTo>
                    <a:pt x="0" y="25285"/>
                  </a:moveTo>
                  <a:lnTo>
                    <a:pt x="4496" y="25285"/>
                  </a:lnTo>
                  <a:lnTo>
                    <a:pt x="46812" y="10640"/>
                  </a:lnTo>
                  <a:lnTo>
                    <a:pt x="85803" y="1851"/>
                  </a:lnTo>
                  <a:lnTo>
                    <a:pt x="127722" y="0"/>
                  </a:lnTo>
                  <a:lnTo>
                    <a:pt x="137042" y="4953"/>
                  </a:lnTo>
                  <a:lnTo>
                    <a:pt x="153860" y="18969"/>
                  </a:lnTo>
                  <a:lnTo>
                    <a:pt x="157752" y="30004"/>
                  </a:lnTo>
                  <a:lnTo>
                    <a:pt x="158542" y="43374"/>
                  </a:lnTo>
                  <a:lnTo>
                    <a:pt x="148899" y="82032"/>
                  </a:lnTo>
                  <a:lnTo>
                    <a:pt x="129791" y="118851"/>
                  </a:lnTo>
                  <a:lnTo>
                    <a:pt x="123223" y="125823"/>
                  </a:lnTo>
                  <a:lnTo>
                    <a:pt x="95311" y="147918"/>
                  </a:lnTo>
                  <a:lnTo>
                    <a:pt x="88457" y="151284"/>
                  </a:lnTo>
                  <a:lnTo>
                    <a:pt x="67789" y="166816"/>
                  </a:lnTo>
                  <a:lnTo>
                    <a:pt x="52475" y="169078"/>
                  </a:lnTo>
                  <a:lnTo>
                    <a:pt x="51917" y="168183"/>
                  </a:lnTo>
                  <a:lnTo>
                    <a:pt x="51298" y="164682"/>
                  </a:lnTo>
                  <a:lnTo>
                    <a:pt x="53013" y="163372"/>
                  </a:lnTo>
                  <a:lnTo>
                    <a:pt x="95113" y="153564"/>
                  </a:lnTo>
                  <a:lnTo>
                    <a:pt x="128332" y="146719"/>
                  </a:lnTo>
                  <a:lnTo>
                    <a:pt x="165137" y="144391"/>
                  </a:lnTo>
                  <a:lnTo>
                    <a:pt x="197004" y="144834"/>
                  </a:lnTo>
                  <a:lnTo>
                    <a:pt x="220133" y="15228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541015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9813851" y="1199567"/>
            <a:ext cx="2361208"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1748" y="286604"/>
            <a:ext cx="10559332" cy="427482"/>
          </a:xfrm>
        </p:spPr>
        <p:txBody>
          <a:bodyPr>
            <a:normAutofit fontScale="90000"/>
          </a:bodyPr>
          <a:lstStyle/>
          <a:p>
            <a:r>
              <a:rPr lang="en-US" dirty="0"/>
              <a:t>Lesson </a:t>
            </a:r>
            <a:r>
              <a:rPr lang="en-US" dirty="0" smtClean="0"/>
              <a:t>4a.5: Opposites and Context</a:t>
            </a:r>
            <a:endParaRPr lang="en-US" dirty="0"/>
          </a:p>
        </p:txBody>
      </p:sp>
      <p:sp>
        <p:nvSpPr>
          <p:cNvPr id="3" name="Content Placeholder 2"/>
          <p:cNvSpPr>
            <a:spLocks noGrp="1"/>
          </p:cNvSpPr>
          <p:nvPr>
            <p:ph idx="1"/>
          </p:nvPr>
        </p:nvSpPr>
        <p:spPr>
          <a:xfrm>
            <a:off x="621748" y="714086"/>
            <a:ext cx="9188987" cy="5376211"/>
          </a:xfrm>
        </p:spPr>
        <p:txBody>
          <a:bodyPr>
            <a:normAutofit/>
          </a:bodyPr>
          <a:lstStyle/>
          <a:p>
            <a:pPr marL="0" indent="0">
              <a:buNone/>
            </a:pPr>
            <a:r>
              <a:rPr lang="en-US" sz="2400" dirty="0" smtClean="0">
                <a:solidFill>
                  <a:schemeClr val="tx1"/>
                </a:solidFill>
              </a:rPr>
              <a:t>As we have discussed, every number has an opposite number on the number line that is the same distance from 0, but in the opposite direction. We could say it is has the opposite </a:t>
            </a:r>
            <a:r>
              <a:rPr lang="en-US" sz="2400" b="1" dirty="0" smtClean="0">
                <a:solidFill>
                  <a:schemeClr val="tx1"/>
                </a:solidFill>
              </a:rPr>
              <a:t>magnitude</a:t>
            </a:r>
            <a:r>
              <a:rPr lang="en-US" sz="2400" dirty="0" smtClean="0">
                <a:solidFill>
                  <a:schemeClr val="tx1"/>
                </a:solidFill>
              </a:rPr>
              <a:t> or size. </a:t>
            </a:r>
            <a:r>
              <a:rPr lang="en-US" sz="2400" b="1" dirty="0" smtClean="0">
                <a:solidFill>
                  <a:schemeClr val="tx1"/>
                </a:solidFill>
              </a:rPr>
              <a:t>Magnitude allows us to order similar units or objects</a:t>
            </a:r>
            <a:r>
              <a:rPr lang="en-US" sz="2400" dirty="0" smtClean="0">
                <a:solidFill>
                  <a:schemeClr val="tx1"/>
                </a:solidFill>
              </a:rPr>
              <a:t>. </a:t>
            </a:r>
          </a:p>
          <a:p>
            <a:pPr marL="0" indent="0">
              <a:buNone/>
            </a:pPr>
            <a:r>
              <a:rPr lang="en-US" sz="2400" dirty="0" smtClean="0">
                <a:solidFill>
                  <a:schemeClr val="tx1"/>
                </a:solidFill>
              </a:rPr>
              <a:t>So, 6° is less than 7°, </a:t>
            </a:r>
          </a:p>
          <a:p>
            <a:pPr marL="0" indent="0">
              <a:buNone/>
            </a:pPr>
            <a:r>
              <a:rPr lang="en-US" sz="2400" dirty="0" smtClean="0">
                <a:solidFill>
                  <a:schemeClr val="tx1"/>
                </a:solidFill>
              </a:rPr>
              <a:t>but  –7° </a:t>
            </a:r>
            <a:r>
              <a:rPr lang="en-US" sz="2400" dirty="0">
                <a:solidFill>
                  <a:schemeClr val="tx1"/>
                </a:solidFill>
              </a:rPr>
              <a:t>is less than </a:t>
            </a:r>
            <a:r>
              <a:rPr lang="en-US" sz="2400" dirty="0" smtClean="0">
                <a:solidFill>
                  <a:schemeClr val="tx1"/>
                </a:solidFill>
              </a:rPr>
              <a:t>–6°.</a:t>
            </a:r>
          </a:p>
          <a:p>
            <a:pPr marL="0" indent="0">
              <a:buNone/>
            </a:pPr>
            <a:r>
              <a:rPr lang="en-US" sz="2400" dirty="0" smtClean="0">
                <a:solidFill>
                  <a:schemeClr val="tx1"/>
                </a:solidFill>
              </a:rPr>
              <a:t>8. Let’s try an example. Explain to your neighbor why 9 away from 0 could be less than, or more than, 8 away from 0. </a:t>
            </a:r>
          </a:p>
          <a:p>
            <a:pPr marL="0" indent="0">
              <a:buNone/>
            </a:pPr>
            <a:r>
              <a:rPr lang="en-US" sz="2400" dirty="0" smtClean="0">
                <a:solidFill>
                  <a:schemeClr val="tx1"/>
                </a:solidFill>
              </a:rPr>
              <a:t>Write this down in your notes: </a:t>
            </a:r>
            <a:r>
              <a:rPr lang="en-US" sz="2400" i="1" dirty="0" smtClean="0">
                <a:solidFill>
                  <a:srgbClr val="C00000"/>
                </a:solidFill>
              </a:rPr>
              <a:t>9 is above 8 on the number line, but –8 is above –9 on the number line. Or 9 degrees is warmer than 8 degrees, but –8 degrees is warmer than –9 degrees. </a:t>
            </a:r>
          </a:p>
          <a:p>
            <a:endParaRPr lang="en-US" sz="2400" dirty="0" smtClean="0">
              <a:solidFill>
                <a:schemeClr val="tx1"/>
              </a:solidFill>
            </a:endParaRP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grpSp>
        <p:nvGrpSpPr>
          <p:cNvPr id="17" name="Group 16"/>
          <p:cNvGrpSpPr/>
          <p:nvPr/>
        </p:nvGrpSpPr>
        <p:grpSpPr>
          <a:xfrm>
            <a:off x="10984234" y="567177"/>
            <a:ext cx="167169" cy="4778279"/>
            <a:chOff x="7852135" y="1732813"/>
            <a:chExt cx="167169" cy="4778279"/>
          </a:xfrm>
        </p:grpSpPr>
        <p:cxnSp>
          <p:nvCxnSpPr>
            <p:cNvPr id="18" name="Straight Connector 17"/>
            <p:cNvCxnSpPr/>
            <p:nvPr/>
          </p:nvCxnSpPr>
          <p:spPr>
            <a:xfrm flipV="1">
              <a:off x="7934537" y="1732813"/>
              <a:ext cx="1" cy="4778279"/>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854499" y="617751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854498" y="5319364"/>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854494" y="5753780"/>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854495" y="487191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854498" y="5973183"/>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854497" y="51007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854494" y="553261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854496" y="464852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852140" y="442446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852139" y="356630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852135" y="4000724"/>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7852136" y="311885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852139" y="422012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852138" y="334768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852135" y="377956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852137" y="289547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7854499" y="267264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7854494" y="224890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7854498" y="246830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854494" y="202774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10564836" y="2852580"/>
            <a:ext cx="488410" cy="369332"/>
          </a:xfrm>
          <a:prstGeom prst="rect">
            <a:avLst/>
          </a:prstGeom>
          <a:noFill/>
        </p:spPr>
        <p:txBody>
          <a:bodyPr wrap="square" rtlCol="0">
            <a:spAutoFit/>
          </a:bodyPr>
          <a:lstStyle/>
          <a:p>
            <a:pPr algn="ctr"/>
            <a:r>
              <a:rPr lang="en-US" dirty="0" smtClean="0"/>
              <a:t>0</a:t>
            </a:r>
            <a:endParaRPr lang="en-US" dirty="0"/>
          </a:p>
        </p:txBody>
      </p:sp>
      <p:sp>
        <p:nvSpPr>
          <p:cNvPr id="40" name="TextBox 39"/>
          <p:cNvSpPr txBox="1"/>
          <p:nvPr/>
        </p:nvSpPr>
        <p:spPr>
          <a:xfrm>
            <a:off x="10485679" y="664106"/>
            <a:ext cx="577841" cy="369332"/>
          </a:xfrm>
          <a:prstGeom prst="rect">
            <a:avLst/>
          </a:prstGeom>
          <a:noFill/>
        </p:spPr>
        <p:txBody>
          <a:bodyPr wrap="square" rtlCol="0">
            <a:spAutoFit/>
          </a:bodyPr>
          <a:lstStyle/>
          <a:p>
            <a:pPr algn="ctr"/>
            <a:r>
              <a:rPr lang="en-US" dirty="0" smtClean="0"/>
              <a:t>10</a:t>
            </a:r>
            <a:endParaRPr lang="en-US" dirty="0"/>
          </a:p>
        </p:txBody>
      </p:sp>
      <p:sp>
        <p:nvSpPr>
          <p:cNvPr id="41" name="TextBox 40"/>
          <p:cNvSpPr txBox="1"/>
          <p:nvPr/>
        </p:nvSpPr>
        <p:spPr>
          <a:xfrm>
            <a:off x="10390972" y="4987282"/>
            <a:ext cx="672548" cy="369332"/>
          </a:xfrm>
          <a:prstGeom prst="rect">
            <a:avLst/>
          </a:prstGeom>
          <a:noFill/>
        </p:spPr>
        <p:txBody>
          <a:bodyPr wrap="square" rtlCol="0">
            <a:spAutoFit/>
          </a:bodyPr>
          <a:lstStyle/>
          <a:p>
            <a:pPr algn="ctr"/>
            <a:r>
              <a:rPr lang="en-US" dirty="0" smtClean="0"/>
              <a:t>–10</a:t>
            </a:r>
            <a:endParaRPr lang="en-US" dirty="0"/>
          </a:p>
        </p:txBody>
      </p:sp>
      <p:cxnSp>
        <p:nvCxnSpPr>
          <p:cNvPr id="42" name="Straight Arrow Connector 41"/>
          <p:cNvCxnSpPr/>
          <p:nvPr/>
        </p:nvCxnSpPr>
        <p:spPr>
          <a:xfrm>
            <a:off x="10982676" y="517703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11027917" y="1455076"/>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11022308" y="1696667"/>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10142770" y="5720965"/>
            <a:ext cx="1820952" cy="369332"/>
          </a:xfrm>
          <a:prstGeom prst="rect">
            <a:avLst/>
          </a:prstGeom>
          <a:noFill/>
        </p:spPr>
        <p:txBody>
          <a:bodyPr wrap="square" rtlCol="0">
            <a:spAutoFit/>
          </a:bodyPr>
          <a:lstStyle/>
          <a:p>
            <a:pPr algn="ctr"/>
            <a:r>
              <a:rPr lang="en-US" dirty="0" smtClean="0"/>
              <a:t>Temperature (C°)</a:t>
            </a:r>
            <a:endParaRPr lang="en-US" dirty="0"/>
          </a:p>
        </p:txBody>
      </p:sp>
      <p:sp>
        <p:nvSpPr>
          <p:cNvPr id="48" name="TextBox 47"/>
          <p:cNvSpPr txBox="1"/>
          <p:nvPr/>
        </p:nvSpPr>
        <p:spPr>
          <a:xfrm>
            <a:off x="10579007" y="1325026"/>
            <a:ext cx="488410" cy="369332"/>
          </a:xfrm>
          <a:prstGeom prst="rect">
            <a:avLst/>
          </a:prstGeom>
          <a:noFill/>
        </p:spPr>
        <p:txBody>
          <a:bodyPr wrap="square" rtlCol="0">
            <a:spAutoFit/>
          </a:bodyPr>
          <a:lstStyle/>
          <a:p>
            <a:pPr algn="ctr"/>
            <a:r>
              <a:rPr lang="en-US" dirty="0"/>
              <a:t>7</a:t>
            </a:r>
          </a:p>
        </p:txBody>
      </p:sp>
      <p:sp>
        <p:nvSpPr>
          <p:cNvPr id="49" name="TextBox 48"/>
          <p:cNvSpPr txBox="1"/>
          <p:nvPr/>
        </p:nvSpPr>
        <p:spPr>
          <a:xfrm>
            <a:off x="10582548" y="1551857"/>
            <a:ext cx="488410" cy="369332"/>
          </a:xfrm>
          <a:prstGeom prst="rect">
            <a:avLst/>
          </a:prstGeom>
          <a:noFill/>
        </p:spPr>
        <p:txBody>
          <a:bodyPr wrap="square" rtlCol="0">
            <a:spAutoFit/>
          </a:bodyPr>
          <a:lstStyle/>
          <a:p>
            <a:pPr algn="ctr"/>
            <a:r>
              <a:rPr lang="en-US" dirty="0" smtClean="0"/>
              <a:t>6</a:t>
            </a:r>
            <a:endParaRPr lang="en-US" dirty="0"/>
          </a:p>
        </p:txBody>
      </p:sp>
      <p:cxnSp>
        <p:nvCxnSpPr>
          <p:cNvPr id="6" name="Straight Arrow Connector 5"/>
          <p:cNvCxnSpPr/>
          <p:nvPr/>
        </p:nvCxnSpPr>
        <p:spPr>
          <a:xfrm>
            <a:off x="11344940" y="1509494"/>
            <a:ext cx="0" cy="275905"/>
          </a:xfrm>
          <a:prstGeom prst="straightConnector1">
            <a:avLst/>
          </a:prstGeom>
          <a:ln w="28575">
            <a:solidFill>
              <a:srgbClr val="C00000"/>
            </a:solidFill>
            <a:tailEnd type="triangle"/>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11451073" y="1465200"/>
            <a:ext cx="721527" cy="369332"/>
          </a:xfrm>
          <a:prstGeom prst="rect">
            <a:avLst/>
          </a:prstGeom>
          <a:noFill/>
        </p:spPr>
        <p:txBody>
          <a:bodyPr wrap="square" rtlCol="0">
            <a:spAutoFit/>
          </a:bodyPr>
          <a:lstStyle/>
          <a:p>
            <a:r>
              <a:rPr lang="en-US" dirty="0" smtClean="0"/>
              <a:t>1 less</a:t>
            </a:r>
            <a:endParaRPr lang="en-US" dirty="0"/>
          </a:p>
        </p:txBody>
      </p:sp>
      <p:sp>
        <p:nvSpPr>
          <p:cNvPr id="54" name="Oval 53"/>
          <p:cNvSpPr/>
          <p:nvPr/>
        </p:nvSpPr>
        <p:spPr>
          <a:xfrm>
            <a:off x="11033959" y="4327156"/>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11033289" y="4546395"/>
            <a:ext cx="83961" cy="839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10588105" y="4409045"/>
            <a:ext cx="488410" cy="369332"/>
          </a:xfrm>
          <a:prstGeom prst="rect">
            <a:avLst/>
          </a:prstGeom>
          <a:noFill/>
        </p:spPr>
        <p:txBody>
          <a:bodyPr wrap="square" rtlCol="0">
            <a:spAutoFit/>
          </a:bodyPr>
          <a:lstStyle/>
          <a:p>
            <a:pPr algn="ctr"/>
            <a:r>
              <a:rPr lang="en-US" dirty="0" smtClean="0"/>
              <a:t>–7</a:t>
            </a:r>
            <a:endParaRPr lang="en-US" dirty="0"/>
          </a:p>
        </p:txBody>
      </p:sp>
      <p:sp>
        <p:nvSpPr>
          <p:cNvPr id="57" name="TextBox 56"/>
          <p:cNvSpPr txBox="1"/>
          <p:nvPr/>
        </p:nvSpPr>
        <p:spPr>
          <a:xfrm>
            <a:off x="10581470" y="4179122"/>
            <a:ext cx="488410" cy="369332"/>
          </a:xfrm>
          <a:prstGeom prst="rect">
            <a:avLst/>
          </a:prstGeom>
          <a:noFill/>
        </p:spPr>
        <p:txBody>
          <a:bodyPr wrap="square" rtlCol="0">
            <a:spAutoFit/>
          </a:bodyPr>
          <a:lstStyle/>
          <a:p>
            <a:pPr algn="ctr"/>
            <a:r>
              <a:rPr lang="en-US" dirty="0" smtClean="0"/>
              <a:t>–6</a:t>
            </a:r>
            <a:endParaRPr lang="en-US" dirty="0"/>
          </a:p>
        </p:txBody>
      </p:sp>
      <p:cxnSp>
        <p:nvCxnSpPr>
          <p:cNvPr id="58" name="Straight Arrow Connector 57"/>
          <p:cNvCxnSpPr/>
          <p:nvPr/>
        </p:nvCxnSpPr>
        <p:spPr>
          <a:xfrm>
            <a:off x="11319916" y="4364156"/>
            <a:ext cx="0" cy="275905"/>
          </a:xfrm>
          <a:prstGeom prst="straightConnector1">
            <a:avLst/>
          </a:prstGeom>
          <a:ln w="28575">
            <a:solidFill>
              <a:srgbClr val="C00000"/>
            </a:solidFill>
            <a:tailEnd type="triangle"/>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11443884" y="4294184"/>
            <a:ext cx="721527" cy="369332"/>
          </a:xfrm>
          <a:prstGeom prst="rect">
            <a:avLst/>
          </a:prstGeom>
          <a:noFill/>
        </p:spPr>
        <p:txBody>
          <a:bodyPr wrap="square" rtlCol="0">
            <a:spAutoFit/>
          </a:bodyPr>
          <a:lstStyle/>
          <a:p>
            <a:r>
              <a:rPr lang="en-US" dirty="0" smtClean="0"/>
              <a:t>1 less</a:t>
            </a:r>
            <a:endParaRPr lang="en-US" dirty="0"/>
          </a:p>
        </p:txBody>
      </p:sp>
      <p:sp>
        <p:nvSpPr>
          <p:cNvPr id="5" name="Slide Number Placeholder 4"/>
          <p:cNvSpPr>
            <a:spLocks noGrp="1"/>
          </p:cNvSpPr>
          <p:nvPr>
            <p:ph type="sldNum" sz="quarter" idx="12"/>
          </p:nvPr>
        </p:nvSpPr>
        <p:spPr/>
        <p:txBody>
          <a:bodyPr/>
          <a:lstStyle/>
          <a:p>
            <a:fld id="{DA776C46-10C5-4740-99D6-35440904B56D}" type="slidenum">
              <a:rPr lang="en-US" smtClean="0"/>
              <a:t>8</a:t>
            </a:fld>
            <a:endParaRPr lang="en-US" dirty="0"/>
          </a:p>
        </p:txBody>
      </p:sp>
    </p:spTree>
    <p:extLst>
      <p:ext uri="{BB962C8B-B14F-4D97-AF65-F5344CB8AC3E}">
        <p14:creationId xmlns:p14="http://schemas.microsoft.com/office/powerpoint/2010/main" val="325276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additive="base">
                                        <p:cTn id="5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8" grpId="0"/>
      <p:bldP spid="49" grpId="0"/>
      <p:bldP spid="7" grpId="0"/>
      <p:bldP spid="54" grpId="0" animBg="1"/>
      <p:bldP spid="55" grpId="0" animBg="1"/>
      <p:bldP spid="56" grpId="0"/>
      <p:bldP spid="57" grpId="0"/>
      <p:bldP spid="5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748" y="286603"/>
            <a:ext cx="10559332" cy="441737"/>
          </a:xfrm>
        </p:spPr>
        <p:txBody>
          <a:bodyPr>
            <a:normAutofit fontScale="90000"/>
          </a:bodyPr>
          <a:lstStyle/>
          <a:p>
            <a:r>
              <a:rPr lang="en-US" dirty="0"/>
              <a:t>Lesson </a:t>
            </a:r>
            <a:r>
              <a:rPr lang="en-US" dirty="0" smtClean="0"/>
              <a:t>4a.5: </a:t>
            </a:r>
            <a:r>
              <a:rPr lang="en-US" dirty="0"/>
              <a:t>Opposites and </a:t>
            </a:r>
            <a:r>
              <a:rPr lang="en-US" dirty="0" smtClean="0"/>
              <a:t>Context</a:t>
            </a:r>
            <a:endParaRPr lang="en-US" dirty="0"/>
          </a:p>
        </p:txBody>
      </p:sp>
      <p:sp>
        <p:nvSpPr>
          <p:cNvPr id="3" name="Content Placeholder 2"/>
          <p:cNvSpPr>
            <a:spLocks noGrp="1"/>
          </p:cNvSpPr>
          <p:nvPr>
            <p:ph idx="1"/>
          </p:nvPr>
        </p:nvSpPr>
        <p:spPr>
          <a:xfrm>
            <a:off x="621748" y="728340"/>
            <a:ext cx="9081810" cy="5375398"/>
          </a:xfrm>
        </p:spPr>
        <p:txBody>
          <a:bodyPr>
            <a:normAutofit/>
          </a:bodyPr>
          <a:lstStyle/>
          <a:p>
            <a:pPr marL="0" indent="0">
              <a:buNone/>
            </a:pPr>
            <a:r>
              <a:rPr lang="en-US" sz="2400" dirty="0">
                <a:solidFill>
                  <a:schemeClr val="tx1"/>
                </a:solidFill>
              </a:rPr>
              <a:t>9</a:t>
            </a:r>
            <a:r>
              <a:rPr lang="en-US" sz="2400" dirty="0" smtClean="0">
                <a:solidFill>
                  <a:schemeClr val="tx1"/>
                </a:solidFill>
              </a:rPr>
              <a:t>. Place each of the following statements as a point on the appropriate number line. </a:t>
            </a:r>
          </a:p>
          <a:p>
            <a:pPr marL="0" indent="0">
              <a:buNone/>
            </a:pPr>
            <a:endParaRPr lang="en-US" sz="2400" dirty="0">
              <a:solidFill>
                <a:schemeClr val="tx1"/>
              </a:solidFill>
            </a:endParaRPr>
          </a:p>
          <a:p>
            <a:pPr marL="0" indent="0">
              <a:buNone/>
            </a:pPr>
            <a:endParaRPr lang="en-US" sz="2400" dirty="0" smtClean="0">
              <a:solidFill>
                <a:schemeClr val="tx1"/>
              </a:solidFill>
            </a:endParaRPr>
          </a:p>
          <a:p>
            <a:pPr marL="0" indent="0">
              <a:buNone/>
            </a:pPr>
            <a:endParaRPr lang="en-US" sz="2400" dirty="0">
              <a:solidFill>
                <a:schemeClr val="tx1"/>
              </a:solidFill>
            </a:endParaRP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endParaRPr lang="en-US" sz="2400" dirty="0"/>
          </a:p>
          <a:p>
            <a:pPr marL="0" indent="0">
              <a:buNone/>
            </a:pPr>
            <a:r>
              <a:rPr lang="en-US" sz="2400" dirty="0" smtClean="0">
                <a:solidFill>
                  <a:schemeClr val="tx1"/>
                </a:solidFill>
              </a:rPr>
              <a:t>10. Order each number from greatest to least.</a:t>
            </a:r>
          </a:p>
        </p:txBody>
      </p:sp>
      <p:sp>
        <p:nvSpPr>
          <p:cNvPr id="4" name="Footer Placeholder 3"/>
          <p:cNvSpPr>
            <a:spLocks noGrp="1"/>
          </p:cNvSpPr>
          <p:nvPr>
            <p:ph type="ftr" sz="quarter" idx="11"/>
          </p:nvPr>
        </p:nvSpPr>
        <p:spPr/>
        <p:txBody>
          <a:bodyPr/>
          <a:lstStyle/>
          <a:p>
            <a:r>
              <a:rPr lang="en-US" smtClean="0"/>
              <a:t>© DMTI (2017) | Resource Materials | www.dmtinstitute.com</a:t>
            </a:r>
            <a:endParaRPr lang="en-US"/>
          </a:p>
        </p:txBody>
      </p:sp>
      <p:sp>
        <p:nvSpPr>
          <p:cNvPr id="129" name="Rectangle 128"/>
          <p:cNvSpPr/>
          <p:nvPr/>
        </p:nvSpPr>
        <p:spPr>
          <a:xfrm>
            <a:off x="9703558" y="1199567"/>
            <a:ext cx="2470244" cy="9431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TextBox 177"/>
          <p:cNvSpPr txBox="1"/>
          <p:nvPr/>
        </p:nvSpPr>
        <p:spPr>
          <a:xfrm>
            <a:off x="10591886" y="5734406"/>
            <a:ext cx="1583141" cy="369332"/>
          </a:xfrm>
          <a:prstGeom prst="rect">
            <a:avLst/>
          </a:prstGeom>
          <a:noFill/>
        </p:spPr>
        <p:txBody>
          <a:bodyPr wrap="square" rtlCol="0">
            <a:spAutoFit/>
          </a:bodyPr>
          <a:lstStyle/>
          <a:p>
            <a:pPr algn="ctr"/>
            <a:r>
              <a:rPr lang="en-US" dirty="0" smtClean="0"/>
              <a:t>Sea Level</a:t>
            </a:r>
            <a:endParaRPr lang="en-US" dirty="0"/>
          </a:p>
        </p:txBody>
      </p:sp>
      <p:graphicFrame>
        <p:nvGraphicFramePr>
          <p:cNvPr id="179" name="Table 178"/>
          <p:cNvGraphicFramePr>
            <a:graphicFrameLocks noGrp="1"/>
          </p:cNvGraphicFramePr>
          <p:nvPr>
            <p:extLst/>
          </p:nvPr>
        </p:nvGraphicFramePr>
        <p:xfrm>
          <a:off x="875565" y="2609364"/>
          <a:ext cx="5904228" cy="1483360"/>
        </p:xfrm>
        <a:graphic>
          <a:graphicData uri="http://schemas.openxmlformats.org/drawingml/2006/table">
            <a:tbl>
              <a:tblPr firstRow="1" bandRow="1">
                <a:tableStyleId>{5940675A-B579-460E-94D1-54222C63F5DA}</a:tableStyleId>
              </a:tblPr>
              <a:tblGrid>
                <a:gridCol w="448268">
                  <a:extLst>
                    <a:ext uri="{9D8B030D-6E8A-4147-A177-3AD203B41FA5}">
                      <a16:colId xmlns:a16="http://schemas.microsoft.com/office/drawing/2014/main" val="2250799299"/>
                    </a:ext>
                  </a:extLst>
                </a:gridCol>
                <a:gridCol w="2503846">
                  <a:extLst>
                    <a:ext uri="{9D8B030D-6E8A-4147-A177-3AD203B41FA5}">
                      <a16:colId xmlns:a16="http://schemas.microsoft.com/office/drawing/2014/main" val="2023527178"/>
                    </a:ext>
                  </a:extLst>
                </a:gridCol>
                <a:gridCol w="471366">
                  <a:extLst>
                    <a:ext uri="{9D8B030D-6E8A-4147-A177-3AD203B41FA5}">
                      <a16:colId xmlns:a16="http://schemas.microsoft.com/office/drawing/2014/main" val="2102126952"/>
                    </a:ext>
                  </a:extLst>
                </a:gridCol>
                <a:gridCol w="2480748">
                  <a:extLst>
                    <a:ext uri="{9D8B030D-6E8A-4147-A177-3AD203B41FA5}">
                      <a16:colId xmlns:a16="http://schemas.microsoft.com/office/drawing/2014/main" val="3832605096"/>
                    </a:ext>
                  </a:extLst>
                </a:gridCol>
              </a:tblGrid>
              <a:tr h="370840">
                <a:tc>
                  <a:txBody>
                    <a:bodyPr/>
                    <a:lstStyle/>
                    <a:p>
                      <a:r>
                        <a:rPr lang="en-US" dirty="0" smtClean="0"/>
                        <a:t>a.</a:t>
                      </a:r>
                      <a:endParaRPr lang="en-US" dirty="0"/>
                    </a:p>
                  </a:txBody>
                  <a:tcPr/>
                </a:tc>
                <a:tc>
                  <a:txBody>
                    <a:bodyPr/>
                    <a:lstStyle/>
                    <a:p>
                      <a:r>
                        <a:rPr lang="en-US" baseline="0" dirty="0" smtClean="0"/>
                        <a:t>2.5 feet above sea level</a:t>
                      </a:r>
                      <a:endParaRPr lang="en-US" dirty="0"/>
                    </a:p>
                  </a:txBody>
                  <a:tcPr/>
                </a:tc>
                <a:tc>
                  <a:txBody>
                    <a:bodyPr/>
                    <a:lstStyle/>
                    <a:p>
                      <a:r>
                        <a:rPr lang="en-US" dirty="0" smtClean="0"/>
                        <a:t>e.</a:t>
                      </a:r>
                      <a:r>
                        <a:rPr lang="en-US" baseline="0" dirty="0" smtClean="0"/>
                        <a:t> </a:t>
                      </a:r>
                      <a:r>
                        <a:rPr lang="en-US" dirty="0" smtClean="0"/>
                        <a:t> </a:t>
                      </a:r>
                      <a:endParaRPr lang="en-US" dirty="0"/>
                    </a:p>
                  </a:txBody>
                  <a:tcPr/>
                </a:tc>
                <a:tc>
                  <a:txBody>
                    <a:bodyPr/>
                    <a:lstStyle/>
                    <a:p>
                      <a:r>
                        <a:rPr lang="en-US" dirty="0" smtClean="0"/>
                        <a:t>–1.25 feet </a:t>
                      </a:r>
                      <a:endParaRPr lang="en-US" dirty="0"/>
                    </a:p>
                  </a:txBody>
                  <a:tcPr/>
                </a:tc>
                <a:extLst>
                  <a:ext uri="{0D108BD9-81ED-4DB2-BD59-A6C34878D82A}">
                    <a16:rowId xmlns:a16="http://schemas.microsoft.com/office/drawing/2014/main" val="2049565548"/>
                  </a:ext>
                </a:extLst>
              </a:tr>
              <a:tr h="370840">
                <a:tc>
                  <a:txBody>
                    <a:bodyPr/>
                    <a:lstStyle/>
                    <a:p>
                      <a:r>
                        <a:rPr lang="en-US" baseline="0" dirty="0" smtClean="0"/>
                        <a:t>b.  </a:t>
                      </a:r>
                      <a:endParaRPr lang="en-US" dirty="0"/>
                    </a:p>
                  </a:txBody>
                  <a:tcPr/>
                </a:tc>
                <a:tc>
                  <a:txBody>
                    <a:bodyPr/>
                    <a:lstStyle/>
                    <a:p>
                      <a:r>
                        <a:rPr lang="en-US" dirty="0" smtClean="0"/>
                        <a:t>3</a:t>
                      </a:r>
                      <a:r>
                        <a:rPr lang="en-US" baseline="0" dirty="0" smtClean="0"/>
                        <a:t> ½ </a:t>
                      </a:r>
                      <a:r>
                        <a:rPr lang="en-US" dirty="0" smtClean="0"/>
                        <a:t> feet below sea level</a:t>
                      </a:r>
                      <a:endParaRPr lang="en-US" dirty="0"/>
                    </a:p>
                  </a:txBody>
                  <a:tcPr/>
                </a:tc>
                <a:tc>
                  <a:txBody>
                    <a:bodyPr/>
                    <a:lstStyle/>
                    <a:p>
                      <a:r>
                        <a:rPr lang="en-US" dirty="0" smtClean="0"/>
                        <a:t>f. </a:t>
                      </a:r>
                      <a:endParaRPr lang="en-US" dirty="0"/>
                    </a:p>
                  </a:txBody>
                  <a:tcPr/>
                </a:tc>
                <a:tc>
                  <a:txBody>
                    <a:bodyPr/>
                    <a:lstStyle/>
                    <a:p>
                      <a:r>
                        <a:rPr lang="en-US" dirty="0" smtClean="0"/>
                        <a:t>4</a:t>
                      </a:r>
                      <a:r>
                        <a:rPr lang="en-US" baseline="0" dirty="0" smtClean="0"/>
                        <a:t> ½ feet above sea level</a:t>
                      </a:r>
                      <a:endParaRPr lang="en-US" dirty="0"/>
                    </a:p>
                  </a:txBody>
                  <a:tcPr/>
                </a:tc>
                <a:extLst>
                  <a:ext uri="{0D108BD9-81ED-4DB2-BD59-A6C34878D82A}">
                    <a16:rowId xmlns:a16="http://schemas.microsoft.com/office/drawing/2014/main" val="791025124"/>
                  </a:ext>
                </a:extLst>
              </a:tr>
              <a:tr h="370840">
                <a:tc>
                  <a:txBody>
                    <a:bodyPr/>
                    <a:lstStyle/>
                    <a:p>
                      <a:r>
                        <a:rPr lang="en-US" dirty="0" smtClean="0"/>
                        <a:t>c. </a:t>
                      </a:r>
                      <a:endParaRPr lang="en-US" dirty="0"/>
                    </a:p>
                  </a:txBody>
                  <a:tcPr/>
                </a:tc>
                <a:tc>
                  <a:txBody>
                    <a:bodyPr/>
                    <a:lstStyle/>
                    <a:p>
                      <a:r>
                        <a:rPr lang="en-US" dirty="0" smtClean="0"/>
                        <a:t>–</a:t>
                      </a:r>
                      <a:r>
                        <a:rPr lang="en-US" baseline="0" dirty="0" smtClean="0"/>
                        <a:t> 4 ½ feet</a:t>
                      </a:r>
                      <a:endParaRPr lang="en-US" dirty="0"/>
                    </a:p>
                  </a:txBody>
                  <a:tcPr/>
                </a:tc>
                <a:tc>
                  <a:txBody>
                    <a:bodyPr/>
                    <a:lstStyle/>
                    <a:p>
                      <a:r>
                        <a:rPr lang="en-US" dirty="0" smtClean="0"/>
                        <a:t>g.</a:t>
                      </a:r>
                      <a:endParaRPr lang="en-US" dirty="0"/>
                    </a:p>
                  </a:txBody>
                  <a:tcPr/>
                </a:tc>
                <a:tc>
                  <a:txBody>
                    <a:bodyPr/>
                    <a:lstStyle/>
                    <a:p>
                      <a:r>
                        <a:rPr lang="en-US" baseline="0" dirty="0" smtClean="0"/>
                        <a:t>3 ½ feet</a:t>
                      </a:r>
                      <a:endParaRPr lang="en-US" dirty="0"/>
                    </a:p>
                  </a:txBody>
                  <a:tcPr/>
                </a:tc>
                <a:extLst>
                  <a:ext uri="{0D108BD9-81ED-4DB2-BD59-A6C34878D82A}">
                    <a16:rowId xmlns:a16="http://schemas.microsoft.com/office/drawing/2014/main" val="2607738822"/>
                  </a:ext>
                </a:extLst>
              </a:tr>
              <a:tr h="370840">
                <a:tc>
                  <a:txBody>
                    <a:bodyPr/>
                    <a:lstStyle/>
                    <a:p>
                      <a:r>
                        <a:rPr lang="en-US" dirty="0" smtClean="0"/>
                        <a:t>d. </a:t>
                      </a:r>
                      <a:endParaRPr lang="en-US" dirty="0"/>
                    </a:p>
                  </a:txBody>
                  <a:tcPr/>
                </a:tc>
                <a:tc>
                  <a:txBody>
                    <a:bodyPr/>
                    <a:lstStyle/>
                    <a:p>
                      <a:r>
                        <a:rPr lang="en-US" dirty="0" smtClean="0"/>
                        <a:t>1.25</a:t>
                      </a:r>
                      <a:r>
                        <a:rPr lang="en-US" baseline="0" dirty="0" smtClean="0"/>
                        <a:t> feet</a:t>
                      </a:r>
                      <a:endParaRPr lang="en-US" dirty="0"/>
                    </a:p>
                  </a:txBody>
                  <a:tcPr/>
                </a:tc>
                <a:tc>
                  <a:txBody>
                    <a:bodyPr/>
                    <a:lstStyle/>
                    <a:p>
                      <a:r>
                        <a:rPr lang="en-US" dirty="0" smtClean="0"/>
                        <a:t>h. </a:t>
                      </a:r>
                      <a:endParaRPr lang="en-US" dirty="0"/>
                    </a:p>
                  </a:txBody>
                  <a:tcPr/>
                </a:tc>
                <a:tc>
                  <a:txBody>
                    <a:bodyPr/>
                    <a:lstStyle/>
                    <a:p>
                      <a:r>
                        <a:rPr lang="en-US" dirty="0" smtClean="0"/>
                        <a:t>5.2</a:t>
                      </a:r>
                      <a:r>
                        <a:rPr lang="en-US" baseline="0" dirty="0" smtClean="0"/>
                        <a:t> feet above sea level</a:t>
                      </a:r>
                      <a:endParaRPr lang="en-US" dirty="0"/>
                    </a:p>
                  </a:txBody>
                  <a:tcPr/>
                </a:tc>
                <a:extLst>
                  <a:ext uri="{0D108BD9-81ED-4DB2-BD59-A6C34878D82A}">
                    <a16:rowId xmlns:a16="http://schemas.microsoft.com/office/drawing/2014/main" val="333034061"/>
                  </a:ext>
                </a:extLst>
              </a:tr>
            </a:tbl>
          </a:graphicData>
        </a:graphic>
      </p:graphicFrame>
      <p:grpSp>
        <p:nvGrpSpPr>
          <p:cNvPr id="94" name="Group 93"/>
          <p:cNvGrpSpPr/>
          <p:nvPr/>
        </p:nvGrpSpPr>
        <p:grpSpPr>
          <a:xfrm>
            <a:off x="11291601" y="567178"/>
            <a:ext cx="167168" cy="5004566"/>
            <a:chOff x="7622369" y="567178"/>
            <a:chExt cx="167168" cy="5004566"/>
          </a:xfrm>
        </p:grpSpPr>
        <p:grpSp>
          <p:nvGrpSpPr>
            <p:cNvPr id="95" name="Group 94"/>
            <p:cNvGrpSpPr/>
            <p:nvPr/>
          </p:nvGrpSpPr>
          <p:grpSpPr>
            <a:xfrm>
              <a:off x="7622369" y="567178"/>
              <a:ext cx="167168" cy="5004566"/>
              <a:chOff x="7852135" y="1732814"/>
              <a:chExt cx="167168" cy="5004566"/>
            </a:xfrm>
          </p:grpSpPr>
          <p:cxnSp>
            <p:nvCxnSpPr>
              <p:cNvPr id="97" name="Straight Connector 96"/>
              <p:cNvCxnSpPr/>
              <p:nvPr/>
            </p:nvCxnSpPr>
            <p:spPr>
              <a:xfrm flipV="1">
                <a:off x="7934537" y="1732814"/>
                <a:ext cx="1" cy="5004566"/>
              </a:xfrm>
              <a:prstGeom prst="line">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a:off x="7854498" y="5973183"/>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7854497" y="51007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a:off x="7854494" y="553261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7854496" y="464852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7852139" y="4220127"/>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7852138" y="3347685"/>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7852135" y="377956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7852137" y="289547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7854498" y="2468308"/>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7854494" y="2027742"/>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96" name="Straight Arrow Connector 95"/>
            <p:cNvCxnSpPr/>
            <p:nvPr/>
          </p:nvCxnSpPr>
          <p:spPr>
            <a:xfrm>
              <a:off x="7622878" y="5225241"/>
              <a:ext cx="164805" cy="2488"/>
            </a:xfrm>
            <a:prstGeom prst="straightConnector1">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 name="Slide Number Placeholder 4"/>
          <p:cNvSpPr>
            <a:spLocks noGrp="1"/>
          </p:cNvSpPr>
          <p:nvPr>
            <p:ph type="sldNum" sz="quarter" idx="12"/>
          </p:nvPr>
        </p:nvSpPr>
        <p:spPr/>
        <p:txBody>
          <a:bodyPr/>
          <a:lstStyle/>
          <a:p>
            <a:fld id="{DA776C46-10C5-4740-99D6-35440904B56D}" type="slidenum">
              <a:rPr lang="en-US" smtClean="0"/>
              <a:t>9</a:t>
            </a:fld>
            <a:endParaRPr lang="en-US" dirty="0"/>
          </a:p>
        </p:txBody>
      </p:sp>
    </p:spTree>
    <p:extLst>
      <p:ext uri="{BB962C8B-B14F-4D97-AF65-F5344CB8AC3E}">
        <p14:creationId xmlns:p14="http://schemas.microsoft.com/office/powerpoint/2010/main" val="1048791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2321</Words>
  <Application>Microsoft Office PowerPoint</Application>
  <PresentationFormat>Widescreen</PresentationFormat>
  <Paragraphs>425</Paragraphs>
  <Slides>20</Slides>
  <Notes>19</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Cambria Math</vt:lpstr>
      <vt:lpstr>Office Theme</vt:lpstr>
      <vt:lpstr>Lesson 4a.5</vt:lpstr>
      <vt:lpstr>Lesson 4a.5: Opposites and Context</vt:lpstr>
      <vt:lpstr>Lesson 4a.5: Opposites and Context</vt:lpstr>
      <vt:lpstr>Lesson 4a.5: Opposites and Context</vt:lpstr>
      <vt:lpstr>Lesson 4a.5: Opposites and Context</vt:lpstr>
      <vt:lpstr>PowerPoint Presentation</vt:lpstr>
      <vt:lpstr>PowerPoint Presentation</vt:lpstr>
      <vt:lpstr>Lesson 4a.5: Opposites and Context</vt:lpstr>
      <vt:lpstr>Lesson 4a.5: Opposites and Context</vt:lpstr>
      <vt:lpstr>Lesson 4a.5: Opposites and Context</vt:lpstr>
      <vt:lpstr>Lesson 4a.5: Opposites and Context</vt:lpstr>
      <vt:lpstr>Lesson 4a.5: Opposites and Context</vt:lpstr>
      <vt:lpstr>PowerPoint Presentation</vt:lpstr>
      <vt:lpstr>PowerPoint Presentation</vt:lpstr>
      <vt:lpstr>Lesson 4a.5: Review</vt:lpstr>
      <vt:lpstr>Lesson 4a.5: Review</vt:lpstr>
      <vt:lpstr>Lesson 4a.5: Review</vt:lpstr>
      <vt:lpstr>Lesson 4a.5: Review</vt:lpstr>
      <vt:lpstr>Lesson 4a.5: Review</vt:lpstr>
      <vt:lpstr>Lesson 4a.5: Review</vt:lpstr>
    </vt:vector>
  </TitlesOfParts>
  <Company>Mountain Home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4a.5</dc:title>
  <dc:creator>R Lenny DeVore</dc:creator>
  <cp:lastModifiedBy>R Lenny DeVore</cp:lastModifiedBy>
  <cp:revision>23</cp:revision>
  <cp:lastPrinted>2019-01-18T22:06:20Z</cp:lastPrinted>
  <dcterms:created xsi:type="dcterms:W3CDTF">2019-01-10T15:02:30Z</dcterms:created>
  <dcterms:modified xsi:type="dcterms:W3CDTF">2019-01-18T22:42:31Z</dcterms:modified>
</cp:coreProperties>
</file>