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5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1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6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1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2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4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0EB8-5FFF-465B-919C-32E661A32CF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Module 7 – 5.1</a:t>
            </a:r>
            <a:br>
              <a:rPr lang="en-US" sz="3600" dirty="0" smtClean="0"/>
            </a:br>
            <a:r>
              <a:rPr lang="en-US" sz="3100" dirty="0" smtClean="0"/>
              <a:t>Solving Equations: Isolating the Variable – Addition and Subtraction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2395"/>
            <a:ext cx="10515599" cy="30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Module 7 – 5.1</a:t>
            </a:r>
            <a:br>
              <a:rPr lang="en-US" sz="3600" dirty="0" smtClean="0"/>
            </a:br>
            <a:r>
              <a:rPr lang="en-US" sz="3100" dirty="0" smtClean="0"/>
              <a:t>Solving Equations: Isolating the Variable – Addition and Subtraction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2395"/>
            <a:ext cx="10515599" cy="3096805"/>
          </a:xfrm>
          <a:prstGeom prst="rect">
            <a:avLst/>
          </a:prstGeom>
        </p:spPr>
      </p:pic>
      <p:sp>
        <p:nvSpPr>
          <p:cNvPr id="3" name="SMARTInkShape-255"/>
          <p:cNvSpPr/>
          <p:nvPr/>
        </p:nvSpPr>
        <p:spPr>
          <a:xfrm>
            <a:off x="2667000" y="2057400"/>
            <a:ext cx="355601" cy="533401"/>
          </a:xfrm>
          <a:custGeom>
            <a:avLst/>
            <a:gdLst/>
            <a:ahLst/>
            <a:cxnLst/>
            <a:rect l="0" t="0" r="0" b="0"/>
            <a:pathLst>
              <a:path w="355601" h="533401">
                <a:moveTo>
                  <a:pt x="76200" y="25400"/>
                </a:moveTo>
                <a:lnTo>
                  <a:pt x="117250" y="25400"/>
                </a:lnTo>
                <a:lnTo>
                  <a:pt x="156689" y="25400"/>
                </a:lnTo>
                <a:lnTo>
                  <a:pt x="197825" y="25400"/>
                </a:lnTo>
                <a:lnTo>
                  <a:pt x="231424" y="25400"/>
                </a:lnTo>
                <a:lnTo>
                  <a:pt x="237068" y="22891"/>
                </a:lnTo>
                <a:lnTo>
                  <a:pt x="243861" y="18110"/>
                </a:lnTo>
                <a:lnTo>
                  <a:pt x="251962" y="17166"/>
                </a:lnTo>
                <a:lnTo>
                  <a:pt x="293980" y="16933"/>
                </a:lnTo>
                <a:lnTo>
                  <a:pt x="320419" y="16933"/>
                </a:lnTo>
                <a:lnTo>
                  <a:pt x="328908" y="9644"/>
                </a:lnTo>
                <a:lnTo>
                  <a:pt x="337376" y="8570"/>
                </a:lnTo>
                <a:lnTo>
                  <a:pt x="355600" y="8467"/>
                </a:lnTo>
                <a:lnTo>
                  <a:pt x="355600" y="32338"/>
                </a:lnTo>
                <a:lnTo>
                  <a:pt x="349781" y="40324"/>
                </a:lnTo>
                <a:lnTo>
                  <a:pt x="347918" y="48219"/>
                </a:lnTo>
                <a:lnTo>
                  <a:pt x="347135" y="89596"/>
                </a:lnTo>
                <a:lnTo>
                  <a:pt x="347133" y="104328"/>
                </a:lnTo>
                <a:lnTo>
                  <a:pt x="344625" y="110024"/>
                </a:lnTo>
                <a:lnTo>
                  <a:pt x="342639" y="112861"/>
                </a:lnTo>
                <a:lnTo>
                  <a:pt x="339844" y="125842"/>
                </a:lnTo>
                <a:lnTo>
                  <a:pt x="338687" y="166598"/>
                </a:lnTo>
                <a:lnTo>
                  <a:pt x="337732" y="180543"/>
                </a:lnTo>
                <a:lnTo>
                  <a:pt x="331967" y="196669"/>
                </a:lnTo>
                <a:lnTo>
                  <a:pt x="330231" y="238599"/>
                </a:lnTo>
                <a:lnTo>
                  <a:pt x="330201" y="280663"/>
                </a:lnTo>
                <a:lnTo>
                  <a:pt x="330200" y="322990"/>
                </a:lnTo>
                <a:lnTo>
                  <a:pt x="330200" y="362527"/>
                </a:lnTo>
                <a:lnTo>
                  <a:pt x="329259" y="392208"/>
                </a:lnTo>
                <a:lnTo>
                  <a:pt x="323499" y="408335"/>
                </a:lnTo>
                <a:lnTo>
                  <a:pt x="321764" y="447470"/>
                </a:lnTo>
                <a:lnTo>
                  <a:pt x="321733" y="488223"/>
                </a:lnTo>
                <a:lnTo>
                  <a:pt x="321733" y="529312"/>
                </a:lnTo>
                <a:lnTo>
                  <a:pt x="321733" y="533400"/>
                </a:lnTo>
                <a:lnTo>
                  <a:pt x="306007" y="533400"/>
                </a:lnTo>
                <a:lnTo>
                  <a:pt x="298279" y="527581"/>
                </a:lnTo>
                <a:lnTo>
                  <a:pt x="289423" y="525282"/>
                </a:lnTo>
                <a:lnTo>
                  <a:pt x="248349" y="524934"/>
                </a:lnTo>
                <a:lnTo>
                  <a:pt x="209158" y="524933"/>
                </a:lnTo>
                <a:lnTo>
                  <a:pt x="166871" y="524933"/>
                </a:lnTo>
                <a:lnTo>
                  <a:pt x="150764" y="524933"/>
                </a:lnTo>
                <a:lnTo>
                  <a:pt x="144460" y="522425"/>
                </a:lnTo>
                <a:lnTo>
                  <a:pt x="138523" y="519115"/>
                </a:lnTo>
                <a:lnTo>
                  <a:pt x="127046" y="516990"/>
                </a:lnTo>
                <a:lnTo>
                  <a:pt x="85190" y="516471"/>
                </a:lnTo>
                <a:lnTo>
                  <a:pt x="45158" y="516467"/>
                </a:lnTo>
                <a:lnTo>
                  <a:pt x="2958" y="516467"/>
                </a:lnTo>
                <a:lnTo>
                  <a:pt x="0" y="516467"/>
                </a:lnTo>
                <a:lnTo>
                  <a:pt x="0" y="508104"/>
                </a:lnTo>
                <a:lnTo>
                  <a:pt x="7290" y="500719"/>
                </a:lnTo>
                <a:lnTo>
                  <a:pt x="8363" y="492348"/>
                </a:lnTo>
                <a:lnTo>
                  <a:pt x="9338" y="491921"/>
                </a:lnTo>
                <a:lnTo>
                  <a:pt x="12930" y="491447"/>
                </a:lnTo>
                <a:lnTo>
                  <a:pt x="14265" y="490379"/>
                </a:lnTo>
                <a:lnTo>
                  <a:pt x="15747" y="486684"/>
                </a:lnTo>
                <a:lnTo>
                  <a:pt x="17640" y="476647"/>
                </a:lnTo>
                <a:lnTo>
                  <a:pt x="22683" y="468398"/>
                </a:lnTo>
                <a:lnTo>
                  <a:pt x="25042" y="458860"/>
                </a:lnTo>
                <a:lnTo>
                  <a:pt x="26320" y="441915"/>
                </a:lnTo>
                <a:lnTo>
                  <a:pt x="32687" y="421657"/>
                </a:lnTo>
                <a:lnTo>
                  <a:pt x="34787" y="386490"/>
                </a:lnTo>
                <a:lnTo>
                  <a:pt x="40564" y="370552"/>
                </a:lnTo>
                <a:lnTo>
                  <a:pt x="42303" y="328667"/>
                </a:lnTo>
                <a:lnTo>
                  <a:pt x="42333" y="286604"/>
                </a:lnTo>
                <a:lnTo>
                  <a:pt x="43274" y="250939"/>
                </a:lnTo>
                <a:lnTo>
                  <a:pt x="50277" y="214161"/>
                </a:lnTo>
                <a:lnTo>
                  <a:pt x="51508" y="206190"/>
                </a:lnTo>
                <a:lnTo>
                  <a:pt x="58059" y="180273"/>
                </a:lnTo>
                <a:lnTo>
                  <a:pt x="59220" y="143397"/>
                </a:lnTo>
                <a:lnTo>
                  <a:pt x="60186" y="133347"/>
                </a:lnTo>
                <a:lnTo>
                  <a:pt x="65964" y="116721"/>
                </a:lnTo>
                <a:lnTo>
                  <a:pt x="68605" y="81930"/>
                </a:lnTo>
                <a:lnTo>
                  <a:pt x="74421" y="65799"/>
                </a:lnTo>
                <a:lnTo>
                  <a:pt x="76187" y="25450"/>
                </a:lnTo>
                <a:lnTo>
                  <a:pt x="762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274"/>
          <p:cNvGrpSpPr/>
          <p:nvPr/>
        </p:nvGrpSpPr>
        <p:grpSpPr>
          <a:xfrm>
            <a:off x="1786467" y="2565400"/>
            <a:ext cx="448734" cy="194734"/>
            <a:chOff x="1786467" y="2565400"/>
            <a:chExt cx="448734" cy="194734"/>
          </a:xfrm>
        </p:grpSpPr>
        <p:sp>
          <p:nvSpPr>
            <p:cNvPr id="5" name="SMARTInkShape-256"/>
            <p:cNvSpPr/>
            <p:nvPr/>
          </p:nvSpPr>
          <p:spPr>
            <a:xfrm>
              <a:off x="2006603" y="2607733"/>
              <a:ext cx="8465" cy="152401"/>
            </a:xfrm>
            <a:custGeom>
              <a:avLst/>
              <a:gdLst/>
              <a:ahLst/>
              <a:cxnLst/>
              <a:rect l="0" t="0" r="0" b="0"/>
              <a:pathLst>
                <a:path w="8465" h="152401">
                  <a:moveTo>
                    <a:pt x="8464" y="0"/>
                  </a:moveTo>
                  <a:lnTo>
                    <a:pt x="8464" y="39766"/>
                  </a:lnTo>
                  <a:lnTo>
                    <a:pt x="8464" y="81865"/>
                  </a:lnTo>
                  <a:lnTo>
                    <a:pt x="8464" y="87498"/>
                  </a:lnTo>
                  <a:lnTo>
                    <a:pt x="5955" y="93138"/>
                  </a:lnTo>
                  <a:lnTo>
                    <a:pt x="2645" y="98780"/>
                  </a:lnTo>
                  <a:lnTo>
                    <a:pt x="520" y="110068"/>
                  </a:lnTo>
                  <a:lnTo>
                    <a:pt x="0" y="138393"/>
                  </a:lnTo>
                  <a:lnTo>
                    <a:pt x="2507" y="143980"/>
                  </a:lnTo>
                  <a:lnTo>
                    <a:pt x="8464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57"/>
            <p:cNvSpPr/>
            <p:nvPr/>
          </p:nvSpPr>
          <p:spPr>
            <a:xfrm>
              <a:off x="1786467" y="2633133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7290" y="25400"/>
                  </a:lnTo>
                  <a:lnTo>
                    <a:pt x="15653" y="18111"/>
                  </a:lnTo>
                  <a:lnTo>
                    <a:pt x="24110" y="17037"/>
                  </a:lnTo>
                  <a:lnTo>
                    <a:pt x="29512" y="16965"/>
                  </a:lnTo>
                  <a:lnTo>
                    <a:pt x="30964" y="16013"/>
                  </a:lnTo>
                  <a:lnTo>
                    <a:pt x="31931" y="14439"/>
                  </a:lnTo>
                  <a:lnTo>
                    <a:pt x="32576" y="12448"/>
                  </a:lnTo>
                  <a:lnTo>
                    <a:pt x="33947" y="11121"/>
                  </a:lnTo>
                  <a:lnTo>
                    <a:pt x="37979" y="9646"/>
                  </a:lnTo>
                  <a:lnTo>
                    <a:pt x="79053" y="8468"/>
                  </a:lnTo>
                  <a:lnTo>
                    <a:pt x="96305" y="8467"/>
                  </a:lnTo>
                  <a:lnTo>
                    <a:pt x="98070" y="7526"/>
                  </a:lnTo>
                  <a:lnTo>
                    <a:pt x="99246" y="5958"/>
                  </a:lnTo>
                  <a:lnTo>
                    <a:pt x="100031" y="3972"/>
                  </a:lnTo>
                  <a:lnTo>
                    <a:pt x="101495" y="2648"/>
                  </a:lnTo>
                  <a:lnTo>
                    <a:pt x="108752" y="349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58"/>
            <p:cNvSpPr/>
            <p:nvPr/>
          </p:nvSpPr>
          <p:spPr>
            <a:xfrm>
              <a:off x="2082800" y="2565400"/>
              <a:ext cx="152401" cy="169334"/>
            </a:xfrm>
            <a:custGeom>
              <a:avLst/>
              <a:gdLst/>
              <a:ahLst/>
              <a:cxnLst/>
              <a:rect l="0" t="0" r="0" b="0"/>
              <a:pathLst>
                <a:path w="152401" h="169334">
                  <a:moveTo>
                    <a:pt x="152400" y="0"/>
                  </a:moveTo>
                  <a:lnTo>
                    <a:pt x="152400" y="4495"/>
                  </a:lnTo>
                  <a:lnTo>
                    <a:pt x="151459" y="5819"/>
                  </a:lnTo>
                  <a:lnTo>
                    <a:pt x="149891" y="6701"/>
                  </a:lnTo>
                  <a:lnTo>
                    <a:pt x="143777" y="8234"/>
                  </a:lnTo>
                  <a:lnTo>
                    <a:pt x="139787" y="8363"/>
                  </a:lnTo>
                  <a:lnTo>
                    <a:pt x="138347" y="9338"/>
                  </a:lnTo>
                  <a:lnTo>
                    <a:pt x="137387" y="10929"/>
                  </a:lnTo>
                  <a:lnTo>
                    <a:pt x="136747" y="12930"/>
                  </a:lnTo>
                  <a:lnTo>
                    <a:pt x="135379" y="14265"/>
                  </a:lnTo>
                  <a:lnTo>
                    <a:pt x="131351" y="15747"/>
                  </a:lnTo>
                  <a:lnTo>
                    <a:pt x="117691" y="17805"/>
                  </a:lnTo>
                  <a:lnTo>
                    <a:pt x="104091" y="24214"/>
                  </a:lnTo>
                  <a:lnTo>
                    <a:pt x="70733" y="26320"/>
                  </a:lnTo>
                  <a:lnTo>
                    <a:pt x="59302" y="32097"/>
                  </a:lnTo>
                  <a:lnTo>
                    <a:pt x="16984" y="33867"/>
                  </a:lnTo>
                  <a:lnTo>
                    <a:pt x="16933" y="33867"/>
                  </a:lnTo>
                  <a:lnTo>
                    <a:pt x="16933" y="41156"/>
                  </a:lnTo>
                  <a:lnTo>
                    <a:pt x="17874" y="41549"/>
                  </a:lnTo>
                  <a:lnTo>
                    <a:pt x="25297" y="42324"/>
                  </a:lnTo>
                  <a:lnTo>
                    <a:pt x="25400" y="84308"/>
                  </a:lnTo>
                  <a:lnTo>
                    <a:pt x="25400" y="93133"/>
                  </a:lnTo>
                  <a:lnTo>
                    <a:pt x="29895" y="88639"/>
                  </a:lnTo>
                  <a:lnTo>
                    <a:pt x="34610" y="86432"/>
                  </a:lnTo>
                  <a:lnTo>
                    <a:pt x="40808" y="85016"/>
                  </a:lnTo>
                  <a:lnTo>
                    <a:pt x="41316" y="83958"/>
                  </a:lnTo>
                  <a:lnTo>
                    <a:pt x="41881" y="80275"/>
                  </a:lnTo>
                  <a:lnTo>
                    <a:pt x="42973" y="78917"/>
                  </a:lnTo>
                  <a:lnTo>
                    <a:pt x="49584" y="76558"/>
                  </a:lnTo>
                  <a:lnTo>
                    <a:pt x="66444" y="76203"/>
                  </a:lnTo>
                  <a:lnTo>
                    <a:pt x="74910" y="68911"/>
                  </a:lnTo>
                  <a:lnTo>
                    <a:pt x="83377" y="67837"/>
                  </a:lnTo>
                  <a:lnTo>
                    <a:pt x="96338" y="67743"/>
                  </a:lnTo>
                  <a:lnTo>
                    <a:pt x="98092" y="68680"/>
                  </a:lnTo>
                  <a:lnTo>
                    <a:pt x="99261" y="70246"/>
                  </a:lnTo>
                  <a:lnTo>
                    <a:pt x="100041" y="72231"/>
                  </a:lnTo>
                  <a:lnTo>
                    <a:pt x="101501" y="73554"/>
                  </a:lnTo>
                  <a:lnTo>
                    <a:pt x="108753" y="75852"/>
                  </a:lnTo>
                  <a:lnTo>
                    <a:pt x="114172" y="76097"/>
                  </a:lnTo>
                  <a:lnTo>
                    <a:pt x="115626" y="77072"/>
                  </a:lnTo>
                  <a:lnTo>
                    <a:pt x="116595" y="78663"/>
                  </a:lnTo>
                  <a:lnTo>
                    <a:pt x="117241" y="80664"/>
                  </a:lnTo>
                  <a:lnTo>
                    <a:pt x="118613" y="81998"/>
                  </a:lnTo>
                  <a:lnTo>
                    <a:pt x="122645" y="83481"/>
                  </a:lnTo>
                  <a:lnTo>
                    <a:pt x="124097" y="84817"/>
                  </a:lnTo>
                  <a:lnTo>
                    <a:pt x="127686" y="93220"/>
                  </a:lnTo>
                  <a:lnTo>
                    <a:pt x="134256" y="100311"/>
                  </a:lnTo>
                  <a:lnTo>
                    <a:pt x="135108" y="105712"/>
                  </a:lnTo>
                  <a:lnTo>
                    <a:pt x="135467" y="148039"/>
                  </a:lnTo>
                  <a:lnTo>
                    <a:pt x="134526" y="149493"/>
                  </a:lnTo>
                  <a:lnTo>
                    <a:pt x="132958" y="150462"/>
                  </a:lnTo>
                  <a:lnTo>
                    <a:pt x="130972" y="151108"/>
                  </a:lnTo>
                  <a:lnTo>
                    <a:pt x="129648" y="152480"/>
                  </a:lnTo>
                  <a:lnTo>
                    <a:pt x="128177" y="156512"/>
                  </a:lnTo>
                  <a:lnTo>
                    <a:pt x="126844" y="157963"/>
                  </a:lnTo>
                  <a:lnTo>
                    <a:pt x="122854" y="159576"/>
                  </a:lnTo>
                  <a:lnTo>
                    <a:pt x="112627" y="161553"/>
                  </a:lnTo>
                  <a:lnTo>
                    <a:pt x="104345" y="166610"/>
                  </a:lnTo>
                  <a:lnTo>
                    <a:pt x="93118" y="168795"/>
                  </a:lnTo>
                  <a:lnTo>
                    <a:pt x="51323" y="169329"/>
                  </a:lnTo>
                  <a:lnTo>
                    <a:pt x="10245" y="169333"/>
                  </a:lnTo>
                  <a:lnTo>
                    <a:pt x="0" y="169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275"/>
          <p:cNvGrpSpPr/>
          <p:nvPr/>
        </p:nvGrpSpPr>
        <p:grpSpPr>
          <a:xfrm>
            <a:off x="1778000" y="2810933"/>
            <a:ext cx="524934" cy="244324"/>
            <a:chOff x="1778000" y="2810933"/>
            <a:chExt cx="524934" cy="244324"/>
          </a:xfrm>
        </p:grpSpPr>
        <p:sp>
          <p:nvSpPr>
            <p:cNvPr id="9" name="SMARTInkShape-259"/>
            <p:cNvSpPr/>
            <p:nvPr/>
          </p:nvSpPr>
          <p:spPr>
            <a:xfrm>
              <a:off x="1803400" y="2827867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0" y="0"/>
                  </a:moveTo>
                  <a:lnTo>
                    <a:pt x="25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60"/>
            <p:cNvSpPr/>
            <p:nvPr/>
          </p:nvSpPr>
          <p:spPr>
            <a:xfrm>
              <a:off x="2041646" y="2895634"/>
              <a:ext cx="210485" cy="159623"/>
            </a:xfrm>
            <a:custGeom>
              <a:avLst/>
              <a:gdLst/>
              <a:ahLst/>
              <a:cxnLst/>
              <a:rect l="0" t="0" r="0" b="0"/>
              <a:pathLst>
                <a:path w="210485" h="159623">
                  <a:moveTo>
                    <a:pt x="49621" y="16899"/>
                  </a:moveTo>
                  <a:lnTo>
                    <a:pt x="49621" y="8782"/>
                  </a:lnTo>
                  <a:lnTo>
                    <a:pt x="45126" y="8537"/>
                  </a:lnTo>
                  <a:lnTo>
                    <a:pt x="43802" y="9442"/>
                  </a:lnTo>
                  <a:lnTo>
                    <a:pt x="42919" y="10988"/>
                  </a:lnTo>
                  <a:lnTo>
                    <a:pt x="41163" y="16868"/>
                  </a:lnTo>
                  <a:lnTo>
                    <a:pt x="36662" y="16890"/>
                  </a:lnTo>
                  <a:lnTo>
                    <a:pt x="35337" y="17834"/>
                  </a:lnTo>
                  <a:lnTo>
                    <a:pt x="34454" y="19404"/>
                  </a:lnTo>
                  <a:lnTo>
                    <a:pt x="32791" y="25017"/>
                  </a:lnTo>
                  <a:lnTo>
                    <a:pt x="28223" y="25262"/>
                  </a:lnTo>
                  <a:lnTo>
                    <a:pt x="26889" y="26238"/>
                  </a:lnTo>
                  <a:lnTo>
                    <a:pt x="21868" y="35814"/>
                  </a:lnTo>
                  <a:lnTo>
                    <a:pt x="16962" y="41018"/>
                  </a:lnTo>
                  <a:lnTo>
                    <a:pt x="16112" y="46415"/>
                  </a:lnTo>
                  <a:lnTo>
                    <a:pt x="15860" y="53971"/>
                  </a:lnTo>
                  <a:lnTo>
                    <a:pt x="13292" y="59403"/>
                  </a:lnTo>
                  <a:lnTo>
                    <a:pt x="8474" y="66061"/>
                  </a:lnTo>
                  <a:lnTo>
                    <a:pt x="7522" y="74135"/>
                  </a:lnTo>
                  <a:lnTo>
                    <a:pt x="7318" y="83064"/>
                  </a:lnTo>
                  <a:lnTo>
                    <a:pt x="1475" y="91082"/>
                  </a:lnTo>
                  <a:lnTo>
                    <a:pt x="0" y="96279"/>
                  </a:lnTo>
                  <a:lnTo>
                    <a:pt x="548" y="98041"/>
                  </a:lnTo>
                  <a:lnTo>
                    <a:pt x="1853" y="99216"/>
                  </a:lnTo>
                  <a:lnTo>
                    <a:pt x="3665" y="99999"/>
                  </a:lnTo>
                  <a:lnTo>
                    <a:pt x="4872" y="101462"/>
                  </a:lnTo>
                  <a:lnTo>
                    <a:pt x="6214" y="105597"/>
                  </a:lnTo>
                  <a:lnTo>
                    <a:pt x="7259" y="125325"/>
                  </a:lnTo>
                  <a:lnTo>
                    <a:pt x="19899" y="139536"/>
                  </a:lnTo>
                  <a:lnTo>
                    <a:pt x="24809" y="141960"/>
                  </a:lnTo>
                  <a:lnTo>
                    <a:pt x="27435" y="142606"/>
                  </a:lnTo>
                  <a:lnTo>
                    <a:pt x="29186" y="143978"/>
                  </a:lnTo>
                  <a:lnTo>
                    <a:pt x="31131" y="148011"/>
                  </a:lnTo>
                  <a:lnTo>
                    <a:pt x="32591" y="149463"/>
                  </a:lnTo>
                  <a:lnTo>
                    <a:pt x="36721" y="151076"/>
                  </a:lnTo>
                  <a:lnTo>
                    <a:pt x="47038" y="153052"/>
                  </a:lnTo>
                  <a:lnTo>
                    <a:pt x="55336" y="158109"/>
                  </a:lnTo>
                  <a:lnTo>
                    <a:pt x="60941" y="159622"/>
                  </a:lnTo>
                  <a:lnTo>
                    <a:pt x="102774" y="149998"/>
                  </a:lnTo>
                  <a:lnTo>
                    <a:pt x="118969" y="145104"/>
                  </a:lnTo>
                  <a:lnTo>
                    <a:pt x="137045" y="143197"/>
                  </a:lnTo>
                  <a:lnTo>
                    <a:pt x="147543" y="137210"/>
                  </a:lnTo>
                  <a:lnTo>
                    <a:pt x="156611" y="130419"/>
                  </a:lnTo>
                  <a:lnTo>
                    <a:pt x="168104" y="125140"/>
                  </a:lnTo>
                  <a:lnTo>
                    <a:pt x="205916" y="97558"/>
                  </a:lnTo>
                  <a:lnTo>
                    <a:pt x="208456" y="92572"/>
                  </a:lnTo>
                  <a:lnTo>
                    <a:pt x="210309" y="76120"/>
                  </a:lnTo>
                  <a:lnTo>
                    <a:pt x="210484" y="56061"/>
                  </a:lnTo>
                  <a:lnTo>
                    <a:pt x="207977" y="50610"/>
                  </a:lnTo>
                  <a:lnTo>
                    <a:pt x="204668" y="45053"/>
                  </a:lnTo>
                  <a:lnTo>
                    <a:pt x="201864" y="36634"/>
                  </a:lnTo>
                  <a:lnTo>
                    <a:pt x="182149" y="14077"/>
                  </a:lnTo>
                  <a:lnTo>
                    <a:pt x="174060" y="10941"/>
                  </a:lnTo>
                  <a:lnTo>
                    <a:pt x="165135" y="8607"/>
                  </a:lnTo>
                  <a:lnTo>
                    <a:pt x="151739" y="1951"/>
                  </a:lnTo>
                  <a:lnTo>
                    <a:pt x="110395" y="0"/>
                  </a:lnTo>
                  <a:lnTo>
                    <a:pt x="94691" y="914"/>
                  </a:lnTo>
                  <a:lnTo>
                    <a:pt x="64417" y="14408"/>
                  </a:lnTo>
                  <a:lnTo>
                    <a:pt x="52541" y="21701"/>
                  </a:lnTo>
                  <a:lnTo>
                    <a:pt x="34658" y="27151"/>
                  </a:lnTo>
                  <a:lnTo>
                    <a:pt x="7287" y="5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61"/>
            <p:cNvSpPr/>
            <p:nvPr/>
          </p:nvSpPr>
          <p:spPr>
            <a:xfrm>
              <a:off x="1778000" y="2810933"/>
              <a:ext cx="254001" cy="8468"/>
            </a:xfrm>
            <a:custGeom>
              <a:avLst/>
              <a:gdLst/>
              <a:ahLst/>
              <a:cxnLst/>
              <a:rect l="0" t="0" r="0" b="0"/>
              <a:pathLst>
                <a:path w="254001" h="8468">
                  <a:moveTo>
                    <a:pt x="254000" y="8467"/>
                  </a:moveTo>
                  <a:lnTo>
                    <a:pt x="254000" y="0"/>
                  </a:lnTo>
                  <a:lnTo>
                    <a:pt x="211814" y="0"/>
                  </a:lnTo>
                  <a:lnTo>
                    <a:pt x="172149" y="0"/>
                  </a:lnTo>
                  <a:lnTo>
                    <a:pt x="132614" y="0"/>
                  </a:lnTo>
                  <a:lnTo>
                    <a:pt x="90625" y="0"/>
                  </a:lnTo>
                  <a:lnTo>
                    <a:pt x="51214" y="0"/>
                  </a:lnTo>
                  <a:lnTo>
                    <a:pt x="14113" y="0"/>
                  </a:lnTo>
                  <a:lnTo>
                    <a:pt x="8468" y="2509"/>
                  </a:lnTo>
                  <a:lnTo>
                    <a:pt x="0" y="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62"/>
            <p:cNvSpPr/>
            <p:nvPr/>
          </p:nvSpPr>
          <p:spPr>
            <a:xfrm>
              <a:off x="1938867" y="2827867"/>
              <a:ext cx="364067" cy="1"/>
            </a:xfrm>
            <a:custGeom>
              <a:avLst/>
              <a:gdLst/>
              <a:ahLst/>
              <a:cxnLst/>
              <a:rect l="0" t="0" r="0" b="0"/>
              <a:pathLst>
                <a:path w="364067" h="1">
                  <a:moveTo>
                    <a:pt x="0" y="0"/>
                  </a:moveTo>
                  <a:lnTo>
                    <a:pt x="35573" y="0"/>
                  </a:lnTo>
                  <a:lnTo>
                    <a:pt x="70606" y="0"/>
                  </a:lnTo>
                  <a:lnTo>
                    <a:pt x="105950" y="0"/>
                  </a:lnTo>
                  <a:lnTo>
                    <a:pt x="144506" y="0"/>
                  </a:lnTo>
                  <a:lnTo>
                    <a:pt x="186342" y="0"/>
                  </a:lnTo>
                  <a:lnTo>
                    <a:pt x="224115" y="0"/>
                  </a:lnTo>
                  <a:lnTo>
                    <a:pt x="260482" y="0"/>
                  </a:lnTo>
                  <a:lnTo>
                    <a:pt x="301861" y="0"/>
                  </a:lnTo>
                  <a:lnTo>
                    <a:pt x="340162" y="0"/>
                  </a:lnTo>
                  <a:lnTo>
                    <a:pt x="3640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276"/>
          <p:cNvGrpSpPr/>
          <p:nvPr/>
        </p:nvGrpSpPr>
        <p:grpSpPr>
          <a:xfrm>
            <a:off x="3344333" y="2582333"/>
            <a:ext cx="499173" cy="220133"/>
            <a:chOff x="3344333" y="2582333"/>
            <a:chExt cx="499173" cy="220133"/>
          </a:xfrm>
        </p:grpSpPr>
        <p:sp>
          <p:nvSpPr>
            <p:cNvPr id="14" name="SMARTInkShape-263"/>
            <p:cNvSpPr/>
            <p:nvPr/>
          </p:nvSpPr>
          <p:spPr>
            <a:xfrm>
              <a:off x="3564467" y="2599267"/>
              <a:ext cx="8467" cy="194734"/>
            </a:xfrm>
            <a:custGeom>
              <a:avLst/>
              <a:gdLst/>
              <a:ahLst/>
              <a:cxnLst/>
              <a:rect l="0" t="0" r="0" b="0"/>
              <a:pathLst>
                <a:path w="8467" h="194734">
                  <a:moveTo>
                    <a:pt x="0" y="0"/>
                  </a:moveTo>
                  <a:lnTo>
                    <a:pt x="0" y="39588"/>
                  </a:lnTo>
                  <a:lnTo>
                    <a:pt x="0" y="81844"/>
                  </a:lnTo>
                  <a:lnTo>
                    <a:pt x="0" y="123944"/>
                  </a:lnTo>
                  <a:lnTo>
                    <a:pt x="0" y="164762"/>
                  </a:lnTo>
                  <a:lnTo>
                    <a:pt x="0" y="172473"/>
                  </a:lnTo>
                  <a:lnTo>
                    <a:pt x="8466" y="194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64"/>
            <p:cNvSpPr/>
            <p:nvPr/>
          </p:nvSpPr>
          <p:spPr>
            <a:xfrm>
              <a:off x="3649133" y="2582333"/>
              <a:ext cx="194373" cy="220133"/>
            </a:xfrm>
            <a:custGeom>
              <a:avLst/>
              <a:gdLst/>
              <a:ahLst/>
              <a:cxnLst/>
              <a:rect l="0" t="0" r="0" b="0"/>
              <a:pathLst>
                <a:path w="194373" h="220133">
                  <a:moveTo>
                    <a:pt x="160867" y="0"/>
                  </a:moveTo>
                  <a:lnTo>
                    <a:pt x="148009" y="0"/>
                  </a:lnTo>
                  <a:lnTo>
                    <a:pt x="146650" y="941"/>
                  </a:lnTo>
                  <a:lnTo>
                    <a:pt x="145745" y="2509"/>
                  </a:lnTo>
                  <a:lnTo>
                    <a:pt x="145141" y="4495"/>
                  </a:lnTo>
                  <a:lnTo>
                    <a:pt x="143798" y="5819"/>
                  </a:lnTo>
                  <a:lnTo>
                    <a:pt x="136750" y="8118"/>
                  </a:lnTo>
                  <a:lnTo>
                    <a:pt x="128290" y="8436"/>
                  </a:lnTo>
                  <a:lnTo>
                    <a:pt x="120495" y="14280"/>
                  </a:lnTo>
                  <a:lnTo>
                    <a:pt x="115329" y="15754"/>
                  </a:lnTo>
                  <a:lnTo>
                    <a:pt x="88252" y="17805"/>
                  </a:lnTo>
                  <a:lnTo>
                    <a:pt x="76351" y="23621"/>
                  </a:lnTo>
                  <a:lnTo>
                    <a:pt x="35263" y="25400"/>
                  </a:lnTo>
                  <a:lnTo>
                    <a:pt x="8470" y="25400"/>
                  </a:lnTo>
                  <a:lnTo>
                    <a:pt x="8467" y="41148"/>
                  </a:lnTo>
                  <a:lnTo>
                    <a:pt x="1177" y="49519"/>
                  </a:lnTo>
                  <a:lnTo>
                    <a:pt x="104" y="57978"/>
                  </a:lnTo>
                  <a:lnTo>
                    <a:pt x="0" y="100310"/>
                  </a:lnTo>
                  <a:lnTo>
                    <a:pt x="941" y="100740"/>
                  </a:lnTo>
                  <a:lnTo>
                    <a:pt x="8436" y="101597"/>
                  </a:lnTo>
                  <a:lnTo>
                    <a:pt x="8458" y="97104"/>
                  </a:lnTo>
                  <a:lnTo>
                    <a:pt x="9401" y="95781"/>
                  </a:lnTo>
                  <a:lnTo>
                    <a:pt x="10971" y="94899"/>
                  </a:lnTo>
                  <a:lnTo>
                    <a:pt x="15756" y="93482"/>
                  </a:lnTo>
                  <a:lnTo>
                    <a:pt x="31907" y="79087"/>
                  </a:lnTo>
                  <a:lnTo>
                    <a:pt x="37073" y="77484"/>
                  </a:lnTo>
                  <a:lnTo>
                    <a:pt x="38826" y="76115"/>
                  </a:lnTo>
                  <a:lnTo>
                    <a:pt x="40775" y="72086"/>
                  </a:lnTo>
                  <a:lnTo>
                    <a:pt x="42235" y="70635"/>
                  </a:lnTo>
                  <a:lnTo>
                    <a:pt x="58803" y="59649"/>
                  </a:lnTo>
                  <a:lnTo>
                    <a:pt x="63624" y="59380"/>
                  </a:lnTo>
                  <a:lnTo>
                    <a:pt x="64994" y="58402"/>
                  </a:lnTo>
                  <a:lnTo>
                    <a:pt x="65907" y="56809"/>
                  </a:lnTo>
                  <a:lnTo>
                    <a:pt x="66516" y="54806"/>
                  </a:lnTo>
                  <a:lnTo>
                    <a:pt x="67863" y="53471"/>
                  </a:lnTo>
                  <a:lnTo>
                    <a:pt x="71868" y="51987"/>
                  </a:lnTo>
                  <a:lnTo>
                    <a:pt x="100810" y="50810"/>
                  </a:lnTo>
                  <a:lnTo>
                    <a:pt x="108461" y="53313"/>
                  </a:lnTo>
                  <a:lnTo>
                    <a:pt x="114998" y="56621"/>
                  </a:lnTo>
                  <a:lnTo>
                    <a:pt x="123967" y="59424"/>
                  </a:lnTo>
                  <a:lnTo>
                    <a:pt x="142034" y="72699"/>
                  </a:lnTo>
                  <a:lnTo>
                    <a:pt x="159098" y="78017"/>
                  </a:lnTo>
                  <a:lnTo>
                    <a:pt x="162510" y="80234"/>
                  </a:lnTo>
                  <a:lnTo>
                    <a:pt x="182435" y="106531"/>
                  </a:lnTo>
                  <a:lnTo>
                    <a:pt x="185131" y="115500"/>
                  </a:lnTo>
                  <a:lnTo>
                    <a:pt x="185762" y="121262"/>
                  </a:lnTo>
                  <a:lnTo>
                    <a:pt x="188551" y="126958"/>
                  </a:lnTo>
                  <a:lnTo>
                    <a:pt x="191986" y="132626"/>
                  </a:lnTo>
                  <a:lnTo>
                    <a:pt x="193920" y="142046"/>
                  </a:lnTo>
                  <a:lnTo>
                    <a:pt x="194372" y="151248"/>
                  </a:lnTo>
                  <a:lnTo>
                    <a:pt x="192064" y="159100"/>
                  </a:lnTo>
                  <a:lnTo>
                    <a:pt x="188843" y="165726"/>
                  </a:lnTo>
                  <a:lnTo>
                    <a:pt x="185553" y="183376"/>
                  </a:lnTo>
                  <a:lnTo>
                    <a:pt x="177664" y="194553"/>
                  </a:lnTo>
                  <a:lnTo>
                    <a:pt x="166122" y="206370"/>
                  </a:lnTo>
                  <a:lnTo>
                    <a:pt x="160694" y="209313"/>
                  </a:lnTo>
                  <a:lnTo>
                    <a:pt x="155146" y="211562"/>
                  </a:lnTo>
                  <a:lnTo>
                    <a:pt x="149544" y="215697"/>
                  </a:lnTo>
                  <a:lnTo>
                    <a:pt x="141410" y="218162"/>
                  </a:lnTo>
                  <a:lnTo>
                    <a:pt x="101011" y="220083"/>
                  </a:lnTo>
                  <a:lnTo>
                    <a:pt x="58729" y="220132"/>
                  </a:lnTo>
                  <a:lnTo>
                    <a:pt x="48680" y="219193"/>
                  </a:lnTo>
                  <a:lnTo>
                    <a:pt x="32054" y="213432"/>
                  </a:lnTo>
                  <a:lnTo>
                    <a:pt x="15426" y="212016"/>
                  </a:lnTo>
                  <a:lnTo>
                    <a:pt x="13106" y="210959"/>
                  </a:lnTo>
                  <a:lnTo>
                    <a:pt x="11560" y="209314"/>
                  </a:lnTo>
                  <a:lnTo>
                    <a:pt x="10529" y="207276"/>
                  </a:lnTo>
                  <a:lnTo>
                    <a:pt x="8901" y="205917"/>
                  </a:lnTo>
                  <a:lnTo>
                    <a:pt x="4583" y="204408"/>
                  </a:lnTo>
                  <a:lnTo>
                    <a:pt x="3056" y="203065"/>
                  </a:lnTo>
                  <a:lnTo>
                    <a:pt x="0" y="194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65"/>
            <p:cNvSpPr/>
            <p:nvPr/>
          </p:nvSpPr>
          <p:spPr>
            <a:xfrm>
              <a:off x="3344333" y="2658533"/>
              <a:ext cx="101601" cy="8468"/>
            </a:xfrm>
            <a:custGeom>
              <a:avLst/>
              <a:gdLst/>
              <a:ahLst/>
              <a:cxnLst/>
              <a:rect l="0" t="0" r="0" b="0"/>
              <a:pathLst>
                <a:path w="101601" h="8468">
                  <a:moveTo>
                    <a:pt x="0" y="8467"/>
                  </a:moveTo>
                  <a:lnTo>
                    <a:pt x="12859" y="8467"/>
                  </a:lnTo>
                  <a:lnTo>
                    <a:pt x="14217" y="7527"/>
                  </a:lnTo>
                  <a:lnTo>
                    <a:pt x="15122" y="5958"/>
                  </a:lnTo>
                  <a:lnTo>
                    <a:pt x="15726" y="3972"/>
                  </a:lnTo>
                  <a:lnTo>
                    <a:pt x="17069" y="2648"/>
                  </a:lnTo>
                  <a:lnTo>
                    <a:pt x="21070" y="1177"/>
                  </a:lnTo>
                  <a:lnTo>
                    <a:pt x="63297" y="0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266"/>
          <p:cNvSpPr/>
          <p:nvPr/>
        </p:nvSpPr>
        <p:spPr>
          <a:xfrm>
            <a:off x="3454400" y="2861733"/>
            <a:ext cx="397934" cy="8468"/>
          </a:xfrm>
          <a:custGeom>
            <a:avLst/>
            <a:gdLst/>
            <a:ahLst/>
            <a:cxnLst/>
            <a:rect l="0" t="0" r="0" b="0"/>
            <a:pathLst>
              <a:path w="397934" h="8468">
                <a:moveTo>
                  <a:pt x="8467" y="0"/>
                </a:moveTo>
                <a:lnTo>
                  <a:pt x="0" y="0"/>
                </a:lnTo>
                <a:lnTo>
                  <a:pt x="4495" y="0"/>
                </a:lnTo>
                <a:lnTo>
                  <a:pt x="5819" y="941"/>
                </a:lnTo>
                <a:lnTo>
                  <a:pt x="6702" y="2509"/>
                </a:lnTo>
                <a:lnTo>
                  <a:pt x="7290" y="4495"/>
                </a:lnTo>
                <a:lnTo>
                  <a:pt x="8623" y="5819"/>
                </a:lnTo>
                <a:lnTo>
                  <a:pt x="12612" y="7290"/>
                </a:lnTo>
                <a:lnTo>
                  <a:pt x="53313" y="8463"/>
                </a:lnTo>
                <a:lnTo>
                  <a:pt x="94964" y="8467"/>
                </a:lnTo>
                <a:lnTo>
                  <a:pt x="137246" y="8467"/>
                </a:lnTo>
                <a:lnTo>
                  <a:pt x="179133" y="8467"/>
                </a:lnTo>
                <a:lnTo>
                  <a:pt x="216932" y="8467"/>
                </a:lnTo>
                <a:lnTo>
                  <a:pt x="258434" y="8467"/>
                </a:lnTo>
                <a:lnTo>
                  <a:pt x="299084" y="8467"/>
                </a:lnTo>
                <a:lnTo>
                  <a:pt x="338662" y="8467"/>
                </a:lnTo>
                <a:lnTo>
                  <a:pt x="365947" y="7526"/>
                </a:lnTo>
                <a:lnTo>
                  <a:pt x="373683" y="3972"/>
                </a:lnTo>
                <a:lnTo>
                  <a:pt x="378004" y="3589"/>
                </a:lnTo>
                <a:lnTo>
                  <a:pt x="397933" y="84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SMARTInkShape-Group278"/>
          <p:cNvGrpSpPr/>
          <p:nvPr/>
        </p:nvGrpSpPr>
        <p:grpSpPr>
          <a:xfrm>
            <a:off x="3437467" y="2946400"/>
            <a:ext cx="321734" cy="169334"/>
            <a:chOff x="3437467" y="2946400"/>
            <a:chExt cx="321734" cy="169334"/>
          </a:xfrm>
        </p:grpSpPr>
        <p:sp>
          <p:nvSpPr>
            <p:cNvPr id="19" name="SMARTInkShape-267"/>
            <p:cNvSpPr/>
            <p:nvPr/>
          </p:nvSpPr>
          <p:spPr>
            <a:xfrm>
              <a:off x="3632210" y="2946400"/>
              <a:ext cx="126991" cy="169334"/>
            </a:xfrm>
            <a:custGeom>
              <a:avLst/>
              <a:gdLst/>
              <a:ahLst/>
              <a:cxnLst/>
              <a:rect l="0" t="0" r="0" b="0"/>
              <a:pathLst>
                <a:path w="126991" h="169334">
                  <a:moveTo>
                    <a:pt x="126990" y="33867"/>
                  </a:moveTo>
                  <a:lnTo>
                    <a:pt x="126990" y="17282"/>
                  </a:lnTo>
                  <a:lnTo>
                    <a:pt x="119700" y="16964"/>
                  </a:lnTo>
                  <a:lnTo>
                    <a:pt x="102800" y="1207"/>
                  </a:lnTo>
                  <a:lnTo>
                    <a:pt x="97454" y="358"/>
                  </a:lnTo>
                  <a:lnTo>
                    <a:pt x="56403" y="0"/>
                  </a:lnTo>
                  <a:lnTo>
                    <a:pt x="35425" y="0"/>
                  </a:lnTo>
                  <a:lnTo>
                    <a:pt x="27407" y="5819"/>
                  </a:lnTo>
                  <a:lnTo>
                    <a:pt x="19507" y="8623"/>
                  </a:lnTo>
                  <a:lnTo>
                    <a:pt x="10098" y="15653"/>
                  </a:lnTo>
                  <a:lnTo>
                    <a:pt x="1311" y="16821"/>
                  </a:lnTo>
                  <a:lnTo>
                    <a:pt x="871" y="17799"/>
                  </a:lnTo>
                  <a:lnTo>
                    <a:pt x="0" y="32585"/>
                  </a:lnTo>
                  <a:lnTo>
                    <a:pt x="4488" y="37982"/>
                  </a:lnTo>
                  <a:lnTo>
                    <a:pt x="9201" y="40399"/>
                  </a:lnTo>
                  <a:lnTo>
                    <a:pt x="11776" y="41044"/>
                  </a:lnTo>
                  <a:lnTo>
                    <a:pt x="13492" y="42414"/>
                  </a:lnTo>
                  <a:lnTo>
                    <a:pt x="15398" y="46446"/>
                  </a:lnTo>
                  <a:lnTo>
                    <a:pt x="16847" y="47897"/>
                  </a:lnTo>
                  <a:lnTo>
                    <a:pt x="28574" y="54913"/>
                  </a:lnTo>
                  <a:lnTo>
                    <a:pt x="39572" y="64225"/>
                  </a:lnTo>
                  <a:lnTo>
                    <a:pt x="50804" y="69549"/>
                  </a:lnTo>
                  <a:lnTo>
                    <a:pt x="53622" y="71766"/>
                  </a:lnTo>
                  <a:lnTo>
                    <a:pt x="56752" y="76738"/>
                  </a:lnTo>
                  <a:lnTo>
                    <a:pt x="57587" y="79381"/>
                  </a:lnTo>
                  <a:lnTo>
                    <a:pt x="60025" y="81143"/>
                  </a:lnTo>
                  <a:lnTo>
                    <a:pt x="70564" y="84563"/>
                  </a:lnTo>
                  <a:lnTo>
                    <a:pt x="72439" y="86479"/>
                  </a:lnTo>
                  <a:lnTo>
                    <a:pt x="73690" y="88697"/>
                  </a:lnTo>
                  <a:lnTo>
                    <a:pt x="75464" y="90176"/>
                  </a:lnTo>
                  <a:lnTo>
                    <a:pt x="79944" y="91819"/>
                  </a:lnTo>
                  <a:lnTo>
                    <a:pt x="81515" y="93198"/>
                  </a:lnTo>
                  <a:lnTo>
                    <a:pt x="83260" y="97238"/>
                  </a:lnTo>
                  <a:lnTo>
                    <a:pt x="84667" y="98692"/>
                  </a:lnTo>
                  <a:lnTo>
                    <a:pt x="88738" y="100308"/>
                  </a:lnTo>
                  <a:lnTo>
                    <a:pt x="90200" y="101679"/>
                  </a:lnTo>
                  <a:lnTo>
                    <a:pt x="91824" y="105712"/>
                  </a:lnTo>
                  <a:lnTo>
                    <a:pt x="93198" y="107163"/>
                  </a:lnTo>
                  <a:lnTo>
                    <a:pt x="97233" y="108776"/>
                  </a:lnTo>
                  <a:lnTo>
                    <a:pt x="98685" y="110147"/>
                  </a:lnTo>
                  <a:lnTo>
                    <a:pt x="100299" y="114179"/>
                  </a:lnTo>
                  <a:lnTo>
                    <a:pt x="101670" y="115630"/>
                  </a:lnTo>
                  <a:lnTo>
                    <a:pt x="105702" y="117243"/>
                  </a:lnTo>
                  <a:lnTo>
                    <a:pt x="107154" y="118614"/>
                  </a:lnTo>
                  <a:lnTo>
                    <a:pt x="109674" y="125710"/>
                  </a:lnTo>
                  <a:lnTo>
                    <a:pt x="110057" y="156512"/>
                  </a:lnTo>
                  <a:lnTo>
                    <a:pt x="109116" y="157963"/>
                  </a:lnTo>
                  <a:lnTo>
                    <a:pt x="107548" y="158931"/>
                  </a:lnTo>
                  <a:lnTo>
                    <a:pt x="102767" y="160485"/>
                  </a:lnTo>
                  <a:lnTo>
                    <a:pt x="94403" y="168123"/>
                  </a:lnTo>
                  <a:lnTo>
                    <a:pt x="85946" y="169227"/>
                  </a:lnTo>
                  <a:lnTo>
                    <a:pt x="55247" y="169333"/>
                  </a:lnTo>
                  <a:lnTo>
                    <a:pt x="50263" y="166825"/>
                  </a:lnTo>
                  <a:lnTo>
                    <a:pt x="43892" y="162044"/>
                  </a:lnTo>
                  <a:lnTo>
                    <a:pt x="35873" y="160159"/>
                  </a:lnTo>
                  <a:lnTo>
                    <a:pt x="26957" y="153607"/>
                  </a:lnTo>
                  <a:lnTo>
                    <a:pt x="26086" y="150429"/>
                  </a:lnTo>
                  <a:lnTo>
                    <a:pt x="25854" y="148263"/>
                  </a:lnTo>
                  <a:lnTo>
                    <a:pt x="24759" y="146820"/>
                  </a:lnTo>
                  <a:lnTo>
                    <a:pt x="21033" y="145217"/>
                  </a:lnTo>
                  <a:lnTo>
                    <a:pt x="19663" y="143848"/>
                  </a:lnTo>
                  <a:lnTo>
                    <a:pt x="18141" y="139819"/>
                  </a:lnTo>
                  <a:lnTo>
                    <a:pt x="16923" y="105955"/>
                  </a:lnTo>
                  <a:lnTo>
                    <a:pt x="19432" y="101027"/>
                  </a:lnTo>
                  <a:lnTo>
                    <a:pt x="21418" y="98396"/>
                  </a:lnTo>
                  <a:lnTo>
                    <a:pt x="26133" y="95472"/>
                  </a:lnTo>
                  <a:lnTo>
                    <a:pt x="28708" y="94693"/>
                  </a:lnTo>
                  <a:lnTo>
                    <a:pt x="30424" y="93232"/>
                  </a:lnTo>
                  <a:lnTo>
                    <a:pt x="32331" y="89101"/>
                  </a:lnTo>
                  <a:lnTo>
                    <a:pt x="33780" y="87623"/>
                  </a:lnTo>
                  <a:lnTo>
                    <a:pt x="50950" y="78138"/>
                  </a:lnTo>
                  <a:lnTo>
                    <a:pt x="53719" y="77492"/>
                  </a:lnTo>
                  <a:lnTo>
                    <a:pt x="55565" y="76121"/>
                  </a:lnTo>
                  <a:lnTo>
                    <a:pt x="56796" y="74266"/>
                  </a:lnTo>
                  <a:lnTo>
                    <a:pt x="57616" y="72088"/>
                  </a:lnTo>
                  <a:lnTo>
                    <a:pt x="59103" y="70637"/>
                  </a:lnTo>
                  <a:lnTo>
                    <a:pt x="63265" y="69024"/>
                  </a:lnTo>
                  <a:lnTo>
                    <a:pt x="70897" y="68115"/>
                  </a:lnTo>
                  <a:lnTo>
                    <a:pt x="72662" y="67048"/>
                  </a:lnTo>
                  <a:lnTo>
                    <a:pt x="73838" y="65394"/>
                  </a:lnTo>
                  <a:lnTo>
                    <a:pt x="76085" y="61049"/>
                  </a:lnTo>
                  <a:lnTo>
                    <a:pt x="83342" y="52336"/>
                  </a:lnTo>
                  <a:lnTo>
                    <a:pt x="86581" y="51482"/>
                  </a:lnTo>
                  <a:lnTo>
                    <a:pt x="91831" y="50934"/>
                  </a:lnTo>
                  <a:lnTo>
                    <a:pt x="92262" y="49949"/>
                  </a:lnTo>
                  <a:lnTo>
                    <a:pt x="92741" y="46345"/>
                  </a:lnTo>
                  <a:lnTo>
                    <a:pt x="93809" y="45008"/>
                  </a:lnTo>
                  <a:lnTo>
                    <a:pt x="100380" y="42686"/>
                  </a:lnTo>
                  <a:lnTo>
                    <a:pt x="101052" y="39981"/>
                  </a:lnTo>
                  <a:lnTo>
                    <a:pt x="101589" y="26586"/>
                  </a:lnTo>
                  <a:lnTo>
                    <a:pt x="102530" y="26191"/>
                  </a:lnTo>
                  <a:lnTo>
                    <a:pt x="110057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68"/>
            <p:cNvSpPr/>
            <p:nvPr/>
          </p:nvSpPr>
          <p:spPr>
            <a:xfrm>
              <a:off x="3437467" y="2963333"/>
              <a:ext cx="118534" cy="8468"/>
            </a:xfrm>
            <a:custGeom>
              <a:avLst/>
              <a:gdLst/>
              <a:ahLst/>
              <a:cxnLst/>
              <a:rect l="0" t="0" r="0" b="0"/>
              <a:pathLst>
                <a:path w="118534" h="8468">
                  <a:moveTo>
                    <a:pt x="0" y="0"/>
                  </a:moveTo>
                  <a:lnTo>
                    <a:pt x="21070" y="0"/>
                  </a:lnTo>
                  <a:lnTo>
                    <a:pt x="25984" y="2509"/>
                  </a:lnTo>
                  <a:lnTo>
                    <a:pt x="31304" y="5819"/>
                  </a:lnTo>
                  <a:lnTo>
                    <a:pt x="42384" y="7944"/>
                  </a:lnTo>
                  <a:lnTo>
                    <a:pt x="84666" y="8466"/>
                  </a:lnTo>
                  <a:lnTo>
                    <a:pt x="118533" y="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269"/>
          <p:cNvSpPr/>
          <p:nvPr/>
        </p:nvSpPr>
        <p:spPr>
          <a:xfrm>
            <a:off x="1862667" y="1998133"/>
            <a:ext cx="406401" cy="1083735"/>
          </a:xfrm>
          <a:custGeom>
            <a:avLst/>
            <a:gdLst/>
            <a:ahLst/>
            <a:cxnLst/>
            <a:rect l="0" t="0" r="0" b="0"/>
            <a:pathLst>
              <a:path w="406401" h="1083735">
                <a:moveTo>
                  <a:pt x="0" y="0"/>
                </a:moveTo>
                <a:lnTo>
                  <a:pt x="0" y="7290"/>
                </a:lnTo>
                <a:lnTo>
                  <a:pt x="5818" y="14994"/>
                </a:lnTo>
                <a:lnTo>
                  <a:pt x="7290" y="20148"/>
                </a:lnTo>
                <a:lnTo>
                  <a:pt x="8622" y="21899"/>
                </a:lnTo>
                <a:lnTo>
                  <a:pt x="12612" y="23844"/>
                </a:lnTo>
                <a:lnTo>
                  <a:pt x="14053" y="26244"/>
                </a:lnTo>
                <a:lnTo>
                  <a:pt x="17020" y="37671"/>
                </a:lnTo>
                <a:lnTo>
                  <a:pt x="23466" y="50437"/>
                </a:lnTo>
                <a:lnTo>
                  <a:pt x="29512" y="66512"/>
                </a:lnTo>
                <a:lnTo>
                  <a:pt x="38825" y="81987"/>
                </a:lnTo>
                <a:lnTo>
                  <a:pt x="44149" y="99677"/>
                </a:lnTo>
                <a:lnTo>
                  <a:pt x="53981" y="117004"/>
                </a:lnTo>
                <a:lnTo>
                  <a:pt x="63297" y="156981"/>
                </a:lnTo>
                <a:lnTo>
                  <a:pt x="73850" y="186127"/>
                </a:lnTo>
                <a:lnTo>
                  <a:pt x="80230" y="213312"/>
                </a:lnTo>
                <a:lnTo>
                  <a:pt x="103351" y="255322"/>
                </a:lnTo>
                <a:lnTo>
                  <a:pt x="116440" y="293947"/>
                </a:lnTo>
                <a:lnTo>
                  <a:pt x="133659" y="329729"/>
                </a:lnTo>
                <a:lnTo>
                  <a:pt x="150893" y="368469"/>
                </a:lnTo>
                <a:lnTo>
                  <a:pt x="166597" y="406538"/>
                </a:lnTo>
                <a:lnTo>
                  <a:pt x="184332" y="446810"/>
                </a:lnTo>
                <a:lnTo>
                  <a:pt x="197173" y="486715"/>
                </a:lnTo>
                <a:lnTo>
                  <a:pt x="208769" y="525015"/>
                </a:lnTo>
                <a:lnTo>
                  <a:pt x="217288" y="556838"/>
                </a:lnTo>
                <a:lnTo>
                  <a:pt x="228595" y="598795"/>
                </a:lnTo>
                <a:lnTo>
                  <a:pt x="239888" y="639033"/>
                </a:lnTo>
                <a:lnTo>
                  <a:pt x="248355" y="672048"/>
                </a:lnTo>
                <a:lnTo>
                  <a:pt x="256822" y="705662"/>
                </a:lnTo>
                <a:lnTo>
                  <a:pt x="268111" y="744914"/>
                </a:lnTo>
                <a:lnTo>
                  <a:pt x="276577" y="776902"/>
                </a:lnTo>
                <a:lnTo>
                  <a:pt x="285044" y="810212"/>
                </a:lnTo>
                <a:lnTo>
                  <a:pt x="293511" y="842973"/>
                </a:lnTo>
                <a:lnTo>
                  <a:pt x="307308" y="882313"/>
                </a:lnTo>
                <a:lnTo>
                  <a:pt x="323378" y="921546"/>
                </a:lnTo>
                <a:lnTo>
                  <a:pt x="341430" y="956473"/>
                </a:lnTo>
                <a:lnTo>
                  <a:pt x="358043" y="994538"/>
                </a:lnTo>
                <a:lnTo>
                  <a:pt x="378155" y="1035656"/>
                </a:lnTo>
                <a:lnTo>
                  <a:pt x="397758" y="1071171"/>
                </a:lnTo>
                <a:lnTo>
                  <a:pt x="399698" y="1072536"/>
                </a:lnTo>
                <a:lnTo>
                  <a:pt x="401932" y="1073446"/>
                </a:lnTo>
                <a:lnTo>
                  <a:pt x="403421" y="1074994"/>
                </a:lnTo>
                <a:lnTo>
                  <a:pt x="406398" y="1083729"/>
                </a:lnTo>
                <a:lnTo>
                  <a:pt x="406399" y="1083731"/>
                </a:lnTo>
                <a:lnTo>
                  <a:pt x="406400" y="1083734"/>
                </a:lnTo>
                <a:lnTo>
                  <a:pt x="406400" y="10752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SMARTInkShape-Group280"/>
          <p:cNvGrpSpPr/>
          <p:nvPr/>
        </p:nvGrpSpPr>
        <p:grpSpPr>
          <a:xfrm>
            <a:off x="2370676" y="3285067"/>
            <a:ext cx="50792" cy="228601"/>
            <a:chOff x="2370676" y="3285067"/>
            <a:chExt cx="50792" cy="228601"/>
          </a:xfrm>
        </p:grpSpPr>
        <p:sp>
          <p:nvSpPr>
            <p:cNvPr id="23" name="SMARTInkShape-270"/>
            <p:cNvSpPr/>
            <p:nvPr/>
          </p:nvSpPr>
          <p:spPr>
            <a:xfrm>
              <a:off x="2404533" y="3403600"/>
              <a:ext cx="16935" cy="110068"/>
            </a:xfrm>
            <a:custGeom>
              <a:avLst/>
              <a:gdLst/>
              <a:ahLst/>
              <a:cxnLst/>
              <a:rect l="0" t="0" r="0" b="0"/>
              <a:pathLst>
                <a:path w="16935" h="110068">
                  <a:moveTo>
                    <a:pt x="0" y="0"/>
                  </a:moveTo>
                  <a:lnTo>
                    <a:pt x="0" y="12931"/>
                  </a:lnTo>
                  <a:lnTo>
                    <a:pt x="941" y="14265"/>
                  </a:lnTo>
                  <a:lnTo>
                    <a:pt x="2509" y="15155"/>
                  </a:lnTo>
                  <a:lnTo>
                    <a:pt x="4495" y="15747"/>
                  </a:lnTo>
                  <a:lnTo>
                    <a:pt x="5819" y="17084"/>
                  </a:lnTo>
                  <a:lnTo>
                    <a:pt x="8363" y="25020"/>
                  </a:lnTo>
                  <a:lnTo>
                    <a:pt x="8466" y="49168"/>
                  </a:lnTo>
                  <a:lnTo>
                    <a:pt x="14285" y="57237"/>
                  </a:lnTo>
                  <a:lnTo>
                    <a:pt x="16149" y="65146"/>
                  </a:lnTo>
                  <a:lnTo>
                    <a:pt x="16934" y="110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71"/>
            <p:cNvSpPr/>
            <p:nvPr/>
          </p:nvSpPr>
          <p:spPr>
            <a:xfrm>
              <a:off x="2370676" y="3285067"/>
              <a:ext cx="42221" cy="42331"/>
            </a:xfrm>
            <a:custGeom>
              <a:avLst/>
              <a:gdLst/>
              <a:ahLst/>
              <a:cxnLst/>
              <a:rect l="0" t="0" r="0" b="0"/>
              <a:pathLst>
                <a:path w="42221" h="42331">
                  <a:moveTo>
                    <a:pt x="25391" y="16933"/>
                  </a:moveTo>
                  <a:lnTo>
                    <a:pt x="25391" y="25397"/>
                  </a:lnTo>
                  <a:lnTo>
                    <a:pt x="3972" y="25400"/>
                  </a:lnTo>
                  <a:lnTo>
                    <a:pt x="2645" y="24459"/>
                  </a:lnTo>
                  <a:lnTo>
                    <a:pt x="1760" y="22891"/>
                  </a:lnTo>
                  <a:lnTo>
                    <a:pt x="21" y="17036"/>
                  </a:lnTo>
                  <a:lnTo>
                    <a:pt x="0" y="12469"/>
                  </a:lnTo>
                  <a:lnTo>
                    <a:pt x="938" y="11135"/>
                  </a:lnTo>
                  <a:lnTo>
                    <a:pt x="2503" y="10245"/>
                  </a:lnTo>
                  <a:lnTo>
                    <a:pt x="7281" y="8818"/>
                  </a:lnTo>
                  <a:lnTo>
                    <a:pt x="7935" y="6114"/>
                  </a:lnTo>
                  <a:lnTo>
                    <a:pt x="8427" y="357"/>
                  </a:lnTo>
                  <a:lnTo>
                    <a:pt x="25286" y="0"/>
                  </a:lnTo>
                  <a:lnTo>
                    <a:pt x="41973" y="16581"/>
                  </a:lnTo>
                  <a:lnTo>
                    <a:pt x="42220" y="21323"/>
                  </a:lnTo>
                  <a:lnTo>
                    <a:pt x="41314" y="22682"/>
                  </a:lnTo>
                  <a:lnTo>
                    <a:pt x="39769" y="23588"/>
                  </a:lnTo>
                  <a:lnTo>
                    <a:pt x="37799" y="24192"/>
                  </a:lnTo>
                  <a:lnTo>
                    <a:pt x="36485" y="25535"/>
                  </a:lnTo>
                  <a:lnTo>
                    <a:pt x="33888" y="33754"/>
                  </a:lnTo>
                  <a:lnTo>
                    <a:pt x="25740" y="41981"/>
                  </a:lnTo>
                  <a:lnTo>
                    <a:pt x="12535" y="42330"/>
                  </a:lnTo>
                  <a:lnTo>
                    <a:pt x="11176" y="41391"/>
                  </a:lnTo>
                  <a:lnTo>
                    <a:pt x="10270" y="39823"/>
                  </a:lnTo>
                  <a:lnTo>
                    <a:pt x="8457" y="338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MARTInkShape-272"/>
          <p:cNvSpPr/>
          <p:nvPr/>
        </p:nvSpPr>
        <p:spPr>
          <a:xfrm>
            <a:off x="2133600" y="3403600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41050" y="0"/>
                </a:lnTo>
                <a:lnTo>
                  <a:pt x="82650" y="0"/>
                </a:lnTo>
                <a:lnTo>
                  <a:pt x="124042" y="0"/>
                </a:lnTo>
                <a:lnTo>
                  <a:pt x="13546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SMARTInkShape-Group282"/>
          <p:cNvGrpSpPr/>
          <p:nvPr/>
        </p:nvGrpSpPr>
        <p:grpSpPr>
          <a:xfrm>
            <a:off x="2650067" y="3260016"/>
            <a:ext cx="660397" cy="228251"/>
            <a:chOff x="2650067" y="3260016"/>
            <a:chExt cx="660397" cy="228251"/>
          </a:xfrm>
        </p:grpSpPr>
        <p:sp>
          <p:nvSpPr>
            <p:cNvPr id="27" name="SMARTInkShape-273"/>
            <p:cNvSpPr/>
            <p:nvPr/>
          </p:nvSpPr>
          <p:spPr>
            <a:xfrm>
              <a:off x="3175106" y="3260016"/>
              <a:ext cx="135358" cy="228251"/>
            </a:xfrm>
            <a:custGeom>
              <a:avLst/>
              <a:gdLst/>
              <a:ahLst/>
              <a:cxnLst/>
              <a:rect l="0" t="0" r="0" b="0"/>
              <a:pathLst>
                <a:path w="135358" h="228251">
                  <a:moveTo>
                    <a:pt x="101494" y="75851"/>
                  </a:moveTo>
                  <a:lnTo>
                    <a:pt x="101494" y="67487"/>
                  </a:lnTo>
                  <a:lnTo>
                    <a:pt x="109930" y="58948"/>
                  </a:lnTo>
                  <a:lnTo>
                    <a:pt x="109961" y="34726"/>
                  </a:lnTo>
                  <a:lnTo>
                    <a:pt x="101843" y="25431"/>
                  </a:lnTo>
                  <a:lnTo>
                    <a:pt x="101597" y="20669"/>
                  </a:lnTo>
                  <a:lnTo>
                    <a:pt x="100622" y="19307"/>
                  </a:lnTo>
                  <a:lnTo>
                    <a:pt x="99031" y="18399"/>
                  </a:lnTo>
                  <a:lnTo>
                    <a:pt x="94213" y="16943"/>
                  </a:lnTo>
                  <a:lnTo>
                    <a:pt x="93555" y="14235"/>
                  </a:lnTo>
                  <a:lnTo>
                    <a:pt x="93379" y="12196"/>
                  </a:lnTo>
                  <a:lnTo>
                    <a:pt x="92321" y="10836"/>
                  </a:lnTo>
                  <a:lnTo>
                    <a:pt x="88637" y="9326"/>
                  </a:lnTo>
                  <a:lnTo>
                    <a:pt x="68939" y="8127"/>
                  </a:lnTo>
                  <a:lnTo>
                    <a:pt x="60453" y="828"/>
                  </a:lnTo>
                  <a:lnTo>
                    <a:pt x="55049" y="0"/>
                  </a:lnTo>
                  <a:lnTo>
                    <a:pt x="53597" y="824"/>
                  </a:lnTo>
                  <a:lnTo>
                    <a:pt x="52630" y="2314"/>
                  </a:lnTo>
                  <a:lnTo>
                    <a:pt x="51984" y="4249"/>
                  </a:lnTo>
                  <a:lnTo>
                    <a:pt x="50614" y="5539"/>
                  </a:lnTo>
                  <a:lnTo>
                    <a:pt x="42609" y="8017"/>
                  </a:lnTo>
                  <a:lnTo>
                    <a:pt x="35544" y="13916"/>
                  </a:lnTo>
                  <a:lnTo>
                    <a:pt x="26830" y="16232"/>
                  </a:lnTo>
                  <a:lnTo>
                    <a:pt x="9653" y="32234"/>
                  </a:lnTo>
                  <a:lnTo>
                    <a:pt x="8743" y="37632"/>
                  </a:lnTo>
                  <a:lnTo>
                    <a:pt x="7676" y="39083"/>
                  </a:lnTo>
                  <a:lnTo>
                    <a:pt x="3980" y="40695"/>
                  </a:lnTo>
                  <a:lnTo>
                    <a:pt x="2617" y="42065"/>
                  </a:lnTo>
                  <a:lnTo>
                    <a:pt x="253" y="49161"/>
                  </a:lnTo>
                  <a:lnTo>
                    <a:pt x="0" y="54563"/>
                  </a:lnTo>
                  <a:lnTo>
                    <a:pt x="906" y="56015"/>
                  </a:lnTo>
                  <a:lnTo>
                    <a:pt x="2450" y="56982"/>
                  </a:lnTo>
                  <a:lnTo>
                    <a:pt x="4420" y="57628"/>
                  </a:lnTo>
                  <a:lnTo>
                    <a:pt x="4793" y="58998"/>
                  </a:lnTo>
                  <a:lnTo>
                    <a:pt x="2698" y="63030"/>
                  </a:lnTo>
                  <a:lnTo>
                    <a:pt x="2704" y="65422"/>
                  </a:lnTo>
                  <a:lnTo>
                    <a:pt x="7430" y="74291"/>
                  </a:lnTo>
                  <a:lnTo>
                    <a:pt x="22397" y="90817"/>
                  </a:lnTo>
                  <a:lnTo>
                    <a:pt x="24006" y="95987"/>
                  </a:lnTo>
                  <a:lnTo>
                    <a:pt x="26317" y="97741"/>
                  </a:lnTo>
                  <a:lnTo>
                    <a:pt x="39760" y="100788"/>
                  </a:lnTo>
                  <a:lnTo>
                    <a:pt x="59285" y="115878"/>
                  </a:lnTo>
                  <a:lnTo>
                    <a:pt x="62066" y="116646"/>
                  </a:lnTo>
                  <a:lnTo>
                    <a:pt x="63920" y="118100"/>
                  </a:lnTo>
                  <a:lnTo>
                    <a:pt x="67469" y="123699"/>
                  </a:lnTo>
                  <a:lnTo>
                    <a:pt x="84717" y="133179"/>
                  </a:lnTo>
                  <a:lnTo>
                    <a:pt x="87487" y="133825"/>
                  </a:lnTo>
                  <a:lnTo>
                    <a:pt x="95880" y="139229"/>
                  </a:lnTo>
                  <a:lnTo>
                    <a:pt x="134046" y="176136"/>
                  </a:lnTo>
                  <a:lnTo>
                    <a:pt x="134971" y="181556"/>
                  </a:lnTo>
                  <a:lnTo>
                    <a:pt x="135357" y="201537"/>
                  </a:lnTo>
                  <a:lnTo>
                    <a:pt x="122502" y="215699"/>
                  </a:lnTo>
                  <a:lnTo>
                    <a:pt x="117730" y="217968"/>
                  </a:lnTo>
                  <a:lnTo>
                    <a:pt x="115140" y="218574"/>
                  </a:lnTo>
                  <a:lnTo>
                    <a:pt x="113414" y="219918"/>
                  </a:lnTo>
                  <a:lnTo>
                    <a:pt x="111495" y="223920"/>
                  </a:lnTo>
                  <a:lnTo>
                    <a:pt x="110043" y="225364"/>
                  </a:lnTo>
                  <a:lnTo>
                    <a:pt x="105921" y="226968"/>
                  </a:lnTo>
                  <a:lnTo>
                    <a:pt x="64455" y="228250"/>
                  </a:lnTo>
                  <a:lnTo>
                    <a:pt x="59005" y="225742"/>
                  </a:lnTo>
                  <a:lnTo>
                    <a:pt x="53447" y="222432"/>
                  </a:lnTo>
                  <a:lnTo>
                    <a:pt x="47841" y="220961"/>
                  </a:lnTo>
                  <a:lnTo>
                    <a:pt x="45970" y="219628"/>
                  </a:lnTo>
                  <a:lnTo>
                    <a:pt x="44722" y="217798"/>
                  </a:lnTo>
                  <a:lnTo>
                    <a:pt x="43891" y="215638"/>
                  </a:lnTo>
                  <a:lnTo>
                    <a:pt x="42395" y="214198"/>
                  </a:lnTo>
                  <a:lnTo>
                    <a:pt x="38226" y="212598"/>
                  </a:lnTo>
                  <a:lnTo>
                    <a:pt x="30589" y="211697"/>
                  </a:lnTo>
                  <a:lnTo>
                    <a:pt x="28824" y="210629"/>
                  </a:lnTo>
                  <a:lnTo>
                    <a:pt x="27647" y="208977"/>
                  </a:lnTo>
                  <a:lnTo>
                    <a:pt x="25399" y="204633"/>
                  </a:lnTo>
                  <a:lnTo>
                    <a:pt x="18142" y="195920"/>
                  </a:lnTo>
                  <a:lnTo>
                    <a:pt x="16146" y="187928"/>
                  </a:lnTo>
                  <a:lnTo>
                    <a:pt x="9572" y="179016"/>
                  </a:lnTo>
                  <a:lnTo>
                    <a:pt x="8467" y="170298"/>
                  </a:lnTo>
                  <a:lnTo>
                    <a:pt x="8392" y="164878"/>
                  </a:lnTo>
                  <a:lnTo>
                    <a:pt x="10883" y="159947"/>
                  </a:lnTo>
                  <a:lnTo>
                    <a:pt x="15653" y="153611"/>
                  </a:lnTo>
                  <a:lnTo>
                    <a:pt x="17536" y="145599"/>
                  </a:lnTo>
                  <a:lnTo>
                    <a:pt x="29430" y="131087"/>
                  </a:lnTo>
                  <a:lnTo>
                    <a:pt x="34345" y="128622"/>
                  </a:lnTo>
                  <a:lnTo>
                    <a:pt x="36972" y="127965"/>
                  </a:lnTo>
                  <a:lnTo>
                    <a:pt x="38724" y="126586"/>
                  </a:lnTo>
                  <a:lnTo>
                    <a:pt x="54800" y="105685"/>
                  </a:lnTo>
                  <a:lnTo>
                    <a:pt x="59731" y="103222"/>
                  </a:lnTo>
                  <a:lnTo>
                    <a:pt x="62363" y="102564"/>
                  </a:lnTo>
                  <a:lnTo>
                    <a:pt x="70562" y="97145"/>
                  </a:lnTo>
                  <a:lnTo>
                    <a:pt x="73635" y="92214"/>
                  </a:lnTo>
                  <a:lnTo>
                    <a:pt x="74455" y="89581"/>
                  </a:lnTo>
                  <a:lnTo>
                    <a:pt x="75942" y="87827"/>
                  </a:lnTo>
                  <a:lnTo>
                    <a:pt x="92923" y="75786"/>
                  </a:lnTo>
                  <a:lnTo>
                    <a:pt x="97057" y="71745"/>
                  </a:lnTo>
                  <a:lnTo>
                    <a:pt x="99522" y="66814"/>
                  </a:lnTo>
                  <a:lnTo>
                    <a:pt x="101104" y="60477"/>
                  </a:lnTo>
                  <a:lnTo>
                    <a:pt x="109602" y="50840"/>
                  </a:lnTo>
                  <a:lnTo>
                    <a:pt x="109961" y="419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74"/>
            <p:cNvSpPr/>
            <p:nvPr/>
          </p:nvSpPr>
          <p:spPr>
            <a:xfrm>
              <a:off x="2946400" y="3327749"/>
              <a:ext cx="143934" cy="8119"/>
            </a:xfrm>
            <a:custGeom>
              <a:avLst/>
              <a:gdLst/>
              <a:ahLst/>
              <a:cxnLst/>
              <a:rect l="0" t="0" r="0" b="0"/>
              <a:pathLst>
                <a:path w="143934" h="8119">
                  <a:moveTo>
                    <a:pt x="0" y="8118"/>
                  </a:moveTo>
                  <a:lnTo>
                    <a:pt x="39771" y="8118"/>
                  </a:lnTo>
                  <a:lnTo>
                    <a:pt x="81142" y="8118"/>
                  </a:lnTo>
                  <a:lnTo>
                    <a:pt x="112920" y="8118"/>
                  </a:lnTo>
                  <a:lnTo>
                    <a:pt x="114791" y="7177"/>
                  </a:lnTo>
                  <a:lnTo>
                    <a:pt x="116039" y="5609"/>
                  </a:lnTo>
                  <a:lnTo>
                    <a:pt x="116870" y="3623"/>
                  </a:lnTo>
                  <a:lnTo>
                    <a:pt x="118365" y="2299"/>
                  </a:lnTo>
                  <a:lnTo>
                    <a:pt x="122535" y="828"/>
                  </a:lnTo>
                  <a:lnTo>
                    <a:pt x="130172" y="0"/>
                  </a:lnTo>
                  <a:lnTo>
                    <a:pt x="135622" y="2315"/>
                  </a:lnTo>
                  <a:lnTo>
                    <a:pt x="143933" y="8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75"/>
            <p:cNvSpPr/>
            <p:nvPr/>
          </p:nvSpPr>
          <p:spPr>
            <a:xfrm>
              <a:off x="2658533" y="3420533"/>
              <a:ext cx="135468" cy="8365"/>
            </a:xfrm>
            <a:custGeom>
              <a:avLst/>
              <a:gdLst/>
              <a:ahLst/>
              <a:cxnLst/>
              <a:rect l="0" t="0" r="0" b="0"/>
              <a:pathLst>
                <a:path w="135468" h="8365">
                  <a:moveTo>
                    <a:pt x="0" y="0"/>
                  </a:moveTo>
                  <a:lnTo>
                    <a:pt x="39767" y="0"/>
                  </a:lnTo>
                  <a:lnTo>
                    <a:pt x="45269" y="0"/>
                  </a:lnTo>
                  <a:lnTo>
                    <a:pt x="47113" y="941"/>
                  </a:lnTo>
                  <a:lnTo>
                    <a:pt x="48343" y="2509"/>
                  </a:lnTo>
                  <a:lnTo>
                    <a:pt x="49162" y="4495"/>
                  </a:lnTo>
                  <a:lnTo>
                    <a:pt x="51589" y="5819"/>
                  </a:lnTo>
                  <a:lnTo>
                    <a:pt x="74283" y="8364"/>
                  </a:lnTo>
                  <a:lnTo>
                    <a:pt x="85158" y="1752"/>
                  </a:lnTo>
                  <a:lnTo>
                    <a:pt x="126481" y="14"/>
                  </a:lnTo>
                  <a:lnTo>
                    <a:pt x="1354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76"/>
            <p:cNvSpPr/>
            <p:nvPr/>
          </p:nvSpPr>
          <p:spPr>
            <a:xfrm>
              <a:off x="2650067" y="3353977"/>
              <a:ext cx="118534" cy="7291"/>
            </a:xfrm>
            <a:custGeom>
              <a:avLst/>
              <a:gdLst/>
              <a:ahLst/>
              <a:cxnLst/>
              <a:rect l="0" t="0" r="0" b="0"/>
              <a:pathLst>
                <a:path w="118534" h="7291">
                  <a:moveTo>
                    <a:pt x="0" y="7290"/>
                  </a:moveTo>
                  <a:lnTo>
                    <a:pt x="40318" y="7290"/>
                  </a:lnTo>
                  <a:lnTo>
                    <a:pt x="81846" y="7290"/>
                  </a:lnTo>
                  <a:lnTo>
                    <a:pt x="87489" y="7290"/>
                  </a:lnTo>
                  <a:lnTo>
                    <a:pt x="89371" y="6349"/>
                  </a:lnTo>
                  <a:lnTo>
                    <a:pt x="90625" y="4781"/>
                  </a:lnTo>
                  <a:lnTo>
                    <a:pt x="91461" y="2795"/>
                  </a:lnTo>
                  <a:lnTo>
                    <a:pt x="92959" y="1471"/>
                  </a:lnTo>
                  <a:lnTo>
                    <a:pt x="97133" y="0"/>
                  </a:lnTo>
                  <a:lnTo>
                    <a:pt x="99562" y="548"/>
                  </a:lnTo>
                  <a:lnTo>
                    <a:pt x="110221" y="5679"/>
                  </a:lnTo>
                  <a:lnTo>
                    <a:pt x="118533" y="7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83"/>
          <p:cNvGrpSpPr/>
          <p:nvPr/>
        </p:nvGrpSpPr>
        <p:grpSpPr>
          <a:xfrm>
            <a:off x="2175933" y="3589867"/>
            <a:ext cx="355601" cy="270934"/>
            <a:chOff x="2175933" y="3589867"/>
            <a:chExt cx="355601" cy="270934"/>
          </a:xfrm>
        </p:grpSpPr>
        <p:sp>
          <p:nvSpPr>
            <p:cNvPr id="32" name="SMARTInkShape-277"/>
            <p:cNvSpPr/>
            <p:nvPr/>
          </p:nvSpPr>
          <p:spPr>
            <a:xfrm>
              <a:off x="2175933" y="3589867"/>
              <a:ext cx="355601" cy="16831"/>
            </a:xfrm>
            <a:custGeom>
              <a:avLst/>
              <a:gdLst/>
              <a:ahLst/>
              <a:cxnLst/>
              <a:rect l="0" t="0" r="0" b="0"/>
              <a:pathLst>
                <a:path w="355601" h="16831">
                  <a:moveTo>
                    <a:pt x="0" y="0"/>
                  </a:moveTo>
                  <a:lnTo>
                    <a:pt x="0" y="7289"/>
                  </a:lnTo>
                  <a:lnTo>
                    <a:pt x="941" y="7682"/>
                  </a:lnTo>
                  <a:lnTo>
                    <a:pt x="41020" y="8466"/>
                  </a:lnTo>
                  <a:lnTo>
                    <a:pt x="81900" y="8466"/>
                  </a:lnTo>
                  <a:lnTo>
                    <a:pt x="123394" y="8466"/>
                  </a:lnTo>
                  <a:lnTo>
                    <a:pt x="138186" y="8466"/>
                  </a:lnTo>
                  <a:lnTo>
                    <a:pt x="176299" y="16584"/>
                  </a:lnTo>
                  <a:lnTo>
                    <a:pt x="187808" y="16830"/>
                  </a:lnTo>
                  <a:lnTo>
                    <a:pt x="194164" y="14379"/>
                  </a:lnTo>
                  <a:lnTo>
                    <a:pt x="197176" y="12408"/>
                  </a:lnTo>
                  <a:lnTo>
                    <a:pt x="210405" y="9634"/>
                  </a:lnTo>
                  <a:lnTo>
                    <a:pt x="252396" y="8497"/>
                  </a:lnTo>
                  <a:lnTo>
                    <a:pt x="263978" y="8476"/>
                  </a:lnTo>
                  <a:lnTo>
                    <a:pt x="270350" y="5962"/>
                  </a:lnTo>
                  <a:lnTo>
                    <a:pt x="273367" y="3974"/>
                  </a:lnTo>
                  <a:lnTo>
                    <a:pt x="286602" y="1177"/>
                  </a:lnTo>
                  <a:lnTo>
                    <a:pt x="328519" y="3"/>
                  </a:lnTo>
                  <a:lnTo>
                    <a:pt x="355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8"/>
            <p:cNvSpPr/>
            <p:nvPr/>
          </p:nvSpPr>
          <p:spPr>
            <a:xfrm>
              <a:off x="2209831" y="3742267"/>
              <a:ext cx="126970" cy="1"/>
            </a:xfrm>
            <a:custGeom>
              <a:avLst/>
              <a:gdLst/>
              <a:ahLst/>
              <a:cxnLst/>
              <a:rect l="0" t="0" r="0" b="0"/>
              <a:pathLst>
                <a:path w="126970" h="1">
                  <a:moveTo>
                    <a:pt x="8436" y="0"/>
                  </a:moveTo>
                  <a:lnTo>
                    <a:pt x="0" y="0"/>
                  </a:lnTo>
                  <a:lnTo>
                    <a:pt x="40340" y="0"/>
                  </a:lnTo>
                  <a:lnTo>
                    <a:pt x="82604" y="0"/>
                  </a:lnTo>
                  <a:lnTo>
                    <a:pt x="126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79"/>
            <p:cNvSpPr/>
            <p:nvPr/>
          </p:nvSpPr>
          <p:spPr>
            <a:xfrm>
              <a:off x="2429933" y="3683000"/>
              <a:ext cx="33868" cy="177801"/>
            </a:xfrm>
            <a:custGeom>
              <a:avLst/>
              <a:gdLst/>
              <a:ahLst/>
              <a:cxnLst/>
              <a:rect l="0" t="0" r="0" b="0"/>
              <a:pathLst>
                <a:path w="33868" h="177801">
                  <a:moveTo>
                    <a:pt x="0" y="0"/>
                  </a:moveTo>
                  <a:lnTo>
                    <a:pt x="0" y="15726"/>
                  </a:lnTo>
                  <a:lnTo>
                    <a:pt x="5819" y="23454"/>
                  </a:lnTo>
                  <a:lnTo>
                    <a:pt x="8118" y="32310"/>
                  </a:lnTo>
                  <a:lnTo>
                    <a:pt x="8466" y="62447"/>
                  </a:lnTo>
                  <a:lnTo>
                    <a:pt x="10975" y="67892"/>
                  </a:lnTo>
                  <a:lnTo>
                    <a:pt x="14285" y="73449"/>
                  </a:lnTo>
                  <a:lnTo>
                    <a:pt x="16411" y="84681"/>
                  </a:lnTo>
                  <a:lnTo>
                    <a:pt x="16925" y="112889"/>
                  </a:lnTo>
                  <a:lnTo>
                    <a:pt x="19438" y="118533"/>
                  </a:lnTo>
                  <a:lnTo>
                    <a:pt x="22750" y="124178"/>
                  </a:lnTo>
                  <a:lnTo>
                    <a:pt x="24877" y="135467"/>
                  </a:lnTo>
                  <a:lnTo>
                    <a:pt x="26335" y="159770"/>
                  </a:lnTo>
                  <a:lnTo>
                    <a:pt x="33867" y="177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284"/>
          <p:cNvGrpSpPr/>
          <p:nvPr/>
        </p:nvGrpSpPr>
        <p:grpSpPr>
          <a:xfrm>
            <a:off x="3056467" y="3572933"/>
            <a:ext cx="321734" cy="287868"/>
            <a:chOff x="3056467" y="3572933"/>
            <a:chExt cx="321734" cy="287868"/>
          </a:xfrm>
        </p:grpSpPr>
        <p:sp>
          <p:nvSpPr>
            <p:cNvPr id="36" name="SMARTInkShape-280"/>
            <p:cNvSpPr/>
            <p:nvPr/>
          </p:nvSpPr>
          <p:spPr>
            <a:xfrm>
              <a:off x="3073400" y="3708400"/>
              <a:ext cx="110068" cy="1"/>
            </a:xfrm>
            <a:custGeom>
              <a:avLst/>
              <a:gdLst/>
              <a:ahLst/>
              <a:cxnLst/>
              <a:rect l="0" t="0" r="0" b="0"/>
              <a:pathLst>
                <a:path w="110068" h="1">
                  <a:moveTo>
                    <a:pt x="0" y="0"/>
                  </a:moveTo>
                  <a:lnTo>
                    <a:pt x="40318" y="0"/>
                  </a:lnTo>
                  <a:lnTo>
                    <a:pt x="81865" y="0"/>
                  </a:lnTo>
                  <a:lnTo>
                    <a:pt x="1100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81"/>
            <p:cNvSpPr/>
            <p:nvPr/>
          </p:nvSpPr>
          <p:spPr>
            <a:xfrm>
              <a:off x="3056467" y="3572933"/>
              <a:ext cx="321734" cy="8468"/>
            </a:xfrm>
            <a:custGeom>
              <a:avLst/>
              <a:gdLst/>
              <a:ahLst/>
              <a:cxnLst/>
              <a:rect l="0" t="0" r="0" b="0"/>
              <a:pathLst>
                <a:path w="321734" h="8468">
                  <a:moveTo>
                    <a:pt x="0" y="0"/>
                  </a:moveTo>
                  <a:lnTo>
                    <a:pt x="15726" y="0"/>
                  </a:lnTo>
                  <a:lnTo>
                    <a:pt x="23454" y="5819"/>
                  </a:lnTo>
                  <a:lnTo>
                    <a:pt x="32310" y="8118"/>
                  </a:lnTo>
                  <a:lnTo>
                    <a:pt x="73330" y="8465"/>
                  </a:lnTo>
                  <a:lnTo>
                    <a:pt x="114926" y="8467"/>
                  </a:lnTo>
                  <a:lnTo>
                    <a:pt x="154371" y="8467"/>
                  </a:lnTo>
                  <a:lnTo>
                    <a:pt x="163624" y="7526"/>
                  </a:lnTo>
                  <a:lnTo>
                    <a:pt x="179738" y="1766"/>
                  </a:lnTo>
                  <a:lnTo>
                    <a:pt x="219440" y="46"/>
                  </a:lnTo>
                  <a:lnTo>
                    <a:pt x="260956" y="1"/>
                  </a:lnTo>
                  <a:lnTo>
                    <a:pt x="301955" y="0"/>
                  </a:lnTo>
                  <a:lnTo>
                    <a:pt x="307612" y="0"/>
                  </a:lnTo>
                  <a:lnTo>
                    <a:pt x="313262" y="2509"/>
                  </a:lnTo>
                  <a:lnTo>
                    <a:pt x="321733" y="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82"/>
            <p:cNvSpPr/>
            <p:nvPr/>
          </p:nvSpPr>
          <p:spPr>
            <a:xfrm>
              <a:off x="3302000" y="3657600"/>
              <a:ext cx="16934" cy="203201"/>
            </a:xfrm>
            <a:custGeom>
              <a:avLst/>
              <a:gdLst/>
              <a:ahLst/>
              <a:cxnLst/>
              <a:rect l="0" t="0" r="0" b="0"/>
              <a:pathLst>
                <a:path w="16934" h="203201">
                  <a:moveTo>
                    <a:pt x="8467" y="0"/>
                  </a:moveTo>
                  <a:lnTo>
                    <a:pt x="0" y="0"/>
                  </a:lnTo>
                  <a:lnTo>
                    <a:pt x="4495" y="0"/>
                  </a:lnTo>
                  <a:lnTo>
                    <a:pt x="5819" y="941"/>
                  </a:lnTo>
                  <a:lnTo>
                    <a:pt x="6702" y="2508"/>
                  </a:lnTo>
                  <a:lnTo>
                    <a:pt x="8363" y="8118"/>
                  </a:lnTo>
                  <a:lnTo>
                    <a:pt x="8467" y="48785"/>
                  </a:lnTo>
                  <a:lnTo>
                    <a:pt x="8467" y="90313"/>
                  </a:lnTo>
                  <a:lnTo>
                    <a:pt x="8467" y="132412"/>
                  </a:lnTo>
                  <a:lnTo>
                    <a:pt x="8467" y="172155"/>
                  </a:lnTo>
                  <a:lnTo>
                    <a:pt x="8467" y="189089"/>
                  </a:lnTo>
                  <a:lnTo>
                    <a:pt x="10975" y="194733"/>
                  </a:lnTo>
                  <a:lnTo>
                    <a:pt x="16933" y="203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MARTInkShape-283"/>
          <p:cNvSpPr/>
          <p:nvPr/>
        </p:nvSpPr>
        <p:spPr>
          <a:xfrm>
            <a:off x="2159103" y="3276600"/>
            <a:ext cx="186165" cy="558801"/>
          </a:xfrm>
          <a:custGeom>
            <a:avLst/>
            <a:gdLst/>
            <a:ahLst/>
            <a:cxnLst/>
            <a:rect l="0" t="0" r="0" b="0"/>
            <a:pathLst>
              <a:path w="186165" h="558801">
                <a:moveTo>
                  <a:pt x="8364" y="0"/>
                </a:moveTo>
                <a:lnTo>
                  <a:pt x="0" y="0"/>
                </a:lnTo>
                <a:lnTo>
                  <a:pt x="4422" y="0"/>
                </a:lnTo>
                <a:lnTo>
                  <a:pt x="5736" y="941"/>
                </a:lnTo>
                <a:lnTo>
                  <a:pt x="8261" y="8118"/>
                </a:lnTo>
                <a:lnTo>
                  <a:pt x="8355" y="15726"/>
                </a:lnTo>
                <a:lnTo>
                  <a:pt x="22416" y="31906"/>
                </a:lnTo>
                <a:lnTo>
                  <a:pt x="24918" y="40774"/>
                </a:lnTo>
                <a:lnTo>
                  <a:pt x="31041" y="48785"/>
                </a:lnTo>
                <a:lnTo>
                  <a:pt x="32957" y="56684"/>
                </a:lnTo>
                <a:lnTo>
                  <a:pt x="33405" y="62195"/>
                </a:lnTo>
                <a:lnTo>
                  <a:pt x="34465" y="64041"/>
                </a:lnTo>
                <a:lnTo>
                  <a:pt x="36113" y="65272"/>
                </a:lnTo>
                <a:lnTo>
                  <a:pt x="38152" y="66092"/>
                </a:lnTo>
                <a:lnTo>
                  <a:pt x="39511" y="68521"/>
                </a:lnTo>
                <a:lnTo>
                  <a:pt x="50160" y="109667"/>
                </a:lnTo>
                <a:lnTo>
                  <a:pt x="51567" y="129944"/>
                </a:lnTo>
                <a:lnTo>
                  <a:pt x="68217" y="170030"/>
                </a:lnTo>
                <a:lnTo>
                  <a:pt x="73762" y="183964"/>
                </a:lnTo>
                <a:lnTo>
                  <a:pt x="87745" y="224962"/>
                </a:lnTo>
                <a:lnTo>
                  <a:pt x="97061" y="264068"/>
                </a:lnTo>
                <a:lnTo>
                  <a:pt x="108397" y="301623"/>
                </a:lnTo>
                <a:lnTo>
                  <a:pt x="117116" y="343103"/>
                </a:lnTo>
                <a:lnTo>
                  <a:pt x="125605" y="382566"/>
                </a:lnTo>
                <a:lnTo>
                  <a:pt x="127582" y="407476"/>
                </a:lnTo>
                <a:lnTo>
                  <a:pt x="133548" y="424940"/>
                </a:lnTo>
                <a:lnTo>
                  <a:pt x="137713" y="457341"/>
                </a:lnTo>
                <a:lnTo>
                  <a:pt x="150373" y="497551"/>
                </a:lnTo>
                <a:lnTo>
                  <a:pt x="152984" y="513383"/>
                </a:lnTo>
                <a:lnTo>
                  <a:pt x="158948" y="524882"/>
                </a:lnTo>
                <a:lnTo>
                  <a:pt x="159553" y="527721"/>
                </a:lnTo>
                <a:lnTo>
                  <a:pt x="168375" y="541690"/>
                </a:lnTo>
                <a:lnTo>
                  <a:pt x="168850" y="545865"/>
                </a:lnTo>
                <a:lnTo>
                  <a:pt x="169918" y="547355"/>
                </a:lnTo>
                <a:lnTo>
                  <a:pt x="171570" y="548347"/>
                </a:lnTo>
                <a:lnTo>
                  <a:pt x="173612" y="549009"/>
                </a:lnTo>
                <a:lnTo>
                  <a:pt x="174974" y="550391"/>
                </a:lnTo>
                <a:lnTo>
                  <a:pt x="177694" y="558790"/>
                </a:lnTo>
                <a:lnTo>
                  <a:pt x="177697" y="558800"/>
                </a:lnTo>
                <a:lnTo>
                  <a:pt x="186164" y="558800"/>
                </a:lnTo>
                <a:lnTo>
                  <a:pt x="186164" y="5503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Shape-284"/>
          <p:cNvSpPr/>
          <p:nvPr/>
        </p:nvSpPr>
        <p:spPr>
          <a:xfrm>
            <a:off x="3014133" y="3208867"/>
            <a:ext cx="118535" cy="592667"/>
          </a:xfrm>
          <a:custGeom>
            <a:avLst/>
            <a:gdLst/>
            <a:ahLst/>
            <a:cxnLst/>
            <a:rect l="0" t="0" r="0" b="0"/>
            <a:pathLst>
              <a:path w="118535" h="592667">
                <a:moveTo>
                  <a:pt x="0" y="0"/>
                </a:moveTo>
                <a:lnTo>
                  <a:pt x="0" y="8435"/>
                </a:lnTo>
                <a:lnTo>
                  <a:pt x="8458" y="16924"/>
                </a:lnTo>
                <a:lnTo>
                  <a:pt x="8467" y="33836"/>
                </a:lnTo>
                <a:lnTo>
                  <a:pt x="3589" y="33860"/>
                </a:lnTo>
                <a:lnTo>
                  <a:pt x="5672" y="33864"/>
                </a:lnTo>
                <a:lnTo>
                  <a:pt x="6604" y="34806"/>
                </a:lnTo>
                <a:lnTo>
                  <a:pt x="8394" y="41984"/>
                </a:lnTo>
                <a:lnTo>
                  <a:pt x="8467" y="66421"/>
                </a:lnTo>
                <a:lnTo>
                  <a:pt x="14286" y="74233"/>
                </a:lnTo>
                <a:lnTo>
                  <a:pt x="16149" y="82098"/>
                </a:lnTo>
                <a:lnTo>
                  <a:pt x="17868" y="123395"/>
                </a:lnTo>
                <a:lnTo>
                  <a:pt x="22750" y="133353"/>
                </a:lnTo>
                <a:lnTo>
                  <a:pt x="31150" y="173032"/>
                </a:lnTo>
                <a:lnTo>
                  <a:pt x="33761" y="214550"/>
                </a:lnTo>
                <a:lnTo>
                  <a:pt x="34787" y="239343"/>
                </a:lnTo>
                <a:lnTo>
                  <a:pt x="41810" y="279368"/>
                </a:lnTo>
                <a:lnTo>
                  <a:pt x="43041" y="290675"/>
                </a:lnTo>
                <a:lnTo>
                  <a:pt x="52772" y="332708"/>
                </a:lnTo>
                <a:lnTo>
                  <a:pt x="61205" y="372010"/>
                </a:lnTo>
                <a:lnTo>
                  <a:pt x="65799" y="389311"/>
                </a:lnTo>
                <a:lnTo>
                  <a:pt x="74265" y="430021"/>
                </a:lnTo>
                <a:lnTo>
                  <a:pt x="78136" y="448206"/>
                </a:lnTo>
                <a:lnTo>
                  <a:pt x="82732" y="465510"/>
                </a:lnTo>
                <a:lnTo>
                  <a:pt x="84748" y="475945"/>
                </a:lnTo>
                <a:lnTo>
                  <a:pt x="90231" y="488050"/>
                </a:lnTo>
                <a:lnTo>
                  <a:pt x="100310" y="526185"/>
                </a:lnTo>
                <a:lnTo>
                  <a:pt x="102466" y="555101"/>
                </a:lnTo>
                <a:lnTo>
                  <a:pt x="108287" y="567093"/>
                </a:lnTo>
                <a:lnTo>
                  <a:pt x="109715" y="574027"/>
                </a:lnTo>
                <a:lnTo>
                  <a:pt x="117326" y="582873"/>
                </a:lnTo>
                <a:lnTo>
                  <a:pt x="118533" y="592656"/>
                </a:lnTo>
                <a:lnTo>
                  <a:pt x="118534" y="5926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SMARTInkShape-Group287"/>
          <p:cNvGrpSpPr/>
          <p:nvPr/>
        </p:nvGrpSpPr>
        <p:grpSpPr>
          <a:xfrm>
            <a:off x="3793068" y="3166533"/>
            <a:ext cx="1168400" cy="643468"/>
            <a:chOff x="3793068" y="3166533"/>
            <a:chExt cx="1168400" cy="643468"/>
          </a:xfrm>
        </p:grpSpPr>
        <p:sp>
          <p:nvSpPr>
            <p:cNvPr id="42" name="SMARTInkShape-285"/>
            <p:cNvSpPr/>
            <p:nvPr/>
          </p:nvSpPr>
          <p:spPr>
            <a:xfrm>
              <a:off x="3793068" y="3166533"/>
              <a:ext cx="1168400" cy="643468"/>
            </a:xfrm>
            <a:custGeom>
              <a:avLst/>
              <a:gdLst/>
              <a:ahLst/>
              <a:cxnLst/>
              <a:rect l="0" t="0" r="0" b="0"/>
              <a:pathLst>
                <a:path w="1168400" h="643468">
                  <a:moveTo>
                    <a:pt x="16932" y="16934"/>
                  </a:moveTo>
                  <a:lnTo>
                    <a:pt x="56982" y="16934"/>
                  </a:lnTo>
                  <a:lnTo>
                    <a:pt x="95986" y="16934"/>
                  </a:lnTo>
                  <a:lnTo>
                    <a:pt x="137976" y="16934"/>
                  </a:lnTo>
                  <a:lnTo>
                    <a:pt x="152573" y="15993"/>
                  </a:lnTo>
                  <a:lnTo>
                    <a:pt x="192084" y="9644"/>
                  </a:lnTo>
                  <a:lnTo>
                    <a:pt x="228076" y="8700"/>
                  </a:lnTo>
                  <a:lnTo>
                    <a:pt x="262362" y="8513"/>
                  </a:lnTo>
                  <a:lnTo>
                    <a:pt x="296312" y="8476"/>
                  </a:lnTo>
                  <a:lnTo>
                    <a:pt x="336013" y="8469"/>
                  </a:lnTo>
                  <a:lnTo>
                    <a:pt x="374517" y="8468"/>
                  </a:lnTo>
                  <a:lnTo>
                    <a:pt x="413585" y="8467"/>
                  </a:lnTo>
                  <a:lnTo>
                    <a:pt x="455239" y="8467"/>
                  </a:lnTo>
                  <a:lnTo>
                    <a:pt x="497194" y="8467"/>
                  </a:lnTo>
                  <a:lnTo>
                    <a:pt x="537432" y="8467"/>
                  </a:lnTo>
                  <a:lnTo>
                    <a:pt x="575797" y="2648"/>
                  </a:lnTo>
                  <a:lnTo>
                    <a:pt x="607632" y="785"/>
                  </a:lnTo>
                  <a:lnTo>
                    <a:pt x="649592" y="156"/>
                  </a:lnTo>
                  <a:lnTo>
                    <a:pt x="689831" y="31"/>
                  </a:lnTo>
                  <a:lnTo>
                    <a:pt x="728197" y="6"/>
                  </a:lnTo>
                  <a:lnTo>
                    <a:pt x="768527" y="1"/>
                  </a:lnTo>
                  <a:lnTo>
                    <a:pt x="803949" y="0"/>
                  </a:lnTo>
                  <a:lnTo>
                    <a:pt x="838123" y="0"/>
                  </a:lnTo>
                  <a:lnTo>
                    <a:pt x="872051" y="0"/>
                  </a:lnTo>
                  <a:lnTo>
                    <a:pt x="913456" y="0"/>
                  </a:lnTo>
                  <a:lnTo>
                    <a:pt x="949442" y="0"/>
                  </a:lnTo>
                  <a:lnTo>
                    <a:pt x="987384" y="0"/>
                  </a:lnTo>
                  <a:lnTo>
                    <a:pt x="1026782" y="0"/>
                  </a:lnTo>
                  <a:lnTo>
                    <a:pt x="1068564" y="0"/>
                  </a:lnTo>
                  <a:lnTo>
                    <a:pt x="1070798" y="0"/>
                  </a:lnTo>
                  <a:lnTo>
                    <a:pt x="1072287" y="941"/>
                  </a:lnTo>
                  <a:lnTo>
                    <a:pt x="1073279" y="2509"/>
                  </a:lnTo>
                  <a:lnTo>
                    <a:pt x="1075149" y="8118"/>
                  </a:lnTo>
                  <a:lnTo>
                    <a:pt x="1075231" y="12858"/>
                  </a:lnTo>
                  <a:lnTo>
                    <a:pt x="1076183" y="14217"/>
                  </a:lnTo>
                  <a:lnTo>
                    <a:pt x="1077759" y="15122"/>
                  </a:lnTo>
                  <a:lnTo>
                    <a:pt x="1079750" y="15726"/>
                  </a:lnTo>
                  <a:lnTo>
                    <a:pt x="1081078" y="17069"/>
                  </a:lnTo>
                  <a:lnTo>
                    <a:pt x="1082552" y="21070"/>
                  </a:lnTo>
                  <a:lnTo>
                    <a:pt x="1083728" y="61780"/>
                  </a:lnTo>
                  <a:lnTo>
                    <a:pt x="1083732" y="100347"/>
                  </a:lnTo>
                  <a:lnTo>
                    <a:pt x="1083732" y="138381"/>
                  </a:lnTo>
                  <a:lnTo>
                    <a:pt x="1083732" y="177806"/>
                  </a:lnTo>
                  <a:lnTo>
                    <a:pt x="1083732" y="217312"/>
                  </a:lnTo>
                  <a:lnTo>
                    <a:pt x="1083732" y="258468"/>
                  </a:lnTo>
                  <a:lnTo>
                    <a:pt x="1084673" y="281990"/>
                  </a:lnTo>
                  <a:lnTo>
                    <a:pt x="1092355" y="321887"/>
                  </a:lnTo>
                  <a:lnTo>
                    <a:pt x="1105630" y="359129"/>
                  </a:lnTo>
                  <a:lnTo>
                    <a:pt x="1115584" y="399950"/>
                  </a:lnTo>
                  <a:lnTo>
                    <a:pt x="1130840" y="435492"/>
                  </a:lnTo>
                  <a:lnTo>
                    <a:pt x="1140967" y="476165"/>
                  </a:lnTo>
                  <a:lnTo>
                    <a:pt x="1149113" y="499378"/>
                  </a:lnTo>
                  <a:lnTo>
                    <a:pt x="1151361" y="509812"/>
                  </a:lnTo>
                  <a:lnTo>
                    <a:pt x="1156974" y="521917"/>
                  </a:lnTo>
                  <a:lnTo>
                    <a:pt x="1167107" y="560052"/>
                  </a:lnTo>
                  <a:lnTo>
                    <a:pt x="1168389" y="601046"/>
                  </a:lnTo>
                  <a:lnTo>
                    <a:pt x="1168399" y="621162"/>
                  </a:lnTo>
                  <a:lnTo>
                    <a:pt x="1165890" y="626655"/>
                  </a:lnTo>
                  <a:lnTo>
                    <a:pt x="1162581" y="632232"/>
                  </a:lnTo>
                  <a:lnTo>
                    <a:pt x="1161109" y="637846"/>
                  </a:lnTo>
                  <a:lnTo>
                    <a:pt x="1158836" y="639720"/>
                  </a:lnTo>
                  <a:lnTo>
                    <a:pt x="1147587" y="642357"/>
                  </a:lnTo>
                  <a:lnTo>
                    <a:pt x="1108419" y="643448"/>
                  </a:lnTo>
                  <a:lnTo>
                    <a:pt x="1070690" y="643466"/>
                  </a:lnTo>
                  <a:lnTo>
                    <a:pt x="1029883" y="643467"/>
                  </a:lnTo>
                  <a:lnTo>
                    <a:pt x="990197" y="643467"/>
                  </a:lnTo>
                  <a:lnTo>
                    <a:pt x="952405" y="634257"/>
                  </a:lnTo>
                  <a:lnTo>
                    <a:pt x="915216" y="628059"/>
                  </a:lnTo>
                  <a:lnTo>
                    <a:pt x="880694" y="626835"/>
                  </a:lnTo>
                  <a:lnTo>
                    <a:pt x="846697" y="624084"/>
                  </a:lnTo>
                  <a:lnTo>
                    <a:pt x="812805" y="619256"/>
                  </a:lnTo>
                  <a:lnTo>
                    <a:pt x="773114" y="612483"/>
                  </a:lnTo>
                  <a:lnTo>
                    <a:pt x="734613" y="610170"/>
                  </a:lnTo>
                  <a:lnTo>
                    <a:pt x="702143" y="609769"/>
                  </a:lnTo>
                  <a:lnTo>
                    <a:pt x="661955" y="605139"/>
                  </a:lnTo>
                  <a:lnTo>
                    <a:pt x="620080" y="596106"/>
                  </a:lnTo>
                  <a:lnTo>
                    <a:pt x="586781" y="593686"/>
                  </a:lnTo>
                  <a:lnTo>
                    <a:pt x="554024" y="592969"/>
                  </a:lnTo>
                  <a:lnTo>
                    <a:pt x="512177" y="590218"/>
                  </a:lnTo>
                  <a:lnTo>
                    <a:pt x="475370" y="585983"/>
                  </a:lnTo>
                  <a:lnTo>
                    <a:pt x="433715" y="584552"/>
                  </a:lnTo>
                  <a:lnTo>
                    <a:pt x="392492" y="584270"/>
                  </a:lnTo>
                  <a:lnTo>
                    <a:pt x="353688" y="581705"/>
                  </a:lnTo>
                  <a:lnTo>
                    <a:pt x="314560" y="576913"/>
                  </a:lnTo>
                  <a:lnTo>
                    <a:pt x="279654" y="575966"/>
                  </a:lnTo>
                  <a:lnTo>
                    <a:pt x="245583" y="575780"/>
                  </a:lnTo>
                  <a:lnTo>
                    <a:pt x="204146" y="574799"/>
                  </a:lnTo>
                  <a:lnTo>
                    <a:pt x="168156" y="568445"/>
                  </a:lnTo>
                  <a:lnTo>
                    <a:pt x="130213" y="567370"/>
                  </a:lnTo>
                  <a:lnTo>
                    <a:pt x="91274" y="566333"/>
                  </a:lnTo>
                  <a:lnTo>
                    <a:pt x="74438" y="560567"/>
                  </a:lnTo>
                  <a:lnTo>
                    <a:pt x="36765" y="557880"/>
                  </a:lnTo>
                  <a:lnTo>
                    <a:pt x="25414" y="552103"/>
                  </a:lnTo>
                  <a:lnTo>
                    <a:pt x="10504" y="549462"/>
                  </a:lnTo>
                  <a:lnTo>
                    <a:pt x="1568" y="543053"/>
                  </a:lnTo>
                  <a:lnTo>
                    <a:pt x="696" y="539885"/>
                  </a:lnTo>
                  <a:lnTo>
                    <a:pt x="0" y="507939"/>
                  </a:lnTo>
                  <a:lnTo>
                    <a:pt x="2508" y="500761"/>
                  </a:lnTo>
                  <a:lnTo>
                    <a:pt x="5818" y="494435"/>
                  </a:lnTo>
                  <a:lnTo>
                    <a:pt x="8621" y="485584"/>
                  </a:lnTo>
                  <a:lnTo>
                    <a:pt x="14051" y="476063"/>
                  </a:lnTo>
                  <a:lnTo>
                    <a:pt x="16820" y="434478"/>
                  </a:lnTo>
                  <a:lnTo>
                    <a:pt x="19391" y="425778"/>
                  </a:lnTo>
                  <a:lnTo>
                    <a:pt x="22728" y="417835"/>
                  </a:lnTo>
                  <a:lnTo>
                    <a:pt x="25243" y="380844"/>
                  </a:lnTo>
                  <a:lnTo>
                    <a:pt x="25385" y="340418"/>
                  </a:lnTo>
                  <a:lnTo>
                    <a:pt x="26333" y="328156"/>
                  </a:lnTo>
                  <a:lnTo>
                    <a:pt x="32688" y="294764"/>
                  </a:lnTo>
                  <a:lnTo>
                    <a:pt x="26472" y="257180"/>
                  </a:lnTo>
                  <a:lnTo>
                    <a:pt x="26552" y="228497"/>
                  </a:lnTo>
                  <a:lnTo>
                    <a:pt x="30340" y="208709"/>
                  </a:lnTo>
                  <a:lnTo>
                    <a:pt x="25957" y="166426"/>
                  </a:lnTo>
                  <a:lnTo>
                    <a:pt x="25448" y="125038"/>
                  </a:lnTo>
                  <a:lnTo>
                    <a:pt x="25400" y="83551"/>
                  </a:lnTo>
                  <a:lnTo>
                    <a:pt x="33865" y="59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86"/>
            <p:cNvSpPr/>
            <p:nvPr/>
          </p:nvSpPr>
          <p:spPr>
            <a:xfrm>
              <a:off x="4538492" y="3335867"/>
              <a:ext cx="194376" cy="253998"/>
            </a:xfrm>
            <a:custGeom>
              <a:avLst/>
              <a:gdLst/>
              <a:ahLst/>
              <a:cxnLst/>
              <a:rect l="0" t="0" r="0" b="0"/>
              <a:pathLst>
                <a:path w="194376" h="253998">
                  <a:moveTo>
                    <a:pt x="152041" y="50800"/>
                  </a:moveTo>
                  <a:lnTo>
                    <a:pt x="152041" y="38187"/>
                  </a:lnTo>
                  <a:lnTo>
                    <a:pt x="152982" y="36747"/>
                  </a:lnTo>
                  <a:lnTo>
                    <a:pt x="154550" y="35787"/>
                  </a:lnTo>
                  <a:lnTo>
                    <a:pt x="159331" y="34246"/>
                  </a:lnTo>
                  <a:lnTo>
                    <a:pt x="159985" y="31526"/>
                  </a:lnTo>
                  <a:lnTo>
                    <a:pt x="160405" y="26610"/>
                  </a:lnTo>
                  <a:lnTo>
                    <a:pt x="159498" y="26206"/>
                  </a:lnTo>
                  <a:lnTo>
                    <a:pt x="155983" y="25758"/>
                  </a:lnTo>
                  <a:lnTo>
                    <a:pt x="154669" y="24698"/>
                  </a:lnTo>
                  <a:lnTo>
                    <a:pt x="151332" y="16798"/>
                  </a:lnTo>
                  <a:lnTo>
                    <a:pt x="143933" y="8847"/>
                  </a:lnTo>
                  <a:lnTo>
                    <a:pt x="139186" y="8579"/>
                  </a:lnTo>
                  <a:lnTo>
                    <a:pt x="134412" y="6008"/>
                  </a:lnTo>
                  <a:lnTo>
                    <a:pt x="129154" y="2670"/>
                  </a:lnTo>
                  <a:lnTo>
                    <a:pt x="119807" y="351"/>
                  </a:lnTo>
                  <a:lnTo>
                    <a:pt x="77593" y="1"/>
                  </a:lnTo>
                  <a:lnTo>
                    <a:pt x="39162" y="0"/>
                  </a:lnTo>
                  <a:lnTo>
                    <a:pt x="33512" y="2508"/>
                  </a:lnTo>
                  <a:lnTo>
                    <a:pt x="27865" y="5819"/>
                  </a:lnTo>
                  <a:lnTo>
                    <a:pt x="18247" y="8118"/>
                  </a:lnTo>
                  <a:lnTo>
                    <a:pt x="12576" y="8363"/>
                  </a:lnTo>
                  <a:lnTo>
                    <a:pt x="11086" y="9338"/>
                  </a:lnTo>
                  <a:lnTo>
                    <a:pt x="10094" y="10929"/>
                  </a:lnTo>
                  <a:lnTo>
                    <a:pt x="8697" y="17662"/>
                  </a:lnTo>
                  <a:lnTo>
                    <a:pt x="8500" y="20242"/>
                  </a:lnTo>
                  <a:lnTo>
                    <a:pt x="7429" y="21961"/>
                  </a:lnTo>
                  <a:lnTo>
                    <a:pt x="5774" y="23107"/>
                  </a:lnTo>
                  <a:lnTo>
                    <a:pt x="853" y="24947"/>
                  </a:lnTo>
                  <a:lnTo>
                    <a:pt x="180" y="27707"/>
                  </a:lnTo>
                  <a:lnTo>
                    <a:pt x="0" y="29760"/>
                  </a:lnTo>
                  <a:lnTo>
                    <a:pt x="821" y="31129"/>
                  </a:lnTo>
                  <a:lnTo>
                    <a:pt x="2310" y="32042"/>
                  </a:lnTo>
                  <a:lnTo>
                    <a:pt x="4243" y="32650"/>
                  </a:lnTo>
                  <a:lnTo>
                    <a:pt x="5531" y="33996"/>
                  </a:lnTo>
                  <a:lnTo>
                    <a:pt x="8823" y="42418"/>
                  </a:lnTo>
                  <a:lnTo>
                    <a:pt x="19863" y="54005"/>
                  </a:lnTo>
                  <a:lnTo>
                    <a:pt x="25248" y="56928"/>
                  </a:lnTo>
                  <a:lnTo>
                    <a:pt x="30778" y="59168"/>
                  </a:lnTo>
                  <a:lnTo>
                    <a:pt x="50447" y="73850"/>
                  </a:lnTo>
                  <a:lnTo>
                    <a:pt x="53267" y="74634"/>
                  </a:lnTo>
                  <a:lnTo>
                    <a:pt x="58910" y="80521"/>
                  </a:lnTo>
                  <a:lnTo>
                    <a:pt x="61731" y="84725"/>
                  </a:lnTo>
                  <a:lnTo>
                    <a:pt x="65494" y="87528"/>
                  </a:lnTo>
                  <a:lnTo>
                    <a:pt x="85954" y="96889"/>
                  </a:lnTo>
                  <a:lnTo>
                    <a:pt x="106817" y="114825"/>
                  </a:lnTo>
                  <a:lnTo>
                    <a:pt x="116273" y="119316"/>
                  </a:lnTo>
                  <a:lnTo>
                    <a:pt x="133339" y="131719"/>
                  </a:lnTo>
                  <a:lnTo>
                    <a:pt x="136751" y="132968"/>
                  </a:lnTo>
                  <a:lnTo>
                    <a:pt x="143051" y="139373"/>
                  </a:lnTo>
                  <a:lnTo>
                    <a:pt x="148046" y="147551"/>
                  </a:lnTo>
                  <a:lnTo>
                    <a:pt x="153761" y="160466"/>
                  </a:lnTo>
                  <a:lnTo>
                    <a:pt x="182936" y="192694"/>
                  </a:lnTo>
                  <a:lnTo>
                    <a:pt x="185027" y="200609"/>
                  </a:lnTo>
                  <a:lnTo>
                    <a:pt x="185908" y="235743"/>
                  </a:lnTo>
                  <a:lnTo>
                    <a:pt x="178619" y="244240"/>
                  </a:lnTo>
                  <a:lnTo>
                    <a:pt x="175456" y="244958"/>
                  </a:lnTo>
                  <a:lnTo>
                    <a:pt x="173295" y="245150"/>
                  </a:lnTo>
                  <a:lnTo>
                    <a:pt x="171855" y="246218"/>
                  </a:lnTo>
                  <a:lnTo>
                    <a:pt x="170255" y="249914"/>
                  </a:lnTo>
                  <a:lnTo>
                    <a:pt x="168887" y="251276"/>
                  </a:lnTo>
                  <a:lnTo>
                    <a:pt x="164859" y="252789"/>
                  </a:lnTo>
                  <a:lnTo>
                    <a:pt x="132179" y="253997"/>
                  </a:lnTo>
                  <a:lnTo>
                    <a:pt x="130333" y="253057"/>
                  </a:lnTo>
                  <a:lnTo>
                    <a:pt x="129103" y="251490"/>
                  </a:lnTo>
                  <a:lnTo>
                    <a:pt x="128282" y="249504"/>
                  </a:lnTo>
                  <a:lnTo>
                    <a:pt x="126794" y="248181"/>
                  </a:lnTo>
                  <a:lnTo>
                    <a:pt x="119495" y="245881"/>
                  </a:lnTo>
                  <a:lnTo>
                    <a:pt x="114071" y="241141"/>
                  </a:lnTo>
                  <a:lnTo>
                    <a:pt x="111647" y="236369"/>
                  </a:lnTo>
                  <a:lnTo>
                    <a:pt x="111001" y="233779"/>
                  </a:lnTo>
                  <a:lnTo>
                    <a:pt x="109629" y="232053"/>
                  </a:lnTo>
                  <a:lnTo>
                    <a:pt x="105597" y="230134"/>
                  </a:lnTo>
                  <a:lnTo>
                    <a:pt x="104145" y="228682"/>
                  </a:lnTo>
                  <a:lnTo>
                    <a:pt x="102532" y="224560"/>
                  </a:lnTo>
                  <a:lnTo>
                    <a:pt x="100555" y="214248"/>
                  </a:lnTo>
                  <a:lnTo>
                    <a:pt x="93985" y="204841"/>
                  </a:lnTo>
                  <a:lnTo>
                    <a:pt x="93014" y="196764"/>
                  </a:lnTo>
                  <a:lnTo>
                    <a:pt x="92881" y="191559"/>
                  </a:lnTo>
                  <a:lnTo>
                    <a:pt x="95331" y="186110"/>
                  </a:lnTo>
                  <a:lnTo>
                    <a:pt x="98614" y="180552"/>
                  </a:lnTo>
                  <a:lnTo>
                    <a:pt x="100896" y="170996"/>
                  </a:lnTo>
                  <a:lnTo>
                    <a:pt x="106992" y="162902"/>
                  </a:lnTo>
                  <a:lnTo>
                    <a:pt x="109844" y="154989"/>
                  </a:lnTo>
                  <a:lnTo>
                    <a:pt x="124306" y="135453"/>
                  </a:lnTo>
                  <a:lnTo>
                    <a:pt x="126544" y="129816"/>
                  </a:lnTo>
                  <a:lnTo>
                    <a:pt x="130675" y="124175"/>
                  </a:lnTo>
                  <a:lnTo>
                    <a:pt x="135646" y="121041"/>
                  </a:lnTo>
                  <a:lnTo>
                    <a:pt x="140992" y="118707"/>
                  </a:lnTo>
                  <a:lnTo>
                    <a:pt x="146503" y="114534"/>
                  </a:lnTo>
                  <a:lnTo>
                    <a:pt x="149580" y="109543"/>
                  </a:lnTo>
                  <a:lnTo>
                    <a:pt x="151888" y="104189"/>
                  </a:lnTo>
                  <a:lnTo>
                    <a:pt x="156049" y="98674"/>
                  </a:lnTo>
                  <a:lnTo>
                    <a:pt x="161035" y="95596"/>
                  </a:lnTo>
                  <a:lnTo>
                    <a:pt x="166387" y="93286"/>
                  </a:lnTo>
                  <a:lnTo>
                    <a:pt x="171901" y="89125"/>
                  </a:lnTo>
                  <a:lnTo>
                    <a:pt x="174979" y="84139"/>
                  </a:lnTo>
                  <a:lnTo>
                    <a:pt x="175800" y="81493"/>
                  </a:lnTo>
                  <a:lnTo>
                    <a:pt x="177288" y="79728"/>
                  </a:lnTo>
                  <a:lnTo>
                    <a:pt x="181449" y="77768"/>
                  </a:lnTo>
                  <a:lnTo>
                    <a:pt x="182936" y="76304"/>
                  </a:lnTo>
                  <a:lnTo>
                    <a:pt x="186588" y="67668"/>
                  </a:lnTo>
                  <a:lnTo>
                    <a:pt x="194375" y="592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87"/>
            <p:cNvSpPr/>
            <p:nvPr/>
          </p:nvSpPr>
          <p:spPr>
            <a:xfrm>
              <a:off x="4276844" y="3479800"/>
              <a:ext cx="159690" cy="8468"/>
            </a:xfrm>
            <a:custGeom>
              <a:avLst/>
              <a:gdLst/>
              <a:ahLst/>
              <a:cxnLst/>
              <a:rect l="0" t="0" r="0" b="0"/>
              <a:pathLst>
                <a:path w="159690" h="8468">
                  <a:moveTo>
                    <a:pt x="7289" y="0"/>
                  </a:moveTo>
                  <a:lnTo>
                    <a:pt x="0" y="0"/>
                  </a:lnTo>
                  <a:lnTo>
                    <a:pt x="39514" y="0"/>
                  </a:lnTo>
                  <a:lnTo>
                    <a:pt x="77381" y="0"/>
                  </a:lnTo>
                  <a:lnTo>
                    <a:pt x="116100" y="0"/>
                  </a:lnTo>
                  <a:lnTo>
                    <a:pt x="136754" y="0"/>
                  </a:lnTo>
                  <a:lnTo>
                    <a:pt x="159689" y="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88"/>
            <p:cNvSpPr/>
            <p:nvPr/>
          </p:nvSpPr>
          <p:spPr>
            <a:xfrm>
              <a:off x="4258733" y="3412067"/>
              <a:ext cx="135468" cy="16934"/>
            </a:xfrm>
            <a:custGeom>
              <a:avLst/>
              <a:gdLst/>
              <a:ahLst/>
              <a:cxnLst/>
              <a:rect l="0" t="0" r="0" b="0"/>
              <a:pathLst>
                <a:path w="135468" h="16934">
                  <a:moveTo>
                    <a:pt x="0" y="16933"/>
                  </a:moveTo>
                  <a:lnTo>
                    <a:pt x="0" y="8469"/>
                  </a:lnTo>
                  <a:lnTo>
                    <a:pt x="7290" y="8466"/>
                  </a:lnTo>
                  <a:lnTo>
                    <a:pt x="14994" y="2647"/>
                  </a:lnTo>
                  <a:lnTo>
                    <a:pt x="23844" y="348"/>
                  </a:lnTo>
                  <a:lnTo>
                    <a:pt x="64863" y="1"/>
                  </a:lnTo>
                  <a:lnTo>
                    <a:pt x="104422" y="0"/>
                  </a:lnTo>
                  <a:lnTo>
                    <a:pt x="112889" y="0"/>
                  </a:lnTo>
                  <a:lnTo>
                    <a:pt x="135467" y="8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89"/>
            <p:cNvSpPr/>
            <p:nvPr/>
          </p:nvSpPr>
          <p:spPr>
            <a:xfrm>
              <a:off x="3996267" y="3293533"/>
              <a:ext cx="33864" cy="33765"/>
            </a:xfrm>
            <a:custGeom>
              <a:avLst/>
              <a:gdLst/>
              <a:ahLst/>
              <a:cxnLst/>
              <a:rect l="0" t="0" r="0" b="0"/>
              <a:pathLst>
                <a:path w="33864" h="33765">
                  <a:moveTo>
                    <a:pt x="0" y="8467"/>
                  </a:moveTo>
                  <a:lnTo>
                    <a:pt x="0" y="10"/>
                  </a:lnTo>
                  <a:lnTo>
                    <a:pt x="15653" y="0"/>
                  </a:lnTo>
                  <a:lnTo>
                    <a:pt x="16080" y="941"/>
                  </a:lnTo>
                  <a:lnTo>
                    <a:pt x="16554" y="4495"/>
                  </a:lnTo>
                  <a:lnTo>
                    <a:pt x="17621" y="5819"/>
                  </a:lnTo>
                  <a:lnTo>
                    <a:pt x="24190" y="8118"/>
                  </a:lnTo>
                  <a:lnTo>
                    <a:pt x="29536" y="8364"/>
                  </a:lnTo>
                  <a:lnTo>
                    <a:pt x="30979" y="9339"/>
                  </a:lnTo>
                  <a:lnTo>
                    <a:pt x="31942" y="10930"/>
                  </a:lnTo>
                  <a:lnTo>
                    <a:pt x="33613" y="17084"/>
                  </a:lnTo>
                  <a:lnTo>
                    <a:pt x="33863" y="25288"/>
                  </a:lnTo>
                  <a:lnTo>
                    <a:pt x="26576" y="25390"/>
                  </a:lnTo>
                  <a:lnTo>
                    <a:pt x="26184" y="26335"/>
                  </a:lnTo>
                  <a:lnTo>
                    <a:pt x="25748" y="29892"/>
                  </a:lnTo>
                  <a:lnTo>
                    <a:pt x="24691" y="31217"/>
                  </a:lnTo>
                  <a:lnTo>
                    <a:pt x="17291" y="33764"/>
                  </a:lnTo>
                  <a:lnTo>
                    <a:pt x="8572" y="25503"/>
                  </a:lnTo>
                  <a:lnTo>
                    <a:pt x="4003" y="25431"/>
                  </a:lnTo>
                  <a:lnTo>
                    <a:pt x="2668" y="24480"/>
                  </a:lnTo>
                  <a:lnTo>
                    <a:pt x="1778" y="22905"/>
                  </a:lnTo>
                  <a:lnTo>
                    <a:pt x="104" y="17283"/>
                  </a:lnTo>
                  <a:lnTo>
                    <a:pt x="3" y="8825"/>
                  </a:lnTo>
                  <a:lnTo>
                    <a:pt x="12961" y="8467"/>
                  </a:lnTo>
                  <a:lnTo>
                    <a:pt x="14285" y="9408"/>
                  </a:lnTo>
                  <a:lnTo>
                    <a:pt x="15167" y="10976"/>
                  </a:lnTo>
                  <a:lnTo>
                    <a:pt x="16933" y="169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90"/>
            <p:cNvSpPr/>
            <p:nvPr/>
          </p:nvSpPr>
          <p:spPr>
            <a:xfrm>
              <a:off x="4013200" y="3429000"/>
              <a:ext cx="8468" cy="152401"/>
            </a:xfrm>
            <a:custGeom>
              <a:avLst/>
              <a:gdLst/>
              <a:ahLst/>
              <a:cxnLst/>
              <a:rect l="0" t="0" r="0" b="0"/>
              <a:pathLst>
                <a:path w="8468" h="152401">
                  <a:moveTo>
                    <a:pt x="0" y="0"/>
                  </a:moveTo>
                  <a:lnTo>
                    <a:pt x="0" y="36802"/>
                  </a:lnTo>
                  <a:lnTo>
                    <a:pt x="2508" y="42384"/>
                  </a:lnTo>
                  <a:lnTo>
                    <a:pt x="5819" y="48000"/>
                  </a:lnTo>
                  <a:lnTo>
                    <a:pt x="7943" y="59271"/>
                  </a:lnTo>
                  <a:lnTo>
                    <a:pt x="8436" y="79023"/>
                  </a:lnTo>
                  <a:lnTo>
                    <a:pt x="5944" y="84667"/>
                  </a:lnTo>
                  <a:lnTo>
                    <a:pt x="2642" y="90311"/>
                  </a:lnTo>
                  <a:lnTo>
                    <a:pt x="522" y="101600"/>
                  </a:lnTo>
                  <a:lnTo>
                    <a:pt x="31" y="121356"/>
                  </a:lnTo>
                  <a:lnTo>
                    <a:pt x="2522" y="127000"/>
                  </a:lnTo>
                  <a:lnTo>
                    <a:pt x="5825" y="132644"/>
                  </a:lnTo>
                  <a:lnTo>
                    <a:pt x="7945" y="143933"/>
                  </a:lnTo>
                  <a:lnTo>
                    <a:pt x="8467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291"/>
          <p:cNvSpPr/>
          <p:nvPr/>
        </p:nvSpPr>
        <p:spPr>
          <a:xfrm>
            <a:off x="8636000" y="2116667"/>
            <a:ext cx="347134" cy="499534"/>
          </a:xfrm>
          <a:custGeom>
            <a:avLst/>
            <a:gdLst/>
            <a:ahLst/>
            <a:cxnLst/>
            <a:rect l="0" t="0" r="0" b="0"/>
            <a:pathLst>
              <a:path w="347134" h="499534">
                <a:moveTo>
                  <a:pt x="0" y="33866"/>
                </a:moveTo>
                <a:lnTo>
                  <a:pt x="0" y="25400"/>
                </a:lnTo>
                <a:lnTo>
                  <a:pt x="42235" y="25400"/>
                </a:lnTo>
                <a:lnTo>
                  <a:pt x="57700" y="25400"/>
                </a:lnTo>
                <a:lnTo>
                  <a:pt x="75480" y="17717"/>
                </a:lnTo>
                <a:lnTo>
                  <a:pt x="117294" y="16934"/>
                </a:lnTo>
                <a:lnTo>
                  <a:pt x="158040" y="16933"/>
                </a:lnTo>
                <a:lnTo>
                  <a:pt x="197243" y="16933"/>
                </a:lnTo>
                <a:lnTo>
                  <a:pt x="237021" y="16933"/>
                </a:lnTo>
                <a:lnTo>
                  <a:pt x="273756" y="16933"/>
                </a:lnTo>
                <a:lnTo>
                  <a:pt x="279400" y="14424"/>
                </a:lnTo>
                <a:lnTo>
                  <a:pt x="285044" y="11114"/>
                </a:lnTo>
                <a:lnTo>
                  <a:pt x="296333" y="8989"/>
                </a:lnTo>
                <a:lnTo>
                  <a:pt x="317265" y="8475"/>
                </a:lnTo>
                <a:lnTo>
                  <a:pt x="318755" y="7532"/>
                </a:lnTo>
                <a:lnTo>
                  <a:pt x="319747" y="5962"/>
                </a:lnTo>
                <a:lnTo>
                  <a:pt x="320409" y="3974"/>
                </a:lnTo>
                <a:lnTo>
                  <a:pt x="321791" y="2650"/>
                </a:lnTo>
                <a:lnTo>
                  <a:pt x="328907" y="349"/>
                </a:lnTo>
                <a:lnTo>
                  <a:pt x="347133" y="0"/>
                </a:lnTo>
                <a:lnTo>
                  <a:pt x="347133" y="28605"/>
                </a:lnTo>
                <a:lnTo>
                  <a:pt x="346193" y="30359"/>
                </a:lnTo>
                <a:lnTo>
                  <a:pt x="344624" y="31528"/>
                </a:lnTo>
                <a:lnTo>
                  <a:pt x="342639" y="32307"/>
                </a:lnTo>
                <a:lnTo>
                  <a:pt x="341315" y="33768"/>
                </a:lnTo>
                <a:lnTo>
                  <a:pt x="339843" y="37899"/>
                </a:lnTo>
                <a:lnTo>
                  <a:pt x="338668" y="79372"/>
                </a:lnTo>
                <a:lnTo>
                  <a:pt x="338667" y="104431"/>
                </a:lnTo>
                <a:lnTo>
                  <a:pt x="336157" y="110071"/>
                </a:lnTo>
                <a:lnTo>
                  <a:pt x="332848" y="115712"/>
                </a:lnTo>
                <a:lnTo>
                  <a:pt x="330723" y="127000"/>
                </a:lnTo>
                <a:lnTo>
                  <a:pt x="330206" y="167219"/>
                </a:lnTo>
                <a:lnTo>
                  <a:pt x="329261" y="180727"/>
                </a:lnTo>
                <a:lnTo>
                  <a:pt x="322911" y="197197"/>
                </a:lnTo>
                <a:lnTo>
                  <a:pt x="320814" y="234006"/>
                </a:lnTo>
                <a:lnTo>
                  <a:pt x="315921" y="243581"/>
                </a:lnTo>
                <a:lnTo>
                  <a:pt x="313335" y="282162"/>
                </a:lnTo>
                <a:lnTo>
                  <a:pt x="313268" y="324173"/>
                </a:lnTo>
                <a:lnTo>
                  <a:pt x="312326" y="350107"/>
                </a:lnTo>
                <a:lnTo>
                  <a:pt x="305976" y="366537"/>
                </a:lnTo>
                <a:lnTo>
                  <a:pt x="304809" y="408042"/>
                </a:lnTo>
                <a:lnTo>
                  <a:pt x="304800" y="448557"/>
                </a:lnTo>
                <a:lnTo>
                  <a:pt x="304800" y="490833"/>
                </a:lnTo>
                <a:lnTo>
                  <a:pt x="304800" y="491066"/>
                </a:lnTo>
                <a:lnTo>
                  <a:pt x="296682" y="482949"/>
                </a:lnTo>
                <a:lnTo>
                  <a:pt x="255641" y="482600"/>
                </a:lnTo>
                <a:lnTo>
                  <a:pt x="249991" y="482600"/>
                </a:lnTo>
                <a:lnTo>
                  <a:pt x="245006" y="480091"/>
                </a:lnTo>
                <a:lnTo>
                  <a:pt x="242360" y="478105"/>
                </a:lnTo>
                <a:lnTo>
                  <a:pt x="234401" y="475898"/>
                </a:lnTo>
                <a:lnTo>
                  <a:pt x="229646" y="475310"/>
                </a:lnTo>
                <a:lnTo>
                  <a:pt x="221852" y="477165"/>
                </a:lnTo>
                <a:lnTo>
                  <a:pt x="215253" y="480184"/>
                </a:lnTo>
                <a:lnTo>
                  <a:pt x="195984" y="482282"/>
                </a:lnTo>
                <a:lnTo>
                  <a:pt x="154213" y="482596"/>
                </a:lnTo>
                <a:lnTo>
                  <a:pt x="123134" y="483541"/>
                </a:lnTo>
                <a:lnTo>
                  <a:pt x="93815" y="490543"/>
                </a:lnTo>
                <a:lnTo>
                  <a:pt x="73294" y="491938"/>
                </a:lnTo>
                <a:lnTo>
                  <a:pt x="57299" y="497754"/>
                </a:lnTo>
                <a:lnTo>
                  <a:pt x="16425" y="499529"/>
                </a:lnTo>
                <a:lnTo>
                  <a:pt x="32" y="499533"/>
                </a:lnTo>
                <a:lnTo>
                  <a:pt x="0" y="462729"/>
                </a:lnTo>
                <a:lnTo>
                  <a:pt x="2509" y="457149"/>
                </a:lnTo>
                <a:lnTo>
                  <a:pt x="7290" y="450395"/>
                </a:lnTo>
                <a:lnTo>
                  <a:pt x="8453" y="408274"/>
                </a:lnTo>
                <a:lnTo>
                  <a:pt x="8458" y="404827"/>
                </a:lnTo>
                <a:lnTo>
                  <a:pt x="10971" y="398488"/>
                </a:lnTo>
                <a:lnTo>
                  <a:pt x="12958" y="395481"/>
                </a:lnTo>
                <a:lnTo>
                  <a:pt x="15756" y="382259"/>
                </a:lnTo>
                <a:lnTo>
                  <a:pt x="16887" y="341114"/>
                </a:lnTo>
                <a:lnTo>
                  <a:pt x="16932" y="301743"/>
                </a:lnTo>
                <a:lnTo>
                  <a:pt x="16933" y="262453"/>
                </a:lnTo>
                <a:lnTo>
                  <a:pt x="16933" y="223129"/>
                </a:lnTo>
                <a:lnTo>
                  <a:pt x="15993" y="191678"/>
                </a:lnTo>
                <a:lnTo>
                  <a:pt x="9251" y="158024"/>
                </a:lnTo>
                <a:lnTo>
                  <a:pt x="8497" y="117382"/>
                </a:lnTo>
                <a:lnTo>
                  <a:pt x="8467" y="76374"/>
                </a:lnTo>
                <a:lnTo>
                  <a:pt x="8467" y="508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SMARTInkShape-Group289"/>
          <p:cNvGrpSpPr/>
          <p:nvPr/>
        </p:nvGrpSpPr>
        <p:grpSpPr>
          <a:xfrm>
            <a:off x="9042403" y="2133600"/>
            <a:ext cx="474131" cy="905932"/>
            <a:chOff x="9042403" y="2133600"/>
            <a:chExt cx="474131" cy="905932"/>
          </a:xfrm>
        </p:grpSpPr>
        <p:sp>
          <p:nvSpPr>
            <p:cNvPr id="50" name="SMARTInkShape-292"/>
            <p:cNvSpPr/>
            <p:nvPr/>
          </p:nvSpPr>
          <p:spPr>
            <a:xfrm>
              <a:off x="9177867" y="2133600"/>
              <a:ext cx="228601" cy="829734"/>
            </a:xfrm>
            <a:custGeom>
              <a:avLst/>
              <a:gdLst/>
              <a:ahLst/>
              <a:cxnLst/>
              <a:rect l="0" t="0" r="0" b="0"/>
              <a:pathLst>
                <a:path w="228601" h="829734">
                  <a:moveTo>
                    <a:pt x="0" y="0"/>
                  </a:moveTo>
                  <a:lnTo>
                    <a:pt x="0" y="41197"/>
                  </a:lnTo>
                  <a:lnTo>
                    <a:pt x="2509" y="49040"/>
                  </a:lnTo>
                  <a:lnTo>
                    <a:pt x="5818" y="56603"/>
                  </a:lnTo>
                  <a:lnTo>
                    <a:pt x="15652" y="98894"/>
                  </a:lnTo>
                  <a:lnTo>
                    <a:pt x="30359" y="139236"/>
                  </a:lnTo>
                  <a:lnTo>
                    <a:pt x="40318" y="180779"/>
                  </a:lnTo>
                  <a:lnTo>
                    <a:pt x="53728" y="220525"/>
                  </a:lnTo>
                  <a:lnTo>
                    <a:pt x="63553" y="262518"/>
                  </a:lnTo>
                  <a:lnTo>
                    <a:pt x="70579" y="280364"/>
                  </a:lnTo>
                  <a:lnTo>
                    <a:pt x="77598" y="319972"/>
                  </a:lnTo>
                  <a:lnTo>
                    <a:pt x="87764" y="355252"/>
                  </a:lnTo>
                  <a:lnTo>
                    <a:pt x="98831" y="390339"/>
                  </a:lnTo>
                  <a:lnTo>
                    <a:pt x="110078" y="430021"/>
                  </a:lnTo>
                  <a:lnTo>
                    <a:pt x="121358" y="469810"/>
                  </a:lnTo>
                  <a:lnTo>
                    <a:pt x="129822" y="502747"/>
                  </a:lnTo>
                  <a:lnTo>
                    <a:pt x="141111" y="541770"/>
                  </a:lnTo>
                  <a:lnTo>
                    <a:pt x="149577" y="573719"/>
                  </a:lnTo>
                  <a:lnTo>
                    <a:pt x="160866" y="615717"/>
                  </a:lnTo>
                  <a:lnTo>
                    <a:pt x="172155" y="651469"/>
                  </a:lnTo>
                  <a:lnTo>
                    <a:pt x="183444" y="691527"/>
                  </a:lnTo>
                  <a:lnTo>
                    <a:pt x="194733" y="730101"/>
                  </a:lnTo>
                  <a:lnTo>
                    <a:pt x="206022" y="769183"/>
                  </a:lnTo>
                  <a:lnTo>
                    <a:pt x="218983" y="804476"/>
                  </a:lnTo>
                  <a:lnTo>
                    <a:pt x="228600" y="829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93"/>
            <p:cNvSpPr/>
            <p:nvPr/>
          </p:nvSpPr>
          <p:spPr>
            <a:xfrm>
              <a:off x="9246955" y="2938315"/>
              <a:ext cx="184551" cy="101217"/>
            </a:xfrm>
            <a:custGeom>
              <a:avLst/>
              <a:gdLst/>
              <a:ahLst/>
              <a:cxnLst/>
              <a:rect l="0" t="0" r="0" b="0"/>
              <a:pathLst>
                <a:path w="184551" h="101217">
                  <a:moveTo>
                    <a:pt x="40978" y="8085"/>
                  </a:moveTo>
                  <a:lnTo>
                    <a:pt x="49442" y="8085"/>
                  </a:lnTo>
                  <a:lnTo>
                    <a:pt x="49445" y="29407"/>
                  </a:lnTo>
                  <a:lnTo>
                    <a:pt x="46936" y="34182"/>
                  </a:lnTo>
                  <a:lnTo>
                    <a:pt x="42155" y="40417"/>
                  </a:lnTo>
                  <a:lnTo>
                    <a:pt x="41210" y="48408"/>
                  </a:lnTo>
                  <a:lnTo>
                    <a:pt x="40980" y="78992"/>
                  </a:lnTo>
                  <a:lnTo>
                    <a:pt x="41919" y="80757"/>
                  </a:lnTo>
                  <a:lnTo>
                    <a:pt x="43488" y="81933"/>
                  </a:lnTo>
                  <a:lnTo>
                    <a:pt x="48269" y="83820"/>
                  </a:lnTo>
                  <a:lnTo>
                    <a:pt x="48922" y="86587"/>
                  </a:lnTo>
                  <a:lnTo>
                    <a:pt x="49097" y="88642"/>
                  </a:lnTo>
                  <a:lnTo>
                    <a:pt x="50154" y="90012"/>
                  </a:lnTo>
                  <a:lnTo>
                    <a:pt x="66297" y="100363"/>
                  </a:lnTo>
                  <a:lnTo>
                    <a:pt x="106837" y="101216"/>
                  </a:lnTo>
                  <a:lnTo>
                    <a:pt x="120176" y="100277"/>
                  </a:lnTo>
                  <a:lnTo>
                    <a:pt x="142425" y="90766"/>
                  </a:lnTo>
                  <a:lnTo>
                    <a:pt x="149343" y="85565"/>
                  </a:lnTo>
                  <a:lnTo>
                    <a:pt x="157469" y="83597"/>
                  </a:lnTo>
                  <a:lnTo>
                    <a:pt x="165386" y="78542"/>
                  </a:lnTo>
                  <a:lnTo>
                    <a:pt x="170903" y="77029"/>
                  </a:lnTo>
                  <a:lnTo>
                    <a:pt x="172750" y="75685"/>
                  </a:lnTo>
                  <a:lnTo>
                    <a:pt x="173982" y="73847"/>
                  </a:lnTo>
                  <a:lnTo>
                    <a:pt x="175716" y="66768"/>
                  </a:lnTo>
                  <a:lnTo>
                    <a:pt x="175958" y="64140"/>
                  </a:lnTo>
                  <a:lnTo>
                    <a:pt x="177062" y="62388"/>
                  </a:lnTo>
                  <a:lnTo>
                    <a:pt x="178739" y="61221"/>
                  </a:lnTo>
                  <a:lnTo>
                    <a:pt x="180796" y="60442"/>
                  </a:lnTo>
                  <a:lnTo>
                    <a:pt x="182168" y="58982"/>
                  </a:lnTo>
                  <a:lnTo>
                    <a:pt x="183692" y="54852"/>
                  </a:lnTo>
                  <a:lnTo>
                    <a:pt x="184550" y="47237"/>
                  </a:lnTo>
                  <a:lnTo>
                    <a:pt x="182242" y="41792"/>
                  </a:lnTo>
                  <a:lnTo>
                    <a:pt x="179022" y="36236"/>
                  </a:lnTo>
                  <a:lnTo>
                    <a:pt x="176785" y="26681"/>
                  </a:lnTo>
                  <a:lnTo>
                    <a:pt x="172051" y="21017"/>
                  </a:lnTo>
                  <a:lnTo>
                    <a:pt x="167280" y="18536"/>
                  </a:lnTo>
                  <a:lnTo>
                    <a:pt x="164690" y="17875"/>
                  </a:lnTo>
                  <a:lnTo>
                    <a:pt x="150984" y="10024"/>
                  </a:lnTo>
                  <a:lnTo>
                    <a:pt x="110210" y="0"/>
                  </a:lnTo>
                  <a:lnTo>
                    <a:pt x="88695" y="635"/>
                  </a:lnTo>
                  <a:lnTo>
                    <a:pt x="51938" y="10075"/>
                  </a:lnTo>
                  <a:lnTo>
                    <a:pt x="44909" y="13673"/>
                  </a:lnTo>
                  <a:lnTo>
                    <a:pt x="9146" y="24636"/>
                  </a:lnTo>
                  <a:lnTo>
                    <a:pt x="3219" y="29400"/>
                  </a:lnTo>
                  <a:lnTo>
                    <a:pt x="678" y="34178"/>
                  </a:lnTo>
                  <a:lnTo>
                    <a:pt x="0" y="36769"/>
                  </a:lnTo>
                  <a:lnTo>
                    <a:pt x="489" y="39437"/>
                  </a:lnTo>
                  <a:lnTo>
                    <a:pt x="7112" y="50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94"/>
            <p:cNvSpPr/>
            <p:nvPr/>
          </p:nvSpPr>
          <p:spPr>
            <a:xfrm>
              <a:off x="9067800" y="2844800"/>
              <a:ext cx="448734" cy="16934"/>
            </a:xfrm>
            <a:custGeom>
              <a:avLst/>
              <a:gdLst/>
              <a:ahLst/>
              <a:cxnLst/>
              <a:rect l="0" t="0" r="0" b="0"/>
              <a:pathLst>
                <a:path w="448734" h="16934">
                  <a:moveTo>
                    <a:pt x="0" y="16933"/>
                  </a:moveTo>
                  <a:lnTo>
                    <a:pt x="4495" y="16933"/>
                  </a:lnTo>
                  <a:lnTo>
                    <a:pt x="9210" y="14425"/>
                  </a:lnTo>
                  <a:lnTo>
                    <a:pt x="14442" y="11115"/>
                  </a:lnTo>
                  <a:lnTo>
                    <a:pt x="25465" y="8990"/>
                  </a:lnTo>
                  <a:lnTo>
                    <a:pt x="66614" y="8467"/>
                  </a:lnTo>
                  <a:lnTo>
                    <a:pt x="108165" y="8467"/>
                  </a:lnTo>
                  <a:lnTo>
                    <a:pt x="149501" y="8467"/>
                  </a:lnTo>
                  <a:lnTo>
                    <a:pt x="180863" y="7526"/>
                  </a:lnTo>
                  <a:lnTo>
                    <a:pt x="214510" y="784"/>
                  </a:lnTo>
                  <a:lnTo>
                    <a:pt x="254001" y="46"/>
                  </a:lnTo>
                  <a:lnTo>
                    <a:pt x="293511" y="3"/>
                  </a:lnTo>
                  <a:lnTo>
                    <a:pt x="333963" y="0"/>
                  </a:lnTo>
                  <a:lnTo>
                    <a:pt x="373631" y="0"/>
                  </a:lnTo>
                  <a:lnTo>
                    <a:pt x="415157" y="0"/>
                  </a:lnTo>
                  <a:lnTo>
                    <a:pt x="4487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95"/>
            <p:cNvSpPr/>
            <p:nvPr/>
          </p:nvSpPr>
          <p:spPr>
            <a:xfrm>
              <a:off x="9423400" y="2599267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40691"/>
                  </a:lnTo>
                  <a:lnTo>
                    <a:pt x="0" y="81777"/>
                  </a:lnTo>
                  <a:lnTo>
                    <a:pt x="0" y="123944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96"/>
            <p:cNvSpPr/>
            <p:nvPr/>
          </p:nvSpPr>
          <p:spPr>
            <a:xfrm>
              <a:off x="9042403" y="2667000"/>
              <a:ext cx="177798" cy="16934"/>
            </a:xfrm>
            <a:custGeom>
              <a:avLst/>
              <a:gdLst/>
              <a:ahLst/>
              <a:cxnLst/>
              <a:rect l="0" t="0" r="0" b="0"/>
              <a:pathLst>
                <a:path w="177798" h="16934">
                  <a:moveTo>
                    <a:pt x="8464" y="16933"/>
                  </a:moveTo>
                  <a:lnTo>
                    <a:pt x="0" y="16933"/>
                  </a:lnTo>
                  <a:lnTo>
                    <a:pt x="28336" y="16933"/>
                  </a:lnTo>
                  <a:lnTo>
                    <a:pt x="33915" y="14425"/>
                  </a:lnTo>
                  <a:lnTo>
                    <a:pt x="39530" y="11115"/>
                  </a:lnTo>
                  <a:lnTo>
                    <a:pt x="50801" y="8990"/>
                  </a:lnTo>
                  <a:lnTo>
                    <a:pt x="82783" y="7532"/>
                  </a:lnTo>
                  <a:lnTo>
                    <a:pt x="106458" y="785"/>
                  </a:lnTo>
                  <a:lnTo>
                    <a:pt x="146435" y="4"/>
                  </a:lnTo>
                  <a:lnTo>
                    <a:pt x="1777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290"/>
          <p:cNvGrpSpPr/>
          <p:nvPr/>
        </p:nvGrpSpPr>
        <p:grpSpPr>
          <a:xfrm>
            <a:off x="9042517" y="2590800"/>
            <a:ext cx="1354551" cy="1261530"/>
            <a:chOff x="9042517" y="2590800"/>
            <a:chExt cx="1354551" cy="1261530"/>
          </a:xfrm>
        </p:grpSpPr>
        <p:sp>
          <p:nvSpPr>
            <p:cNvPr id="56" name="SMARTInkShape-297"/>
            <p:cNvSpPr/>
            <p:nvPr/>
          </p:nvSpPr>
          <p:spPr>
            <a:xfrm>
              <a:off x="9042517" y="3302001"/>
              <a:ext cx="1226339" cy="550329"/>
            </a:xfrm>
            <a:custGeom>
              <a:avLst/>
              <a:gdLst/>
              <a:ahLst/>
              <a:cxnLst/>
              <a:rect l="0" t="0" r="0" b="0"/>
              <a:pathLst>
                <a:path w="1226339" h="550329">
                  <a:moveTo>
                    <a:pt x="33750" y="16932"/>
                  </a:moveTo>
                  <a:lnTo>
                    <a:pt x="33750" y="4074"/>
                  </a:lnTo>
                  <a:lnTo>
                    <a:pt x="34690" y="2716"/>
                  </a:lnTo>
                  <a:lnTo>
                    <a:pt x="36259" y="1810"/>
                  </a:lnTo>
                  <a:lnTo>
                    <a:pt x="42959" y="536"/>
                  </a:lnTo>
                  <a:lnTo>
                    <a:pt x="84183" y="0"/>
                  </a:lnTo>
                  <a:lnTo>
                    <a:pt x="104431" y="940"/>
                  </a:lnTo>
                  <a:lnTo>
                    <a:pt x="120393" y="6701"/>
                  </a:lnTo>
                  <a:lnTo>
                    <a:pt x="159158" y="8311"/>
                  </a:lnTo>
                  <a:lnTo>
                    <a:pt x="196985" y="8452"/>
                  </a:lnTo>
                  <a:lnTo>
                    <a:pt x="237262" y="8464"/>
                  </a:lnTo>
                  <a:lnTo>
                    <a:pt x="279323" y="8466"/>
                  </a:lnTo>
                  <a:lnTo>
                    <a:pt x="318977" y="8466"/>
                  </a:lnTo>
                  <a:lnTo>
                    <a:pt x="357470" y="8466"/>
                  </a:lnTo>
                  <a:lnTo>
                    <a:pt x="396537" y="8466"/>
                  </a:lnTo>
                  <a:lnTo>
                    <a:pt x="427332" y="8466"/>
                  </a:lnTo>
                  <a:lnTo>
                    <a:pt x="464783" y="8466"/>
                  </a:lnTo>
                  <a:lnTo>
                    <a:pt x="501176" y="8466"/>
                  </a:lnTo>
                  <a:lnTo>
                    <a:pt x="535791" y="12961"/>
                  </a:lnTo>
                  <a:lnTo>
                    <a:pt x="569879" y="15755"/>
                  </a:lnTo>
                  <a:lnTo>
                    <a:pt x="608306" y="16584"/>
                  </a:lnTo>
                  <a:lnTo>
                    <a:pt x="644988" y="16829"/>
                  </a:lnTo>
                  <a:lnTo>
                    <a:pt x="684182" y="16901"/>
                  </a:lnTo>
                  <a:lnTo>
                    <a:pt x="721091" y="16923"/>
                  </a:lnTo>
                  <a:lnTo>
                    <a:pt x="760354" y="16929"/>
                  </a:lnTo>
                  <a:lnTo>
                    <a:pt x="797282" y="16932"/>
                  </a:lnTo>
                  <a:lnTo>
                    <a:pt x="836551" y="16932"/>
                  </a:lnTo>
                  <a:lnTo>
                    <a:pt x="873482" y="16932"/>
                  </a:lnTo>
                  <a:lnTo>
                    <a:pt x="908258" y="16932"/>
                  </a:lnTo>
                  <a:lnTo>
                    <a:pt x="942392" y="16932"/>
                  </a:lnTo>
                  <a:lnTo>
                    <a:pt x="976338" y="16932"/>
                  </a:lnTo>
                  <a:lnTo>
                    <a:pt x="1010228" y="16932"/>
                  </a:lnTo>
                  <a:lnTo>
                    <a:pt x="1048632" y="22751"/>
                  </a:lnTo>
                  <a:lnTo>
                    <a:pt x="1083395" y="24876"/>
                  </a:lnTo>
                  <a:lnTo>
                    <a:pt x="1119161" y="26271"/>
                  </a:lnTo>
                  <a:lnTo>
                    <a:pt x="1156634" y="33631"/>
                  </a:lnTo>
                  <a:lnTo>
                    <a:pt x="1162479" y="33762"/>
                  </a:lnTo>
                  <a:lnTo>
                    <a:pt x="1168212" y="36328"/>
                  </a:lnTo>
                  <a:lnTo>
                    <a:pt x="1175064" y="41146"/>
                  </a:lnTo>
                  <a:lnTo>
                    <a:pt x="1183891" y="42228"/>
                  </a:lnTo>
                  <a:lnTo>
                    <a:pt x="1184334" y="43204"/>
                  </a:lnTo>
                  <a:lnTo>
                    <a:pt x="1185215" y="70938"/>
                  </a:lnTo>
                  <a:lnTo>
                    <a:pt x="1182707" y="76370"/>
                  </a:lnTo>
                  <a:lnTo>
                    <a:pt x="1179398" y="81919"/>
                  </a:lnTo>
                  <a:lnTo>
                    <a:pt x="1177272" y="93147"/>
                  </a:lnTo>
                  <a:lnTo>
                    <a:pt x="1176756" y="132800"/>
                  </a:lnTo>
                  <a:lnTo>
                    <a:pt x="1175810" y="147637"/>
                  </a:lnTo>
                  <a:lnTo>
                    <a:pt x="1169067" y="174880"/>
                  </a:lnTo>
                  <a:lnTo>
                    <a:pt x="1168329" y="211825"/>
                  </a:lnTo>
                  <a:lnTo>
                    <a:pt x="1167363" y="223026"/>
                  </a:lnTo>
                  <a:lnTo>
                    <a:pt x="1160603" y="256828"/>
                  </a:lnTo>
                  <a:lnTo>
                    <a:pt x="1154068" y="296507"/>
                  </a:lnTo>
                  <a:lnTo>
                    <a:pt x="1151509" y="338511"/>
                  </a:lnTo>
                  <a:lnTo>
                    <a:pt x="1152312" y="365927"/>
                  </a:lnTo>
                  <a:lnTo>
                    <a:pt x="1158054" y="382760"/>
                  </a:lnTo>
                  <a:lnTo>
                    <a:pt x="1162169" y="415021"/>
                  </a:lnTo>
                  <a:lnTo>
                    <a:pt x="1174804" y="451404"/>
                  </a:lnTo>
                  <a:lnTo>
                    <a:pt x="1198409" y="485519"/>
                  </a:lnTo>
                  <a:lnTo>
                    <a:pt x="1201982" y="495902"/>
                  </a:lnTo>
                  <a:lnTo>
                    <a:pt x="1217144" y="516975"/>
                  </a:lnTo>
                  <a:lnTo>
                    <a:pt x="1218699" y="523360"/>
                  </a:lnTo>
                  <a:lnTo>
                    <a:pt x="1226338" y="532084"/>
                  </a:lnTo>
                  <a:lnTo>
                    <a:pt x="1225802" y="533463"/>
                  </a:lnTo>
                  <a:lnTo>
                    <a:pt x="1211821" y="549122"/>
                  </a:lnTo>
                  <a:lnTo>
                    <a:pt x="1206478" y="549974"/>
                  </a:lnTo>
                  <a:lnTo>
                    <a:pt x="1166282" y="550328"/>
                  </a:lnTo>
                  <a:lnTo>
                    <a:pt x="1156105" y="549390"/>
                  </a:lnTo>
                  <a:lnTo>
                    <a:pt x="1117430" y="539880"/>
                  </a:lnTo>
                  <a:lnTo>
                    <a:pt x="1100533" y="535319"/>
                  </a:lnTo>
                  <a:lnTo>
                    <a:pt x="1065566" y="527833"/>
                  </a:lnTo>
                  <a:lnTo>
                    <a:pt x="1024202" y="520820"/>
                  </a:lnTo>
                  <a:lnTo>
                    <a:pt x="989513" y="511507"/>
                  </a:lnTo>
                  <a:lnTo>
                    <a:pt x="949909" y="506183"/>
                  </a:lnTo>
                  <a:lnTo>
                    <a:pt x="910137" y="500846"/>
                  </a:lnTo>
                  <a:lnTo>
                    <a:pt x="877201" y="495427"/>
                  </a:lnTo>
                  <a:lnTo>
                    <a:pt x="843611" y="492358"/>
                  </a:lnTo>
                  <a:lnTo>
                    <a:pt x="809827" y="486954"/>
                  </a:lnTo>
                  <a:lnTo>
                    <a:pt x="775984" y="483889"/>
                  </a:lnTo>
                  <a:lnTo>
                    <a:pt x="742124" y="482981"/>
                  </a:lnTo>
                  <a:lnTo>
                    <a:pt x="708261" y="478217"/>
                  </a:lnTo>
                  <a:lnTo>
                    <a:pt x="674394" y="475343"/>
                  </a:lnTo>
                  <a:lnTo>
                    <a:pt x="636033" y="469996"/>
                  </a:lnTo>
                  <a:lnTo>
                    <a:pt x="599371" y="466949"/>
                  </a:lnTo>
                  <a:lnTo>
                    <a:pt x="560181" y="466046"/>
                  </a:lnTo>
                  <a:lnTo>
                    <a:pt x="523274" y="461284"/>
                  </a:lnTo>
                  <a:lnTo>
                    <a:pt x="484012" y="458409"/>
                  </a:lnTo>
                  <a:lnTo>
                    <a:pt x="447084" y="457558"/>
                  </a:lnTo>
                  <a:lnTo>
                    <a:pt x="412310" y="452811"/>
                  </a:lnTo>
                  <a:lnTo>
                    <a:pt x="378174" y="449941"/>
                  </a:lnTo>
                  <a:lnTo>
                    <a:pt x="344228" y="449090"/>
                  </a:lnTo>
                  <a:lnTo>
                    <a:pt x="310338" y="444344"/>
                  </a:lnTo>
                  <a:lnTo>
                    <a:pt x="276464" y="441474"/>
                  </a:lnTo>
                  <a:lnTo>
                    <a:pt x="242595" y="440624"/>
                  </a:lnTo>
                  <a:lnTo>
                    <a:pt x="208727" y="440372"/>
                  </a:lnTo>
                  <a:lnTo>
                    <a:pt x="170332" y="439346"/>
                  </a:lnTo>
                  <a:lnTo>
                    <a:pt x="135569" y="433568"/>
                  </a:lnTo>
                  <a:lnTo>
                    <a:pt x="93987" y="432032"/>
                  </a:lnTo>
                  <a:lnTo>
                    <a:pt x="56661" y="431820"/>
                  </a:lnTo>
                  <a:lnTo>
                    <a:pt x="17042" y="431799"/>
                  </a:lnTo>
                  <a:lnTo>
                    <a:pt x="4363" y="431799"/>
                  </a:lnTo>
                  <a:lnTo>
                    <a:pt x="2870" y="430858"/>
                  </a:lnTo>
                  <a:lnTo>
                    <a:pt x="1874" y="429291"/>
                  </a:lnTo>
                  <a:lnTo>
                    <a:pt x="276" y="424510"/>
                  </a:lnTo>
                  <a:lnTo>
                    <a:pt x="0" y="419187"/>
                  </a:lnTo>
                  <a:lnTo>
                    <a:pt x="901" y="417746"/>
                  </a:lnTo>
                  <a:lnTo>
                    <a:pt x="2443" y="416786"/>
                  </a:lnTo>
                  <a:lnTo>
                    <a:pt x="4412" y="416146"/>
                  </a:lnTo>
                  <a:lnTo>
                    <a:pt x="5725" y="414778"/>
                  </a:lnTo>
                  <a:lnTo>
                    <a:pt x="7183" y="410750"/>
                  </a:lnTo>
                  <a:lnTo>
                    <a:pt x="8004" y="403193"/>
                  </a:lnTo>
                  <a:lnTo>
                    <a:pt x="9060" y="401440"/>
                  </a:lnTo>
                  <a:lnTo>
                    <a:pt x="10705" y="400270"/>
                  </a:lnTo>
                  <a:lnTo>
                    <a:pt x="12742" y="399491"/>
                  </a:lnTo>
                  <a:lnTo>
                    <a:pt x="14100" y="398031"/>
                  </a:lnTo>
                  <a:lnTo>
                    <a:pt x="18788" y="388928"/>
                  </a:lnTo>
                  <a:lnTo>
                    <a:pt x="28495" y="378070"/>
                  </a:lnTo>
                  <a:lnTo>
                    <a:pt x="31414" y="369976"/>
                  </a:lnTo>
                  <a:lnTo>
                    <a:pt x="33652" y="361048"/>
                  </a:lnTo>
                  <a:lnTo>
                    <a:pt x="42754" y="347651"/>
                  </a:lnTo>
                  <a:lnTo>
                    <a:pt x="45397" y="344656"/>
                  </a:lnTo>
                  <a:lnTo>
                    <a:pt x="48333" y="336311"/>
                  </a:lnTo>
                  <a:lnTo>
                    <a:pt x="51315" y="311074"/>
                  </a:lnTo>
                  <a:lnTo>
                    <a:pt x="57324" y="294506"/>
                  </a:lnTo>
                  <a:lnTo>
                    <a:pt x="59043" y="256714"/>
                  </a:lnTo>
                  <a:lnTo>
                    <a:pt x="58187" y="228404"/>
                  </a:lnTo>
                  <a:lnTo>
                    <a:pt x="51205" y="186419"/>
                  </a:lnTo>
                  <a:lnTo>
                    <a:pt x="50714" y="146764"/>
                  </a:lnTo>
                  <a:lnTo>
                    <a:pt x="43003" y="107244"/>
                  </a:lnTo>
                  <a:lnTo>
                    <a:pt x="42247" y="66583"/>
                  </a:lnTo>
                  <a:lnTo>
                    <a:pt x="42225" y="52444"/>
                  </a:lnTo>
                  <a:lnTo>
                    <a:pt x="41282" y="49074"/>
                  </a:lnTo>
                  <a:lnTo>
                    <a:pt x="39712" y="46826"/>
                  </a:lnTo>
                  <a:lnTo>
                    <a:pt x="37725" y="45328"/>
                  </a:lnTo>
                  <a:lnTo>
                    <a:pt x="35516" y="41155"/>
                  </a:lnTo>
                  <a:lnTo>
                    <a:pt x="33750" y="25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98"/>
            <p:cNvSpPr/>
            <p:nvPr/>
          </p:nvSpPr>
          <p:spPr>
            <a:xfrm>
              <a:off x="9965267" y="3395133"/>
              <a:ext cx="25401" cy="245535"/>
            </a:xfrm>
            <a:custGeom>
              <a:avLst/>
              <a:gdLst/>
              <a:ahLst/>
              <a:cxnLst/>
              <a:rect l="0" t="0" r="0" b="0"/>
              <a:pathLst>
                <a:path w="25401" h="245535">
                  <a:moveTo>
                    <a:pt x="0" y="0"/>
                  </a:moveTo>
                  <a:lnTo>
                    <a:pt x="0" y="36723"/>
                  </a:lnTo>
                  <a:lnTo>
                    <a:pt x="2509" y="42349"/>
                  </a:lnTo>
                  <a:lnTo>
                    <a:pt x="5818" y="47985"/>
                  </a:lnTo>
                  <a:lnTo>
                    <a:pt x="7944" y="59268"/>
                  </a:lnTo>
                  <a:lnTo>
                    <a:pt x="9339" y="79197"/>
                  </a:lnTo>
                  <a:lnTo>
                    <a:pt x="15153" y="95119"/>
                  </a:lnTo>
                  <a:lnTo>
                    <a:pt x="16902" y="137000"/>
                  </a:lnTo>
                  <a:lnTo>
                    <a:pt x="16932" y="179063"/>
                  </a:lnTo>
                  <a:lnTo>
                    <a:pt x="25051" y="218594"/>
                  </a:lnTo>
                  <a:lnTo>
                    <a:pt x="25400" y="245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99"/>
            <p:cNvSpPr/>
            <p:nvPr/>
          </p:nvSpPr>
          <p:spPr>
            <a:xfrm>
              <a:off x="9829800" y="3420536"/>
              <a:ext cx="186268" cy="118532"/>
            </a:xfrm>
            <a:custGeom>
              <a:avLst/>
              <a:gdLst/>
              <a:ahLst/>
              <a:cxnLst/>
              <a:rect l="0" t="0" r="0" b="0"/>
              <a:pathLst>
                <a:path w="186268" h="118532">
                  <a:moveTo>
                    <a:pt x="25400" y="8464"/>
                  </a:moveTo>
                  <a:lnTo>
                    <a:pt x="25400" y="28"/>
                  </a:lnTo>
                  <a:lnTo>
                    <a:pt x="32690" y="0"/>
                  </a:lnTo>
                  <a:lnTo>
                    <a:pt x="33081" y="940"/>
                  </a:lnTo>
                  <a:lnTo>
                    <a:pt x="33763" y="7288"/>
                  </a:lnTo>
                  <a:lnTo>
                    <a:pt x="36330" y="7941"/>
                  </a:lnTo>
                  <a:lnTo>
                    <a:pt x="38330" y="8116"/>
                  </a:lnTo>
                  <a:lnTo>
                    <a:pt x="39665" y="9172"/>
                  </a:lnTo>
                  <a:lnTo>
                    <a:pt x="41982" y="15723"/>
                  </a:lnTo>
                  <a:lnTo>
                    <a:pt x="42333" y="56513"/>
                  </a:lnTo>
                  <a:lnTo>
                    <a:pt x="42333" y="66067"/>
                  </a:lnTo>
                  <a:lnTo>
                    <a:pt x="36515" y="74162"/>
                  </a:lnTo>
                  <a:lnTo>
                    <a:pt x="33710" y="82075"/>
                  </a:lnTo>
                  <a:lnTo>
                    <a:pt x="28280" y="90377"/>
                  </a:lnTo>
                  <a:lnTo>
                    <a:pt x="26681" y="95983"/>
                  </a:lnTo>
                  <a:lnTo>
                    <a:pt x="25313" y="97855"/>
                  </a:lnTo>
                  <a:lnTo>
                    <a:pt x="23461" y="99102"/>
                  </a:lnTo>
                  <a:lnTo>
                    <a:pt x="21285" y="99934"/>
                  </a:lnTo>
                  <a:lnTo>
                    <a:pt x="19834" y="101429"/>
                  </a:lnTo>
                  <a:lnTo>
                    <a:pt x="18222" y="105599"/>
                  </a:lnTo>
                  <a:lnTo>
                    <a:pt x="16852" y="107087"/>
                  </a:lnTo>
                  <a:lnTo>
                    <a:pt x="8386" y="110743"/>
                  </a:lnTo>
                  <a:lnTo>
                    <a:pt x="2" y="118529"/>
                  </a:lnTo>
                  <a:lnTo>
                    <a:pt x="1" y="118530"/>
                  </a:lnTo>
                  <a:lnTo>
                    <a:pt x="0" y="118531"/>
                  </a:lnTo>
                  <a:lnTo>
                    <a:pt x="7290" y="111241"/>
                  </a:lnTo>
                  <a:lnTo>
                    <a:pt x="12613" y="110413"/>
                  </a:lnTo>
                  <a:lnTo>
                    <a:pt x="53314" y="110065"/>
                  </a:lnTo>
                  <a:lnTo>
                    <a:pt x="91880" y="110064"/>
                  </a:lnTo>
                  <a:lnTo>
                    <a:pt x="112532" y="110064"/>
                  </a:lnTo>
                  <a:lnTo>
                    <a:pt x="118374" y="107556"/>
                  </a:lnTo>
                  <a:lnTo>
                    <a:pt x="124107" y="104245"/>
                  </a:lnTo>
                  <a:lnTo>
                    <a:pt x="135453" y="102121"/>
                  </a:lnTo>
                  <a:lnTo>
                    <a:pt x="174978" y="101599"/>
                  </a:lnTo>
                  <a:lnTo>
                    <a:pt x="186267" y="1015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00"/>
            <p:cNvSpPr/>
            <p:nvPr/>
          </p:nvSpPr>
          <p:spPr>
            <a:xfrm>
              <a:off x="9567333" y="3564467"/>
              <a:ext cx="160868" cy="1"/>
            </a:xfrm>
            <a:custGeom>
              <a:avLst/>
              <a:gdLst/>
              <a:ahLst/>
              <a:cxnLst/>
              <a:rect l="0" t="0" r="0" b="0"/>
              <a:pathLst>
                <a:path w="160868" h="1">
                  <a:moveTo>
                    <a:pt x="0" y="0"/>
                  </a:moveTo>
                  <a:lnTo>
                    <a:pt x="41239" y="0"/>
                  </a:lnTo>
                  <a:lnTo>
                    <a:pt x="82761" y="0"/>
                  </a:lnTo>
                  <a:lnTo>
                    <a:pt x="121508" y="0"/>
                  </a:lnTo>
                  <a:lnTo>
                    <a:pt x="1608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01"/>
            <p:cNvSpPr/>
            <p:nvPr/>
          </p:nvSpPr>
          <p:spPr>
            <a:xfrm>
              <a:off x="9568510" y="3505200"/>
              <a:ext cx="117358" cy="1"/>
            </a:xfrm>
            <a:custGeom>
              <a:avLst/>
              <a:gdLst/>
              <a:ahLst/>
              <a:cxnLst/>
              <a:rect l="0" t="0" r="0" b="0"/>
              <a:pathLst>
                <a:path w="117358" h="1">
                  <a:moveTo>
                    <a:pt x="7290" y="0"/>
                  </a:moveTo>
                  <a:lnTo>
                    <a:pt x="0" y="0"/>
                  </a:lnTo>
                  <a:lnTo>
                    <a:pt x="41058" y="0"/>
                  </a:lnTo>
                  <a:lnTo>
                    <a:pt x="80838" y="0"/>
                  </a:lnTo>
                  <a:lnTo>
                    <a:pt x="1173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02"/>
            <p:cNvSpPr/>
            <p:nvPr/>
          </p:nvSpPr>
          <p:spPr>
            <a:xfrm>
              <a:off x="10193867" y="2878770"/>
              <a:ext cx="8467" cy="270831"/>
            </a:xfrm>
            <a:custGeom>
              <a:avLst/>
              <a:gdLst/>
              <a:ahLst/>
              <a:cxnLst/>
              <a:rect l="0" t="0" r="0" b="0"/>
              <a:pathLst>
                <a:path w="8467" h="270831">
                  <a:moveTo>
                    <a:pt x="8466" y="8363"/>
                  </a:moveTo>
                  <a:lnTo>
                    <a:pt x="103" y="0"/>
                  </a:lnTo>
                  <a:lnTo>
                    <a:pt x="0" y="41121"/>
                  </a:lnTo>
                  <a:lnTo>
                    <a:pt x="0" y="81829"/>
                  </a:lnTo>
                  <a:lnTo>
                    <a:pt x="0" y="123976"/>
                  </a:lnTo>
                  <a:lnTo>
                    <a:pt x="0" y="160923"/>
                  </a:lnTo>
                  <a:lnTo>
                    <a:pt x="940" y="172123"/>
                  </a:lnTo>
                  <a:lnTo>
                    <a:pt x="7944" y="204866"/>
                  </a:lnTo>
                  <a:lnTo>
                    <a:pt x="8446" y="243443"/>
                  </a:lnTo>
                  <a:lnTo>
                    <a:pt x="8466" y="270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03"/>
            <p:cNvSpPr/>
            <p:nvPr/>
          </p:nvSpPr>
          <p:spPr>
            <a:xfrm>
              <a:off x="10075333" y="2939110"/>
              <a:ext cx="152401" cy="91958"/>
            </a:xfrm>
            <a:custGeom>
              <a:avLst/>
              <a:gdLst/>
              <a:ahLst/>
              <a:cxnLst/>
              <a:rect l="0" t="0" r="0" b="0"/>
              <a:pathLst>
                <a:path w="152401" h="91958">
                  <a:moveTo>
                    <a:pt x="25400" y="7290"/>
                  </a:moveTo>
                  <a:lnTo>
                    <a:pt x="25400" y="0"/>
                  </a:lnTo>
                  <a:lnTo>
                    <a:pt x="25400" y="6972"/>
                  </a:lnTo>
                  <a:lnTo>
                    <a:pt x="32691" y="14552"/>
                  </a:lnTo>
                  <a:lnTo>
                    <a:pt x="33764" y="22941"/>
                  </a:lnTo>
                  <a:lnTo>
                    <a:pt x="33858" y="35895"/>
                  </a:lnTo>
                  <a:lnTo>
                    <a:pt x="31355" y="41327"/>
                  </a:lnTo>
                  <a:lnTo>
                    <a:pt x="26577" y="47984"/>
                  </a:lnTo>
                  <a:lnTo>
                    <a:pt x="25632" y="56059"/>
                  </a:lnTo>
                  <a:lnTo>
                    <a:pt x="25504" y="61264"/>
                  </a:lnTo>
                  <a:lnTo>
                    <a:pt x="24528" y="63028"/>
                  </a:lnTo>
                  <a:lnTo>
                    <a:pt x="22937" y="64204"/>
                  </a:lnTo>
                  <a:lnTo>
                    <a:pt x="20937" y="64989"/>
                  </a:lnTo>
                  <a:lnTo>
                    <a:pt x="19602" y="66452"/>
                  </a:lnTo>
                  <a:lnTo>
                    <a:pt x="14953" y="75560"/>
                  </a:lnTo>
                  <a:lnTo>
                    <a:pt x="9748" y="81923"/>
                  </a:lnTo>
                  <a:lnTo>
                    <a:pt x="6528" y="82794"/>
                  </a:lnTo>
                  <a:lnTo>
                    <a:pt x="4352" y="83026"/>
                  </a:lnTo>
                  <a:lnTo>
                    <a:pt x="2901" y="84121"/>
                  </a:lnTo>
                  <a:lnTo>
                    <a:pt x="170" y="91416"/>
                  </a:lnTo>
                  <a:lnTo>
                    <a:pt x="0" y="91952"/>
                  </a:lnTo>
                  <a:lnTo>
                    <a:pt x="0" y="91954"/>
                  </a:lnTo>
                  <a:lnTo>
                    <a:pt x="0" y="91957"/>
                  </a:lnTo>
                  <a:lnTo>
                    <a:pt x="8119" y="83839"/>
                  </a:lnTo>
                  <a:lnTo>
                    <a:pt x="28612" y="83493"/>
                  </a:lnTo>
                  <a:lnTo>
                    <a:pt x="30363" y="82551"/>
                  </a:lnTo>
                  <a:lnTo>
                    <a:pt x="31531" y="80982"/>
                  </a:lnTo>
                  <a:lnTo>
                    <a:pt x="32311" y="78996"/>
                  </a:lnTo>
                  <a:lnTo>
                    <a:pt x="33770" y="77672"/>
                  </a:lnTo>
                  <a:lnTo>
                    <a:pt x="37900" y="76201"/>
                  </a:lnTo>
                  <a:lnTo>
                    <a:pt x="79026" y="75026"/>
                  </a:lnTo>
                  <a:lnTo>
                    <a:pt x="120179" y="75023"/>
                  </a:lnTo>
                  <a:lnTo>
                    <a:pt x="152400" y="75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04"/>
            <p:cNvSpPr/>
            <p:nvPr/>
          </p:nvSpPr>
          <p:spPr>
            <a:xfrm>
              <a:off x="9973733" y="2861733"/>
              <a:ext cx="423335" cy="16935"/>
            </a:xfrm>
            <a:custGeom>
              <a:avLst/>
              <a:gdLst/>
              <a:ahLst/>
              <a:cxnLst/>
              <a:rect l="0" t="0" r="0" b="0"/>
              <a:pathLst>
                <a:path w="423335" h="16935">
                  <a:moveTo>
                    <a:pt x="0" y="16934"/>
                  </a:moveTo>
                  <a:lnTo>
                    <a:pt x="0" y="8497"/>
                  </a:lnTo>
                  <a:lnTo>
                    <a:pt x="12613" y="8468"/>
                  </a:lnTo>
                  <a:lnTo>
                    <a:pt x="17523" y="5959"/>
                  </a:lnTo>
                  <a:lnTo>
                    <a:pt x="22839" y="2649"/>
                  </a:lnTo>
                  <a:lnTo>
                    <a:pt x="32063" y="785"/>
                  </a:lnTo>
                  <a:lnTo>
                    <a:pt x="71441" y="21"/>
                  </a:lnTo>
                  <a:lnTo>
                    <a:pt x="110120" y="1"/>
                  </a:lnTo>
                  <a:lnTo>
                    <a:pt x="149581" y="0"/>
                  </a:lnTo>
                  <a:lnTo>
                    <a:pt x="189089" y="0"/>
                  </a:lnTo>
                  <a:lnTo>
                    <a:pt x="228774" y="0"/>
                  </a:lnTo>
                  <a:lnTo>
                    <a:pt x="270876" y="0"/>
                  </a:lnTo>
                  <a:lnTo>
                    <a:pt x="308310" y="0"/>
                  </a:lnTo>
                  <a:lnTo>
                    <a:pt x="349149" y="941"/>
                  </a:lnTo>
                  <a:lnTo>
                    <a:pt x="385634" y="7683"/>
                  </a:lnTo>
                  <a:lnTo>
                    <a:pt x="423334" y="8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05"/>
            <p:cNvSpPr/>
            <p:nvPr/>
          </p:nvSpPr>
          <p:spPr>
            <a:xfrm>
              <a:off x="10193867" y="2590800"/>
              <a:ext cx="1" cy="211668"/>
            </a:xfrm>
            <a:custGeom>
              <a:avLst/>
              <a:gdLst/>
              <a:ahLst/>
              <a:cxnLst/>
              <a:rect l="0" t="0" r="0" b="0"/>
              <a:pathLst>
                <a:path w="1" h="211668">
                  <a:moveTo>
                    <a:pt x="0" y="0"/>
                  </a:moveTo>
                  <a:lnTo>
                    <a:pt x="0" y="39588"/>
                  </a:lnTo>
                  <a:lnTo>
                    <a:pt x="0" y="81845"/>
                  </a:lnTo>
                  <a:lnTo>
                    <a:pt x="0" y="121007"/>
                  </a:lnTo>
                  <a:lnTo>
                    <a:pt x="0" y="160707"/>
                  </a:lnTo>
                  <a:lnTo>
                    <a:pt x="0" y="202049"/>
                  </a:lnTo>
                  <a:lnTo>
                    <a:pt x="0" y="211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06"/>
            <p:cNvSpPr/>
            <p:nvPr/>
          </p:nvSpPr>
          <p:spPr>
            <a:xfrm>
              <a:off x="9939867" y="2693577"/>
              <a:ext cx="118534" cy="7291"/>
            </a:xfrm>
            <a:custGeom>
              <a:avLst/>
              <a:gdLst/>
              <a:ahLst/>
              <a:cxnLst/>
              <a:rect l="0" t="0" r="0" b="0"/>
              <a:pathLst>
                <a:path w="118534" h="7291">
                  <a:moveTo>
                    <a:pt x="0" y="7290"/>
                  </a:moveTo>
                  <a:lnTo>
                    <a:pt x="39533" y="7290"/>
                  </a:lnTo>
                  <a:lnTo>
                    <a:pt x="70730" y="6349"/>
                  </a:lnTo>
                  <a:lnTo>
                    <a:pt x="87140" y="0"/>
                  </a:lnTo>
                  <a:lnTo>
                    <a:pt x="90079" y="548"/>
                  </a:lnTo>
                  <a:lnTo>
                    <a:pt x="101554" y="5679"/>
                  </a:lnTo>
                  <a:lnTo>
                    <a:pt x="118533" y="7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SMARTInkShape-307"/>
          <p:cNvSpPr/>
          <p:nvPr/>
        </p:nvSpPr>
        <p:spPr>
          <a:xfrm>
            <a:off x="9211733" y="3445964"/>
            <a:ext cx="211668" cy="207655"/>
          </a:xfrm>
          <a:custGeom>
            <a:avLst/>
            <a:gdLst/>
            <a:ahLst/>
            <a:cxnLst/>
            <a:rect l="0" t="0" r="0" b="0"/>
            <a:pathLst>
              <a:path w="211668" h="207655">
                <a:moveTo>
                  <a:pt x="0" y="93103"/>
                </a:moveTo>
                <a:lnTo>
                  <a:pt x="0" y="100392"/>
                </a:lnTo>
                <a:lnTo>
                  <a:pt x="941" y="100785"/>
                </a:lnTo>
                <a:lnTo>
                  <a:pt x="7291" y="101466"/>
                </a:lnTo>
                <a:lnTo>
                  <a:pt x="7944" y="104032"/>
                </a:lnTo>
                <a:lnTo>
                  <a:pt x="8119" y="106033"/>
                </a:lnTo>
                <a:lnTo>
                  <a:pt x="9176" y="107368"/>
                </a:lnTo>
                <a:lnTo>
                  <a:pt x="17069" y="110743"/>
                </a:lnTo>
                <a:lnTo>
                  <a:pt x="24118" y="117295"/>
                </a:lnTo>
                <a:lnTo>
                  <a:pt x="29515" y="118145"/>
                </a:lnTo>
                <a:lnTo>
                  <a:pt x="70906" y="118503"/>
                </a:lnTo>
                <a:lnTo>
                  <a:pt x="95965" y="118503"/>
                </a:lnTo>
                <a:lnTo>
                  <a:pt x="101605" y="115994"/>
                </a:lnTo>
                <a:lnTo>
                  <a:pt x="107246" y="112684"/>
                </a:lnTo>
                <a:lnTo>
                  <a:pt x="118534" y="110559"/>
                </a:lnTo>
                <a:lnTo>
                  <a:pt x="121356" y="110385"/>
                </a:lnTo>
                <a:lnTo>
                  <a:pt x="127000" y="107682"/>
                </a:lnTo>
                <a:lnTo>
                  <a:pt x="132645" y="104286"/>
                </a:lnTo>
                <a:lnTo>
                  <a:pt x="141111" y="101434"/>
                </a:lnTo>
                <a:lnTo>
                  <a:pt x="149578" y="95989"/>
                </a:lnTo>
                <a:lnTo>
                  <a:pt x="158045" y="93017"/>
                </a:lnTo>
                <a:lnTo>
                  <a:pt x="163689" y="88988"/>
                </a:lnTo>
                <a:lnTo>
                  <a:pt x="166824" y="84062"/>
                </a:lnTo>
                <a:lnTo>
                  <a:pt x="167661" y="81431"/>
                </a:lnTo>
                <a:lnTo>
                  <a:pt x="169159" y="79677"/>
                </a:lnTo>
                <a:lnTo>
                  <a:pt x="193091" y="60802"/>
                </a:lnTo>
                <a:lnTo>
                  <a:pt x="194004" y="57423"/>
                </a:lnTo>
                <a:lnTo>
                  <a:pt x="194732" y="26936"/>
                </a:lnTo>
                <a:lnTo>
                  <a:pt x="179326" y="10003"/>
                </a:lnTo>
                <a:lnTo>
                  <a:pt x="175970" y="9132"/>
                </a:lnTo>
                <a:lnTo>
                  <a:pt x="166150" y="8574"/>
                </a:lnTo>
                <a:lnTo>
                  <a:pt x="160706" y="5988"/>
                </a:lnTo>
                <a:lnTo>
                  <a:pt x="155150" y="2644"/>
                </a:lnTo>
                <a:lnTo>
                  <a:pt x="143920" y="497"/>
                </a:lnTo>
                <a:lnTo>
                  <a:pt x="119683" y="0"/>
                </a:lnTo>
                <a:lnTo>
                  <a:pt x="111832" y="2492"/>
                </a:lnTo>
                <a:lnTo>
                  <a:pt x="105206" y="5794"/>
                </a:lnTo>
                <a:lnTo>
                  <a:pt x="87558" y="9145"/>
                </a:lnTo>
                <a:lnTo>
                  <a:pt x="73387" y="20190"/>
                </a:lnTo>
                <a:lnTo>
                  <a:pt x="47978" y="45137"/>
                </a:lnTo>
                <a:lnTo>
                  <a:pt x="44843" y="50775"/>
                </a:lnTo>
                <a:lnTo>
                  <a:pt x="42508" y="56416"/>
                </a:lnTo>
                <a:lnTo>
                  <a:pt x="19397" y="84636"/>
                </a:lnTo>
                <a:lnTo>
                  <a:pt x="17663" y="95611"/>
                </a:lnTo>
                <a:lnTo>
                  <a:pt x="16317" y="104565"/>
                </a:lnTo>
                <a:lnTo>
                  <a:pt x="10296" y="117979"/>
                </a:lnTo>
                <a:lnTo>
                  <a:pt x="8829" y="129688"/>
                </a:lnTo>
                <a:lnTo>
                  <a:pt x="11137" y="135390"/>
                </a:lnTo>
                <a:lnTo>
                  <a:pt x="13069" y="138228"/>
                </a:lnTo>
                <a:lnTo>
                  <a:pt x="18932" y="159067"/>
                </a:lnTo>
                <a:lnTo>
                  <a:pt x="22526" y="165694"/>
                </a:lnTo>
                <a:lnTo>
                  <a:pt x="24123" y="171775"/>
                </a:lnTo>
                <a:lnTo>
                  <a:pt x="25489" y="173774"/>
                </a:lnTo>
                <a:lnTo>
                  <a:pt x="27340" y="175106"/>
                </a:lnTo>
                <a:lnTo>
                  <a:pt x="31907" y="177526"/>
                </a:lnTo>
                <a:lnTo>
                  <a:pt x="48994" y="191166"/>
                </a:lnTo>
                <a:lnTo>
                  <a:pt x="65983" y="196513"/>
                </a:lnTo>
                <a:lnTo>
                  <a:pt x="69388" y="198732"/>
                </a:lnTo>
                <a:lnTo>
                  <a:pt x="83172" y="201854"/>
                </a:lnTo>
                <a:lnTo>
                  <a:pt x="124544" y="203118"/>
                </a:lnTo>
                <a:lnTo>
                  <a:pt x="132494" y="204087"/>
                </a:lnTo>
                <a:lnTo>
                  <a:pt x="142298" y="207654"/>
                </a:lnTo>
                <a:lnTo>
                  <a:pt x="152929" y="207358"/>
                </a:lnTo>
                <a:lnTo>
                  <a:pt x="181634" y="203721"/>
                </a:lnTo>
                <a:lnTo>
                  <a:pt x="211667" y="2031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Shape-308"/>
          <p:cNvSpPr/>
          <p:nvPr/>
        </p:nvSpPr>
        <p:spPr>
          <a:xfrm>
            <a:off x="3293533" y="4123267"/>
            <a:ext cx="651935" cy="465667"/>
          </a:xfrm>
          <a:custGeom>
            <a:avLst/>
            <a:gdLst/>
            <a:ahLst/>
            <a:cxnLst/>
            <a:rect l="0" t="0" r="0" b="0"/>
            <a:pathLst>
              <a:path w="651935" h="465667">
                <a:moveTo>
                  <a:pt x="448734" y="431800"/>
                </a:moveTo>
                <a:lnTo>
                  <a:pt x="448734" y="447555"/>
                </a:lnTo>
                <a:lnTo>
                  <a:pt x="447793" y="447948"/>
                </a:lnTo>
                <a:lnTo>
                  <a:pt x="427315" y="448733"/>
                </a:lnTo>
                <a:lnTo>
                  <a:pt x="425988" y="449674"/>
                </a:lnTo>
                <a:lnTo>
                  <a:pt x="425103" y="451241"/>
                </a:lnTo>
                <a:lnTo>
                  <a:pt x="423683" y="456022"/>
                </a:lnTo>
                <a:lnTo>
                  <a:pt x="420980" y="456677"/>
                </a:lnTo>
                <a:lnTo>
                  <a:pt x="379062" y="457200"/>
                </a:lnTo>
                <a:lnTo>
                  <a:pt x="369329" y="457200"/>
                </a:lnTo>
                <a:lnTo>
                  <a:pt x="367575" y="458140"/>
                </a:lnTo>
                <a:lnTo>
                  <a:pt x="366406" y="459708"/>
                </a:lnTo>
                <a:lnTo>
                  <a:pt x="365626" y="461694"/>
                </a:lnTo>
                <a:lnTo>
                  <a:pt x="364166" y="463018"/>
                </a:lnTo>
                <a:lnTo>
                  <a:pt x="356914" y="465318"/>
                </a:lnTo>
                <a:lnTo>
                  <a:pt x="315229" y="465666"/>
                </a:lnTo>
                <a:lnTo>
                  <a:pt x="272965" y="465666"/>
                </a:lnTo>
                <a:lnTo>
                  <a:pt x="264035" y="465666"/>
                </a:lnTo>
                <a:lnTo>
                  <a:pt x="256017" y="459848"/>
                </a:lnTo>
                <a:lnTo>
                  <a:pt x="247100" y="457548"/>
                </a:lnTo>
                <a:lnTo>
                  <a:pt x="205236" y="457200"/>
                </a:lnTo>
                <a:lnTo>
                  <a:pt x="191808" y="457200"/>
                </a:lnTo>
                <a:lnTo>
                  <a:pt x="186221" y="454691"/>
                </a:lnTo>
                <a:lnTo>
                  <a:pt x="180602" y="451381"/>
                </a:lnTo>
                <a:lnTo>
                  <a:pt x="171003" y="449082"/>
                </a:lnTo>
                <a:lnTo>
                  <a:pt x="149475" y="448742"/>
                </a:lnTo>
                <a:lnTo>
                  <a:pt x="143888" y="446229"/>
                </a:lnTo>
                <a:lnTo>
                  <a:pt x="137130" y="441444"/>
                </a:lnTo>
                <a:lnTo>
                  <a:pt x="129036" y="440499"/>
                </a:lnTo>
                <a:lnTo>
                  <a:pt x="123829" y="440370"/>
                </a:lnTo>
                <a:lnTo>
                  <a:pt x="118378" y="437803"/>
                </a:lnTo>
                <a:lnTo>
                  <a:pt x="112820" y="434468"/>
                </a:lnTo>
                <a:lnTo>
                  <a:pt x="103264" y="432151"/>
                </a:lnTo>
                <a:lnTo>
                  <a:pt x="95169" y="426051"/>
                </a:lnTo>
                <a:lnTo>
                  <a:pt x="87256" y="424138"/>
                </a:lnTo>
                <a:lnTo>
                  <a:pt x="81741" y="423691"/>
                </a:lnTo>
                <a:lnTo>
                  <a:pt x="76154" y="420983"/>
                </a:lnTo>
                <a:lnTo>
                  <a:pt x="61303" y="409286"/>
                </a:lnTo>
                <a:lnTo>
                  <a:pt x="56095" y="407683"/>
                </a:lnTo>
                <a:lnTo>
                  <a:pt x="54330" y="406314"/>
                </a:lnTo>
                <a:lnTo>
                  <a:pt x="50905" y="400835"/>
                </a:lnTo>
                <a:lnTo>
                  <a:pt x="46770" y="399222"/>
                </a:lnTo>
                <a:lnTo>
                  <a:pt x="45291" y="397852"/>
                </a:lnTo>
                <a:lnTo>
                  <a:pt x="43648" y="393820"/>
                </a:lnTo>
                <a:lnTo>
                  <a:pt x="42269" y="392369"/>
                </a:lnTo>
                <a:lnTo>
                  <a:pt x="38228" y="390757"/>
                </a:lnTo>
                <a:lnTo>
                  <a:pt x="36775" y="389386"/>
                </a:lnTo>
                <a:lnTo>
                  <a:pt x="35159" y="385354"/>
                </a:lnTo>
                <a:lnTo>
                  <a:pt x="33788" y="383903"/>
                </a:lnTo>
                <a:lnTo>
                  <a:pt x="29755" y="382290"/>
                </a:lnTo>
                <a:lnTo>
                  <a:pt x="28303" y="380919"/>
                </a:lnTo>
                <a:lnTo>
                  <a:pt x="17794" y="364165"/>
                </a:lnTo>
                <a:lnTo>
                  <a:pt x="17316" y="360033"/>
                </a:lnTo>
                <a:lnTo>
                  <a:pt x="14595" y="355062"/>
                </a:lnTo>
                <a:lnTo>
                  <a:pt x="11190" y="349716"/>
                </a:lnTo>
                <a:lnTo>
                  <a:pt x="8826" y="340307"/>
                </a:lnTo>
                <a:lnTo>
                  <a:pt x="8467" y="301626"/>
                </a:lnTo>
                <a:lnTo>
                  <a:pt x="5958" y="296177"/>
                </a:lnTo>
                <a:lnTo>
                  <a:pt x="2648" y="290619"/>
                </a:lnTo>
                <a:lnTo>
                  <a:pt x="524" y="279386"/>
                </a:lnTo>
                <a:lnTo>
                  <a:pt x="1" y="238738"/>
                </a:lnTo>
                <a:lnTo>
                  <a:pt x="0" y="197500"/>
                </a:lnTo>
                <a:lnTo>
                  <a:pt x="0" y="183436"/>
                </a:lnTo>
                <a:lnTo>
                  <a:pt x="2509" y="177796"/>
                </a:lnTo>
                <a:lnTo>
                  <a:pt x="5819" y="172153"/>
                </a:lnTo>
                <a:lnTo>
                  <a:pt x="8118" y="162538"/>
                </a:lnTo>
                <a:lnTo>
                  <a:pt x="8436" y="146434"/>
                </a:lnTo>
                <a:lnTo>
                  <a:pt x="15164" y="135053"/>
                </a:lnTo>
                <a:lnTo>
                  <a:pt x="16584" y="124095"/>
                </a:lnTo>
                <a:lnTo>
                  <a:pt x="17641" y="122241"/>
                </a:lnTo>
                <a:lnTo>
                  <a:pt x="19287" y="121005"/>
                </a:lnTo>
                <a:lnTo>
                  <a:pt x="23624" y="118691"/>
                </a:lnTo>
                <a:lnTo>
                  <a:pt x="32332" y="111388"/>
                </a:lnTo>
                <a:lnTo>
                  <a:pt x="33185" y="108145"/>
                </a:lnTo>
                <a:lnTo>
                  <a:pt x="33412" y="105963"/>
                </a:lnTo>
                <a:lnTo>
                  <a:pt x="36173" y="101030"/>
                </a:lnTo>
                <a:lnTo>
                  <a:pt x="39596" y="95702"/>
                </a:lnTo>
                <a:lnTo>
                  <a:pt x="41973" y="86306"/>
                </a:lnTo>
                <a:lnTo>
                  <a:pt x="48081" y="78230"/>
                </a:lnTo>
                <a:lnTo>
                  <a:pt x="50442" y="69302"/>
                </a:lnTo>
                <a:lnTo>
                  <a:pt x="51502" y="68778"/>
                </a:lnTo>
                <a:lnTo>
                  <a:pt x="55189" y="68198"/>
                </a:lnTo>
                <a:lnTo>
                  <a:pt x="56549" y="67102"/>
                </a:lnTo>
                <a:lnTo>
                  <a:pt x="66451" y="52337"/>
                </a:lnTo>
                <a:lnTo>
                  <a:pt x="69672" y="51483"/>
                </a:lnTo>
                <a:lnTo>
                  <a:pt x="71848" y="51255"/>
                </a:lnTo>
                <a:lnTo>
                  <a:pt x="76775" y="48494"/>
                </a:lnTo>
                <a:lnTo>
                  <a:pt x="91820" y="35150"/>
                </a:lnTo>
                <a:lnTo>
                  <a:pt x="97239" y="34247"/>
                </a:lnTo>
                <a:lnTo>
                  <a:pt x="98693" y="33179"/>
                </a:lnTo>
                <a:lnTo>
                  <a:pt x="99662" y="31527"/>
                </a:lnTo>
                <a:lnTo>
                  <a:pt x="100308" y="29485"/>
                </a:lnTo>
                <a:lnTo>
                  <a:pt x="101680" y="28123"/>
                </a:lnTo>
                <a:lnTo>
                  <a:pt x="105712" y="26610"/>
                </a:lnTo>
                <a:lnTo>
                  <a:pt x="113271" y="25758"/>
                </a:lnTo>
                <a:lnTo>
                  <a:pt x="115026" y="24698"/>
                </a:lnTo>
                <a:lnTo>
                  <a:pt x="116195" y="23050"/>
                </a:lnTo>
                <a:lnTo>
                  <a:pt x="116974" y="21011"/>
                </a:lnTo>
                <a:lnTo>
                  <a:pt x="118435" y="19652"/>
                </a:lnTo>
                <a:lnTo>
                  <a:pt x="122566" y="18141"/>
                </a:lnTo>
                <a:lnTo>
                  <a:pt x="141917" y="16014"/>
                </a:lnTo>
                <a:lnTo>
                  <a:pt x="150834" y="9646"/>
                </a:lnTo>
                <a:lnTo>
                  <a:pt x="158850" y="8699"/>
                </a:lnTo>
                <a:lnTo>
                  <a:pt x="201169" y="8466"/>
                </a:lnTo>
                <a:lnTo>
                  <a:pt x="206374" y="8466"/>
                </a:lnTo>
                <a:lnTo>
                  <a:pt x="211823" y="5958"/>
                </a:lnTo>
                <a:lnTo>
                  <a:pt x="218492" y="1177"/>
                </a:lnTo>
                <a:lnTo>
                  <a:pt x="226569" y="232"/>
                </a:lnTo>
                <a:lnTo>
                  <a:pt x="260899" y="0"/>
                </a:lnTo>
                <a:lnTo>
                  <a:pt x="268917" y="5818"/>
                </a:lnTo>
                <a:lnTo>
                  <a:pt x="276817" y="7681"/>
                </a:lnTo>
                <a:lnTo>
                  <a:pt x="317971" y="8465"/>
                </a:lnTo>
                <a:lnTo>
                  <a:pt x="320062" y="8466"/>
                </a:lnTo>
                <a:lnTo>
                  <a:pt x="328163" y="14285"/>
                </a:lnTo>
                <a:lnTo>
                  <a:pt x="336078" y="16148"/>
                </a:lnTo>
                <a:lnTo>
                  <a:pt x="366892" y="16924"/>
                </a:lnTo>
                <a:lnTo>
                  <a:pt x="372535" y="19437"/>
                </a:lnTo>
                <a:lnTo>
                  <a:pt x="378179" y="22750"/>
                </a:lnTo>
                <a:lnTo>
                  <a:pt x="389467" y="24876"/>
                </a:lnTo>
                <a:lnTo>
                  <a:pt x="400756" y="25296"/>
                </a:lnTo>
                <a:lnTo>
                  <a:pt x="406400" y="27862"/>
                </a:lnTo>
                <a:lnTo>
                  <a:pt x="412045" y="31198"/>
                </a:lnTo>
                <a:lnTo>
                  <a:pt x="423334" y="33339"/>
                </a:lnTo>
                <a:lnTo>
                  <a:pt x="426156" y="33515"/>
                </a:lnTo>
                <a:lnTo>
                  <a:pt x="431800" y="36219"/>
                </a:lnTo>
                <a:lnTo>
                  <a:pt x="437445" y="39615"/>
                </a:lnTo>
                <a:lnTo>
                  <a:pt x="448734" y="41796"/>
                </a:lnTo>
                <a:lnTo>
                  <a:pt x="451556" y="41975"/>
                </a:lnTo>
                <a:lnTo>
                  <a:pt x="457200" y="44683"/>
                </a:lnTo>
                <a:lnTo>
                  <a:pt x="462845" y="48081"/>
                </a:lnTo>
                <a:lnTo>
                  <a:pt x="474134" y="50263"/>
                </a:lnTo>
                <a:lnTo>
                  <a:pt x="485423" y="50694"/>
                </a:lnTo>
                <a:lnTo>
                  <a:pt x="487304" y="51670"/>
                </a:lnTo>
                <a:lnTo>
                  <a:pt x="488558" y="53261"/>
                </a:lnTo>
                <a:lnTo>
                  <a:pt x="489395" y="55263"/>
                </a:lnTo>
                <a:lnTo>
                  <a:pt x="490893" y="56598"/>
                </a:lnTo>
                <a:lnTo>
                  <a:pt x="500057" y="61248"/>
                </a:lnTo>
                <a:lnTo>
                  <a:pt x="505411" y="64851"/>
                </a:lnTo>
                <a:lnTo>
                  <a:pt x="514825" y="67353"/>
                </a:lnTo>
                <a:lnTo>
                  <a:pt x="520475" y="67621"/>
                </a:lnTo>
                <a:lnTo>
                  <a:pt x="525461" y="70191"/>
                </a:lnTo>
                <a:lnTo>
                  <a:pt x="531832" y="75013"/>
                </a:lnTo>
                <a:lnTo>
                  <a:pt x="539850" y="76906"/>
                </a:lnTo>
                <a:lnTo>
                  <a:pt x="547750" y="81949"/>
                </a:lnTo>
                <a:lnTo>
                  <a:pt x="556049" y="84802"/>
                </a:lnTo>
                <a:lnTo>
                  <a:pt x="564466" y="90246"/>
                </a:lnTo>
                <a:lnTo>
                  <a:pt x="574064" y="92753"/>
                </a:lnTo>
                <a:lnTo>
                  <a:pt x="582163" y="98877"/>
                </a:lnTo>
                <a:lnTo>
                  <a:pt x="587372" y="100390"/>
                </a:lnTo>
                <a:lnTo>
                  <a:pt x="589137" y="101734"/>
                </a:lnTo>
                <a:lnTo>
                  <a:pt x="592562" y="107179"/>
                </a:lnTo>
                <a:lnTo>
                  <a:pt x="596697" y="108783"/>
                </a:lnTo>
                <a:lnTo>
                  <a:pt x="598176" y="110151"/>
                </a:lnTo>
                <a:lnTo>
                  <a:pt x="599819" y="114180"/>
                </a:lnTo>
                <a:lnTo>
                  <a:pt x="601198" y="115631"/>
                </a:lnTo>
                <a:lnTo>
                  <a:pt x="609680" y="119219"/>
                </a:lnTo>
                <a:lnTo>
                  <a:pt x="616105" y="124276"/>
                </a:lnTo>
                <a:lnTo>
                  <a:pt x="621271" y="125789"/>
                </a:lnTo>
                <a:lnTo>
                  <a:pt x="623026" y="127134"/>
                </a:lnTo>
                <a:lnTo>
                  <a:pt x="633783" y="142644"/>
                </a:lnTo>
                <a:lnTo>
                  <a:pt x="634640" y="148046"/>
                </a:lnTo>
                <a:lnTo>
                  <a:pt x="635700" y="149497"/>
                </a:lnTo>
                <a:lnTo>
                  <a:pt x="637348" y="150464"/>
                </a:lnTo>
                <a:lnTo>
                  <a:pt x="639388" y="151109"/>
                </a:lnTo>
                <a:lnTo>
                  <a:pt x="640748" y="152480"/>
                </a:lnTo>
                <a:lnTo>
                  <a:pt x="643108" y="159576"/>
                </a:lnTo>
                <a:lnTo>
                  <a:pt x="643436" y="172537"/>
                </a:lnTo>
                <a:lnTo>
                  <a:pt x="644387" y="174291"/>
                </a:lnTo>
                <a:lnTo>
                  <a:pt x="645962" y="175461"/>
                </a:lnTo>
                <a:lnTo>
                  <a:pt x="650754" y="177338"/>
                </a:lnTo>
                <a:lnTo>
                  <a:pt x="651410" y="180103"/>
                </a:lnTo>
                <a:lnTo>
                  <a:pt x="651934" y="220706"/>
                </a:lnTo>
                <a:lnTo>
                  <a:pt x="651934" y="263004"/>
                </a:lnTo>
                <a:lnTo>
                  <a:pt x="651934" y="291868"/>
                </a:lnTo>
                <a:lnTo>
                  <a:pt x="649425" y="296857"/>
                </a:lnTo>
                <a:lnTo>
                  <a:pt x="644644" y="303231"/>
                </a:lnTo>
                <a:lnTo>
                  <a:pt x="643700" y="311250"/>
                </a:lnTo>
                <a:lnTo>
                  <a:pt x="643498" y="320167"/>
                </a:lnTo>
                <a:lnTo>
                  <a:pt x="637655" y="328183"/>
                </a:lnTo>
                <a:lnTo>
                  <a:pt x="635350" y="337100"/>
                </a:lnTo>
                <a:lnTo>
                  <a:pt x="635104" y="342696"/>
                </a:lnTo>
                <a:lnTo>
                  <a:pt x="634128" y="344175"/>
                </a:lnTo>
                <a:lnTo>
                  <a:pt x="632538" y="345161"/>
                </a:lnTo>
                <a:lnTo>
                  <a:pt x="630536" y="345818"/>
                </a:lnTo>
                <a:lnTo>
                  <a:pt x="629202" y="347198"/>
                </a:lnTo>
                <a:lnTo>
                  <a:pt x="624552" y="356170"/>
                </a:lnTo>
                <a:lnTo>
                  <a:pt x="619348" y="362506"/>
                </a:lnTo>
                <a:lnTo>
                  <a:pt x="616128" y="363373"/>
                </a:lnTo>
                <a:lnTo>
                  <a:pt x="613952" y="363604"/>
                </a:lnTo>
                <a:lnTo>
                  <a:pt x="612501" y="364699"/>
                </a:lnTo>
                <a:lnTo>
                  <a:pt x="602424" y="379462"/>
                </a:lnTo>
                <a:lnTo>
                  <a:pt x="599198" y="380315"/>
                </a:lnTo>
                <a:lnTo>
                  <a:pt x="597021" y="380544"/>
                </a:lnTo>
                <a:lnTo>
                  <a:pt x="595570" y="381637"/>
                </a:lnTo>
                <a:lnTo>
                  <a:pt x="593957" y="385359"/>
                </a:lnTo>
                <a:lnTo>
                  <a:pt x="592586" y="386728"/>
                </a:lnTo>
                <a:lnTo>
                  <a:pt x="588554" y="388249"/>
                </a:lnTo>
                <a:lnTo>
                  <a:pt x="587103" y="389596"/>
                </a:lnTo>
                <a:lnTo>
                  <a:pt x="585490" y="393600"/>
                </a:lnTo>
                <a:lnTo>
                  <a:pt x="584119" y="395045"/>
                </a:lnTo>
                <a:lnTo>
                  <a:pt x="575653" y="398620"/>
                </a:lnTo>
                <a:lnTo>
                  <a:pt x="569229" y="403677"/>
                </a:lnTo>
                <a:lnTo>
                  <a:pt x="564063" y="405190"/>
                </a:lnTo>
                <a:lnTo>
                  <a:pt x="562308" y="406534"/>
                </a:lnTo>
                <a:lnTo>
                  <a:pt x="560360" y="410536"/>
                </a:lnTo>
                <a:lnTo>
                  <a:pt x="558899" y="411979"/>
                </a:lnTo>
                <a:lnTo>
                  <a:pt x="541970" y="422473"/>
                </a:lnTo>
                <a:lnTo>
                  <a:pt x="537837" y="422950"/>
                </a:lnTo>
                <a:lnTo>
                  <a:pt x="532863" y="425672"/>
                </a:lnTo>
                <a:lnTo>
                  <a:pt x="518484" y="437379"/>
                </a:lnTo>
                <a:lnTo>
                  <a:pt x="510584" y="439411"/>
                </a:lnTo>
                <a:lnTo>
                  <a:pt x="496680" y="440154"/>
                </a:lnTo>
                <a:lnTo>
                  <a:pt x="491053" y="442724"/>
                </a:lnTo>
                <a:lnTo>
                  <a:pt x="485417" y="446063"/>
                </a:lnTo>
                <a:lnTo>
                  <a:pt x="474133" y="448206"/>
                </a:lnTo>
                <a:lnTo>
                  <a:pt x="433838" y="448733"/>
                </a:lnTo>
                <a:lnTo>
                  <a:pt x="391929" y="448733"/>
                </a:lnTo>
                <a:lnTo>
                  <a:pt x="391108" y="448733"/>
                </a:lnTo>
                <a:lnTo>
                  <a:pt x="382321" y="441444"/>
                </a:lnTo>
                <a:lnTo>
                  <a:pt x="373826" y="440370"/>
                </a:lnTo>
                <a:lnTo>
                  <a:pt x="364067" y="44026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293"/>
          <p:cNvGrpSpPr/>
          <p:nvPr/>
        </p:nvGrpSpPr>
        <p:grpSpPr>
          <a:xfrm>
            <a:off x="2091267" y="4783667"/>
            <a:ext cx="1778001" cy="304442"/>
            <a:chOff x="2091267" y="4783667"/>
            <a:chExt cx="1778001" cy="304442"/>
          </a:xfrm>
        </p:grpSpPr>
        <p:sp>
          <p:nvSpPr>
            <p:cNvPr id="69" name="SMARTInkShape-309"/>
            <p:cNvSpPr/>
            <p:nvPr/>
          </p:nvSpPr>
          <p:spPr>
            <a:xfrm>
              <a:off x="3666067" y="4783667"/>
              <a:ext cx="203201" cy="304442"/>
            </a:xfrm>
            <a:custGeom>
              <a:avLst/>
              <a:gdLst/>
              <a:ahLst/>
              <a:cxnLst/>
              <a:rect l="0" t="0" r="0" b="0"/>
              <a:pathLst>
                <a:path w="203201" h="304442">
                  <a:moveTo>
                    <a:pt x="143933" y="0"/>
                  </a:moveTo>
                  <a:lnTo>
                    <a:pt x="152397" y="0"/>
                  </a:lnTo>
                  <a:lnTo>
                    <a:pt x="152400" y="8117"/>
                  </a:lnTo>
                  <a:lnTo>
                    <a:pt x="139787" y="8457"/>
                  </a:lnTo>
                  <a:lnTo>
                    <a:pt x="134878" y="10971"/>
                  </a:lnTo>
                  <a:lnTo>
                    <a:pt x="128556" y="15755"/>
                  </a:lnTo>
                  <a:lnTo>
                    <a:pt x="120548" y="16700"/>
                  </a:lnTo>
                  <a:lnTo>
                    <a:pt x="81436" y="16933"/>
                  </a:lnTo>
                  <a:lnTo>
                    <a:pt x="40571" y="16933"/>
                  </a:lnTo>
                  <a:lnTo>
                    <a:pt x="8466" y="16933"/>
                  </a:lnTo>
                  <a:lnTo>
                    <a:pt x="8466" y="54905"/>
                  </a:lnTo>
                  <a:lnTo>
                    <a:pt x="5958" y="59837"/>
                  </a:lnTo>
                  <a:lnTo>
                    <a:pt x="2647" y="65164"/>
                  </a:lnTo>
                  <a:lnTo>
                    <a:pt x="523" y="76250"/>
                  </a:lnTo>
                  <a:lnTo>
                    <a:pt x="0" y="117813"/>
                  </a:lnTo>
                  <a:lnTo>
                    <a:pt x="0" y="122290"/>
                  </a:lnTo>
                  <a:lnTo>
                    <a:pt x="2508" y="127415"/>
                  </a:lnTo>
                  <a:lnTo>
                    <a:pt x="8118" y="134996"/>
                  </a:lnTo>
                  <a:lnTo>
                    <a:pt x="8457" y="143572"/>
                  </a:lnTo>
                  <a:lnTo>
                    <a:pt x="24192" y="143932"/>
                  </a:lnTo>
                  <a:lnTo>
                    <a:pt x="31920" y="138115"/>
                  </a:lnTo>
                  <a:lnTo>
                    <a:pt x="39770" y="136251"/>
                  </a:lnTo>
                  <a:lnTo>
                    <a:pt x="53656" y="135570"/>
                  </a:lnTo>
                  <a:lnTo>
                    <a:pt x="55526" y="134594"/>
                  </a:lnTo>
                  <a:lnTo>
                    <a:pt x="56773" y="133003"/>
                  </a:lnTo>
                  <a:lnTo>
                    <a:pt x="59099" y="128727"/>
                  </a:lnTo>
                  <a:lnTo>
                    <a:pt x="63269" y="123691"/>
                  </a:lnTo>
                  <a:lnTo>
                    <a:pt x="68257" y="120825"/>
                  </a:lnTo>
                  <a:lnTo>
                    <a:pt x="78864" y="119213"/>
                  </a:lnTo>
                  <a:lnTo>
                    <a:pt x="120252" y="118536"/>
                  </a:lnTo>
                  <a:lnTo>
                    <a:pt x="129495" y="118534"/>
                  </a:lnTo>
                  <a:lnTo>
                    <a:pt x="135321" y="121043"/>
                  </a:lnTo>
                  <a:lnTo>
                    <a:pt x="141046" y="124352"/>
                  </a:lnTo>
                  <a:lnTo>
                    <a:pt x="149558" y="127157"/>
                  </a:lnTo>
                  <a:lnTo>
                    <a:pt x="169332" y="141599"/>
                  </a:lnTo>
                  <a:lnTo>
                    <a:pt x="172155" y="142377"/>
                  </a:lnTo>
                  <a:lnTo>
                    <a:pt x="174036" y="143836"/>
                  </a:lnTo>
                  <a:lnTo>
                    <a:pt x="199506" y="175939"/>
                  </a:lnTo>
                  <a:lnTo>
                    <a:pt x="202876" y="194716"/>
                  </a:lnTo>
                  <a:lnTo>
                    <a:pt x="203198" y="236241"/>
                  </a:lnTo>
                  <a:lnTo>
                    <a:pt x="203200" y="247274"/>
                  </a:lnTo>
                  <a:lnTo>
                    <a:pt x="200691" y="253520"/>
                  </a:lnTo>
                  <a:lnTo>
                    <a:pt x="187792" y="269233"/>
                  </a:lnTo>
                  <a:lnTo>
                    <a:pt x="186944" y="272686"/>
                  </a:lnTo>
                  <a:lnTo>
                    <a:pt x="186718" y="274925"/>
                  </a:lnTo>
                  <a:lnTo>
                    <a:pt x="183958" y="279920"/>
                  </a:lnTo>
                  <a:lnTo>
                    <a:pt x="181905" y="282568"/>
                  </a:lnTo>
                  <a:lnTo>
                    <a:pt x="177116" y="285512"/>
                  </a:lnTo>
                  <a:lnTo>
                    <a:pt x="174522" y="286296"/>
                  </a:lnTo>
                  <a:lnTo>
                    <a:pt x="172792" y="287761"/>
                  </a:lnTo>
                  <a:lnTo>
                    <a:pt x="170871" y="291895"/>
                  </a:lnTo>
                  <a:lnTo>
                    <a:pt x="169417" y="293375"/>
                  </a:lnTo>
                  <a:lnTo>
                    <a:pt x="165294" y="295019"/>
                  </a:lnTo>
                  <a:lnTo>
                    <a:pt x="154982" y="297014"/>
                  </a:lnTo>
                  <a:lnTo>
                    <a:pt x="145743" y="302075"/>
                  </a:lnTo>
                  <a:lnTo>
                    <a:pt x="125345" y="304441"/>
                  </a:lnTo>
                  <a:lnTo>
                    <a:pt x="119052" y="302131"/>
                  </a:lnTo>
                  <a:lnTo>
                    <a:pt x="113119" y="298910"/>
                  </a:lnTo>
                  <a:lnTo>
                    <a:pt x="101645" y="296842"/>
                  </a:lnTo>
                  <a:lnTo>
                    <a:pt x="81676" y="295459"/>
                  </a:lnTo>
                  <a:lnTo>
                    <a:pt x="65261" y="289052"/>
                  </a:lnTo>
                  <a:lnTo>
                    <a:pt x="53691" y="287160"/>
                  </a:lnTo>
                  <a:lnTo>
                    <a:pt x="42831" y="279757"/>
                  </a:lnTo>
                  <a:lnTo>
                    <a:pt x="33866" y="27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10"/>
            <p:cNvSpPr/>
            <p:nvPr/>
          </p:nvSpPr>
          <p:spPr>
            <a:xfrm>
              <a:off x="3386667" y="4953000"/>
              <a:ext cx="143934" cy="1"/>
            </a:xfrm>
            <a:custGeom>
              <a:avLst/>
              <a:gdLst/>
              <a:ahLst/>
              <a:cxnLst/>
              <a:rect l="0" t="0" r="0" b="0"/>
              <a:pathLst>
                <a:path w="143934" h="1">
                  <a:moveTo>
                    <a:pt x="0" y="0"/>
                  </a:moveTo>
                  <a:lnTo>
                    <a:pt x="39750" y="0"/>
                  </a:lnTo>
                  <a:lnTo>
                    <a:pt x="79023" y="0"/>
                  </a:lnTo>
                  <a:lnTo>
                    <a:pt x="119010" y="0"/>
                  </a:lnTo>
                  <a:lnTo>
                    <a:pt x="1439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11"/>
            <p:cNvSpPr/>
            <p:nvPr/>
          </p:nvSpPr>
          <p:spPr>
            <a:xfrm>
              <a:off x="2988733" y="4851400"/>
              <a:ext cx="245534" cy="203191"/>
            </a:xfrm>
            <a:custGeom>
              <a:avLst/>
              <a:gdLst/>
              <a:ahLst/>
              <a:cxnLst/>
              <a:rect l="0" t="0" r="0" b="0"/>
              <a:pathLst>
                <a:path w="245534" h="203191">
                  <a:moveTo>
                    <a:pt x="0" y="33867"/>
                  </a:moveTo>
                  <a:lnTo>
                    <a:pt x="0" y="73454"/>
                  </a:lnTo>
                  <a:lnTo>
                    <a:pt x="0" y="104423"/>
                  </a:lnTo>
                  <a:lnTo>
                    <a:pt x="2509" y="110067"/>
                  </a:lnTo>
                  <a:lnTo>
                    <a:pt x="5819" y="115711"/>
                  </a:lnTo>
                  <a:lnTo>
                    <a:pt x="7944" y="127000"/>
                  </a:lnTo>
                  <a:lnTo>
                    <a:pt x="8437" y="146755"/>
                  </a:lnTo>
                  <a:lnTo>
                    <a:pt x="9387" y="148637"/>
                  </a:lnTo>
                  <a:lnTo>
                    <a:pt x="10962" y="149892"/>
                  </a:lnTo>
                  <a:lnTo>
                    <a:pt x="12953" y="150728"/>
                  </a:lnTo>
                  <a:lnTo>
                    <a:pt x="14280" y="152226"/>
                  </a:lnTo>
                  <a:lnTo>
                    <a:pt x="15754" y="156399"/>
                  </a:lnTo>
                  <a:lnTo>
                    <a:pt x="16830" y="172259"/>
                  </a:lnTo>
                  <a:lnTo>
                    <a:pt x="17805" y="174106"/>
                  </a:lnTo>
                  <a:lnTo>
                    <a:pt x="19396" y="175337"/>
                  </a:lnTo>
                  <a:lnTo>
                    <a:pt x="21397" y="176158"/>
                  </a:lnTo>
                  <a:lnTo>
                    <a:pt x="22732" y="177646"/>
                  </a:lnTo>
                  <a:lnTo>
                    <a:pt x="24214" y="181808"/>
                  </a:lnTo>
                  <a:lnTo>
                    <a:pt x="25550" y="183294"/>
                  </a:lnTo>
                  <a:lnTo>
                    <a:pt x="33954" y="186947"/>
                  </a:lnTo>
                  <a:lnTo>
                    <a:pt x="41044" y="193522"/>
                  </a:lnTo>
                  <a:lnTo>
                    <a:pt x="49510" y="194627"/>
                  </a:lnTo>
                  <a:lnTo>
                    <a:pt x="54913" y="194701"/>
                  </a:lnTo>
                  <a:lnTo>
                    <a:pt x="56364" y="193771"/>
                  </a:lnTo>
                  <a:lnTo>
                    <a:pt x="57332" y="192210"/>
                  </a:lnTo>
                  <a:lnTo>
                    <a:pt x="57977" y="190229"/>
                  </a:lnTo>
                  <a:lnTo>
                    <a:pt x="59348" y="188908"/>
                  </a:lnTo>
                  <a:lnTo>
                    <a:pt x="67815" y="185558"/>
                  </a:lnTo>
                  <a:lnTo>
                    <a:pt x="71847" y="181875"/>
                  </a:lnTo>
                  <a:lnTo>
                    <a:pt x="74265" y="177103"/>
                  </a:lnTo>
                  <a:lnTo>
                    <a:pt x="75819" y="170868"/>
                  </a:lnTo>
                  <a:lnTo>
                    <a:pt x="81944" y="162878"/>
                  </a:lnTo>
                  <a:lnTo>
                    <a:pt x="83860" y="154982"/>
                  </a:lnTo>
                  <a:lnTo>
                    <a:pt x="84308" y="149471"/>
                  </a:lnTo>
                  <a:lnTo>
                    <a:pt x="85369" y="147625"/>
                  </a:lnTo>
                  <a:lnTo>
                    <a:pt x="87016" y="146395"/>
                  </a:lnTo>
                  <a:lnTo>
                    <a:pt x="89055" y="145574"/>
                  </a:lnTo>
                  <a:lnTo>
                    <a:pt x="90415" y="143146"/>
                  </a:lnTo>
                  <a:lnTo>
                    <a:pt x="92975" y="125600"/>
                  </a:lnTo>
                  <a:lnTo>
                    <a:pt x="93124" y="111657"/>
                  </a:lnTo>
                  <a:lnTo>
                    <a:pt x="100423" y="102917"/>
                  </a:lnTo>
                  <a:lnTo>
                    <a:pt x="101600" y="93143"/>
                  </a:lnTo>
                  <a:lnTo>
                    <a:pt x="101600" y="93133"/>
                  </a:lnTo>
                  <a:lnTo>
                    <a:pt x="101600" y="116977"/>
                  </a:lnTo>
                  <a:lnTo>
                    <a:pt x="116245" y="135626"/>
                  </a:lnTo>
                  <a:lnTo>
                    <a:pt x="119173" y="149599"/>
                  </a:lnTo>
                  <a:lnTo>
                    <a:pt x="133161" y="169334"/>
                  </a:lnTo>
                  <a:lnTo>
                    <a:pt x="133930" y="172156"/>
                  </a:lnTo>
                  <a:lnTo>
                    <a:pt x="135383" y="174037"/>
                  </a:lnTo>
                  <a:lnTo>
                    <a:pt x="160914" y="192379"/>
                  </a:lnTo>
                  <a:lnTo>
                    <a:pt x="163721" y="193165"/>
                  </a:lnTo>
                  <a:lnTo>
                    <a:pt x="165592" y="194628"/>
                  </a:lnTo>
                  <a:lnTo>
                    <a:pt x="169166" y="200242"/>
                  </a:lnTo>
                  <a:lnTo>
                    <a:pt x="173335" y="201886"/>
                  </a:lnTo>
                  <a:lnTo>
                    <a:pt x="197914" y="203190"/>
                  </a:lnTo>
                  <a:lnTo>
                    <a:pt x="199676" y="202253"/>
                  </a:lnTo>
                  <a:lnTo>
                    <a:pt x="200851" y="200687"/>
                  </a:lnTo>
                  <a:lnTo>
                    <a:pt x="201634" y="198702"/>
                  </a:lnTo>
                  <a:lnTo>
                    <a:pt x="203096" y="197379"/>
                  </a:lnTo>
                  <a:lnTo>
                    <a:pt x="212204" y="192747"/>
                  </a:lnTo>
                  <a:lnTo>
                    <a:pt x="223062" y="183052"/>
                  </a:lnTo>
                  <a:lnTo>
                    <a:pt x="226139" y="177625"/>
                  </a:lnTo>
                  <a:lnTo>
                    <a:pt x="228447" y="172078"/>
                  </a:lnTo>
                  <a:lnTo>
                    <a:pt x="234095" y="163666"/>
                  </a:lnTo>
                  <a:lnTo>
                    <a:pt x="237127" y="155216"/>
                  </a:lnTo>
                  <a:lnTo>
                    <a:pt x="242625" y="145813"/>
                  </a:lnTo>
                  <a:lnTo>
                    <a:pt x="245483" y="107712"/>
                  </a:lnTo>
                  <a:lnTo>
                    <a:pt x="245533" y="73484"/>
                  </a:lnTo>
                  <a:lnTo>
                    <a:pt x="243024" y="67780"/>
                  </a:lnTo>
                  <a:lnTo>
                    <a:pt x="239715" y="62110"/>
                  </a:lnTo>
                  <a:lnTo>
                    <a:pt x="237590" y="50804"/>
                  </a:lnTo>
                  <a:lnTo>
                    <a:pt x="237416" y="47980"/>
                  </a:lnTo>
                  <a:lnTo>
                    <a:pt x="234714" y="42334"/>
                  </a:lnTo>
                  <a:lnTo>
                    <a:pt x="231317" y="36689"/>
                  </a:lnTo>
                  <a:lnTo>
                    <a:pt x="228465" y="28222"/>
                  </a:lnTo>
                  <a:lnTo>
                    <a:pt x="216922" y="14111"/>
                  </a:lnTo>
                  <a:lnTo>
                    <a:pt x="211494" y="10975"/>
                  </a:lnTo>
                  <a:lnTo>
                    <a:pt x="208729" y="10139"/>
                  </a:lnTo>
                  <a:lnTo>
                    <a:pt x="206886" y="8641"/>
                  </a:lnTo>
                  <a:lnTo>
                    <a:pt x="203352" y="2978"/>
                  </a:lnTo>
                  <a:lnTo>
                    <a:pt x="199191" y="1324"/>
                  </a:lnTo>
                  <a:lnTo>
                    <a:pt x="1862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12"/>
            <p:cNvSpPr/>
            <p:nvPr/>
          </p:nvSpPr>
          <p:spPr>
            <a:xfrm>
              <a:off x="2641600" y="4995333"/>
              <a:ext cx="118534" cy="8468"/>
            </a:xfrm>
            <a:custGeom>
              <a:avLst/>
              <a:gdLst/>
              <a:ahLst/>
              <a:cxnLst/>
              <a:rect l="0" t="0" r="0" b="0"/>
              <a:pathLst>
                <a:path w="118534" h="8468">
                  <a:moveTo>
                    <a:pt x="0" y="8467"/>
                  </a:moveTo>
                  <a:lnTo>
                    <a:pt x="19903" y="8467"/>
                  </a:lnTo>
                  <a:lnTo>
                    <a:pt x="25465" y="5959"/>
                  </a:lnTo>
                  <a:lnTo>
                    <a:pt x="31073" y="2649"/>
                  </a:lnTo>
                  <a:lnTo>
                    <a:pt x="42339" y="523"/>
                  </a:lnTo>
                  <a:lnTo>
                    <a:pt x="81865" y="1"/>
                  </a:lnTo>
                  <a:lnTo>
                    <a:pt x="1185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13"/>
            <p:cNvSpPr/>
            <p:nvPr/>
          </p:nvSpPr>
          <p:spPr>
            <a:xfrm>
              <a:off x="2616200" y="4919133"/>
              <a:ext cx="127001" cy="8468"/>
            </a:xfrm>
            <a:custGeom>
              <a:avLst/>
              <a:gdLst/>
              <a:ahLst/>
              <a:cxnLst/>
              <a:rect l="0" t="0" r="0" b="0"/>
              <a:pathLst>
                <a:path w="127001" h="8468">
                  <a:moveTo>
                    <a:pt x="0" y="8467"/>
                  </a:moveTo>
                  <a:lnTo>
                    <a:pt x="32310" y="8467"/>
                  </a:lnTo>
                  <a:lnTo>
                    <a:pt x="40318" y="2649"/>
                  </a:lnTo>
                  <a:lnTo>
                    <a:pt x="48217" y="785"/>
                  </a:lnTo>
                  <a:lnTo>
                    <a:pt x="90332" y="1"/>
                  </a:lnTo>
                  <a:lnTo>
                    <a:pt x="95965" y="0"/>
                  </a:lnTo>
                  <a:lnTo>
                    <a:pt x="101604" y="2509"/>
                  </a:lnTo>
                  <a:lnTo>
                    <a:pt x="108395" y="7290"/>
                  </a:lnTo>
                  <a:lnTo>
                    <a:pt x="127000" y="8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14"/>
            <p:cNvSpPr/>
            <p:nvPr/>
          </p:nvSpPr>
          <p:spPr>
            <a:xfrm>
              <a:off x="2328438" y="4809067"/>
              <a:ext cx="160731" cy="261278"/>
            </a:xfrm>
            <a:custGeom>
              <a:avLst/>
              <a:gdLst/>
              <a:ahLst/>
              <a:cxnLst/>
              <a:rect l="0" t="0" r="0" b="0"/>
              <a:pathLst>
                <a:path w="160731" h="261278">
                  <a:moveTo>
                    <a:pt x="33762" y="0"/>
                  </a:moveTo>
                  <a:lnTo>
                    <a:pt x="33762" y="4494"/>
                  </a:lnTo>
                  <a:lnTo>
                    <a:pt x="32821" y="5818"/>
                  </a:lnTo>
                  <a:lnTo>
                    <a:pt x="31253" y="6701"/>
                  </a:lnTo>
                  <a:lnTo>
                    <a:pt x="29267" y="7289"/>
                  </a:lnTo>
                  <a:lnTo>
                    <a:pt x="27943" y="8622"/>
                  </a:lnTo>
                  <a:lnTo>
                    <a:pt x="25644" y="15653"/>
                  </a:lnTo>
                  <a:lnTo>
                    <a:pt x="25326" y="28605"/>
                  </a:lnTo>
                  <a:lnTo>
                    <a:pt x="22800" y="34037"/>
                  </a:lnTo>
                  <a:lnTo>
                    <a:pt x="19483" y="39587"/>
                  </a:lnTo>
                  <a:lnTo>
                    <a:pt x="17353" y="50815"/>
                  </a:lnTo>
                  <a:lnTo>
                    <a:pt x="15908" y="74319"/>
                  </a:lnTo>
                  <a:lnTo>
                    <a:pt x="9542" y="94778"/>
                  </a:lnTo>
                  <a:lnTo>
                    <a:pt x="7490" y="124265"/>
                  </a:lnTo>
                  <a:lnTo>
                    <a:pt x="686" y="148718"/>
                  </a:lnTo>
                  <a:lnTo>
                    <a:pt x="0" y="168070"/>
                  </a:lnTo>
                  <a:lnTo>
                    <a:pt x="2450" y="175984"/>
                  </a:lnTo>
                  <a:lnTo>
                    <a:pt x="5734" y="182637"/>
                  </a:lnTo>
                  <a:lnTo>
                    <a:pt x="8524" y="191672"/>
                  </a:lnTo>
                  <a:lnTo>
                    <a:pt x="13950" y="200306"/>
                  </a:lnTo>
                  <a:lnTo>
                    <a:pt x="25376" y="232517"/>
                  </a:lnTo>
                  <a:lnTo>
                    <a:pt x="27231" y="234033"/>
                  </a:lnTo>
                  <a:lnTo>
                    <a:pt x="29408" y="235044"/>
                  </a:lnTo>
                  <a:lnTo>
                    <a:pt x="30859" y="236659"/>
                  </a:lnTo>
                  <a:lnTo>
                    <a:pt x="35698" y="246010"/>
                  </a:lnTo>
                  <a:lnTo>
                    <a:pt x="37874" y="248673"/>
                  </a:lnTo>
                  <a:lnTo>
                    <a:pt x="42802" y="251633"/>
                  </a:lnTo>
                  <a:lnTo>
                    <a:pt x="53631" y="253532"/>
                  </a:lnTo>
                  <a:lnTo>
                    <a:pt x="62018" y="253861"/>
                  </a:lnTo>
                  <a:lnTo>
                    <a:pt x="67644" y="256447"/>
                  </a:lnTo>
                  <a:lnTo>
                    <a:pt x="73280" y="259791"/>
                  </a:lnTo>
                  <a:lnTo>
                    <a:pt x="78920" y="261277"/>
                  </a:lnTo>
                  <a:lnTo>
                    <a:pt x="81742" y="260733"/>
                  </a:lnTo>
                  <a:lnTo>
                    <a:pt x="93029" y="255608"/>
                  </a:lnTo>
                  <a:lnTo>
                    <a:pt x="108289" y="254094"/>
                  </a:lnTo>
                  <a:lnTo>
                    <a:pt x="117332" y="248200"/>
                  </a:lnTo>
                  <a:lnTo>
                    <a:pt x="129184" y="245383"/>
                  </a:lnTo>
                  <a:lnTo>
                    <a:pt x="131243" y="243551"/>
                  </a:lnTo>
                  <a:lnTo>
                    <a:pt x="132616" y="241389"/>
                  </a:lnTo>
                  <a:lnTo>
                    <a:pt x="134472" y="239948"/>
                  </a:lnTo>
                  <a:lnTo>
                    <a:pt x="144210" y="235127"/>
                  </a:lnTo>
                  <a:lnTo>
                    <a:pt x="150698" y="229889"/>
                  </a:lnTo>
                  <a:lnTo>
                    <a:pt x="151585" y="226663"/>
                  </a:lnTo>
                  <a:lnTo>
                    <a:pt x="151822" y="224486"/>
                  </a:lnTo>
                  <a:lnTo>
                    <a:pt x="154594" y="219559"/>
                  </a:lnTo>
                  <a:lnTo>
                    <a:pt x="158021" y="214234"/>
                  </a:lnTo>
                  <a:lnTo>
                    <a:pt x="159950" y="205946"/>
                  </a:lnTo>
                  <a:lnTo>
                    <a:pt x="160730" y="187936"/>
                  </a:lnTo>
                  <a:lnTo>
                    <a:pt x="154937" y="179837"/>
                  </a:lnTo>
                  <a:lnTo>
                    <a:pt x="153078" y="171922"/>
                  </a:lnTo>
                  <a:lnTo>
                    <a:pt x="152398" y="162508"/>
                  </a:lnTo>
                  <a:lnTo>
                    <a:pt x="145015" y="153720"/>
                  </a:lnTo>
                  <a:lnTo>
                    <a:pt x="144180" y="148296"/>
                  </a:lnTo>
                  <a:lnTo>
                    <a:pt x="143122" y="146843"/>
                  </a:lnTo>
                  <a:lnTo>
                    <a:pt x="141476" y="145872"/>
                  </a:lnTo>
                  <a:lnTo>
                    <a:pt x="135226" y="144189"/>
                  </a:lnTo>
                  <a:lnTo>
                    <a:pt x="107026" y="143933"/>
                  </a:lnTo>
                  <a:lnTo>
                    <a:pt x="105183" y="144874"/>
                  </a:lnTo>
                  <a:lnTo>
                    <a:pt x="103954" y="146441"/>
                  </a:lnTo>
                  <a:lnTo>
                    <a:pt x="103134" y="148427"/>
                  </a:lnTo>
                  <a:lnTo>
                    <a:pt x="101647" y="149751"/>
                  </a:lnTo>
                  <a:lnTo>
                    <a:pt x="92501" y="154385"/>
                  </a:lnTo>
                  <a:lnTo>
                    <a:pt x="89855" y="156546"/>
                  </a:lnTo>
                  <a:lnTo>
                    <a:pt x="86914" y="161454"/>
                  </a:lnTo>
                  <a:lnTo>
                    <a:pt x="86130" y="164081"/>
                  </a:lnTo>
                  <a:lnTo>
                    <a:pt x="84667" y="165831"/>
                  </a:lnTo>
                  <a:lnTo>
                    <a:pt x="80532" y="167777"/>
                  </a:lnTo>
                  <a:lnTo>
                    <a:pt x="79053" y="169236"/>
                  </a:lnTo>
                  <a:lnTo>
                    <a:pt x="77410" y="173367"/>
                  </a:lnTo>
                  <a:lnTo>
                    <a:pt x="75232" y="191982"/>
                  </a:lnTo>
                  <a:lnTo>
                    <a:pt x="68816" y="201537"/>
                  </a:lnTo>
                  <a:lnTo>
                    <a:pt x="67863" y="209630"/>
                  </a:lnTo>
                  <a:lnTo>
                    <a:pt x="67629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15"/>
            <p:cNvSpPr/>
            <p:nvPr/>
          </p:nvSpPr>
          <p:spPr>
            <a:xfrm>
              <a:off x="2091267" y="4944533"/>
              <a:ext cx="101601" cy="8468"/>
            </a:xfrm>
            <a:custGeom>
              <a:avLst/>
              <a:gdLst/>
              <a:ahLst/>
              <a:cxnLst/>
              <a:rect l="0" t="0" r="0" b="0"/>
              <a:pathLst>
                <a:path w="101601" h="8468">
                  <a:moveTo>
                    <a:pt x="0" y="8467"/>
                  </a:moveTo>
                  <a:lnTo>
                    <a:pt x="0" y="104"/>
                  </a:lnTo>
                  <a:lnTo>
                    <a:pt x="41021" y="0"/>
                  </a:lnTo>
                  <a:lnTo>
                    <a:pt x="83106" y="0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SMARTInkShape-316"/>
          <p:cNvSpPr/>
          <p:nvPr/>
        </p:nvSpPr>
        <p:spPr>
          <a:xfrm>
            <a:off x="2904067" y="4699000"/>
            <a:ext cx="423334" cy="482601"/>
          </a:xfrm>
          <a:custGeom>
            <a:avLst/>
            <a:gdLst/>
            <a:ahLst/>
            <a:cxnLst/>
            <a:rect l="0" t="0" r="0" b="0"/>
            <a:pathLst>
              <a:path w="423334" h="482601">
                <a:moveTo>
                  <a:pt x="0" y="42333"/>
                </a:moveTo>
                <a:lnTo>
                  <a:pt x="0" y="37839"/>
                </a:lnTo>
                <a:lnTo>
                  <a:pt x="941" y="36515"/>
                </a:lnTo>
                <a:lnTo>
                  <a:pt x="2508" y="35632"/>
                </a:lnTo>
                <a:lnTo>
                  <a:pt x="8363" y="33897"/>
                </a:lnTo>
                <a:lnTo>
                  <a:pt x="32577" y="33867"/>
                </a:lnTo>
                <a:lnTo>
                  <a:pt x="40371" y="28048"/>
                </a:lnTo>
                <a:lnTo>
                  <a:pt x="49240" y="25749"/>
                </a:lnTo>
                <a:lnTo>
                  <a:pt x="54832" y="25503"/>
                </a:lnTo>
                <a:lnTo>
                  <a:pt x="59804" y="22937"/>
                </a:lnTo>
                <a:lnTo>
                  <a:pt x="65150" y="19602"/>
                </a:lnTo>
                <a:lnTo>
                  <a:pt x="76247" y="17461"/>
                </a:lnTo>
                <a:lnTo>
                  <a:pt x="114926" y="15999"/>
                </a:lnTo>
                <a:lnTo>
                  <a:pt x="126845" y="10233"/>
                </a:lnTo>
                <a:lnTo>
                  <a:pt x="167217" y="8487"/>
                </a:lnTo>
                <a:lnTo>
                  <a:pt x="197197" y="8467"/>
                </a:lnTo>
                <a:lnTo>
                  <a:pt x="203041" y="5958"/>
                </a:lnTo>
                <a:lnTo>
                  <a:pt x="205916" y="3972"/>
                </a:lnTo>
                <a:lnTo>
                  <a:pt x="218952" y="1177"/>
                </a:lnTo>
                <a:lnTo>
                  <a:pt x="259624" y="6"/>
                </a:lnTo>
                <a:lnTo>
                  <a:pt x="299155" y="0"/>
                </a:lnTo>
                <a:lnTo>
                  <a:pt x="341160" y="0"/>
                </a:lnTo>
                <a:lnTo>
                  <a:pt x="347133" y="0"/>
                </a:lnTo>
                <a:lnTo>
                  <a:pt x="347133" y="15726"/>
                </a:lnTo>
                <a:lnTo>
                  <a:pt x="348074" y="16128"/>
                </a:lnTo>
                <a:lnTo>
                  <a:pt x="351628" y="16575"/>
                </a:lnTo>
                <a:lnTo>
                  <a:pt x="352952" y="17636"/>
                </a:lnTo>
                <a:lnTo>
                  <a:pt x="355251" y="24192"/>
                </a:lnTo>
                <a:lnTo>
                  <a:pt x="355569" y="32584"/>
                </a:lnTo>
                <a:lnTo>
                  <a:pt x="361412" y="40373"/>
                </a:lnTo>
                <a:lnTo>
                  <a:pt x="363280" y="48233"/>
                </a:lnTo>
                <a:lnTo>
                  <a:pt x="364057" y="70907"/>
                </a:lnTo>
                <a:lnTo>
                  <a:pt x="365001" y="72672"/>
                </a:lnTo>
                <a:lnTo>
                  <a:pt x="366571" y="73848"/>
                </a:lnTo>
                <a:lnTo>
                  <a:pt x="368558" y="74632"/>
                </a:lnTo>
                <a:lnTo>
                  <a:pt x="369883" y="77036"/>
                </a:lnTo>
                <a:lnTo>
                  <a:pt x="372300" y="93354"/>
                </a:lnTo>
                <a:lnTo>
                  <a:pt x="372502" y="107494"/>
                </a:lnTo>
                <a:lnTo>
                  <a:pt x="380213" y="132040"/>
                </a:lnTo>
                <a:lnTo>
                  <a:pt x="381920" y="163847"/>
                </a:lnTo>
                <a:lnTo>
                  <a:pt x="388287" y="180272"/>
                </a:lnTo>
                <a:lnTo>
                  <a:pt x="389453" y="222484"/>
                </a:lnTo>
                <a:lnTo>
                  <a:pt x="390401" y="231526"/>
                </a:lnTo>
                <a:lnTo>
                  <a:pt x="396755" y="247998"/>
                </a:lnTo>
                <a:lnTo>
                  <a:pt x="397919" y="287708"/>
                </a:lnTo>
                <a:lnTo>
                  <a:pt x="398873" y="316257"/>
                </a:lnTo>
                <a:lnTo>
                  <a:pt x="405222" y="332673"/>
                </a:lnTo>
                <a:lnTo>
                  <a:pt x="407320" y="369472"/>
                </a:lnTo>
                <a:lnTo>
                  <a:pt x="412212" y="379048"/>
                </a:lnTo>
                <a:lnTo>
                  <a:pt x="415574" y="402787"/>
                </a:lnTo>
                <a:lnTo>
                  <a:pt x="421522" y="414711"/>
                </a:lnTo>
                <a:lnTo>
                  <a:pt x="423331" y="457026"/>
                </a:lnTo>
                <a:lnTo>
                  <a:pt x="423333" y="482600"/>
                </a:lnTo>
                <a:lnTo>
                  <a:pt x="407607" y="482600"/>
                </a:lnTo>
                <a:lnTo>
                  <a:pt x="407205" y="481659"/>
                </a:lnTo>
                <a:lnTo>
                  <a:pt x="406757" y="478106"/>
                </a:lnTo>
                <a:lnTo>
                  <a:pt x="405697" y="476782"/>
                </a:lnTo>
                <a:lnTo>
                  <a:pt x="402011" y="475311"/>
                </a:lnTo>
                <a:lnTo>
                  <a:pt x="375115" y="473198"/>
                </a:lnTo>
                <a:lnTo>
                  <a:pt x="365876" y="468317"/>
                </a:lnTo>
                <a:lnTo>
                  <a:pt x="324624" y="465687"/>
                </a:lnTo>
                <a:lnTo>
                  <a:pt x="318942" y="465676"/>
                </a:lnTo>
                <a:lnTo>
                  <a:pt x="276636" y="457433"/>
                </a:lnTo>
                <a:lnTo>
                  <a:pt x="235454" y="457203"/>
                </a:lnTo>
                <a:lnTo>
                  <a:pt x="196263" y="449083"/>
                </a:lnTo>
                <a:lnTo>
                  <a:pt x="158408" y="448737"/>
                </a:lnTo>
                <a:lnTo>
                  <a:pt x="142298" y="448734"/>
                </a:lnTo>
                <a:lnTo>
                  <a:pt x="135994" y="446225"/>
                </a:lnTo>
                <a:lnTo>
                  <a:pt x="130056" y="442915"/>
                </a:lnTo>
                <a:lnTo>
                  <a:pt x="118579" y="440790"/>
                </a:lnTo>
                <a:lnTo>
                  <a:pt x="76355" y="440271"/>
                </a:lnTo>
                <a:lnTo>
                  <a:pt x="56454" y="440267"/>
                </a:lnTo>
                <a:lnTo>
                  <a:pt x="50804" y="437758"/>
                </a:lnTo>
                <a:lnTo>
                  <a:pt x="44006" y="432977"/>
                </a:lnTo>
                <a:lnTo>
                  <a:pt x="35904" y="432033"/>
                </a:lnTo>
                <a:lnTo>
                  <a:pt x="25537" y="431803"/>
                </a:lnTo>
                <a:lnTo>
                  <a:pt x="25400" y="391481"/>
                </a:lnTo>
                <a:lnTo>
                  <a:pt x="25400" y="351592"/>
                </a:lnTo>
                <a:lnTo>
                  <a:pt x="24459" y="310570"/>
                </a:lnTo>
                <a:lnTo>
                  <a:pt x="18698" y="294407"/>
                </a:lnTo>
                <a:lnTo>
                  <a:pt x="16979" y="253427"/>
                </a:lnTo>
                <a:lnTo>
                  <a:pt x="16936" y="214456"/>
                </a:lnTo>
                <a:lnTo>
                  <a:pt x="16933" y="174977"/>
                </a:lnTo>
                <a:lnTo>
                  <a:pt x="16933" y="134316"/>
                </a:lnTo>
                <a:lnTo>
                  <a:pt x="15992" y="98545"/>
                </a:lnTo>
                <a:lnTo>
                  <a:pt x="9251" y="64891"/>
                </a:lnTo>
                <a:lnTo>
                  <a:pt x="7758" y="48912"/>
                </a:lnTo>
                <a:lnTo>
                  <a:pt x="1811" y="32100"/>
                </a:lnTo>
                <a:lnTo>
                  <a:pt x="0" y="169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295"/>
          <p:cNvGrpSpPr/>
          <p:nvPr/>
        </p:nvGrpSpPr>
        <p:grpSpPr>
          <a:xfrm>
            <a:off x="3445933" y="5164697"/>
            <a:ext cx="423331" cy="245494"/>
            <a:chOff x="3445933" y="5164697"/>
            <a:chExt cx="423331" cy="245494"/>
          </a:xfrm>
        </p:grpSpPr>
        <p:sp>
          <p:nvSpPr>
            <p:cNvPr id="78" name="SMARTInkShape-317"/>
            <p:cNvSpPr/>
            <p:nvPr/>
          </p:nvSpPr>
          <p:spPr>
            <a:xfrm>
              <a:off x="3471333" y="5190067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8467" y="0"/>
                  </a:moveTo>
                  <a:lnTo>
                    <a:pt x="0" y="0"/>
                  </a:lnTo>
                  <a:lnTo>
                    <a:pt x="0" y="15407"/>
                  </a:lnTo>
                  <a:lnTo>
                    <a:pt x="7290" y="24089"/>
                  </a:lnTo>
                  <a:lnTo>
                    <a:pt x="9175" y="31901"/>
                  </a:lnTo>
                  <a:lnTo>
                    <a:pt x="14217" y="39764"/>
                  </a:lnTo>
                  <a:lnTo>
                    <a:pt x="16576" y="49160"/>
                  </a:lnTo>
                  <a:lnTo>
                    <a:pt x="17873" y="87683"/>
                  </a:lnTo>
                  <a:lnTo>
                    <a:pt x="24223" y="104075"/>
                  </a:lnTo>
                  <a:lnTo>
                    <a:pt x="25396" y="143932"/>
                  </a:lnTo>
                  <a:lnTo>
                    <a:pt x="2540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18"/>
            <p:cNvSpPr/>
            <p:nvPr/>
          </p:nvSpPr>
          <p:spPr>
            <a:xfrm>
              <a:off x="3708400" y="5164697"/>
              <a:ext cx="160864" cy="245494"/>
            </a:xfrm>
            <a:custGeom>
              <a:avLst/>
              <a:gdLst/>
              <a:ahLst/>
              <a:cxnLst/>
              <a:rect l="0" t="0" r="0" b="0"/>
              <a:pathLst>
                <a:path w="160864" h="245494">
                  <a:moveTo>
                    <a:pt x="118533" y="8436"/>
                  </a:moveTo>
                  <a:lnTo>
                    <a:pt x="126991" y="8436"/>
                  </a:lnTo>
                  <a:lnTo>
                    <a:pt x="127000" y="1147"/>
                  </a:lnTo>
                  <a:lnTo>
                    <a:pt x="126059" y="755"/>
                  </a:lnTo>
                  <a:lnTo>
                    <a:pt x="118882" y="0"/>
                  </a:lnTo>
                  <a:lnTo>
                    <a:pt x="111274" y="7262"/>
                  </a:lnTo>
                  <a:lnTo>
                    <a:pt x="105930" y="8088"/>
                  </a:lnTo>
                  <a:lnTo>
                    <a:pt x="90196" y="8406"/>
                  </a:lnTo>
                  <a:lnTo>
                    <a:pt x="88353" y="9357"/>
                  </a:lnTo>
                  <a:lnTo>
                    <a:pt x="87124" y="10931"/>
                  </a:lnTo>
                  <a:lnTo>
                    <a:pt x="86305" y="12922"/>
                  </a:lnTo>
                  <a:lnTo>
                    <a:pt x="84818" y="14249"/>
                  </a:lnTo>
                  <a:lnTo>
                    <a:pt x="80657" y="15723"/>
                  </a:lnTo>
                  <a:lnTo>
                    <a:pt x="79172" y="17058"/>
                  </a:lnTo>
                  <a:lnTo>
                    <a:pt x="77521" y="21048"/>
                  </a:lnTo>
                  <a:lnTo>
                    <a:pt x="76140" y="22489"/>
                  </a:lnTo>
                  <a:lnTo>
                    <a:pt x="69026" y="24990"/>
                  </a:lnTo>
                  <a:lnTo>
                    <a:pt x="63622" y="25257"/>
                  </a:lnTo>
                  <a:lnTo>
                    <a:pt x="62170" y="26235"/>
                  </a:lnTo>
                  <a:lnTo>
                    <a:pt x="61202" y="27828"/>
                  </a:lnTo>
                  <a:lnTo>
                    <a:pt x="60557" y="29831"/>
                  </a:lnTo>
                  <a:lnTo>
                    <a:pt x="59186" y="31166"/>
                  </a:lnTo>
                  <a:lnTo>
                    <a:pt x="55154" y="32649"/>
                  </a:lnTo>
                  <a:lnTo>
                    <a:pt x="43893" y="33732"/>
                  </a:lnTo>
                  <a:lnTo>
                    <a:pt x="35180" y="41117"/>
                  </a:lnTo>
                  <a:lnTo>
                    <a:pt x="25783" y="42272"/>
                  </a:lnTo>
                  <a:lnTo>
                    <a:pt x="16933" y="42303"/>
                  </a:lnTo>
                  <a:lnTo>
                    <a:pt x="16933" y="55161"/>
                  </a:lnTo>
                  <a:lnTo>
                    <a:pt x="17874" y="56520"/>
                  </a:lnTo>
                  <a:lnTo>
                    <a:pt x="19442" y="57425"/>
                  </a:lnTo>
                  <a:lnTo>
                    <a:pt x="24223" y="58879"/>
                  </a:lnTo>
                  <a:lnTo>
                    <a:pt x="24877" y="61587"/>
                  </a:lnTo>
                  <a:lnTo>
                    <a:pt x="25400" y="103386"/>
                  </a:lnTo>
                  <a:lnTo>
                    <a:pt x="25400" y="105603"/>
                  </a:lnTo>
                  <a:lnTo>
                    <a:pt x="26341" y="107080"/>
                  </a:lnTo>
                  <a:lnTo>
                    <a:pt x="27909" y="108066"/>
                  </a:lnTo>
                  <a:lnTo>
                    <a:pt x="32690" y="109647"/>
                  </a:lnTo>
                  <a:lnTo>
                    <a:pt x="33343" y="112372"/>
                  </a:lnTo>
                  <a:lnTo>
                    <a:pt x="33864" y="118471"/>
                  </a:lnTo>
                  <a:lnTo>
                    <a:pt x="46479" y="118503"/>
                  </a:lnTo>
                  <a:lnTo>
                    <a:pt x="47919" y="117562"/>
                  </a:lnTo>
                  <a:lnTo>
                    <a:pt x="48880" y="115995"/>
                  </a:lnTo>
                  <a:lnTo>
                    <a:pt x="49520" y="114009"/>
                  </a:lnTo>
                  <a:lnTo>
                    <a:pt x="50887" y="112685"/>
                  </a:lnTo>
                  <a:lnTo>
                    <a:pt x="59348" y="109328"/>
                  </a:lnTo>
                  <a:lnTo>
                    <a:pt x="66444" y="102777"/>
                  </a:lnTo>
                  <a:lnTo>
                    <a:pt x="71846" y="101927"/>
                  </a:lnTo>
                  <a:lnTo>
                    <a:pt x="112921" y="101570"/>
                  </a:lnTo>
                  <a:lnTo>
                    <a:pt x="114792" y="102510"/>
                  </a:lnTo>
                  <a:lnTo>
                    <a:pt x="116039" y="104078"/>
                  </a:lnTo>
                  <a:lnTo>
                    <a:pt x="116870" y="106064"/>
                  </a:lnTo>
                  <a:lnTo>
                    <a:pt x="118366" y="107389"/>
                  </a:lnTo>
                  <a:lnTo>
                    <a:pt x="127524" y="112022"/>
                  </a:lnTo>
                  <a:lnTo>
                    <a:pt x="155573" y="138618"/>
                  </a:lnTo>
                  <a:lnTo>
                    <a:pt x="158514" y="144062"/>
                  </a:lnTo>
                  <a:lnTo>
                    <a:pt x="160170" y="154926"/>
                  </a:lnTo>
                  <a:lnTo>
                    <a:pt x="160861" y="194658"/>
                  </a:lnTo>
                  <a:lnTo>
                    <a:pt x="160863" y="197495"/>
                  </a:lnTo>
                  <a:lnTo>
                    <a:pt x="158356" y="203156"/>
                  </a:lnTo>
                  <a:lnTo>
                    <a:pt x="147366" y="217280"/>
                  </a:lnTo>
                  <a:lnTo>
                    <a:pt x="145459" y="222925"/>
                  </a:lnTo>
                  <a:lnTo>
                    <a:pt x="144009" y="224806"/>
                  </a:lnTo>
                  <a:lnTo>
                    <a:pt x="129581" y="234058"/>
                  </a:lnTo>
                  <a:lnTo>
                    <a:pt x="121284" y="237095"/>
                  </a:lnTo>
                  <a:lnTo>
                    <a:pt x="111730" y="244210"/>
                  </a:lnTo>
                  <a:lnTo>
                    <a:pt x="106065" y="245120"/>
                  </a:lnTo>
                  <a:lnTo>
                    <a:pt x="73696" y="245493"/>
                  </a:lnTo>
                  <a:lnTo>
                    <a:pt x="67875" y="242990"/>
                  </a:lnTo>
                  <a:lnTo>
                    <a:pt x="50813" y="230858"/>
                  </a:lnTo>
                  <a:lnTo>
                    <a:pt x="45161" y="228646"/>
                  </a:lnTo>
                  <a:lnTo>
                    <a:pt x="3763" y="189992"/>
                  </a:lnTo>
                  <a:lnTo>
                    <a:pt x="0" y="186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19"/>
            <p:cNvSpPr/>
            <p:nvPr/>
          </p:nvSpPr>
          <p:spPr>
            <a:xfrm>
              <a:off x="3445933" y="5266267"/>
              <a:ext cx="135468" cy="1"/>
            </a:xfrm>
            <a:custGeom>
              <a:avLst/>
              <a:gdLst/>
              <a:ahLst/>
              <a:cxnLst/>
              <a:rect l="0" t="0" r="0" b="0"/>
              <a:pathLst>
                <a:path w="135468" h="1">
                  <a:moveTo>
                    <a:pt x="0" y="0"/>
                  </a:moveTo>
                  <a:lnTo>
                    <a:pt x="41044" y="0"/>
                  </a:lnTo>
                  <a:lnTo>
                    <a:pt x="82079" y="0"/>
                  </a:lnTo>
                  <a:lnTo>
                    <a:pt x="122542" y="0"/>
                  </a:lnTo>
                  <a:lnTo>
                    <a:pt x="1354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296"/>
          <p:cNvGrpSpPr/>
          <p:nvPr/>
        </p:nvGrpSpPr>
        <p:grpSpPr>
          <a:xfrm>
            <a:off x="2201333" y="5147733"/>
            <a:ext cx="372534" cy="194376"/>
            <a:chOff x="2201333" y="5147733"/>
            <a:chExt cx="372534" cy="194376"/>
          </a:xfrm>
        </p:grpSpPr>
        <p:sp>
          <p:nvSpPr>
            <p:cNvPr id="82" name="SMARTInkShape-320"/>
            <p:cNvSpPr/>
            <p:nvPr/>
          </p:nvSpPr>
          <p:spPr>
            <a:xfrm>
              <a:off x="2226733" y="5173133"/>
              <a:ext cx="25401" cy="110068"/>
            </a:xfrm>
            <a:custGeom>
              <a:avLst/>
              <a:gdLst/>
              <a:ahLst/>
              <a:cxnLst/>
              <a:rect l="0" t="0" r="0" b="0"/>
              <a:pathLst>
                <a:path w="25401" h="110068">
                  <a:moveTo>
                    <a:pt x="0" y="0"/>
                  </a:moveTo>
                  <a:lnTo>
                    <a:pt x="0" y="7290"/>
                  </a:lnTo>
                  <a:lnTo>
                    <a:pt x="8118" y="16554"/>
                  </a:lnTo>
                  <a:lnTo>
                    <a:pt x="8467" y="53737"/>
                  </a:lnTo>
                  <a:lnTo>
                    <a:pt x="9408" y="55579"/>
                  </a:lnTo>
                  <a:lnTo>
                    <a:pt x="10976" y="56809"/>
                  </a:lnTo>
                  <a:lnTo>
                    <a:pt x="12962" y="57628"/>
                  </a:lnTo>
                  <a:lnTo>
                    <a:pt x="14286" y="59115"/>
                  </a:lnTo>
                  <a:lnTo>
                    <a:pt x="15757" y="63276"/>
                  </a:lnTo>
                  <a:lnTo>
                    <a:pt x="17854" y="82650"/>
                  </a:lnTo>
                  <a:lnTo>
                    <a:pt x="24221" y="91567"/>
                  </a:lnTo>
                  <a:lnTo>
                    <a:pt x="25400" y="110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21"/>
            <p:cNvSpPr/>
            <p:nvPr/>
          </p:nvSpPr>
          <p:spPr>
            <a:xfrm>
              <a:off x="2201333" y="5215467"/>
              <a:ext cx="127001" cy="8467"/>
            </a:xfrm>
            <a:custGeom>
              <a:avLst/>
              <a:gdLst/>
              <a:ahLst/>
              <a:cxnLst/>
              <a:rect l="0" t="0" r="0" b="0"/>
              <a:pathLst>
                <a:path w="127001" h="8467">
                  <a:moveTo>
                    <a:pt x="0" y="0"/>
                  </a:moveTo>
                  <a:lnTo>
                    <a:pt x="8118" y="0"/>
                  </a:lnTo>
                  <a:lnTo>
                    <a:pt x="15157" y="5818"/>
                  </a:lnTo>
                  <a:lnTo>
                    <a:pt x="23865" y="8117"/>
                  </a:lnTo>
                  <a:lnTo>
                    <a:pt x="65146" y="8466"/>
                  </a:lnTo>
                  <a:lnTo>
                    <a:pt x="70660" y="8466"/>
                  </a:lnTo>
                  <a:lnTo>
                    <a:pt x="76247" y="5958"/>
                  </a:lnTo>
                  <a:lnTo>
                    <a:pt x="81865" y="2648"/>
                  </a:lnTo>
                  <a:lnTo>
                    <a:pt x="93138" y="52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22"/>
            <p:cNvSpPr/>
            <p:nvPr/>
          </p:nvSpPr>
          <p:spPr>
            <a:xfrm>
              <a:off x="2421467" y="5147733"/>
              <a:ext cx="152400" cy="194376"/>
            </a:xfrm>
            <a:custGeom>
              <a:avLst/>
              <a:gdLst/>
              <a:ahLst/>
              <a:cxnLst/>
              <a:rect l="0" t="0" r="0" b="0"/>
              <a:pathLst>
                <a:path w="152400" h="194376">
                  <a:moveTo>
                    <a:pt x="101600" y="0"/>
                  </a:moveTo>
                  <a:lnTo>
                    <a:pt x="62012" y="0"/>
                  </a:lnTo>
                  <a:lnTo>
                    <a:pt x="20676" y="0"/>
                  </a:lnTo>
                  <a:lnTo>
                    <a:pt x="0" y="0"/>
                  </a:lnTo>
                  <a:lnTo>
                    <a:pt x="0" y="41879"/>
                  </a:lnTo>
                  <a:lnTo>
                    <a:pt x="0" y="57729"/>
                  </a:lnTo>
                  <a:lnTo>
                    <a:pt x="940" y="58242"/>
                  </a:lnTo>
                  <a:lnTo>
                    <a:pt x="4494" y="58811"/>
                  </a:lnTo>
                  <a:lnTo>
                    <a:pt x="5818" y="59904"/>
                  </a:lnTo>
                  <a:lnTo>
                    <a:pt x="8117" y="66517"/>
                  </a:lnTo>
                  <a:lnTo>
                    <a:pt x="8457" y="75820"/>
                  </a:lnTo>
                  <a:lnTo>
                    <a:pt x="16584" y="84308"/>
                  </a:lnTo>
                  <a:lnTo>
                    <a:pt x="57250" y="84667"/>
                  </a:lnTo>
                  <a:lnTo>
                    <a:pt x="98627" y="84667"/>
                  </a:lnTo>
                  <a:lnTo>
                    <a:pt x="100278" y="84667"/>
                  </a:lnTo>
                  <a:lnTo>
                    <a:pt x="108098" y="90485"/>
                  </a:lnTo>
                  <a:lnTo>
                    <a:pt x="113268" y="91956"/>
                  </a:lnTo>
                  <a:lnTo>
                    <a:pt x="115023" y="93290"/>
                  </a:lnTo>
                  <a:lnTo>
                    <a:pt x="118434" y="98720"/>
                  </a:lnTo>
                  <a:lnTo>
                    <a:pt x="127065" y="102289"/>
                  </a:lnTo>
                  <a:lnTo>
                    <a:pt x="138669" y="113352"/>
                  </a:lnTo>
                  <a:lnTo>
                    <a:pt x="141593" y="118739"/>
                  </a:lnTo>
                  <a:lnTo>
                    <a:pt x="143834" y="124270"/>
                  </a:lnTo>
                  <a:lnTo>
                    <a:pt x="151086" y="133807"/>
                  </a:lnTo>
                  <a:lnTo>
                    <a:pt x="152399" y="173358"/>
                  </a:lnTo>
                  <a:lnTo>
                    <a:pt x="151459" y="174838"/>
                  </a:lnTo>
                  <a:lnTo>
                    <a:pt x="149891" y="175826"/>
                  </a:lnTo>
                  <a:lnTo>
                    <a:pt x="147905" y="176483"/>
                  </a:lnTo>
                  <a:lnTo>
                    <a:pt x="146581" y="177863"/>
                  </a:lnTo>
                  <a:lnTo>
                    <a:pt x="145110" y="181905"/>
                  </a:lnTo>
                  <a:lnTo>
                    <a:pt x="143777" y="183359"/>
                  </a:lnTo>
                  <a:lnTo>
                    <a:pt x="135379" y="186953"/>
                  </a:lnTo>
                  <a:lnTo>
                    <a:pt x="128960" y="192010"/>
                  </a:lnTo>
                  <a:lnTo>
                    <a:pt x="121100" y="193927"/>
                  </a:lnTo>
                  <a:lnTo>
                    <a:pt x="115597" y="194375"/>
                  </a:lnTo>
                  <a:lnTo>
                    <a:pt x="110016" y="192065"/>
                  </a:lnTo>
                  <a:lnTo>
                    <a:pt x="104400" y="188844"/>
                  </a:lnTo>
                  <a:lnTo>
                    <a:pt x="95008" y="187031"/>
                  </a:lnTo>
                  <a:lnTo>
                    <a:pt x="70399" y="185393"/>
                  </a:lnTo>
                  <a:lnTo>
                    <a:pt x="56502" y="179527"/>
                  </a:lnTo>
                  <a:lnTo>
                    <a:pt x="42902" y="171626"/>
                  </a:lnTo>
                  <a:lnTo>
                    <a:pt x="18748" y="167026"/>
                  </a:lnTo>
                  <a:lnTo>
                    <a:pt x="8645" y="160974"/>
                  </a:lnTo>
                  <a:lnTo>
                    <a:pt x="8466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323"/>
          <p:cNvSpPr/>
          <p:nvPr/>
        </p:nvSpPr>
        <p:spPr>
          <a:xfrm>
            <a:off x="3412067" y="4656667"/>
            <a:ext cx="482601" cy="736601"/>
          </a:xfrm>
          <a:custGeom>
            <a:avLst/>
            <a:gdLst/>
            <a:ahLst/>
            <a:cxnLst/>
            <a:rect l="0" t="0" r="0" b="0"/>
            <a:pathLst>
              <a:path w="482601" h="736601">
                <a:moveTo>
                  <a:pt x="0" y="0"/>
                </a:moveTo>
                <a:lnTo>
                  <a:pt x="0" y="8363"/>
                </a:lnTo>
                <a:lnTo>
                  <a:pt x="8363" y="8466"/>
                </a:lnTo>
                <a:lnTo>
                  <a:pt x="8457" y="15756"/>
                </a:lnTo>
                <a:lnTo>
                  <a:pt x="9401" y="16148"/>
                </a:lnTo>
                <a:lnTo>
                  <a:pt x="15755" y="16830"/>
                </a:lnTo>
                <a:lnTo>
                  <a:pt x="16409" y="19396"/>
                </a:lnTo>
                <a:lnTo>
                  <a:pt x="16924" y="25296"/>
                </a:lnTo>
                <a:lnTo>
                  <a:pt x="24222" y="32680"/>
                </a:lnTo>
                <a:lnTo>
                  <a:pt x="25051" y="38010"/>
                </a:lnTo>
                <a:lnTo>
                  <a:pt x="26108" y="39451"/>
                </a:lnTo>
                <a:lnTo>
                  <a:pt x="29791" y="41052"/>
                </a:lnTo>
                <a:lnTo>
                  <a:pt x="31150" y="42420"/>
                </a:lnTo>
                <a:lnTo>
                  <a:pt x="34569" y="50881"/>
                </a:lnTo>
                <a:lnTo>
                  <a:pt x="55763" y="73632"/>
                </a:lnTo>
                <a:lnTo>
                  <a:pt x="57710" y="79135"/>
                </a:lnTo>
                <a:lnTo>
                  <a:pt x="59169" y="80979"/>
                </a:lnTo>
                <a:lnTo>
                  <a:pt x="79128" y="96307"/>
                </a:lnTo>
                <a:lnTo>
                  <a:pt x="82205" y="101756"/>
                </a:lnTo>
                <a:lnTo>
                  <a:pt x="84513" y="107314"/>
                </a:lnTo>
                <a:lnTo>
                  <a:pt x="121364" y="146755"/>
                </a:lnTo>
                <a:lnTo>
                  <a:pt x="131705" y="163862"/>
                </a:lnTo>
                <a:lnTo>
                  <a:pt x="135292" y="174193"/>
                </a:lnTo>
                <a:lnTo>
                  <a:pt x="139466" y="180273"/>
                </a:lnTo>
                <a:lnTo>
                  <a:pt x="159256" y="197196"/>
                </a:lnTo>
                <a:lnTo>
                  <a:pt x="186224" y="238896"/>
                </a:lnTo>
                <a:lnTo>
                  <a:pt x="209783" y="276475"/>
                </a:lnTo>
                <a:lnTo>
                  <a:pt x="233459" y="307861"/>
                </a:lnTo>
                <a:lnTo>
                  <a:pt x="253954" y="347147"/>
                </a:lnTo>
                <a:lnTo>
                  <a:pt x="273753" y="386645"/>
                </a:lnTo>
                <a:lnTo>
                  <a:pt x="301193" y="425215"/>
                </a:lnTo>
                <a:lnTo>
                  <a:pt x="324525" y="463193"/>
                </a:lnTo>
                <a:lnTo>
                  <a:pt x="344309" y="502376"/>
                </a:lnTo>
                <a:lnTo>
                  <a:pt x="366889" y="543017"/>
                </a:lnTo>
                <a:lnTo>
                  <a:pt x="396168" y="581846"/>
                </a:lnTo>
                <a:lnTo>
                  <a:pt x="408873" y="599519"/>
                </a:lnTo>
                <a:lnTo>
                  <a:pt x="418835" y="627789"/>
                </a:lnTo>
                <a:lnTo>
                  <a:pt x="448746" y="668325"/>
                </a:lnTo>
                <a:lnTo>
                  <a:pt x="453442" y="674271"/>
                </a:lnTo>
                <a:lnTo>
                  <a:pt x="458966" y="685752"/>
                </a:lnTo>
                <a:lnTo>
                  <a:pt x="462688" y="691423"/>
                </a:lnTo>
                <a:lnTo>
                  <a:pt x="464343" y="697079"/>
                </a:lnTo>
                <a:lnTo>
                  <a:pt x="465725" y="698964"/>
                </a:lnTo>
                <a:lnTo>
                  <a:pt x="467587" y="700220"/>
                </a:lnTo>
                <a:lnTo>
                  <a:pt x="469769" y="701057"/>
                </a:lnTo>
                <a:lnTo>
                  <a:pt x="471223" y="702557"/>
                </a:lnTo>
                <a:lnTo>
                  <a:pt x="472840" y="706731"/>
                </a:lnTo>
                <a:lnTo>
                  <a:pt x="474019" y="718098"/>
                </a:lnTo>
                <a:lnTo>
                  <a:pt x="474998" y="718620"/>
                </a:lnTo>
                <a:lnTo>
                  <a:pt x="478594" y="719201"/>
                </a:lnTo>
                <a:lnTo>
                  <a:pt x="479929" y="720297"/>
                </a:lnTo>
                <a:lnTo>
                  <a:pt x="482598" y="728126"/>
                </a:lnTo>
                <a:lnTo>
                  <a:pt x="482600" y="736600"/>
                </a:lnTo>
                <a:lnTo>
                  <a:pt x="482600" y="7281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SMARTInkShape-Group298"/>
          <p:cNvGrpSpPr/>
          <p:nvPr/>
        </p:nvGrpSpPr>
        <p:grpSpPr>
          <a:xfrm>
            <a:off x="2472269" y="5731933"/>
            <a:ext cx="812799" cy="312909"/>
            <a:chOff x="2472269" y="5731933"/>
            <a:chExt cx="812799" cy="312909"/>
          </a:xfrm>
        </p:grpSpPr>
        <p:sp>
          <p:nvSpPr>
            <p:cNvPr id="87" name="SMARTInkShape-324"/>
            <p:cNvSpPr/>
            <p:nvPr/>
          </p:nvSpPr>
          <p:spPr>
            <a:xfrm>
              <a:off x="3234267" y="5731933"/>
              <a:ext cx="50801" cy="304801"/>
            </a:xfrm>
            <a:custGeom>
              <a:avLst/>
              <a:gdLst/>
              <a:ahLst/>
              <a:cxnLst/>
              <a:rect l="0" t="0" r="0" b="0"/>
              <a:pathLst>
                <a:path w="50801" h="304801">
                  <a:moveTo>
                    <a:pt x="0" y="0"/>
                  </a:moveTo>
                  <a:lnTo>
                    <a:pt x="0" y="39867"/>
                  </a:lnTo>
                  <a:lnTo>
                    <a:pt x="0" y="78591"/>
                  </a:lnTo>
                  <a:lnTo>
                    <a:pt x="940" y="98918"/>
                  </a:lnTo>
                  <a:lnTo>
                    <a:pt x="7289" y="120074"/>
                  </a:lnTo>
                  <a:lnTo>
                    <a:pt x="10820" y="144508"/>
                  </a:lnTo>
                  <a:lnTo>
                    <a:pt x="23475" y="186805"/>
                  </a:lnTo>
                  <a:lnTo>
                    <a:pt x="27338" y="203359"/>
                  </a:lnTo>
                  <a:lnTo>
                    <a:pt x="31932" y="220181"/>
                  </a:lnTo>
                  <a:lnTo>
                    <a:pt x="35802" y="237081"/>
                  </a:lnTo>
                  <a:lnTo>
                    <a:pt x="47897" y="275482"/>
                  </a:lnTo>
                  <a:lnTo>
                    <a:pt x="5080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25"/>
            <p:cNvSpPr/>
            <p:nvPr/>
          </p:nvSpPr>
          <p:spPr>
            <a:xfrm>
              <a:off x="3039533" y="5825067"/>
              <a:ext cx="101601" cy="8467"/>
            </a:xfrm>
            <a:custGeom>
              <a:avLst/>
              <a:gdLst/>
              <a:ahLst/>
              <a:cxnLst/>
              <a:rect l="0" t="0" r="0" b="0"/>
              <a:pathLst>
                <a:path w="101601" h="8467">
                  <a:moveTo>
                    <a:pt x="0" y="8466"/>
                  </a:moveTo>
                  <a:lnTo>
                    <a:pt x="37079" y="8466"/>
                  </a:lnTo>
                  <a:lnTo>
                    <a:pt x="38830" y="7526"/>
                  </a:lnTo>
                  <a:lnTo>
                    <a:pt x="39998" y="5958"/>
                  </a:lnTo>
                  <a:lnTo>
                    <a:pt x="40777" y="3972"/>
                  </a:lnTo>
                  <a:lnTo>
                    <a:pt x="42236" y="2648"/>
                  </a:lnTo>
                  <a:lnTo>
                    <a:pt x="46367" y="1177"/>
                  </a:lnTo>
                  <a:lnTo>
                    <a:pt x="85435" y="1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26"/>
            <p:cNvSpPr/>
            <p:nvPr/>
          </p:nvSpPr>
          <p:spPr>
            <a:xfrm>
              <a:off x="2760133" y="59436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39751" y="0"/>
                  </a:lnTo>
                  <a:lnTo>
                    <a:pt x="79199" y="0"/>
                  </a:lnTo>
                  <a:lnTo>
                    <a:pt x="121510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27"/>
            <p:cNvSpPr/>
            <p:nvPr/>
          </p:nvSpPr>
          <p:spPr>
            <a:xfrm>
              <a:off x="2785533" y="5876216"/>
              <a:ext cx="110068" cy="16585"/>
            </a:xfrm>
            <a:custGeom>
              <a:avLst/>
              <a:gdLst/>
              <a:ahLst/>
              <a:cxnLst/>
              <a:rect l="0" t="0" r="0" b="0"/>
              <a:pathLst>
                <a:path w="110068" h="16585">
                  <a:moveTo>
                    <a:pt x="0" y="16584"/>
                  </a:moveTo>
                  <a:lnTo>
                    <a:pt x="7290" y="16584"/>
                  </a:lnTo>
                  <a:lnTo>
                    <a:pt x="7683" y="15643"/>
                  </a:lnTo>
                  <a:lnTo>
                    <a:pt x="8118" y="12090"/>
                  </a:lnTo>
                  <a:lnTo>
                    <a:pt x="9175" y="10766"/>
                  </a:lnTo>
                  <a:lnTo>
                    <a:pt x="15726" y="8467"/>
                  </a:lnTo>
                  <a:lnTo>
                    <a:pt x="45190" y="8121"/>
                  </a:lnTo>
                  <a:lnTo>
                    <a:pt x="50816" y="5610"/>
                  </a:lnTo>
                  <a:lnTo>
                    <a:pt x="56451" y="2299"/>
                  </a:lnTo>
                  <a:lnTo>
                    <a:pt x="67735" y="174"/>
                  </a:lnTo>
                  <a:lnTo>
                    <a:pt x="70557" y="0"/>
                  </a:lnTo>
                  <a:lnTo>
                    <a:pt x="76201" y="2315"/>
                  </a:lnTo>
                  <a:lnTo>
                    <a:pt x="81845" y="5539"/>
                  </a:lnTo>
                  <a:lnTo>
                    <a:pt x="93134" y="7608"/>
                  </a:lnTo>
                  <a:lnTo>
                    <a:pt x="110067" y="8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28"/>
            <p:cNvSpPr/>
            <p:nvPr/>
          </p:nvSpPr>
          <p:spPr>
            <a:xfrm>
              <a:off x="2472269" y="5825067"/>
              <a:ext cx="194626" cy="219775"/>
            </a:xfrm>
            <a:custGeom>
              <a:avLst/>
              <a:gdLst/>
              <a:ahLst/>
              <a:cxnLst/>
              <a:rect l="0" t="0" r="0" b="0"/>
              <a:pathLst>
                <a:path w="194626" h="219775">
                  <a:moveTo>
                    <a:pt x="8464" y="33866"/>
                  </a:moveTo>
                  <a:lnTo>
                    <a:pt x="8464" y="49592"/>
                  </a:lnTo>
                  <a:lnTo>
                    <a:pt x="1175" y="57983"/>
                  </a:lnTo>
                  <a:lnTo>
                    <a:pt x="101" y="66443"/>
                  </a:lnTo>
                  <a:lnTo>
                    <a:pt x="0" y="80312"/>
                  </a:lnTo>
                  <a:lnTo>
                    <a:pt x="2507" y="85240"/>
                  </a:lnTo>
                  <a:lnTo>
                    <a:pt x="5817" y="90566"/>
                  </a:lnTo>
                  <a:lnTo>
                    <a:pt x="7941" y="101650"/>
                  </a:lnTo>
                  <a:lnTo>
                    <a:pt x="8434" y="121358"/>
                  </a:lnTo>
                  <a:lnTo>
                    <a:pt x="10959" y="127001"/>
                  </a:lnTo>
                  <a:lnTo>
                    <a:pt x="14277" y="132644"/>
                  </a:lnTo>
                  <a:lnTo>
                    <a:pt x="16407" y="143933"/>
                  </a:lnTo>
                  <a:lnTo>
                    <a:pt x="16827" y="155221"/>
                  </a:lnTo>
                  <a:lnTo>
                    <a:pt x="19394" y="160866"/>
                  </a:lnTo>
                  <a:lnTo>
                    <a:pt x="30982" y="175762"/>
                  </a:lnTo>
                  <a:lnTo>
                    <a:pt x="32583" y="180971"/>
                  </a:lnTo>
                  <a:lnTo>
                    <a:pt x="33951" y="182736"/>
                  </a:lnTo>
                  <a:lnTo>
                    <a:pt x="37979" y="184698"/>
                  </a:lnTo>
                  <a:lnTo>
                    <a:pt x="39430" y="186161"/>
                  </a:lnTo>
                  <a:lnTo>
                    <a:pt x="41949" y="193420"/>
                  </a:lnTo>
                  <a:lnTo>
                    <a:pt x="44670" y="194149"/>
                  </a:lnTo>
                  <a:lnTo>
                    <a:pt x="58084" y="194733"/>
                  </a:lnTo>
                  <a:lnTo>
                    <a:pt x="58478" y="193792"/>
                  </a:lnTo>
                  <a:lnTo>
                    <a:pt x="59233" y="179326"/>
                  </a:lnTo>
                  <a:lnTo>
                    <a:pt x="65077" y="171341"/>
                  </a:lnTo>
                  <a:lnTo>
                    <a:pt x="66944" y="163448"/>
                  </a:lnTo>
                  <a:lnTo>
                    <a:pt x="67701" y="141101"/>
                  </a:lnTo>
                  <a:lnTo>
                    <a:pt x="70226" y="135462"/>
                  </a:lnTo>
                  <a:lnTo>
                    <a:pt x="73544" y="129820"/>
                  </a:lnTo>
                  <a:lnTo>
                    <a:pt x="75673" y="118533"/>
                  </a:lnTo>
                  <a:lnTo>
                    <a:pt x="76198" y="84667"/>
                  </a:lnTo>
                  <a:lnTo>
                    <a:pt x="76198" y="104814"/>
                  </a:lnTo>
                  <a:lnTo>
                    <a:pt x="78706" y="110240"/>
                  </a:lnTo>
                  <a:lnTo>
                    <a:pt x="82016" y="115789"/>
                  </a:lnTo>
                  <a:lnTo>
                    <a:pt x="84141" y="127015"/>
                  </a:lnTo>
                  <a:lnTo>
                    <a:pt x="85373" y="133591"/>
                  </a:lnTo>
                  <a:lnTo>
                    <a:pt x="91924" y="154046"/>
                  </a:lnTo>
                  <a:lnTo>
                    <a:pt x="93833" y="166279"/>
                  </a:lnTo>
                  <a:lnTo>
                    <a:pt x="99785" y="177754"/>
                  </a:lnTo>
                  <a:lnTo>
                    <a:pt x="100389" y="180591"/>
                  </a:lnTo>
                  <a:lnTo>
                    <a:pt x="101733" y="182483"/>
                  </a:lnTo>
                  <a:lnTo>
                    <a:pt x="103569" y="183744"/>
                  </a:lnTo>
                  <a:lnTo>
                    <a:pt x="105734" y="184584"/>
                  </a:lnTo>
                  <a:lnTo>
                    <a:pt x="107178" y="186086"/>
                  </a:lnTo>
                  <a:lnTo>
                    <a:pt x="112003" y="195254"/>
                  </a:lnTo>
                  <a:lnTo>
                    <a:pt x="125708" y="210352"/>
                  </a:lnTo>
                  <a:lnTo>
                    <a:pt x="133502" y="212347"/>
                  </a:lnTo>
                  <a:lnTo>
                    <a:pt x="142372" y="218922"/>
                  </a:lnTo>
                  <a:lnTo>
                    <a:pt x="147964" y="219774"/>
                  </a:lnTo>
                  <a:lnTo>
                    <a:pt x="149442" y="218953"/>
                  </a:lnTo>
                  <a:lnTo>
                    <a:pt x="150427" y="217465"/>
                  </a:lnTo>
                  <a:lnTo>
                    <a:pt x="151084" y="215532"/>
                  </a:lnTo>
                  <a:lnTo>
                    <a:pt x="152463" y="214243"/>
                  </a:lnTo>
                  <a:lnTo>
                    <a:pt x="159572" y="212006"/>
                  </a:lnTo>
                  <a:lnTo>
                    <a:pt x="164976" y="211766"/>
                  </a:lnTo>
                  <a:lnTo>
                    <a:pt x="166428" y="210792"/>
                  </a:lnTo>
                  <a:lnTo>
                    <a:pt x="167395" y="209202"/>
                  </a:lnTo>
                  <a:lnTo>
                    <a:pt x="168041" y="207202"/>
                  </a:lnTo>
                  <a:lnTo>
                    <a:pt x="175862" y="194517"/>
                  </a:lnTo>
                  <a:lnTo>
                    <a:pt x="188614" y="153750"/>
                  </a:lnTo>
                  <a:lnTo>
                    <a:pt x="192012" y="147356"/>
                  </a:lnTo>
                  <a:lnTo>
                    <a:pt x="194194" y="135585"/>
                  </a:lnTo>
                  <a:lnTo>
                    <a:pt x="194625" y="119707"/>
                  </a:lnTo>
                  <a:lnTo>
                    <a:pt x="192175" y="111842"/>
                  </a:lnTo>
                  <a:lnTo>
                    <a:pt x="190205" y="108428"/>
                  </a:lnTo>
                  <a:lnTo>
                    <a:pt x="189832" y="105211"/>
                  </a:lnTo>
                  <a:lnTo>
                    <a:pt x="191921" y="96189"/>
                  </a:lnTo>
                  <a:lnTo>
                    <a:pt x="189405" y="90415"/>
                  </a:lnTo>
                  <a:lnTo>
                    <a:pt x="181066" y="78101"/>
                  </a:lnTo>
                  <a:lnTo>
                    <a:pt x="177144" y="54408"/>
                  </a:lnTo>
                  <a:lnTo>
                    <a:pt x="171153" y="42488"/>
                  </a:lnTo>
                  <a:lnTo>
                    <a:pt x="170546" y="39615"/>
                  </a:lnTo>
                  <a:lnTo>
                    <a:pt x="162148" y="27082"/>
                  </a:lnTo>
                  <a:lnTo>
                    <a:pt x="155299" y="18973"/>
                  </a:lnTo>
                  <a:lnTo>
                    <a:pt x="152780" y="10035"/>
                  </a:lnTo>
                  <a:lnTo>
                    <a:pt x="151711" y="9512"/>
                  </a:lnTo>
                  <a:lnTo>
                    <a:pt x="148016" y="8932"/>
                  </a:lnTo>
                  <a:lnTo>
                    <a:pt x="146654" y="7835"/>
                  </a:lnTo>
                  <a:lnTo>
                    <a:pt x="1439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SMARTInkShape-329"/>
          <p:cNvSpPr/>
          <p:nvPr/>
        </p:nvSpPr>
        <p:spPr>
          <a:xfrm>
            <a:off x="2379133" y="5562600"/>
            <a:ext cx="1151468" cy="668868"/>
          </a:xfrm>
          <a:custGeom>
            <a:avLst/>
            <a:gdLst/>
            <a:ahLst/>
            <a:cxnLst/>
            <a:rect l="0" t="0" r="0" b="0"/>
            <a:pathLst>
              <a:path w="1151468" h="668868">
                <a:moveTo>
                  <a:pt x="0" y="110067"/>
                </a:moveTo>
                <a:lnTo>
                  <a:pt x="0" y="94311"/>
                </a:lnTo>
                <a:lnTo>
                  <a:pt x="941" y="93918"/>
                </a:lnTo>
                <a:lnTo>
                  <a:pt x="22676" y="92213"/>
                </a:lnTo>
                <a:lnTo>
                  <a:pt x="33886" y="86436"/>
                </a:lnTo>
                <a:lnTo>
                  <a:pt x="71671" y="83746"/>
                </a:lnTo>
                <a:lnTo>
                  <a:pt x="98702" y="76986"/>
                </a:lnTo>
                <a:lnTo>
                  <a:pt x="135627" y="76246"/>
                </a:lnTo>
                <a:lnTo>
                  <a:pt x="174988" y="76202"/>
                </a:lnTo>
                <a:lnTo>
                  <a:pt x="213340" y="76200"/>
                </a:lnTo>
                <a:lnTo>
                  <a:pt x="255324" y="76200"/>
                </a:lnTo>
                <a:lnTo>
                  <a:pt x="297627" y="68911"/>
                </a:lnTo>
                <a:lnTo>
                  <a:pt x="338838" y="67888"/>
                </a:lnTo>
                <a:lnTo>
                  <a:pt x="381023" y="67754"/>
                </a:lnTo>
                <a:lnTo>
                  <a:pt x="412363" y="65229"/>
                </a:lnTo>
                <a:lnTo>
                  <a:pt x="441445" y="60444"/>
                </a:lnTo>
                <a:lnTo>
                  <a:pt x="482756" y="56913"/>
                </a:lnTo>
                <a:lnTo>
                  <a:pt x="524954" y="50665"/>
                </a:lnTo>
                <a:lnTo>
                  <a:pt x="567270" y="43616"/>
                </a:lnTo>
                <a:lnTo>
                  <a:pt x="609601" y="39993"/>
                </a:lnTo>
                <a:lnTo>
                  <a:pt x="646115" y="33733"/>
                </a:lnTo>
                <a:lnTo>
                  <a:pt x="686149" y="26684"/>
                </a:lnTo>
                <a:lnTo>
                  <a:pt x="721478" y="23060"/>
                </a:lnTo>
                <a:lnTo>
                  <a:pt x="761416" y="17471"/>
                </a:lnTo>
                <a:lnTo>
                  <a:pt x="773030" y="16232"/>
                </a:lnTo>
                <a:lnTo>
                  <a:pt x="806084" y="9004"/>
                </a:lnTo>
                <a:lnTo>
                  <a:pt x="831846" y="7596"/>
                </a:lnTo>
                <a:lnTo>
                  <a:pt x="849024" y="1186"/>
                </a:lnTo>
                <a:lnTo>
                  <a:pt x="890241" y="4"/>
                </a:lnTo>
                <a:lnTo>
                  <a:pt x="921201" y="0"/>
                </a:lnTo>
                <a:lnTo>
                  <a:pt x="929297" y="5818"/>
                </a:lnTo>
                <a:lnTo>
                  <a:pt x="937211" y="7682"/>
                </a:lnTo>
                <a:lnTo>
                  <a:pt x="942726" y="8117"/>
                </a:lnTo>
                <a:lnTo>
                  <a:pt x="944573" y="9175"/>
                </a:lnTo>
                <a:lnTo>
                  <a:pt x="945804" y="10820"/>
                </a:lnTo>
                <a:lnTo>
                  <a:pt x="946625" y="12858"/>
                </a:lnTo>
                <a:lnTo>
                  <a:pt x="948113" y="14217"/>
                </a:lnTo>
                <a:lnTo>
                  <a:pt x="956794" y="17636"/>
                </a:lnTo>
                <a:lnTo>
                  <a:pt x="969312" y="29537"/>
                </a:lnTo>
                <a:lnTo>
                  <a:pt x="971731" y="34452"/>
                </a:lnTo>
                <a:lnTo>
                  <a:pt x="974532" y="56467"/>
                </a:lnTo>
                <a:lnTo>
                  <a:pt x="980353" y="67737"/>
                </a:lnTo>
                <a:lnTo>
                  <a:pt x="983005" y="90311"/>
                </a:lnTo>
                <a:lnTo>
                  <a:pt x="988822" y="101600"/>
                </a:lnTo>
                <a:lnTo>
                  <a:pt x="998687" y="142435"/>
                </a:lnTo>
                <a:lnTo>
                  <a:pt x="1001407" y="150480"/>
                </a:lnTo>
                <a:lnTo>
                  <a:pt x="1004810" y="158132"/>
                </a:lnTo>
                <a:lnTo>
                  <a:pt x="1014076" y="194904"/>
                </a:lnTo>
                <a:lnTo>
                  <a:pt x="1018340" y="228615"/>
                </a:lnTo>
                <a:lnTo>
                  <a:pt x="1022652" y="245537"/>
                </a:lnTo>
                <a:lnTo>
                  <a:pt x="1026438" y="262468"/>
                </a:lnTo>
                <a:lnTo>
                  <a:pt x="1031009" y="279400"/>
                </a:lnTo>
                <a:lnTo>
                  <a:pt x="1034872" y="296333"/>
                </a:lnTo>
                <a:lnTo>
                  <a:pt x="1048308" y="338640"/>
                </a:lnTo>
                <a:lnTo>
                  <a:pt x="1052170" y="371137"/>
                </a:lnTo>
                <a:lnTo>
                  <a:pt x="1062468" y="411962"/>
                </a:lnTo>
                <a:lnTo>
                  <a:pt x="1073306" y="451551"/>
                </a:lnTo>
                <a:lnTo>
                  <a:pt x="1081395" y="474132"/>
                </a:lnTo>
                <a:lnTo>
                  <a:pt x="1085549" y="491067"/>
                </a:lnTo>
                <a:lnTo>
                  <a:pt x="1103596" y="530578"/>
                </a:lnTo>
                <a:lnTo>
                  <a:pt x="1110913" y="556292"/>
                </a:lnTo>
                <a:lnTo>
                  <a:pt x="1114628" y="563330"/>
                </a:lnTo>
                <a:lnTo>
                  <a:pt x="1126146" y="597498"/>
                </a:lnTo>
                <a:lnTo>
                  <a:pt x="1132598" y="609440"/>
                </a:lnTo>
                <a:lnTo>
                  <a:pt x="1135220" y="623690"/>
                </a:lnTo>
                <a:lnTo>
                  <a:pt x="1141185" y="634996"/>
                </a:lnTo>
                <a:lnTo>
                  <a:pt x="1142894" y="647466"/>
                </a:lnTo>
                <a:lnTo>
                  <a:pt x="1143870" y="648955"/>
                </a:lnTo>
                <a:lnTo>
                  <a:pt x="1145462" y="649947"/>
                </a:lnTo>
                <a:lnTo>
                  <a:pt x="1147463" y="650610"/>
                </a:lnTo>
                <a:lnTo>
                  <a:pt x="1148798" y="651991"/>
                </a:lnTo>
                <a:lnTo>
                  <a:pt x="1151464" y="660390"/>
                </a:lnTo>
                <a:lnTo>
                  <a:pt x="1151467" y="668517"/>
                </a:lnTo>
                <a:lnTo>
                  <a:pt x="1122855" y="668867"/>
                </a:lnTo>
                <a:lnTo>
                  <a:pt x="1117427" y="666358"/>
                </a:lnTo>
                <a:lnTo>
                  <a:pt x="1114663" y="664372"/>
                </a:lnTo>
                <a:lnTo>
                  <a:pt x="1101783" y="661577"/>
                </a:lnTo>
                <a:lnTo>
                  <a:pt x="1060144" y="660414"/>
                </a:lnTo>
                <a:lnTo>
                  <a:pt x="1052553" y="659465"/>
                </a:lnTo>
                <a:lnTo>
                  <a:pt x="1031394" y="653112"/>
                </a:lnTo>
                <a:lnTo>
                  <a:pt x="990430" y="651979"/>
                </a:lnTo>
                <a:lnTo>
                  <a:pt x="979236" y="651013"/>
                </a:lnTo>
                <a:lnTo>
                  <a:pt x="945438" y="644253"/>
                </a:lnTo>
                <a:lnTo>
                  <a:pt x="905759" y="643536"/>
                </a:lnTo>
                <a:lnTo>
                  <a:pt x="870743" y="643476"/>
                </a:lnTo>
                <a:lnTo>
                  <a:pt x="829559" y="643468"/>
                </a:lnTo>
                <a:lnTo>
                  <a:pt x="793196" y="643467"/>
                </a:lnTo>
                <a:lnTo>
                  <a:pt x="761473" y="640958"/>
                </a:lnTo>
                <a:lnTo>
                  <a:pt x="719598" y="635785"/>
                </a:lnTo>
                <a:lnTo>
                  <a:pt x="677324" y="635103"/>
                </a:lnTo>
                <a:lnTo>
                  <a:pt x="634999" y="635014"/>
                </a:lnTo>
                <a:lnTo>
                  <a:pt x="592667" y="635002"/>
                </a:lnTo>
                <a:lnTo>
                  <a:pt x="550334" y="635000"/>
                </a:lnTo>
                <a:lnTo>
                  <a:pt x="508000" y="635000"/>
                </a:lnTo>
                <a:lnTo>
                  <a:pt x="465667" y="635000"/>
                </a:lnTo>
                <a:lnTo>
                  <a:pt x="423334" y="635000"/>
                </a:lnTo>
                <a:lnTo>
                  <a:pt x="383648" y="635000"/>
                </a:lnTo>
                <a:lnTo>
                  <a:pt x="347657" y="635000"/>
                </a:lnTo>
                <a:lnTo>
                  <a:pt x="310688" y="635000"/>
                </a:lnTo>
                <a:lnTo>
                  <a:pt x="270594" y="635000"/>
                </a:lnTo>
                <a:lnTo>
                  <a:pt x="231888" y="635000"/>
                </a:lnTo>
                <a:lnTo>
                  <a:pt x="191939" y="635000"/>
                </a:lnTo>
                <a:lnTo>
                  <a:pt x="151252" y="635000"/>
                </a:lnTo>
                <a:lnTo>
                  <a:pt x="111609" y="635000"/>
                </a:lnTo>
                <a:lnTo>
                  <a:pt x="103540" y="632492"/>
                </a:lnTo>
                <a:lnTo>
                  <a:pt x="96818" y="629182"/>
                </a:lnTo>
                <a:lnTo>
                  <a:pt x="81958" y="626883"/>
                </a:lnTo>
                <a:lnTo>
                  <a:pt x="52124" y="626534"/>
                </a:lnTo>
                <a:lnTo>
                  <a:pt x="51683" y="625593"/>
                </a:lnTo>
                <a:lnTo>
                  <a:pt x="50917" y="619244"/>
                </a:lnTo>
                <a:lnTo>
                  <a:pt x="48344" y="618590"/>
                </a:lnTo>
                <a:lnTo>
                  <a:pt x="42685" y="618097"/>
                </a:lnTo>
                <a:lnTo>
                  <a:pt x="42336" y="609703"/>
                </a:lnTo>
                <a:lnTo>
                  <a:pt x="35044" y="602319"/>
                </a:lnTo>
                <a:lnTo>
                  <a:pt x="34216" y="596990"/>
                </a:lnTo>
                <a:lnTo>
                  <a:pt x="33869" y="555797"/>
                </a:lnTo>
                <a:lnTo>
                  <a:pt x="33867" y="515770"/>
                </a:lnTo>
                <a:lnTo>
                  <a:pt x="33867" y="476915"/>
                </a:lnTo>
                <a:lnTo>
                  <a:pt x="33867" y="436502"/>
                </a:lnTo>
                <a:lnTo>
                  <a:pt x="33867" y="395895"/>
                </a:lnTo>
                <a:lnTo>
                  <a:pt x="33867" y="355495"/>
                </a:lnTo>
                <a:lnTo>
                  <a:pt x="33867" y="313331"/>
                </a:lnTo>
                <a:lnTo>
                  <a:pt x="33867" y="271013"/>
                </a:lnTo>
                <a:lnTo>
                  <a:pt x="33867" y="233558"/>
                </a:lnTo>
                <a:lnTo>
                  <a:pt x="33867" y="191777"/>
                </a:lnTo>
                <a:lnTo>
                  <a:pt x="33867" y="151205"/>
                </a:lnTo>
                <a:lnTo>
                  <a:pt x="32926" y="124020"/>
                </a:lnTo>
                <a:lnTo>
                  <a:pt x="25400" y="931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Shape-330"/>
          <p:cNvSpPr/>
          <p:nvPr/>
        </p:nvSpPr>
        <p:spPr>
          <a:xfrm>
            <a:off x="10625667" y="4089400"/>
            <a:ext cx="508001" cy="550334"/>
          </a:xfrm>
          <a:custGeom>
            <a:avLst/>
            <a:gdLst/>
            <a:ahLst/>
            <a:cxnLst/>
            <a:rect l="0" t="0" r="0" b="0"/>
            <a:pathLst>
              <a:path w="508001" h="550334">
                <a:moveTo>
                  <a:pt x="16933" y="59267"/>
                </a:moveTo>
                <a:lnTo>
                  <a:pt x="56683" y="59267"/>
                </a:lnTo>
                <a:lnTo>
                  <a:pt x="98777" y="59267"/>
                </a:lnTo>
                <a:lnTo>
                  <a:pt x="138464" y="59267"/>
                </a:lnTo>
                <a:lnTo>
                  <a:pt x="180242" y="59267"/>
                </a:lnTo>
                <a:lnTo>
                  <a:pt x="221419" y="59267"/>
                </a:lnTo>
                <a:lnTo>
                  <a:pt x="240700" y="58326"/>
                </a:lnTo>
                <a:lnTo>
                  <a:pt x="268008" y="51585"/>
                </a:lnTo>
                <a:lnTo>
                  <a:pt x="310339" y="50821"/>
                </a:lnTo>
                <a:lnTo>
                  <a:pt x="331708" y="50803"/>
                </a:lnTo>
                <a:lnTo>
                  <a:pt x="338083" y="53310"/>
                </a:lnTo>
                <a:lnTo>
                  <a:pt x="341099" y="55295"/>
                </a:lnTo>
                <a:lnTo>
                  <a:pt x="344991" y="55678"/>
                </a:lnTo>
                <a:lnTo>
                  <a:pt x="386910" y="50832"/>
                </a:lnTo>
                <a:lnTo>
                  <a:pt x="401101" y="50802"/>
                </a:lnTo>
                <a:lnTo>
                  <a:pt x="402867" y="49861"/>
                </a:lnTo>
                <a:lnTo>
                  <a:pt x="404044" y="48292"/>
                </a:lnTo>
                <a:lnTo>
                  <a:pt x="404829" y="46306"/>
                </a:lnTo>
                <a:lnTo>
                  <a:pt x="406293" y="44982"/>
                </a:lnTo>
                <a:lnTo>
                  <a:pt x="410429" y="43511"/>
                </a:lnTo>
                <a:lnTo>
                  <a:pt x="448724" y="42333"/>
                </a:lnTo>
                <a:lnTo>
                  <a:pt x="448733" y="82705"/>
                </a:lnTo>
                <a:lnTo>
                  <a:pt x="448733" y="124180"/>
                </a:lnTo>
                <a:lnTo>
                  <a:pt x="448733" y="165726"/>
                </a:lnTo>
                <a:lnTo>
                  <a:pt x="448733" y="205172"/>
                </a:lnTo>
                <a:lnTo>
                  <a:pt x="449673" y="215365"/>
                </a:lnTo>
                <a:lnTo>
                  <a:pt x="456414" y="242614"/>
                </a:lnTo>
                <a:lnTo>
                  <a:pt x="458119" y="283078"/>
                </a:lnTo>
                <a:lnTo>
                  <a:pt x="464879" y="310345"/>
                </a:lnTo>
                <a:lnTo>
                  <a:pt x="466373" y="324422"/>
                </a:lnTo>
                <a:lnTo>
                  <a:pt x="472320" y="340592"/>
                </a:lnTo>
                <a:lnTo>
                  <a:pt x="475003" y="375275"/>
                </a:lnTo>
                <a:lnTo>
                  <a:pt x="480820" y="391402"/>
                </a:lnTo>
                <a:lnTo>
                  <a:pt x="482567" y="433332"/>
                </a:lnTo>
                <a:lnTo>
                  <a:pt x="482600" y="472353"/>
                </a:lnTo>
                <a:lnTo>
                  <a:pt x="482600" y="485071"/>
                </a:lnTo>
                <a:lnTo>
                  <a:pt x="485109" y="490911"/>
                </a:lnTo>
                <a:lnTo>
                  <a:pt x="488418" y="496641"/>
                </a:lnTo>
                <a:lnTo>
                  <a:pt x="490544" y="507986"/>
                </a:lnTo>
                <a:lnTo>
                  <a:pt x="490718" y="510813"/>
                </a:lnTo>
                <a:lnTo>
                  <a:pt x="491775" y="512697"/>
                </a:lnTo>
                <a:lnTo>
                  <a:pt x="493419" y="513954"/>
                </a:lnTo>
                <a:lnTo>
                  <a:pt x="495458" y="514791"/>
                </a:lnTo>
                <a:lnTo>
                  <a:pt x="496816" y="516291"/>
                </a:lnTo>
                <a:lnTo>
                  <a:pt x="498325" y="520465"/>
                </a:lnTo>
                <a:lnTo>
                  <a:pt x="499500" y="537430"/>
                </a:lnTo>
                <a:lnTo>
                  <a:pt x="500453" y="538909"/>
                </a:lnTo>
                <a:lnTo>
                  <a:pt x="502027" y="539895"/>
                </a:lnTo>
                <a:lnTo>
                  <a:pt x="504019" y="540552"/>
                </a:lnTo>
                <a:lnTo>
                  <a:pt x="505346" y="541931"/>
                </a:lnTo>
                <a:lnTo>
                  <a:pt x="507991" y="550300"/>
                </a:lnTo>
                <a:lnTo>
                  <a:pt x="507995" y="550319"/>
                </a:lnTo>
                <a:lnTo>
                  <a:pt x="507998" y="550323"/>
                </a:lnTo>
                <a:lnTo>
                  <a:pt x="507998" y="550326"/>
                </a:lnTo>
                <a:lnTo>
                  <a:pt x="508000" y="550331"/>
                </a:lnTo>
                <a:lnTo>
                  <a:pt x="508000" y="550333"/>
                </a:lnTo>
                <a:lnTo>
                  <a:pt x="486951" y="550333"/>
                </a:lnTo>
                <a:lnTo>
                  <a:pt x="482025" y="547825"/>
                </a:lnTo>
                <a:lnTo>
                  <a:pt x="479394" y="545839"/>
                </a:lnTo>
                <a:lnTo>
                  <a:pt x="471454" y="543632"/>
                </a:lnTo>
                <a:lnTo>
                  <a:pt x="431845" y="541880"/>
                </a:lnTo>
                <a:lnTo>
                  <a:pt x="429007" y="541876"/>
                </a:lnTo>
                <a:lnTo>
                  <a:pt x="391581" y="533633"/>
                </a:lnTo>
                <a:lnTo>
                  <a:pt x="350037" y="532465"/>
                </a:lnTo>
                <a:lnTo>
                  <a:pt x="309588" y="519348"/>
                </a:lnTo>
                <a:lnTo>
                  <a:pt x="267305" y="516542"/>
                </a:lnTo>
                <a:lnTo>
                  <a:pt x="250938" y="515548"/>
                </a:lnTo>
                <a:lnTo>
                  <a:pt x="211653" y="506016"/>
                </a:lnTo>
                <a:lnTo>
                  <a:pt x="194729" y="501454"/>
                </a:lnTo>
                <a:lnTo>
                  <a:pt x="155222" y="499645"/>
                </a:lnTo>
                <a:lnTo>
                  <a:pt x="121530" y="498599"/>
                </a:lnTo>
                <a:lnTo>
                  <a:pt x="100101" y="492244"/>
                </a:lnTo>
                <a:lnTo>
                  <a:pt x="59516" y="491073"/>
                </a:lnTo>
                <a:lnTo>
                  <a:pt x="25400" y="491067"/>
                </a:lnTo>
                <a:lnTo>
                  <a:pt x="25400" y="470846"/>
                </a:lnTo>
                <a:lnTo>
                  <a:pt x="22890" y="465460"/>
                </a:lnTo>
                <a:lnTo>
                  <a:pt x="18109" y="458832"/>
                </a:lnTo>
                <a:lnTo>
                  <a:pt x="17165" y="450763"/>
                </a:lnTo>
                <a:lnTo>
                  <a:pt x="16935" y="410001"/>
                </a:lnTo>
                <a:lnTo>
                  <a:pt x="15993" y="386539"/>
                </a:lnTo>
                <a:lnTo>
                  <a:pt x="10232" y="370561"/>
                </a:lnTo>
                <a:lnTo>
                  <a:pt x="8512" y="328383"/>
                </a:lnTo>
                <a:lnTo>
                  <a:pt x="8468" y="290583"/>
                </a:lnTo>
                <a:lnTo>
                  <a:pt x="8466" y="251171"/>
                </a:lnTo>
                <a:lnTo>
                  <a:pt x="8466" y="211492"/>
                </a:lnTo>
                <a:lnTo>
                  <a:pt x="8466" y="169488"/>
                </a:lnTo>
                <a:lnTo>
                  <a:pt x="8466" y="129831"/>
                </a:lnTo>
                <a:lnTo>
                  <a:pt x="8466" y="91252"/>
                </a:lnTo>
                <a:lnTo>
                  <a:pt x="8466" y="53273"/>
                </a:lnTo>
                <a:lnTo>
                  <a:pt x="8466" y="41080"/>
                </a:lnTo>
                <a:lnTo>
                  <a:pt x="5957" y="34564"/>
                </a:lnTo>
                <a:lnTo>
                  <a:pt x="3970" y="31509"/>
                </a:lnTo>
                <a:lnTo>
                  <a:pt x="348" y="11357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SMARTInkShape-Group301"/>
          <p:cNvGrpSpPr/>
          <p:nvPr/>
        </p:nvGrpSpPr>
        <p:grpSpPr>
          <a:xfrm>
            <a:off x="9821333" y="4555067"/>
            <a:ext cx="397935" cy="237067"/>
            <a:chOff x="9821333" y="4555067"/>
            <a:chExt cx="397935" cy="237067"/>
          </a:xfrm>
        </p:grpSpPr>
        <p:sp>
          <p:nvSpPr>
            <p:cNvPr id="95" name="SMARTInkShape-331"/>
            <p:cNvSpPr/>
            <p:nvPr/>
          </p:nvSpPr>
          <p:spPr>
            <a:xfrm>
              <a:off x="10168467" y="4555067"/>
              <a:ext cx="50801" cy="237067"/>
            </a:xfrm>
            <a:custGeom>
              <a:avLst/>
              <a:gdLst/>
              <a:ahLst/>
              <a:cxnLst/>
              <a:rect l="0" t="0" r="0" b="0"/>
              <a:pathLst>
                <a:path w="50801" h="237067">
                  <a:moveTo>
                    <a:pt x="0" y="0"/>
                  </a:moveTo>
                  <a:lnTo>
                    <a:pt x="0" y="7289"/>
                  </a:lnTo>
                  <a:lnTo>
                    <a:pt x="5818" y="14993"/>
                  </a:lnTo>
                  <a:lnTo>
                    <a:pt x="7290" y="20147"/>
                  </a:lnTo>
                  <a:lnTo>
                    <a:pt x="8623" y="21898"/>
                  </a:lnTo>
                  <a:lnTo>
                    <a:pt x="12613" y="23843"/>
                  </a:lnTo>
                  <a:lnTo>
                    <a:pt x="14053" y="25303"/>
                  </a:lnTo>
                  <a:lnTo>
                    <a:pt x="15652" y="29433"/>
                  </a:lnTo>
                  <a:lnTo>
                    <a:pt x="16923" y="69388"/>
                  </a:lnTo>
                  <a:lnTo>
                    <a:pt x="16930" y="78676"/>
                  </a:lnTo>
                  <a:lnTo>
                    <a:pt x="19441" y="84513"/>
                  </a:lnTo>
                  <a:lnTo>
                    <a:pt x="21427" y="87386"/>
                  </a:lnTo>
                  <a:lnTo>
                    <a:pt x="24222" y="100419"/>
                  </a:lnTo>
                  <a:lnTo>
                    <a:pt x="26319" y="138393"/>
                  </a:lnTo>
                  <a:lnTo>
                    <a:pt x="32687" y="154864"/>
                  </a:lnTo>
                  <a:lnTo>
                    <a:pt x="34739" y="183580"/>
                  </a:lnTo>
                  <a:lnTo>
                    <a:pt x="41542" y="207988"/>
                  </a:lnTo>
                  <a:lnTo>
                    <a:pt x="43039" y="217998"/>
                  </a:lnTo>
                  <a:lnTo>
                    <a:pt x="50800" y="2370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32"/>
            <p:cNvSpPr/>
            <p:nvPr/>
          </p:nvSpPr>
          <p:spPr>
            <a:xfrm>
              <a:off x="10066867" y="4572000"/>
              <a:ext cx="143934" cy="118534"/>
            </a:xfrm>
            <a:custGeom>
              <a:avLst/>
              <a:gdLst/>
              <a:ahLst/>
              <a:cxnLst/>
              <a:rect l="0" t="0" r="0" b="0"/>
              <a:pathLst>
                <a:path w="143934" h="118534">
                  <a:moveTo>
                    <a:pt x="16933" y="0"/>
                  </a:moveTo>
                  <a:lnTo>
                    <a:pt x="16933" y="8118"/>
                  </a:lnTo>
                  <a:lnTo>
                    <a:pt x="25053" y="16575"/>
                  </a:lnTo>
                  <a:lnTo>
                    <a:pt x="25400" y="57250"/>
                  </a:lnTo>
                  <a:lnTo>
                    <a:pt x="25400" y="62447"/>
                  </a:lnTo>
                  <a:lnTo>
                    <a:pt x="22890" y="67892"/>
                  </a:lnTo>
                  <a:lnTo>
                    <a:pt x="19581" y="73448"/>
                  </a:lnTo>
                  <a:lnTo>
                    <a:pt x="17281" y="83004"/>
                  </a:lnTo>
                  <a:lnTo>
                    <a:pt x="16964" y="96305"/>
                  </a:lnTo>
                  <a:lnTo>
                    <a:pt x="16013" y="98070"/>
                  </a:lnTo>
                  <a:lnTo>
                    <a:pt x="14438" y="99246"/>
                  </a:lnTo>
                  <a:lnTo>
                    <a:pt x="12447" y="100031"/>
                  </a:lnTo>
                  <a:lnTo>
                    <a:pt x="11120" y="101495"/>
                  </a:lnTo>
                  <a:lnTo>
                    <a:pt x="7759" y="110131"/>
                  </a:lnTo>
                  <a:lnTo>
                    <a:pt x="1" y="118532"/>
                  </a:lnTo>
                  <a:lnTo>
                    <a:pt x="1" y="118533"/>
                  </a:lnTo>
                  <a:lnTo>
                    <a:pt x="0" y="118533"/>
                  </a:lnTo>
                  <a:lnTo>
                    <a:pt x="0" y="110415"/>
                  </a:lnTo>
                  <a:lnTo>
                    <a:pt x="4496" y="110170"/>
                  </a:lnTo>
                  <a:lnTo>
                    <a:pt x="5818" y="109195"/>
                  </a:lnTo>
                  <a:lnTo>
                    <a:pt x="8118" y="102786"/>
                  </a:lnTo>
                  <a:lnTo>
                    <a:pt x="10821" y="102127"/>
                  </a:lnTo>
                  <a:lnTo>
                    <a:pt x="28611" y="101609"/>
                  </a:lnTo>
                  <a:lnTo>
                    <a:pt x="30362" y="100665"/>
                  </a:lnTo>
                  <a:lnTo>
                    <a:pt x="31531" y="99096"/>
                  </a:lnTo>
                  <a:lnTo>
                    <a:pt x="32310" y="97108"/>
                  </a:lnTo>
                  <a:lnTo>
                    <a:pt x="33769" y="95783"/>
                  </a:lnTo>
                  <a:lnTo>
                    <a:pt x="37899" y="94311"/>
                  </a:lnTo>
                  <a:lnTo>
                    <a:pt x="62119" y="93164"/>
                  </a:lnTo>
                  <a:lnTo>
                    <a:pt x="63991" y="94095"/>
                  </a:lnTo>
                  <a:lnTo>
                    <a:pt x="65239" y="95656"/>
                  </a:lnTo>
                  <a:lnTo>
                    <a:pt x="66070" y="97637"/>
                  </a:lnTo>
                  <a:lnTo>
                    <a:pt x="67565" y="98958"/>
                  </a:lnTo>
                  <a:lnTo>
                    <a:pt x="71735" y="100426"/>
                  </a:lnTo>
                  <a:lnTo>
                    <a:pt x="108031" y="102539"/>
                  </a:lnTo>
                  <a:lnTo>
                    <a:pt x="115944" y="107418"/>
                  </a:lnTo>
                  <a:lnTo>
                    <a:pt x="126513" y="109963"/>
                  </a:lnTo>
                  <a:lnTo>
                    <a:pt x="143933" y="110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33"/>
            <p:cNvSpPr/>
            <p:nvPr/>
          </p:nvSpPr>
          <p:spPr>
            <a:xfrm>
              <a:off x="9821333" y="4648200"/>
              <a:ext cx="169335" cy="16934"/>
            </a:xfrm>
            <a:custGeom>
              <a:avLst/>
              <a:gdLst/>
              <a:ahLst/>
              <a:cxnLst/>
              <a:rect l="0" t="0" r="0" b="0"/>
              <a:pathLst>
                <a:path w="169335" h="16934">
                  <a:moveTo>
                    <a:pt x="0" y="0"/>
                  </a:moveTo>
                  <a:lnTo>
                    <a:pt x="41981" y="0"/>
                  </a:lnTo>
                  <a:lnTo>
                    <a:pt x="44921" y="0"/>
                  </a:lnTo>
                  <a:lnTo>
                    <a:pt x="50696" y="2508"/>
                  </a:lnTo>
                  <a:lnTo>
                    <a:pt x="56398" y="5818"/>
                  </a:lnTo>
                  <a:lnTo>
                    <a:pt x="67725" y="7944"/>
                  </a:lnTo>
                  <a:lnTo>
                    <a:pt x="107955" y="8460"/>
                  </a:lnTo>
                  <a:lnTo>
                    <a:pt x="147631" y="9407"/>
                  </a:lnTo>
                  <a:lnTo>
                    <a:pt x="169334" y="16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34"/>
            <p:cNvSpPr/>
            <p:nvPr/>
          </p:nvSpPr>
          <p:spPr>
            <a:xfrm>
              <a:off x="9880600" y="4572000"/>
              <a:ext cx="42334" cy="143934"/>
            </a:xfrm>
            <a:custGeom>
              <a:avLst/>
              <a:gdLst/>
              <a:ahLst/>
              <a:cxnLst/>
              <a:rect l="0" t="0" r="0" b="0"/>
              <a:pathLst>
                <a:path w="42334" h="143934">
                  <a:moveTo>
                    <a:pt x="0" y="0"/>
                  </a:moveTo>
                  <a:lnTo>
                    <a:pt x="0" y="7289"/>
                  </a:lnTo>
                  <a:lnTo>
                    <a:pt x="7290" y="15653"/>
                  </a:lnTo>
                  <a:lnTo>
                    <a:pt x="8118" y="21049"/>
                  </a:lnTo>
                  <a:lnTo>
                    <a:pt x="8436" y="36802"/>
                  </a:lnTo>
                  <a:lnTo>
                    <a:pt x="10961" y="42384"/>
                  </a:lnTo>
                  <a:lnTo>
                    <a:pt x="15754" y="49138"/>
                  </a:lnTo>
                  <a:lnTo>
                    <a:pt x="17640" y="57231"/>
                  </a:lnTo>
                  <a:lnTo>
                    <a:pt x="22682" y="65144"/>
                  </a:lnTo>
                  <a:lnTo>
                    <a:pt x="24864" y="76246"/>
                  </a:lnTo>
                  <a:lnTo>
                    <a:pt x="25043" y="79053"/>
                  </a:lnTo>
                  <a:lnTo>
                    <a:pt x="27750" y="84680"/>
                  </a:lnTo>
                  <a:lnTo>
                    <a:pt x="31148" y="90317"/>
                  </a:lnTo>
                  <a:lnTo>
                    <a:pt x="33329" y="101601"/>
                  </a:lnTo>
                  <a:lnTo>
                    <a:pt x="33509" y="104423"/>
                  </a:lnTo>
                  <a:lnTo>
                    <a:pt x="36217" y="110067"/>
                  </a:lnTo>
                  <a:lnTo>
                    <a:pt x="39615" y="115711"/>
                  </a:lnTo>
                  <a:lnTo>
                    <a:pt x="41528" y="125118"/>
                  </a:lnTo>
                  <a:lnTo>
                    <a:pt x="42333" y="143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302"/>
          <p:cNvGrpSpPr/>
          <p:nvPr/>
        </p:nvGrpSpPr>
        <p:grpSpPr>
          <a:xfrm>
            <a:off x="8805333" y="4521200"/>
            <a:ext cx="372535" cy="254001"/>
            <a:chOff x="8805333" y="4521200"/>
            <a:chExt cx="372535" cy="254001"/>
          </a:xfrm>
        </p:grpSpPr>
        <p:sp>
          <p:nvSpPr>
            <p:cNvPr id="100" name="SMARTInkShape-335"/>
            <p:cNvSpPr/>
            <p:nvPr/>
          </p:nvSpPr>
          <p:spPr>
            <a:xfrm>
              <a:off x="9127067" y="4521200"/>
              <a:ext cx="33867" cy="254001"/>
            </a:xfrm>
            <a:custGeom>
              <a:avLst/>
              <a:gdLst/>
              <a:ahLst/>
              <a:cxnLst/>
              <a:rect l="0" t="0" r="0" b="0"/>
              <a:pathLst>
                <a:path w="33867" h="254001">
                  <a:moveTo>
                    <a:pt x="0" y="0"/>
                  </a:moveTo>
                  <a:lnTo>
                    <a:pt x="0" y="40620"/>
                  </a:lnTo>
                  <a:lnTo>
                    <a:pt x="0" y="80117"/>
                  </a:lnTo>
                  <a:lnTo>
                    <a:pt x="940" y="95339"/>
                  </a:lnTo>
                  <a:lnTo>
                    <a:pt x="6701" y="111896"/>
                  </a:lnTo>
                  <a:lnTo>
                    <a:pt x="10929" y="154213"/>
                  </a:lnTo>
                  <a:lnTo>
                    <a:pt x="15153" y="169871"/>
                  </a:lnTo>
                  <a:lnTo>
                    <a:pt x="17639" y="191807"/>
                  </a:lnTo>
                  <a:lnTo>
                    <a:pt x="23588" y="212204"/>
                  </a:lnTo>
                  <a:lnTo>
                    <a:pt x="33866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36"/>
            <p:cNvSpPr/>
            <p:nvPr/>
          </p:nvSpPr>
          <p:spPr>
            <a:xfrm>
              <a:off x="9025467" y="4563533"/>
              <a:ext cx="152401" cy="110068"/>
            </a:xfrm>
            <a:custGeom>
              <a:avLst/>
              <a:gdLst/>
              <a:ahLst/>
              <a:cxnLst/>
              <a:rect l="0" t="0" r="0" b="0"/>
              <a:pathLst>
                <a:path w="152401" h="110068">
                  <a:moveTo>
                    <a:pt x="0" y="0"/>
                  </a:moveTo>
                  <a:lnTo>
                    <a:pt x="0" y="42182"/>
                  </a:lnTo>
                  <a:lnTo>
                    <a:pt x="0" y="82650"/>
                  </a:lnTo>
                  <a:lnTo>
                    <a:pt x="0" y="101211"/>
                  </a:lnTo>
                  <a:lnTo>
                    <a:pt x="8465" y="110065"/>
                  </a:lnTo>
                  <a:lnTo>
                    <a:pt x="8465" y="110067"/>
                  </a:lnTo>
                  <a:lnTo>
                    <a:pt x="8466" y="110067"/>
                  </a:lnTo>
                  <a:lnTo>
                    <a:pt x="348" y="101949"/>
                  </a:lnTo>
                  <a:lnTo>
                    <a:pt x="0" y="93136"/>
                  </a:lnTo>
                  <a:lnTo>
                    <a:pt x="32331" y="93134"/>
                  </a:lnTo>
                  <a:lnTo>
                    <a:pt x="40323" y="98952"/>
                  </a:lnTo>
                  <a:lnTo>
                    <a:pt x="48218" y="100815"/>
                  </a:lnTo>
                  <a:lnTo>
                    <a:pt x="79025" y="101591"/>
                  </a:lnTo>
                  <a:lnTo>
                    <a:pt x="84668" y="104105"/>
                  </a:lnTo>
                  <a:lnTo>
                    <a:pt x="91461" y="108889"/>
                  </a:lnTo>
                  <a:lnTo>
                    <a:pt x="99561" y="109834"/>
                  </a:lnTo>
                  <a:lnTo>
                    <a:pt x="139787" y="110067"/>
                  </a:lnTo>
                  <a:lnTo>
                    <a:pt x="152400" y="110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37"/>
            <p:cNvSpPr/>
            <p:nvPr/>
          </p:nvSpPr>
          <p:spPr>
            <a:xfrm>
              <a:off x="8805333" y="4622800"/>
              <a:ext cx="135468" cy="8468"/>
            </a:xfrm>
            <a:custGeom>
              <a:avLst/>
              <a:gdLst/>
              <a:ahLst/>
              <a:cxnLst/>
              <a:rect l="0" t="0" r="0" b="0"/>
              <a:pathLst>
                <a:path w="135468" h="8468">
                  <a:moveTo>
                    <a:pt x="0" y="0"/>
                  </a:moveTo>
                  <a:lnTo>
                    <a:pt x="39534" y="0"/>
                  </a:lnTo>
                  <a:lnTo>
                    <a:pt x="81845" y="0"/>
                  </a:lnTo>
                  <a:lnTo>
                    <a:pt x="87489" y="0"/>
                  </a:lnTo>
                  <a:lnTo>
                    <a:pt x="128823" y="8234"/>
                  </a:lnTo>
                  <a:lnTo>
                    <a:pt x="135467" y="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38"/>
            <p:cNvSpPr/>
            <p:nvPr/>
          </p:nvSpPr>
          <p:spPr>
            <a:xfrm>
              <a:off x="8873067" y="4555067"/>
              <a:ext cx="25401" cy="135467"/>
            </a:xfrm>
            <a:custGeom>
              <a:avLst/>
              <a:gdLst/>
              <a:ahLst/>
              <a:cxnLst/>
              <a:rect l="0" t="0" r="0" b="0"/>
              <a:pathLst>
                <a:path w="25401" h="135467">
                  <a:moveTo>
                    <a:pt x="0" y="0"/>
                  </a:moveTo>
                  <a:lnTo>
                    <a:pt x="0" y="12952"/>
                  </a:lnTo>
                  <a:lnTo>
                    <a:pt x="940" y="14279"/>
                  </a:lnTo>
                  <a:lnTo>
                    <a:pt x="2509" y="15164"/>
                  </a:lnTo>
                  <a:lnTo>
                    <a:pt x="7290" y="16584"/>
                  </a:lnTo>
                  <a:lnTo>
                    <a:pt x="7944" y="19287"/>
                  </a:lnTo>
                  <a:lnTo>
                    <a:pt x="8466" y="59325"/>
                  </a:lnTo>
                  <a:lnTo>
                    <a:pt x="8466" y="87571"/>
                  </a:lnTo>
                  <a:lnTo>
                    <a:pt x="10976" y="93169"/>
                  </a:lnTo>
                  <a:lnTo>
                    <a:pt x="15757" y="99934"/>
                  </a:lnTo>
                  <a:lnTo>
                    <a:pt x="16701" y="108030"/>
                  </a:lnTo>
                  <a:lnTo>
                    <a:pt x="16902" y="116964"/>
                  </a:lnTo>
                  <a:lnTo>
                    <a:pt x="25400" y="135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SMARTInkShape-339"/>
          <p:cNvSpPr/>
          <p:nvPr/>
        </p:nvSpPr>
        <p:spPr>
          <a:xfrm>
            <a:off x="9762067" y="4089400"/>
            <a:ext cx="431801" cy="812801"/>
          </a:xfrm>
          <a:custGeom>
            <a:avLst/>
            <a:gdLst/>
            <a:ahLst/>
            <a:cxnLst/>
            <a:rect l="0" t="0" r="0" b="0"/>
            <a:pathLst>
              <a:path w="431801" h="812801">
                <a:moveTo>
                  <a:pt x="0" y="0"/>
                </a:moveTo>
                <a:lnTo>
                  <a:pt x="0" y="20148"/>
                </a:lnTo>
                <a:lnTo>
                  <a:pt x="2509" y="25574"/>
                </a:lnTo>
                <a:lnTo>
                  <a:pt x="5818" y="31122"/>
                </a:lnTo>
                <a:lnTo>
                  <a:pt x="7944" y="42348"/>
                </a:lnTo>
                <a:lnTo>
                  <a:pt x="8118" y="45166"/>
                </a:lnTo>
                <a:lnTo>
                  <a:pt x="10821" y="50804"/>
                </a:lnTo>
                <a:lnTo>
                  <a:pt x="20220" y="66585"/>
                </a:lnTo>
                <a:lnTo>
                  <a:pt x="26259" y="82001"/>
                </a:lnTo>
                <a:lnTo>
                  <a:pt x="46492" y="107332"/>
                </a:lnTo>
                <a:lnTo>
                  <a:pt x="51405" y="122218"/>
                </a:lnTo>
                <a:lnTo>
                  <a:pt x="78769" y="159255"/>
                </a:lnTo>
                <a:lnTo>
                  <a:pt x="103222" y="199307"/>
                </a:lnTo>
                <a:lnTo>
                  <a:pt x="125048" y="240767"/>
                </a:lnTo>
                <a:lnTo>
                  <a:pt x="154605" y="282372"/>
                </a:lnTo>
                <a:lnTo>
                  <a:pt x="174675" y="324642"/>
                </a:lnTo>
                <a:lnTo>
                  <a:pt x="193545" y="364450"/>
                </a:lnTo>
                <a:lnTo>
                  <a:pt x="211138" y="403942"/>
                </a:lnTo>
                <a:lnTo>
                  <a:pt x="231527" y="441058"/>
                </a:lnTo>
                <a:lnTo>
                  <a:pt x="247998" y="482704"/>
                </a:lnTo>
                <a:lnTo>
                  <a:pt x="269120" y="518246"/>
                </a:lnTo>
                <a:lnTo>
                  <a:pt x="290624" y="559034"/>
                </a:lnTo>
                <a:lnTo>
                  <a:pt x="311737" y="601164"/>
                </a:lnTo>
                <a:lnTo>
                  <a:pt x="329627" y="636769"/>
                </a:lnTo>
                <a:lnTo>
                  <a:pt x="345177" y="671748"/>
                </a:lnTo>
                <a:lnTo>
                  <a:pt x="368920" y="712219"/>
                </a:lnTo>
                <a:lnTo>
                  <a:pt x="392257" y="751026"/>
                </a:lnTo>
                <a:lnTo>
                  <a:pt x="409570" y="780789"/>
                </a:lnTo>
                <a:lnTo>
                  <a:pt x="421690" y="794109"/>
                </a:lnTo>
                <a:lnTo>
                  <a:pt x="422604" y="797594"/>
                </a:lnTo>
                <a:lnTo>
                  <a:pt x="422846" y="799840"/>
                </a:lnTo>
                <a:lnTo>
                  <a:pt x="423950" y="801338"/>
                </a:lnTo>
                <a:lnTo>
                  <a:pt x="425627" y="802337"/>
                </a:lnTo>
                <a:lnTo>
                  <a:pt x="431797" y="804333"/>
                </a:lnTo>
                <a:lnTo>
                  <a:pt x="431798" y="804333"/>
                </a:lnTo>
                <a:lnTo>
                  <a:pt x="431800" y="804333"/>
                </a:lnTo>
                <a:lnTo>
                  <a:pt x="431800" y="804333"/>
                </a:lnTo>
                <a:lnTo>
                  <a:pt x="431800" y="8128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SMARTInkShape-Group304"/>
          <p:cNvGrpSpPr/>
          <p:nvPr/>
        </p:nvGrpSpPr>
        <p:grpSpPr>
          <a:xfrm>
            <a:off x="8779933" y="4792133"/>
            <a:ext cx="533401" cy="296335"/>
            <a:chOff x="8779933" y="4792133"/>
            <a:chExt cx="533401" cy="296335"/>
          </a:xfrm>
        </p:grpSpPr>
        <p:sp>
          <p:nvSpPr>
            <p:cNvPr id="106" name="SMARTInkShape-340"/>
            <p:cNvSpPr/>
            <p:nvPr/>
          </p:nvSpPr>
          <p:spPr>
            <a:xfrm>
              <a:off x="8864600" y="4978400"/>
              <a:ext cx="135468" cy="8468"/>
            </a:xfrm>
            <a:custGeom>
              <a:avLst/>
              <a:gdLst/>
              <a:ahLst/>
              <a:cxnLst/>
              <a:rect l="0" t="0" r="0" b="0"/>
              <a:pathLst>
                <a:path w="135468" h="8468">
                  <a:moveTo>
                    <a:pt x="0" y="8467"/>
                  </a:moveTo>
                  <a:lnTo>
                    <a:pt x="8118" y="8467"/>
                  </a:lnTo>
                  <a:lnTo>
                    <a:pt x="15725" y="1177"/>
                  </a:lnTo>
                  <a:lnTo>
                    <a:pt x="24117" y="103"/>
                  </a:lnTo>
                  <a:lnTo>
                    <a:pt x="66092" y="0"/>
                  </a:lnTo>
                  <a:lnTo>
                    <a:pt x="107866" y="0"/>
                  </a:lnTo>
                  <a:lnTo>
                    <a:pt x="1354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41"/>
            <p:cNvSpPr/>
            <p:nvPr/>
          </p:nvSpPr>
          <p:spPr>
            <a:xfrm>
              <a:off x="8779933" y="4792133"/>
              <a:ext cx="533401" cy="50801"/>
            </a:xfrm>
            <a:custGeom>
              <a:avLst/>
              <a:gdLst/>
              <a:ahLst/>
              <a:cxnLst/>
              <a:rect l="0" t="0" r="0" b="0"/>
              <a:pathLst>
                <a:path w="533401" h="50801">
                  <a:moveTo>
                    <a:pt x="0" y="50800"/>
                  </a:moveTo>
                  <a:lnTo>
                    <a:pt x="39767" y="50800"/>
                  </a:lnTo>
                  <a:lnTo>
                    <a:pt x="78710" y="50800"/>
                  </a:lnTo>
                  <a:lnTo>
                    <a:pt x="98935" y="49860"/>
                  </a:lnTo>
                  <a:lnTo>
                    <a:pt x="120076" y="43511"/>
                  </a:lnTo>
                  <a:lnTo>
                    <a:pt x="161037" y="42380"/>
                  </a:lnTo>
                  <a:lnTo>
                    <a:pt x="200388" y="42336"/>
                  </a:lnTo>
                  <a:lnTo>
                    <a:pt x="240830" y="42334"/>
                  </a:lnTo>
                  <a:lnTo>
                    <a:pt x="281439" y="42334"/>
                  </a:lnTo>
                  <a:lnTo>
                    <a:pt x="321839" y="41393"/>
                  </a:lnTo>
                  <a:lnTo>
                    <a:pt x="363908" y="34390"/>
                  </a:lnTo>
                  <a:lnTo>
                    <a:pt x="392268" y="32995"/>
                  </a:lnTo>
                  <a:lnTo>
                    <a:pt x="429291" y="23418"/>
                  </a:lnTo>
                  <a:lnTo>
                    <a:pt x="437270" y="19816"/>
                  </a:lnTo>
                  <a:lnTo>
                    <a:pt x="471781" y="14594"/>
                  </a:lnTo>
                  <a:lnTo>
                    <a:pt x="478732" y="11190"/>
                  </a:lnTo>
                  <a:lnTo>
                    <a:pt x="518435" y="571"/>
                  </a:lnTo>
                  <a:lnTo>
                    <a:pt x="533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42"/>
            <p:cNvSpPr/>
            <p:nvPr/>
          </p:nvSpPr>
          <p:spPr>
            <a:xfrm>
              <a:off x="9084733" y="4902203"/>
              <a:ext cx="135117" cy="186265"/>
            </a:xfrm>
            <a:custGeom>
              <a:avLst/>
              <a:gdLst/>
              <a:ahLst/>
              <a:cxnLst/>
              <a:rect l="0" t="0" r="0" b="0"/>
              <a:pathLst>
                <a:path w="135117" h="186265">
                  <a:moveTo>
                    <a:pt x="0" y="16930"/>
                  </a:moveTo>
                  <a:lnTo>
                    <a:pt x="0" y="8813"/>
                  </a:lnTo>
                  <a:lnTo>
                    <a:pt x="8364" y="8466"/>
                  </a:lnTo>
                  <a:lnTo>
                    <a:pt x="15747" y="1174"/>
                  </a:lnTo>
                  <a:lnTo>
                    <a:pt x="24119" y="100"/>
                  </a:lnTo>
                  <a:lnTo>
                    <a:pt x="33486" y="0"/>
                  </a:lnTo>
                  <a:lnTo>
                    <a:pt x="41123" y="7287"/>
                  </a:lnTo>
                  <a:lnTo>
                    <a:pt x="49518" y="8361"/>
                  </a:lnTo>
                  <a:lnTo>
                    <a:pt x="54915" y="8433"/>
                  </a:lnTo>
                  <a:lnTo>
                    <a:pt x="56366" y="9384"/>
                  </a:lnTo>
                  <a:lnTo>
                    <a:pt x="57333" y="10959"/>
                  </a:lnTo>
                  <a:lnTo>
                    <a:pt x="58886" y="15750"/>
                  </a:lnTo>
                  <a:lnTo>
                    <a:pt x="61606" y="16406"/>
                  </a:lnTo>
                  <a:lnTo>
                    <a:pt x="63648" y="16581"/>
                  </a:lnTo>
                  <a:lnTo>
                    <a:pt x="65010" y="17638"/>
                  </a:lnTo>
                  <a:lnTo>
                    <a:pt x="68436" y="25532"/>
                  </a:lnTo>
                  <a:lnTo>
                    <a:pt x="74992" y="32581"/>
                  </a:lnTo>
                  <a:lnTo>
                    <a:pt x="76094" y="41041"/>
                  </a:lnTo>
                  <a:lnTo>
                    <a:pt x="76200" y="63400"/>
                  </a:lnTo>
                  <a:lnTo>
                    <a:pt x="75260" y="64843"/>
                  </a:lnTo>
                  <a:lnTo>
                    <a:pt x="73691" y="65805"/>
                  </a:lnTo>
                  <a:lnTo>
                    <a:pt x="71706" y="66447"/>
                  </a:lnTo>
                  <a:lnTo>
                    <a:pt x="70382" y="67815"/>
                  </a:lnTo>
                  <a:lnTo>
                    <a:pt x="68082" y="74907"/>
                  </a:lnTo>
                  <a:lnTo>
                    <a:pt x="65381" y="75624"/>
                  </a:lnTo>
                  <a:lnTo>
                    <a:pt x="63342" y="75814"/>
                  </a:lnTo>
                  <a:lnTo>
                    <a:pt x="61984" y="76883"/>
                  </a:lnTo>
                  <a:lnTo>
                    <a:pt x="60475" y="80579"/>
                  </a:lnTo>
                  <a:lnTo>
                    <a:pt x="59131" y="81940"/>
                  </a:lnTo>
                  <a:lnTo>
                    <a:pt x="50217" y="86635"/>
                  </a:lnTo>
                  <a:lnTo>
                    <a:pt x="42794" y="92750"/>
                  </a:lnTo>
                  <a:lnTo>
                    <a:pt x="25402" y="93130"/>
                  </a:lnTo>
                  <a:lnTo>
                    <a:pt x="25400" y="85013"/>
                  </a:lnTo>
                  <a:lnTo>
                    <a:pt x="66095" y="84664"/>
                  </a:lnTo>
                  <a:lnTo>
                    <a:pt x="74169" y="90482"/>
                  </a:lnTo>
                  <a:lnTo>
                    <a:pt x="83099" y="92781"/>
                  </a:lnTo>
                  <a:lnTo>
                    <a:pt x="88697" y="93027"/>
                  </a:lnTo>
                  <a:lnTo>
                    <a:pt x="90176" y="94002"/>
                  </a:lnTo>
                  <a:lnTo>
                    <a:pt x="91162" y="95593"/>
                  </a:lnTo>
                  <a:lnTo>
                    <a:pt x="91819" y="97595"/>
                  </a:lnTo>
                  <a:lnTo>
                    <a:pt x="93197" y="98929"/>
                  </a:lnTo>
                  <a:lnTo>
                    <a:pt x="101680" y="102303"/>
                  </a:lnTo>
                  <a:lnTo>
                    <a:pt x="116974" y="116996"/>
                  </a:lnTo>
                  <a:lnTo>
                    <a:pt x="117841" y="120357"/>
                  </a:lnTo>
                  <a:lnTo>
                    <a:pt x="118072" y="122570"/>
                  </a:lnTo>
                  <a:lnTo>
                    <a:pt x="120838" y="127538"/>
                  </a:lnTo>
                  <a:lnTo>
                    <a:pt x="125783" y="133899"/>
                  </a:lnTo>
                  <a:lnTo>
                    <a:pt x="126894" y="142616"/>
                  </a:lnTo>
                  <a:lnTo>
                    <a:pt x="132798" y="150430"/>
                  </a:lnTo>
                  <a:lnTo>
                    <a:pt x="135116" y="159304"/>
                  </a:lnTo>
                  <a:lnTo>
                    <a:pt x="128147" y="168017"/>
                  </a:lnTo>
                  <a:lnTo>
                    <a:pt x="127340" y="173436"/>
                  </a:lnTo>
                  <a:lnTo>
                    <a:pt x="126286" y="174890"/>
                  </a:lnTo>
                  <a:lnTo>
                    <a:pt x="124643" y="175859"/>
                  </a:lnTo>
                  <a:lnTo>
                    <a:pt x="122607" y="176504"/>
                  </a:lnTo>
                  <a:lnTo>
                    <a:pt x="121248" y="177876"/>
                  </a:lnTo>
                  <a:lnTo>
                    <a:pt x="119740" y="181909"/>
                  </a:lnTo>
                  <a:lnTo>
                    <a:pt x="118397" y="183361"/>
                  </a:lnTo>
                  <a:lnTo>
                    <a:pt x="114395" y="184974"/>
                  </a:lnTo>
                  <a:lnTo>
                    <a:pt x="73347" y="186263"/>
                  </a:lnTo>
                  <a:lnTo>
                    <a:pt x="35858" y="186264"/>
                  </a:lnTo>
                  <a:lnTo>
                    <a:pt x="26752" y="178974"/>
                  </a:lnTo>
                  <a:lnTo>
                    <a:pt x="17047" y="177806"/>
                  </a:lnTo>
                  <a:lnTo>
                    <a:pt x="16934" y="1693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305"/>
          <p:cNvGrpSpPr/>
          <p:nvPr/>
        </p:nvGrpSpPr>
        <p:grpSpPr>
          <a:xfrm>
            <a:off x="9017000" y="5342497"/>
            <a:ext cx="1210621" cy="313124"/>
            <a:chOff x="9017000" y="5342497"/>
            <a:chExt cx="1210621" cy="313124"/>
          </a:xfrm>
        </p:grpSpPr>
        <p:sp>
          <p:nvSpPr>
            <p:cNvPr id="110" name="SMARTInkShape-343"/>
            <p:cNvSpPr/>
            <p:nvPr/>
          </p:nvSpPr>
          <p:spPr>
            <a:xfrm>
              <a:off x="9017000" y="5477933"/>
              <a:ext cx="152401" cy="33868"/>
            </a:xfrm>
            <a:custGeom>
              <a:avLst/>
              <a:gdLst/>
              <a:ahLst/>
              <a:cxnLst/>
              <a:rect l="0" t="0" r="0" b="0"/>
              <a:pathLst>
                <a:path w="152401" h="33868">
                  <a:moveTo>
                    <a:pt x="0" y="33867"/>
                  </a:moveTo>
                  <a:lnTo>
                    <a:pt x="7290" y="26578"/>
                  </a:lnTo>
                  <a:lnTo>
                    <a:pt x="12613" y="25750"/>
                  </a:lnTo>
                  <a:lnTo>
                    <a:pt x="20148" y="25504"/>
                  </a:lnTo>
                  <a:lnTo>
                    <a:pt x="21899" y="24529"/>
                  </a:lnTo>
                  <a:lnTo>
                    <a:pt x="23065" y="22937"/>
                  </a:lnTo>
                  <a:lnTo>
                    <a:pt x="23844" y="20936"/>
                  </a:lnTo>
                  <a:lnTo>
                    <a:pt x="25304" y="19602"/>
                  </a:lnTo>
                  <a:lnTo>
                    <a:pt x="32553" y="17285"/>
                  </a:lnTo>
                  <a:lnTo>
                    <a:pt x="45536" y="16964"/>
                  </a:lnTo>
                  <a:lnTo>
                    <a:pt x="50970" y="14439"/>
                  </a:lnTo>
                  <a:lnTo>
                    <a:pt x="57627" y="9647"/>
                  </a:lnTo>
                  <a:lnTo>
                    <a:pt x="90496" y="7532"/>
                  </a:lnTo>
                  <a:lnTo>
                    <a:pt x="101637" y="1768"/>
                  </a:lnTo>
                  <a:lnTo>
                    <a:pt x="143960" y="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44"/>
            <p:cNvSpPr/>
            <p:nvPr/>
          </p:nvSpPr>
          <p:spPr>
            <a:xfrm>
              <a:off x="9262533" y="5384803"/>
              <a:ext cx="186268" cy="160865"/>
            </a:xfrm>
            <a:custGeom>
              <a:avLst/>
              <a:gdLst/>
              <a:ahLst/>
              <a:cxnLst/>
              <a:rect l="0" t="0" r="0" b="0"/>
              <a:pathLst>
                <a:path w="186268" h="160865">
                  <a:moveTo>
                    <a:pt x="0" y="25397"/>
                  </a:moveTo>
                  <a:lnTo>
                    <a:pt x="0" y="67632"/>
                  </a:lnTo>
                  <a:lnTo>
                    <a:pt x="0" y="71763"/>
                  </a:lnTo>
                  <a:lnTo>
                    <a:pt x="2510" y="76735"/>
                  </a:lnTo>
                  <a:lnTo>
                    <a:pt x="5819" y="82081"/>
                  </a:lnTo>
                  <a:lnTo>
                    <a:pt x="7944" y="93178"/>
                  </a:lnTo>
                  <a:lnTo>
                    <a:pt x="8458" y="118559"/>
                  </a:lnTo>
                  <a:lnTo>
                    <a:pt x="9403" y="121371"/>
                  </a:lnTo>
                  <a:lnTo>
                    <a:pt x="10971" y="123246"/>
                  </a:lnTo>
                  <a:lnTo>
                    <a:pt x="12959" y="124497"/>
                  </a:lnTo>
                  <a:lnTo>
                    <a:pt x="14284" y="126271"/>
                  </a:lnTo>
                  <a:lnTo>
                    <a:pt x="15756" y="130751"/>
                  </a:lnTo>
                  <a:lnTo>
                    <a:pt x="16934" y="160864"/>
                  </a:lnTo>
                  <a:lnTo>
                    <a:pt x="16934" y="121330"/>
                  </a:lnTo>
                  <a:lnTo>
                    <a:pt x="16934" y="90308"/>
                  </a:lnTo>
                  <a:lnTo>
                    <a:pt x="25247" y="50952"/>
                  </a:lnTo>
                  <a:lnTo>
                    <a:pt x="25297" y="48078"/>
                  </a:lnTo>
                  <a:lnTo>
                    <a:pt x="27863" y="42376"/>
                  </a:lnTo>
                  <a:lnTo>
                    <a:pt x="31198" y="36706"/>
                  </a:lnTo>
                  <a:lnTo>
                    <a:pt x="33340" y="25401"/>
                  </a:lnTo>
                  <a:lnTo>
                    <a:pt x="33762" y="14109"/>
                  </a:lnTo>
                  <a:lnTo>
                    <a:pt x="34737" y="12227"/>
                  </a:lnTo>
                  <a:lnTo>
                    <a:pt x="36329" y="10972"/>
                  </a:lnTo>
                  <a:lnTo>
                    <a:pt x="41147" y="8959"/>
                  </a:lnTo>
                  <a:lnTo>
                    <a:pt x="46477" y="8610"/>
                  </a:lnTo>
                  <a:lnTo>
                    <a:pt x="47918" y="7621"/>
                  </a:lnTo>
                  <a:lnTo>
                    <a:pt x="48878" y="6020"/>
                  </a:lnTo>
                  <a:lnTo>
                    <a:pt x="50421" y="1186"/>
                  </a:lnTo>
                  <a:lnTo>
                    <a:pt x="50688" y="4844"/>
                  </a:lnTo>
                  <a:lnTo>
                    <a:pt x="51667" y="6051"/>
                  </a:lnTo>
                  <a:lnTo>
                    <a:pt x="58080" y="8146"/>
                  </a:lnTo>
                  <a:lnTo>
                    <a:pt x="58740" y="10830"/>
                  </a:lnTo>
                  <a:lnTo>
                    <a:pt x="58916" y="12863"/>
                  </a:lnTo>
                  <a:lnTo>
                    <a:pt x="61620" y="17632"/>
                  </a:lnTo>
                  <a:lnTo>
                    <a:pt x="66525" y="23863"/>
                  </a:lnTo>
                  <a:lnTo>
                    <a:pt x="68436" y="31853"/>
                  </a:lnTo>
                  <a:lnTo>
                    <a:pt x="73482" y="39748"/>
                  </a:lnTo>
                  <a:lnTo>
                    <a:pt x="75395" y="48987"/>
                  </a:lnTo>
                  <a:lnTo>
                    <a:pt x="76094" y="69385"/>
                  </a:lnTo>
                  <a:lnTo>
                    <a:pt x="78662" y="75678"/>
                  </a:lnTo>
                  <a:lnTo>
                    <a:pt x="81998" y="81611"/>
                  </a:lnTo>
                  <a:lnTo>
                    <a:pt x="84140" y="93084"/>
                  </a:lnTo>
                  <a:lnTo>
                    <a:pt x="84636" y="112884"/>
                  </a:lnTo>
                  <a:lnTo>
                    <a:pt x="87161" y="118529"/>
                  </a:lnTo>
                  <a:lnTo>
                    <a:pt x="90480" y="124174"/>
                  </a:lnTo>
                  <a:lnTo>
                    <a:pt x="92608" y="135464"/>
                  </a:lnTo>
                  <a:lnTo>
                    <a:pt x="93125" y="151073"/>
                  </a:lnTo>
                  <a:lnTo>
                    <a:pt x="94069" y="151515"/>
                  </a:lnTo>
                  <a:lnTo>
                    <a:pt x="101497" y="152387"/>
                  </a:lnTo>
                  <a:lnTo>
                    <a:pt x="101600" y="115674"/>
                  </a:lnTo>
                  <a:lnTo>
                    <a:pt x="104110" y="110049"/>
                  </a:lnTo>
                  <a:lnTo>
                    <a:pt x="107419" y="104413"/>
                  </a:lnTo>
                  <a:lnTo>
                    <a:pt x="109283" y="95010"/>
                  </a:lnTo>
                  <a:lnTo>
                    <a:pt x="109964" y="74551"/>
                  </a:lnTo>
                  <a:lnTo>
                    <a:pt x="112530" y="68253"/>
                  </a:lnTo>
                  <a:lnTo>
                    <a:pt x="115865" y="62318"/>
                  </a:lnTo>
                  <a:lnTo>
                    <a:pt x="118684" y="53688"/>
                  </a:lnTo>
                  <a:lnTo>
                    <a:pt x="124118" y="45173"/>
                  </a:lnTo>
                  <a:lnTo>
                    <a:pt x="126147" y="36691"/>
                  </a:lnTo>
                  <a:lnTo>
                    <a:pt x="126621" y="31044"/>
                  </a:lnTo>
                  <a:lnTo>
                    <a:pt x="129340" y="25398"/>
                  </a:lnTo>
                  <a:lnTo>
                    <a:pt x="132745" y="19753"/>
                  </a:lnTo>
                  <a:lnTo>
                    <a:pt x="134257" y="14108"/>
                  </a:lnTo>
                  <a:lnTo>
                    <a:pt x="135601" y="12227"/>
                  </a:lnTo>
                  <a:lnTo>
                    <a:pt x="137438" y="10972"/>
                  </a:lnTo>
                  <a:lnTo>
                    <a:pt x="139603" y="10136"/>
                  </a:lnTo>
                  <a:lnTo>
                    <a:pt x="141046" y="8637"/>
                  </a:lnTo>
                  <a:lnTo>
                    <a:pt x="143553" y="1321"/>
                  </a:lnTo>
                  <a:lnTo>
                    <a:pt x="146273" y="585"/>
                  </a:lnTo>
                  <a:lnTo>
                    <a:pt x="159659" y="0"/>
                  </a:lnTo>
                  <a:lnTo>
                    <a:pt x="160062" y="940"/>
                  </a:lnTo>
                  <a:lnTo>
                    <a:pt x="160867" y="42345"/>
                  </a:lnTo>
                  <a:lnTo>
                    <a:pt x="160867" y="69377"/>
                  </a:lnTo>
                  <a:lnTo>
                    <a:pt x="163376" y="75674"/>
                  </a:lnTo>
                  <a:lnTo>
                    <a:pt x="166686" y="81609"/>
                  </a:lnTo>
                  <a:lnTo>
                    <a:pt x="168549" y="91180"/>
                  </a:lnTo>
                  <a:lnTo>
                    <a:pt x="169303" y="118206"/>
                  </a:lnTo>
                  <a:lnTo>
                    <a:pt x="170253" y="121137"/>
                  </a:lnTo>
                  <a:lnTo>
                    <a:pt x="171828" y="123090"/>
                  </a:lnTo>
                  <a:lnTo>
                    <a:pt x="173819" y="124392"/>
                  </a:lnTo>
                  <a:lnTo>
                    <a:pt x="175146" y="126201"/>
                  </a:lnTo>
                  <a:lnTo>
                    <a:pt x="176621" y="130720"/>
                  </a:lnTo>
                  <a:lnTo>
                    <a:pt x="177451" y="138553"/>
                  </a:lnTo>
                  <a:lnTo>
                    <a:pt x="178507" y="140346"/>
                  </a:lnTo>
                  <a:lnTo>
                    <a:pt x="180153" y="141540"/>
                  </a:lnTo>
                  <a:lnTo>
                    <a:pt x="186267" y="143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45"/>
            <p:cNvSpPr/>
            <p:nvPr/>
          </p:nvSpPr>
          <p:spPr>
            <a:xfrm>
              <a:off x="9558867" y="5427133"/>
              <a:ext cx="135467" cy="8468"/>
            </a:xfrm>
            <a:custGeom>
              <a:avLst/>
              <a:gdLst/>
              <a:ahLst/>
              <a:cxnLst/>
              <a:rect l="0" t="0" r="0" b="0"/>
              <a:pathLst>
                <a:path w="135467" h="8468">
                  <a:moveTo>
                    <a:pt x="0" y="8467"/>
                  </a:moveTo>
                  <a:lnTo>
                    <a:pt x="39533" y="8467"/>
                  </a:lnTo>
                  <a:lnTo>
                    <a:pt x="81060" y="8467"/>
                  </a:lnTo>
                  <a:lnTo>
                    <a:pt x="87140" y="8467"/>
                  </a:lnTo>
                  <a:lnTo>
                    <a:pt x="92979" y="5959"/>
                  </a:lnTo>
                  <a:lnTo>
                    <a:pt x="98709" y="2649"/>
                  </a:lnTo>
                  <a:lnTo>
                    <a:pt x="110054" y="523"/>
                  </a:lnTo>
                  <a:lnTo>
                    <a:pt x="1354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46"/>
            <p:cNvSpPr/>
            <p:nvPr/>
          </p:nvSpPr>
          <p:spPr>
            <a:xfrm>
              <a:off x="9584267" y="5503333"/>
              <a:ext cx="127001" cy="8468"/>
            </a:xfrm>
            <a:custGeom>
              <a:avLst/>
              <a:gdLst/>
              <a:ahLst/>
              <a:cxnLst/>
              <a:rect l="0" t="0" r="0" b="0"/>
              <a:pathLst>
                <a:path w="127001" h="8468">
                  <a:moveTo>
                    <a:pt x="0" y="0"/>
                  </a:moveTo>
                  <a:lnTo>
                    <a:pt x="0" y="7290"/>
                  </a:lnTo>
                  <a:lnTo>
                    <a:pt x="940" y="7681"/>
                  </a:lnTo>
                  <a:lnTo>
                    <a:pt x="42371" y="8467"/>
                  </a:lnTo>
                  <a:lnTo>
                    <a:pt x="83494" y="8467"/>
                  </a:lnTo>
                  <a:lnTo>
                    <a:pt x="127000" y="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47"/>
            <p:cNvSpPr/>
            <p:nvPr/>
          </p:nvSpPr>
          <p:spPr>
            <a:xfrm>
              <a:off x="9829903" y="5393267"/>
              <a:ext cx="101498" cy="8467"/>
            </a:xfrm>
            <a:custGeom>
              <a:avLst/>
              <a:gdLst/>
              <a:ahLst/>
              <a:cxnLst/>
              <a:rect l="0" t="0" r="0" b="0"/>
              <a:pathLst>
                <a:path w="101498" h="8467">
                  <a:moveTo>
                    <a:pt x="8364" y="0"/>
                  </a:moveTo>
                  <a:lnTo>
                    <a:pt x="0" y="0"/>
                  </a:lnTo>
                  <a:lnTo>
                    <a:pt x="8017" y="0"/>
                  </a:lnTo>
                  <a:lnTo>
                    <a:pt x="15055" y="5818"/>
                  </a:lnTo>
                  <a:lnTo>
                    <a:pt x="23763" y="8117"/>
                  </a:lnTo>
                  <a:lnTo>
                    <a:pt x="63450" y="8466"/>
                  </a:lnTo>
                  <a:lnTo>
                    <a:pt x="67667" y="8466"/>
                  </a:lnTo>
                  <a:lnTo>
                    <a:pt x="70476" y="7526"/>
                  </a:lnTo>
                  <a:lnTo>
                    <a:pt x="72351" y="5958"/>
                  </a:lnTo>
                  <a:lnTo>
                    <a:pt x="73600" y="3972"/>
                  </a:lnTo>
                  <a:lnTo>
                    <a:pt x="75372" y="2647"/>
                  </a:lnTo>
                  <a:lnTo>
                    <a:pt x="79852" y="1177"/>
                  </a:lnTo>
                  <a:lnTo>
                    <a:pt x="1014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48"/>
            <p:cNvSpPr/>
            <p:nvPr/>
          </p:nvSpPr>
          <p:spPr>
            <a:xfrm>
              <a:off x="10041467" y="5342497"/>
              <a:ext cx="186154" cy="313124"/>
            </a:xfrm>
            <a:custGeom>
              <a:avLst/>
              <a:gdLst/>
              <a:ahLst/>
              <a:cxnLst/>
              <a:rect l="0" t="0" r="0" b="0"/>
              <a:pathLst>
                <a:path w="186154" h="313124">
                  <a:moveTo>
                    <a:pt x="0" y="25370"/>
                  </a:moveTo>
                  <a:lnTo>
                    <a:pt x="8363" y="17006"/>
                  </a:lnTo>
                  <a:lnTo>
                    <a:pt x="8435" y="12439"/>
                  </a:lnTo>
                  <a:lnTo>
                    <a:pt x="9386" y="11104"/>
                  </a:lnTo>
                  <a:lnTo>
                    <a:pt x="10961" y="10216"/>
                  </a:lnTo>
                  <a:lnTo>
                    <a:pt x="16583" y="8540"/>
                  </a:lnTo>
                  <a:lnTo>
                    <a:pt x="24191" y="8446"/>
                  </a:lnTo>
                  <a:lnTo>
                    <a:pt x="31920" y="2620"/>
                  </a:lnTo>
                  <a:lnTo>
                    <a:pt x="40777" y="319"/>
                  </a:lnTo>
                  <a:lnTo>
                    <a:pt x="53980" y="0"/>
                  </a:lnTo>
                  <a:lnTo>
                    <a:pt x="59426" y="2492"/>
                  </a:lnTo>
                  <a:lnTo>
                    <a:pt x="66092" y="7262"/>
                  </a:lnTo>
                  <a:lnTo>
                    <a:pt x="74167" y="8204"/>
                  </a:lnTo>
                  <a:lnTo>
                    <a:pt x="79373" y="8333"/>
                  </a:lnTo>
                  <a:lnTo>
                    <a:pt x="84823" y="10899"/>
                  </a:lnTo>
                  <a:lnTo>
                    <a:pt x="99567" y="22488"/>
                  </a:lnTo>
                  <a:lnTo>
                    <a:pt x="104775" y="24089"/>
                  </a:lnTo>
                  <a:lnTo>
                    <a:pt x="106538" y="25456"/>
                  </a:lnTo>
                  <a:lnTo>
                    <a:pt x="108499" y="29484"/>
                  </a:lnTo>
                  <a:lnTo>
                    <a:pt x="110697" y="39736"/>
                  </a:lnTo>
                  <a:lnTo>
                    <a:pt x="117314" y="49130"/>
                  </a:lnTo>
                  <a:lnTo>
                    <a:pt x="118173" y="54779"/>
                  </a:lnTo>
                  <a:lnTo>
                    <a:pt x="115864" y="59764"/>
                  </a:lnTo>
                  <a:lnTo>
                    <a:pt x="112644" y="65115"/>
                  </a:lnTo>
                  <a:lnTo>
                    <a:pt x="110406" y="74529"/>
                  </a:lnTo>
                  <a:lnTo>
                    <a:pt x="81483" y="104750"/>
                  </a:lnTo>
                  <a:lnTo>
                    <a:pt x="76039" y="107687"/>
                  </a:lnTo>
                  <a:lnTo>
                    <a:pt x="70484" y="109933"/>
                  </a:lnTo>
                  <a:lnTo>
                    <a:pt x="64878" y="114066"/>
                  </a:lnTo>
                  <a:lnTo>
                    <a:pt x="61760" y="119040"/>
                  </a:lnTo>
                  <a:lnTo>
                    <a:pt x="60930" y="121683"/>
                  </a:lnTo>
                  <a:lnTo>
                    <a:pt x="59435" y="123445"/>
                  </a:lnTo>
                  <a:lnTo>
                    <a:pt x="55265" y="125403"/>
                  </a:lnTo>
                  <a:lnTo>
                    <a:pt x="44922" y="127601"/>
                  </a:lnTo>
                  <a:lnTo>
                    <a:pt x="35509" y="134219"/>
                  </a:lnTo>
                  <a:lnTo>
                    <a:pt x="27432" y="135196"/>
                  </a:lnTo>
                  <a:lnTo>
                    <a:pt x="16945" y="135436"/>
                  </a:lnTo>
                  <a:lnTo>
                    <a:pt x="24223" y="135436"/>
                  </a:lnTo>
                  <a:lnTo>
                    <a:pt x="31927" y="129617"/>
                  </a:lnTo>
                  <a:lnTo>
                    <a:pt x="39772" y="127755"/>
                  </a:lnTo>
                  <a:lnTo>
                    <a:pt x="81865" y="126970"/>
                  </a:lnTo>
                  <a:lnTo>
                    <a:pt x="112889" y="126970"/>
                  </a:lnTo>
                  <a:lnTo>
                    <a:pt x="118533" y="129478"/>
                  </a:lnTo>
                  <a:lnTo>
                    <a:pt x="124178" y="132788"/>
                  </a:lnTo>
                  <a:lnTo>
                    <a:pt x="132644" y="135592"/>
                  </a:lnTo>
                  <a:lnTo>
                    <a:pt x="141111" y="141023"/>
                  </a:lnTo>
                  <a:lnTo>
                    <a:pt x="149577" y="143990"/>
                  </a:lnTo>
                  <a:lnTo>
                    <a:pt x="163689" y="155575"/>
                  </a:lnTo>
                  <a:lnTo>
                    <a:pt x="166824" y="161007"/>
                  </a:lnTo>
                  <a:lnTo>
                    <a:pt x="177857" y="191102"/>
                  </a:lnTo>
                  <a:lnTo>
                    <a:pt x="184327" y="203016"/>
                  </a:lnTo>
                  <a:lnTo>
                    <a:pt x="186153" y="222916"/>
                  </a:lnTo>
                  <a:lnTo>
                    <a:pt x="183707" y="228566"/>
                  </a:lnTo>
                  <a:lnTo>
                    <a:pt x="180425" y="234213"/>
                  </a:lnTo>
                  <a:lnTo>
                    <a:pt x="178318" y="245503"/>
                  </a:lnTo>
                  <a:lnTo>
                    <a:pt x="178145" y="248325"/>
                  </a:lnTo>
                  <a:lnTo>
                    <a:pt x="175444" y="253970"/>
                  </a:lnTo>
                  <a:lnTo>
                    <a:pt x="164319" y="268081"/>
                  </a:lnTo>
                  <a:lnTo>
                    <a:pt x="159039" y="279370"/>
                  </a:lnTo>
                  <a:lnTo>
                    <a:pt x="149216" y="290658"/>
                  </a:lnTo>
                  <a:lnTo>
                    <a:pt x="143773" y="293795"/>
                  </a:lnTo>
                  <a:lnTo>
                    <a:pt x="138218" y="296128"/>
                  </a:lnTo>
                  <a:lnTo>
                    <a:pt x="129801" y="301791"/>
                  </a:lnTo>
                  <a:lnTo>
                    <a:pt x="121348" y="304828"/>
                  </a:lnTo>
                  <a:lnTo>
                    <a:pt x="112887" y="310327"/>
                  </a:lnTo>
                  <a:lnTo>
                    <a:pt x="104422" y="312374"/>
                  </a:lnTo>
                  <a:lnTo>
                    <a:pt x="90309" y="313123"/>
                  </a:lnTo>
                  <a:lnTo>
                    <a:pt x="62872" y="304608"/>
                  </a:lnTo>
                  <a:lnTo>
                    <a:pt x="50955" y="298222"/>
                  </a:lnTo>
                  <a:lnTo>
                    <a:pt x="48079" y="297582"/>
                  </a:lnTo>
                  <a:lnTo>
                    <a:pt x="39540" y="292187"/>
                  </a:lnTo>
                  <a:lnTo>
                    <a:pt x="28228" y="282877"/>
                  </a:lnTo>
                  <a:lnTo>
                    <a:pt x="22580" y="280928"/>
                  </a:lnTo>
                  <a:lnTo>
                    <a:pt x="20697" y="279468"/>
                  </a:lnTo>
                  <a:lnTo>
                    <a:pt x="8466" y="2624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SMARTInkShape-349"/>
          <p:cNvSpPr/>
          <p:nvPr/>
        </p:nvSpPr>
        <p:spPr>
          <a:xfrm>
            <a:off x="10329345" y="3869276"/>
            <a:ext cx="33856" cy="1041392"/>
          </a:xfrm>
          <a:custGeom>
            <a:avLst/>
            <a:gdLst/>
            <a:ahLst/>
            <a:cxnLst/>
            <a:rect l="0" t="0" r="0" b="0"/>
            <a:pathLst>
              <a:path w="33856" h="1041392">
                <a:moveTo>
                  <a:pt x="16922" y="8457"/>
                </a:moveTo>
                <a:lnTo>
                  <a:pt x="16922" y="0"/>
                </a:lnTo>
                <a:lnTo>
                  <a:pt x="16922" y="28677"/>
                </a:lnTo>
                <a:lnTo>
                  <a:pt x="17862" y="30404"/>
                </a:lnTo>
                <a:lnTo>
                  <a:pt x="19431" y="31555"/>
                </a:lnTo>
                <a:lnTo>
                  <a:pt x="21418" y="32323"/>
                </a:lnTo>
                <a:lnTo>
                  <a:pt x="22740" y="33775"/>
                </a:lnTo>
                <a:lnTo>
                  <a:pt x="25040" y="41012"/>
                </a:lnTo>
                <a:lnTo>
                  <a:pt x="25388" y="82782"/>
                </a:lnTo>
                <a:lnTo>
                  <a:pt x="24448" y="107392"/>
                </a:lnTo>
                <a:lnTo>
                  <a:pt x="18098" y="128533"/>
                </a:lnTo>
                <a:lnTo>
                  <a:pt x="16049" y="158117"/>
                </a:lnTo>
                <a:lnTo>
                  <a:pt x="9640" y="183818"/>
                </a:lnTo>
                <a:lnTo>
                  <a:pt x="6102" y="211708"/>
                </a:lnTo>
                <a:lnTo>
                  <a:pt x="1800" y="228606"/>
                </a:lnTo>
                <a:lnTo>
                  <a:pt x="148" y="269160"/>
                </a:lnTo>
                <a:lnTo>
                  <a:pt x="0" y="307145"/>
                </a:lnTo>
                <a:lnTo>
                  <a:pt x="931" y="347434"/>
                </a:lnTo>
                <a:lnTo>
                  <a:pt x="7279" y="389498"/>
                </a:lnTo>
                <a:lnTo>
                  <a:pt x="8301" y="431796"/>
                </a:lnTo>
                <a:lnTo>
                  <a:pt x="8434" y="474125"/>
                </a:lnTo>
                <a:lnTo>
                  <a:pt x="8451" y="510499"/>
                </a:lnTo>
                <a:lnTo>
                  <a:pt x="8455" y="549147"/>
                </a:lnTo>
                <a:lnTo>
                  <a:pt x="8455" y="583958"/>
                </a:lnTo>
                <a:lnTo>
                  <a:pt x="8455" y="620520"/>
                </a:lnTo>
                <a:lnTo>
                  <a:pt x="8455" y="659205"/>
                </a:lnTo>
                <a:lnTo>
                  <a:pt x="8455" y="694023"/>
                </a:lnTo>
                <a:lnTo>
                  <a:pt x="8455" y="728077"/>
                </a:lnTo>
                <a:lnTo>
                  <a:pt x="12951" y="766476"/>
                </a:lnTo>
                <a:lnTo>
                  <a:pt x="16399" y="805565"/>
                </a:lnTo>
                <a:lnTo>
                  <a:pt x="16854" y="846821"/>
                </a:lnTo>
                <a:lnTo>
                  <a:pt x="16913" y="884518"/>
                </a:lnTo>
                <a:lnTo>
                  <a:pt x="23623" y="920875"/>
                </a:lnTo>
                <a:lnTo>
                  <a:pt x="25320" y="962117"/>
                </a:lnTo>
                <a:lnTo>
                  <a:pt x="25387" y="1001791"/>
                </a:lnTo>
                <a:lnTo>
                  <a:pt x="25388" y="1041391"/>
                </a:lnTo>
                <a:lnTo>
                  <a:pt x="32679" y="1041391"/>
                </a:lnTo>
                <a:lnTo>
                  <a:pt x="33071" y="1040450"/>
                </a:lnTo>
                <a:lnTo>
                  <a:pt x="33855" y="10244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SMARTInkShape-Group307"/>
          <p:cNvGrpSpPr/>
          <p:nvPr/>
        </p:nvGrpSpPr>
        <p:grpSpPr>
          <a:xfrm>
            <a:off x="9067801" y="5681133"/>
            <a:ext cx="1193800" cy="389468"/>
            <a:chOff x="9067801" y="5681133"/>
            <a:chExt cx="1193800" cy="389468"/>
          </a:xfrm>
        </p:grpSpPr>
        <p:sp>
          <p:nvSpPr>
            <p:cNvPr id="118" name="SMARTInkShape-350"/>
            <p:cNvSpPr/>
            <p:nvPr/>
          </p:nvSpPr>
          <p:spPr>
            <a:xfrm>
              <a:off x="9067801" y="5681133"/>
              <a:ext cx="431800" cy="16935"/>
            </a:xfrm>
            <a:custGeom>
              <a:avLst/>
              <a:gdLst/>
              <a:ahLst/>
              <a:cxnLst/>
              <a:rect l="0" t="0" r="0" b="0"/>
              <a:pathLst>
                <a:path w="431800" h="16935">
                  <a:moveTo>
                    <a:pt x="8466" y="16934"/>
                  </a:moveTo>
                  <a:lnTo>
                    <a:pt x="2" y="16934"/>
                  </a:lnTo>
                  <a:lnTo>
                    <a:pt x="0" y="12439"/>
                  </a:lnTo>
                  <a:lnTo>
                    <a:pt x="939" y="11115"/>
                  </a:lnTo>
                  <a:lnTo>
                    <a:pt x="2508" y="10233"/>
                  </a:lnTo>
                  <a:lnTo>
                    <a:pt x="8362" y="8498"/>
                  </a:lnTo>
                  <a:lnTo>
                    <a:pt x="49708" y="8467"/>
                  </a:lnTo>
                  <a:lnTo>
                    <a:pt x="91888" y="8467"/>
                  </a:lnTo>
                  <a:lnTo>
                    <a:pt x="103217" y="8467"/>
                  </a:lnTo>
                  <a:lnTo>
                    <a:pt x="109530" y="10975"/>
                  </a:lnTo>
                  <a:lnTo>
                    <a:pt x="112531" y="12961"/>
                  </a:lnTo>
                  <a:lnTo>
                    <a:pt x="125743" y="15756"/>
                  </a:lnTo>
                  <a:lnTo>
                    <a:pt x="163779" y="16865"/>
                  </a:lnTo>
                  <a:lnTo>
                    <a:pt x="203204" y="16930"/>
                  </a:lnTo>
                  <a:lnTo>
                    <a:pt x="242710" y="16934"/>
                  </a:lnTo>
                  <a:lnTo>
                    <a:pt x="282221" y="16934"/>
                  </a:lnTo>
                  <a:lnTo>
                    <a:pt x="321732" y="16934"/>
                  </a:lnTo>
                  <a:lnTo>
                    <a:pt x="361068" y="16934"/>
                  </a:lnTo>
                  <a:lnTo>
                    <a:pt x="386701" y="15993"/>
                  </a:lnTo>
                  <a:lnTo>
                    <a:pt x="403434" y="9644"/>
                  </a:lnTo>
                  <a:lnTo>
                    <a:pt x="413514" y="2881"/>
                  </a:lnTo>
                  <a:lnTo>
                    <a:pt x="4317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51"/>
            <p:cNvSpPr/>
            <p:nvPr/>
          </p:nvSpPr>
          <p:spPr>
            <a:xfrm>
              <a:off x="9135637" y="5791200"/>
              <a:ext cx="143831" cy="16934"/>
            </a:xfrm>
            <a:custGeom>
              <a:avLst/>
              <a:gdLst/>
              <a:ahLst/>
              <a:cxnLst/>
              <a:rect l="0" t="0" r="0" b="0"/>
              <a:pathLst>
                <a:path w="143831" h="16934">
                  <a:moveTo>
                    <a:pt x="8363" y="0"/>
                  </a:moveTo>
                  <a:lnTo>
                    <a:pt x="0" y="0"/>
                  </a:lnTo>
                  <a:lnTo>
                    <a:pt x="8017" y="0"/>
                  </a:lnTo>
                  <a:lnTo>
                    <a:pt x="8332" y="7289"/>
                  </a:lnTo>
                  <a:lnTo>
                    <a:pt x="9283" y="7682"/>
                  </a:lnTo>
                  <a:lnTo>
                    <a:pt x="51234" y="8467"/>
                  </a:lnTo>
                  <a:lnTo>
                    <a:pt x="93185" y="8467"/>
                  </a:lnTo>
                  <a:lnTo>
                    <a:pt x="104349" y="8467"/>
                  </a:lnTo>
                  <a:lnTo>
                    <a:pt x="109975" y="10975"/>
                  </a:lnTo>
                  <a:lnTo>
                    <a:pt x="115613" y="14286"/>
                  </a:lnTo>
                  <a:lnTo>
                    <a:pt x="126898" y="16410"/>
                  </a:lnTo>
                  <a:lnTo>
                    <a:pt x="143830" y="16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52"/>
            <p:cNvSpPr/>
            <p:nvPr/>
          </p:nvSpPr>
          <p:spPr>
            <a:xfrm>
              <a:off x="9355667" y="5774267"/>
              <a:ext cx="25398" cy="186267"/>
            </a:xfrm>
            <a:custGeom>
              <a:avLst/>
              <a:gdLst/>
              <a:ahLst/>
              <a:cxnLst/>
              <a:rect l="0" t="0" r="0" b="0"/>
              <a:pathLst>
                <a:path w="25398" h="186267">
                  <a:moveTo>
                    <a:pt x="0" y="0"/>
                  </a:moveTo>
                  <a:lnTo>
                    <a:pt x="8465" y="0"/>
                  </a:lnTo>
                  <a:lnTo>
                    <a:pt x="8466" y="29439"/>
                  </a:lnTo>
                  <a:lnTo>
                    <a:pt x="10976" y="34408"/>
                  </a:lnTo>
                  <a:lnTo>
                    <a:pt x="14285" y="39751"/>
                  </a:lnTo>
                  <a:lnTo>
                    <a:pt x="16410" y="50847"/>
                  </a:lnTo>
                  <a:lnTo>
                    <a:pt x="16932" y="93133"/>
                  </a:lnTo>
                  <a:lnTo>
                    <a:pt x="16932" y="95955"/>
                  </a:lnTo>
                  <a:lnTo>
                    <a:pt x="19442" y="101600"/>
                  </a:lnTo>
                  <a:lnTo>
                    <a:pt x="21428" y="104422"/>
                  </a:lnTo>
                  <a:lnTo>
                    <a:pt x="24223" y="117383"/>
                  </a:lnTo>
                  <a:lnTo>
                    <a:pt x="25395" y="156292"/>
                  </a:lnTo>
                  <a:lnTo>
                    <a:pt x="25397" y="160639"/>
                  </a:lnTo>
                  <a:lnTo>
                    <a:pt x="24457" y="163537"/>
                  </a:lnTo>
                  <a:lnTo>
                    <a:pt x="22890" y="165469"/>
                  </a:lnTo>
                  <a:lnTo>
                    <a:pt x="20904" y="166757"/>
                  </a:lnTo>
                  <a:lnTo>
                    <a:pt x="16933" y="1862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53"/>
            <p:cNvSpPr/>
            <p:nvPr/>
          </p:nvSpPr>
          <p:spPr>
            <a:xfrm>
              <a:off x="9846733" y="5723467"/>
              <a:ext cx="414868" cy="16934"/>
            </a:xfrm>
            <a:custGeom>
              <a:avLst/>
              <a:gdLst/>
              <a:ahLst/>
              <a:cxnLst/>
              <a:rect l="0" t="0" r="0" b="0"/>
              <a:pathLst>
                <a:path w="414868" h="16934">
                  <a:moveTo>
                    <a:pt x="0" y="0"/>
                  </a:moveTo>
                  <a:lnTo>
                    <a:pt x="40325" y="0"/>
                  </a:lnTo>
                  <a:lnTo>
                    <a:pt x="81066" y="0"/>
                  </a:lnTo>
                  <a:lnTo>
                    <a:pt x="95854" y="0"/>
                  </a:lnTo>
                  <a:lnTo>
                    <a:pt x="135683" y="7943"/>
                  </a:lnTo>
                  <a:lnTo>
                    <a:pt x="174991" y="8436"/>
                  </a:lnTo>
                  <a:lnTo>
                    <a:pt x="183764" y="10961"/>
                  </a:lnTo>
                  <a:lnTo>
                    <a:pt x="191740" y="14279"/>
                  </a:lnTo>
                  <a:lnTo>
                    <a:pt x="228754" y="16778"/>
                  </a:lnTo>
                  <a:lnTo>
                    <a:pt x="268120" y="16924"/>
                  </a:lnTo>
                  <a:lnTo>
                    <a:pt x="305323" y="16933"/>
                  </a:lnTo>
                  <a:lnTo>
                    <a:pt x="345162" y="16933"/>
                  </a:lnTo>
                  <a:lnTo>
                    <a:pt x="386637" y="16933"/>
                  </a:lnTo>
                  <a:lnTo>
                    <a:pt x="414867" y="16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54"/>
            <p:cNvSpPr/>
            <p:nvPr/>
          </p:nvSpPr>
          <p:spPr>
            <a:xfrm>
              <a:off x="9906000" y="5858933"/>
              <a:ext cx="118534" cy="8365"/>
            </a:xfrm>
            <a:custGeom>
              <a:avLst/>
              <a:gdLst/>
              <a:ahLst/>
              <a:cxnLst/>
              <a:rect l="0" t="0" r="0" b="0"/>
              <a:pathLst>
                <a:path w="118534" h="8365">
                  <a:moveTo>
                    <a:pt x="0" y="0"/>
                  </a:moveTo>
                  <a:lnTo>
                    <a:pt x="4495" y="0"/>
                  </a:lnTo>
                  <a:lnTo>
                    <a:pt x="5819" y="941"/>
                  </a:lnTo>
                  <a:lnTo>
                    <a:pt x="6701" y="2509"/>
                  </a:lnTo>
                  <a:lnTo>
                    <a:pt x="8363" y="8118"/>
                  </a:lnTo>
                  <a:lnTo>
                    <a:pt x="12930" y="8364"/>
                  </a:lnTo>
                  <a:lnTo>
                    <a:pt x="14265" y="7457"/>
                  </a:lnTo>
                  <a:lnTo>
                    <a:pt x="15153" y="5913"/>
                  </a:lnTo>
                  <a:lnTo>
                    <a:pt x="15747" y="3942"/>
                  </a:lnTo>
                  <a:lnTo>
                    <a:pt x="17082" y="2627"/>
                  </a:lnTo>
                  <a:lnTo>
                    <a:pt x="24119" y="347"/>
                  </a:lnTo>
                  <a:lnTo>
                    <a:pt x="64986" y="0"/>
                  </a:lnTo>
                  <a:lnTo>
                    <a:pt x="104804" y="0"/>
                  </a:lnTo>
                  <a:lnTo>
                    <a:pt x="1185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55"/>
            <p:cNvSpPr/>
            <p:nvPr/>
          </p:nvSpPr>
          <p:spPr>
            <a:xfrm>
              <a:off x="10134600" y="5825067"/>
              <a:ext cx="16934" cy="245534"/>
            </a:xfrm>
            <a:custGeom>
              <a:avLst/>
              <a:gdLst/>
              <a:ahLst/>
              <a:cxnLst/>
              <a:rect l="0" t="0" r="0" b="0"/>
              <a:pathLst>
                <a:path w="16934" h="245534">
                  <a:moveTo>
                    <a:pt x="0" y="0"/>
                  </a:moveTo>
                  <a:lnTo>
                    <a:pt x="8118" y="8117"/>
                  </a:lnTo>
                  <a:lnTo>
                    <a:pt x="8467" y="48784"/>
                  </a:lnTo>
                  <a:lnTo>
                    <a:pt x="8467" y="90544"/>
                  </a:lnTo>
                  <a:lnTo>
                    <a:pt x="8467" y="132413"/>
                  </a:lnTo>
                  <a:lnTo>
                    <a:pt x="8467" y="172327"/>
                  </a:lnTo>
                  <a:lnTo>
                    <a:pt x="8467" y="179444"/>
                  </a:lnTo>
                  <a:lnTo>
                    <a:pt x="10976" y="185743"/>
                  </a:lnTo>
                  <a:lnTo>
                    <a:pt x="14285" y="191678"/>
                  </a:lnTo>
                  <a:lnTo>
                    <a:pt x="16411" y="203153"/>
                  </a:lnTo>
                  <a:lnTo>
                    <a:pt x="16933" y="2455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356"/>
          <p:cNvSpPr/>
          <p:nvPr/>
        </p:nvSpPr>
        <p:spPr>
          <a:xfrm>
            <a:off x="9008533" y="5249333"/>
            <a:ext cx="220135" cy="736601"/>
          </a:xfrm>
          <a:custGeom>
            <a:avLst/>
            <a:gdLst/>
            <a:ahLst/>
            <a:cxnLst/>
            <a:rect l="0" t="0" r="0" b="0"/>
            <a:pathLst>
              <a:path w="220135" h="736601">
                <a:moveTo>
                  <a:pt x="0" y="0"/>
                </a:moveTo>
                <a:lnTo>
                  <a:pt x="0" y="4495"/>
                </a:lnTo>
                <a:lnTo>
                  <a:pt x="941" y="5818"/>
                </a:lnTo>
                <a:lnTo>
                  <a:pt x="2510" y="6701"/>
                </a:lnTo>
                <a:lnTo>
                  <a:pt x="4495" y="7290"/>
                </a:lnTo>
                <a:lnTo>
                  <a:pt x="5819" y="8623"/>
                </a:lnTo>
                <a:lnTo>
                  <a:pt x="8119" y="15654"/>
                </a:lnTo>
                <a:lnTo>
                  <a:pt x="10820" y="16365"/>
                </a:lnTo>
                <a:lnTo>
                  <a:pt x="12858" y="16554"/>
                </a:lnTo>
                <a:lnTo>
                  <a:pt x="14216" y="17621"/>
                </a:lnTo>
                <a:lnTo>
                  <a:pt x="15725" y="21316"/>
                </a:lnTo>
                <a:lnTo>
                  <a:pt x="16576" y="28685"/>
                </a:lnTo>
                <a:lnTo>
                  <a:pt x="17636" y="30412"/>
                </a:lnTo>
                <a:lnTo>
                  <a:pt x="19284" y="31564"/>
                </a:lnTo>
                <a:lnTo>
                  <a:pt x="23623" y="33784"/>
                </a:lnTo>
                <a:lnTo>
                  <a:pt x="28687" y="37907"/>
                </a:lnTo>
                <a:lnTo>
                  <a:pt x="31564" y="42875"/>
                </a:lnTo>
                <a:lnTo>
                  <a:pt x="32332" y="45516"/>
                </a:lnTo>
                <a:lnTo>
                  <a:pt x="33784" y="47278"/>
                </a:lnTo>
                <a:lnTo>
                  <a:pt x="37907" y="49235"/>
                </a:lnTo>
                <a:lnTo>
                  <a:pt x="39382" y="50697"/>
                </a:lnTo>
                <a:lnTo>
                  <a:pt x="41022" y="54832"/>
                </a:lnTo>
                <a:lnTo>
                  <a:pt x="43015" y="65150"/>
                </a:lnTo>
                <a:lnTo>
                  <a:pt x="48075" y="73449"/>
                </a:lnTo>
                <a:lnTo>
                  <a:pt x="50263" y="84681"/>
                </a:lnTo>
                <a:lnTo>
                  <a:pt x="50694" y="95958"/>
                </a:lnTo>
                <a:lnTo>
                  <a:pt x="53262" y="101601"/>
                </a:lnTo>
                <a:lnTo>
                  <a:pt x="55264" y="104424"/>
                </a:lnTo>
                <a:lnTo>
                  <a:pt x="58080" y="117383"/>
                </a:lnTo>
                <a:lnTo>
                  <a:pt x="60138" y="146697"/>
                </a:lnTo>
                <a:lnTo>
                  <a:pt x="65954" y="162807"/>
                </a:lnTo>
                <a:lnTo>
                  <a:pt x="70086" y="194904"/>
                </a:lnTo>
                <a:lnTo>
                  <a:pt x="83133" y="234255"/>
                </a:lnTo>
                <a:lnTo>
                  <a:pt x="93200" y="274697"/>
                </a:lnTo>
                <a:lnTo>
                  <a:pt x="106557" y="316245"/>
                </a:lnTo>
                <a:lnTo>
                  <a:pt x="116519" y="358510"/>
                </a:lnTo>
                <a:lnTo>
                  <a:pt x="129929" y="398317"/>
                </a:lnTo>
                <a:lnTo>
                  <a:pt x="137247" y="436125"/>
                </a:lnTo>
                <a:lnTo>
                  <a:pt x="147107" y="473315"/>
                </a:lnTo>
                <a:lnTo>
                  <a:pt x="154212" y="512166"/>
                </a:lnTo>
                <a:lnTo>
                  <a:pt x="164047" y="549485"/>
                </a:lnTo>
                <a:lnTo>
                  <a:pt x="174107" y="584033"/>
                </a:lnTo>
                <a:lnTo>
                  <a:pt x="178588" y="609551"/>
                </a:lnTo>
                <a:lnTo>
                  <a:pt x="193495" y="643457"/>
                </a:lnTo>
                <a:lnTo>
                  <a:pt x="200325" y="668864"/>
                </a:lnTo>
                <a:lnTo>
                  <a:pt x="220134" y="7366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Shape-357"/>
          <p:cNvSpPr/>
          <p:nvPr/>
        </p:nvSpPr>
        <p:spPr>
          <a:xfrm>
            <a:off x="9812867" y="5215467"/>
            <a:ext cx="160867" cy="651934"/>
          </a:xfrm>
          <a:custGeom>
            <a:avLst/>
            <a:gdLst/>
            <a:ahLst/>
            <a:cxnLst/>
            <a:rect l="0" t="0" r="0" b="0"/>
            <a:pathLst>
              <a:path w="160867" h="651934">
                <a:moveTo>
                  <a:pt x="0" y="0"/>
                </a:moveTo>
                <a:lnTo>
                  <a:pt x="0" y="11784"/>
                </a:lnTo>
                <a:lnTo>
                  <a:pt x="2509" y="17153"/>
                </a:lnTo>
                <a:lnTo>
                  <a:pt x="5818" y="22675"/>
                </a:lnTo>
                <a:lnTo>
                  <a:pt x="7683" y="32014"/>
                </a:lnTo>
                <a:lnTo>
                  <a:pt x="9175" y="46279"/>
                </a:lnTo>
                <a:lnTo>
                  <a:pt x="23454" y="88303"/>
                </a:lnTo>
                <a:lnTo>
                  <a:pt x="38646" y="121427"/>
                </a:lnTo>
                <a:lnTo>
                  <a:pt x="51327" y="160870"/>
                </a:lnTo>
                <a:lnTo>
                  <a:pt x="55738" y="172156"/>
                </a:lnTo>
                <a:lnTo>
                  <a:pt x="64775" y="211840"/>
                </a:lnTo>
                <a:lnTo>
                  <a:pt x="73292" y="249063"/>
                </a:lnTo>
                <a:lnTo>
                  <a:pt x="80311" y="288332"/>
                </a:lnTo>
                <a:lnTo>
                  <a:pt x="90793" y="323559"/>
                </a:lnTo>
                <a:lnTo>
                  <a:pt x="98644" y="364306"/>
                </a:lnTo>
                <a:lnTo>
                  <a:pt x="105705" y="406432"/>
                </a:lnTo>
                <a:lnTo>
                  <a:pt x="110146" y="446091"/>
                </a:lnTo>
                <a:lnTo>
                  <a:pt x="119106" y="482078"/>
                </a:lnTo>
                <a:lnTo>
                  <a:pt x="125440" y="516363"/>
                </a:lnTo>
                <a:lnTo>
                  <a:pt x="133451" y="551253"/>
                </a:lnTo>
                <a:lnTo>
                  <a:pt x="144092" y="590897"/>
                </a:lnTo>
                <a:lnTo>
                  <a:pt x="155253" y="630678"/>
                </a:lnTo>
                <a:lnTo>
                  <a:pt x="160866" y="6519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SMARTInkShape-Group310"/>
          <p:cNvGrpSpPr/>
          <p:nvPr/>
        </p:nvGrpSpPr>
        <p:grpSpPr>
          <a:xfrm>
            <a:off x="9262533" y="6070609"/>
            <a:ext cx="821165" cy="584192"/>
            <a:chOff x="9262533" y="6070609"/>
            <a:chExt cx="821165" cy="584192"/>
          </a:xfrm>
        </p:grpSpPr>
        <p:sp>
          <p:nvSpPr>
            <p:cNvPr id="127" name="SMARTInkShape-358"/>
            <p:cNvSpPr/>
            <p:nvPr/>
          </p:nvSpPr>
          <p:spPr>
            <a:xfrm>
              <a:off x="9347200" y="6231467"/>
              <a:ext cx="186268" cy="152401"/>
            </a:xfrm>
            <a:custGeom>
              <a:avLst/>
              <a:gdLst/>
              <a:ahLst/>
              <a:cxnLst/>
              <a:rect l="0" t="0" r="0" b="0"/>
              <a:pathLst>
                <a:path w="186268" h="152401">
                  <a:moveTo>
                    <a:pt x="0" y="42333"/>
                  </a:moveTo>
                  <a:lnTo>
                    <a:pt x="0" y="33866"/>
                  </a:lnTo>
                  <a:lnTo>
                    <a:pt x="0" y="66175"/>
                  </a:lnTo>
                  <a:lnTo>
                    <a:pt x="5819" y="74185"/>
                  </a:lnTo>
                  <a:lnTo>
                    <a:pt x="7682" y="82084"/>
                  </a:lnTo>
                  <a:lnTo>
                    <a:pt x="8467" y="124042"/>
                  </a:lnTo>
                  <a:lnTo>
                    <a:pt x="8467" y="143471"/>
                  </a:lnTo>
                  <a:lnTo>
                    <a:pt x="16933" y="143933"/>
                  </a:lnTo>
                  <a:lnTo>
                    <a:pt x="16933" y="115668"/>
                  </a:lnTo>
                  <a:lnTo>
                    <a:pt x="19443" y="110047"/>
                  </a:lnTo>
                  <a:lnTo>
                    <a:pt x="22752" y="104413"/>
                  </a:lnTo>
                  <a:lnTo>
                    <a:pt x="24877" y="93131"/>
                  </a:lnTo>
                  <a:lnTo>
                    <a:pt x="25297" y="81844"/>
                  </a:lnTo>
                  <a:lnTo>
                    <a:pt x="27863" y="76200"/>
                  </a:lnTo>
                  <a:lnTo>
                    <a:pt x="31198" y="70556"/>
                  </a:lnTo>
                  <a:lnTo>
                    <a:pt x="33076" y="61148"/>
                  </a:lnTo>
                  <a:lnTo>
                    <a:pt x="34572" y="47804"/>
                  </a:lnTo>
                  <a:lnTo>
                    <a:pt x="41125" y="31393"/>
                  </a:lnTo>
                  <a:lnTo>
                    <a:pt x="41976" y="22681"/>
                  </a:lnTo>
                  <a:lnTo>
                    <a:pt x="43036" y="20765"/>
                  </a:lnTo>
                  <a:lnTo>
                    <a:pt x="44683" y="19487"/>
                  </a:lnTo>
                  <a:lnTo>
                    <a:pt x="46723" y="18636"/>
                  </a:lnTo>
                  <a:lnTo>
                    <a:pt x="48082" y="17127"/>
                  </a:lnTo>
                  <a:lnTo>
                    <a:pt x="49592" y="12943"/>
                  </a:lnTo>
                  <a:lnTo>
                    <a:pt x="50443" y="5298"/>
                  </a:lnTo>
                  <a:lnTo>
                    <a:pt x="51503" y="3531"/>
                  </a:lnTo>
                  <a:lnTo>
                    <a:pt x="53150" y="2354"/>
                  </a:lnTo>
                  <a:lnTo>
                    <a:pt x="59258" y="3"/>
                  </a:lnTo>
                  <a:lnTo>
                    <a:pt x="63758" y="1"/>
                  </a:lnTo>
                  <a:lnTo>
                    <a:pt x="65084" y="941"/>
                  </a:lnTo>
                  <a:lnTo>
                    <a:pt x="65968" y="2509"/>
                  </a:lnTo>
                  <a:lnTo>
                    <a:pt x="67385" y="7289"/>
                  </a:lnTo>
                  <a:lnTo>
                    <a:pt x="73483" y="14994"/>
                  </a:lnTo>
                  <a:lnTo>
                    <a:pt x="75395" y="22838"/>
                  </a:lnTo>
                  <a:lnTo>
                    <a:pt x="76198" y="64911"/>
                  </a:lnTo>
                  <a:lnTo>
                    <a:pt x="76199" y="70556"/>
                  </a:lnTo>
                  <a:lnTo>
                    <a:pt x="78709" y="76200"/>
                  </a:lnTo>
                  <a:lnTo>
                    <a:pt x="82019" y="81844"/>
                  </a:lnTo>
                  <a:lnTo>
                    <a:pt x="84144" y="93133"/>
                  </a:lnTo>
                  <a:lnTo>
                    <a:pt x="84667" y="118523"/>
                  </a:lnTo>
                  <a:lnTo>
                    <a:pt x="84667" y="98385"/>
                  </a:lnTo>
                  <a:lnTo>
                    <a:pt x="87176" y="92958"/>
                  </a:lnTo>
                  <a:lnTo>
                    <a:pt x="90485" y="87411"/>
                  </a:lnTo>
                  <a:lnTo>
                    <a:pt x="92611" y="76185"/>
                  </a:lnTo>
                  <a:lnTo>
                    <a:pt x="92785" y="73368"/>
                  </a:lnTo>
                  <a:lnTo>
                    <a:pt x="95486" y="67729"/>
                  </a:lnTo>
                  <a:lnTo>
                    <a:pt x="97525" y="64908"/>
                  </a:lnTo>
                  <a:lnTo>
                    <a:pt x="112006" y="25555"/>
                  </a:lnTo>
                  <a:lnTo>
                    <a:pt x="135086" y="383"/>
                  </a:lnTo>
                  <a:lnTo>
                    <a:pt x="143902" y="0"/>
                  </a:lnTo>
                  <a:lnTo>
                    <a:pt x="143932" y="12612"/>
                  </a:lnTo>
                  <a:lnTo>
                    <a:pt x="146443" y="17521"/>
                  </a:lnTo>
                  <a:lnTo>
                    <a:pt x="149752" y="22838"/>
                  </a:lnTo>
                  <a:lnTo>
                    <a:pt x="151877" y="33918"/>
                  </a:lnTo>
                  <a:lnTo>
                    <a:pt x="152396" y="74435"/>
                  </a:lnTo>
                  <a:lnTo>
                    <a:pt x="152400" y="112561"/>
                  </a:lnTo>
                  <a:lnTo>
                    <a:pt x="152400" y="117375"/>
                  </a:lnTo>
                  <a:lnTo>
                    <a:pt x="153340" y="120582"/>
                  </a:lnTo>
                  <a:lnTo>
                    <a:pt x="154909" y="122722"/>
                  </a:lnTo>
                  <a:lnTo>
                    <a:pt x="156895" y="124148"/>
                  </a:lnTo>
                  <a:lnTo>
                    <a:pt x="158219" y="126040"/>
                  </a:lnTo>
                  <a:lnTo>
                    <a:pt x="159690" y="130649"/>
                  </a:lnTo>
                  <a:lnTo>
                    <a:pt x="160763" y="142333"/>
                  </a:lnTo>
                  <a:lnTo>
                    <a:pt x="161739" y="142866"/>
                  </a:lnTo>
                  <a:lnTo>
                    <a:pt x="165330" y="143459"/>
                  </a:lnTo>
                  <a:lnTo>
                    <a:pt x="178016" y="150572"/>
                  </a:lnTo>
                  <a:lnTo>
                    <a:pt x="186267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59"/>
            <p:cNvSpPr/>
            <p:nvPr/>
          </p:nvSpPr>
          <p:spPr>
            <a:xfrm>
              <a:off x="9609667" y="6265333"/>
              <a:ext cx="110067" cy="8468"/>
            </a:xfrm>
            <a:custGeom>
              <a:avLst/>
              <a:gdLst/>
              <a:ahLst/>
              <a:cxnLst/>
              <a:rect l="0" t="0" r="0" b="0"/>
              <a:pathLst>
                <a:path w="110067" h="8468">
                  <a:moveTo>
                    <a:pt x="0" y="8467"/>
                  </a:moveTo>
                  <a:lnTo>
                    <a:pt x="42230" y="8467"/>
                  </a:lnTo>
                  <a:lnTo>
                    <a:pt x="46364" y="8467"/>
                  </a:lnTo>
                  <a:lnTo>
                    <a:pt x="51336" y="5959"/>
                  </a:lnTo>
                  <a:lnTo>
                    <a:pt x="57700" y="1178"/>
                  </a:lnTo>
                  <a:lnTo>
                    <a:pt x="65715" y="233"/>
                  </a:lnTo>
                  <a:lnTo>
                    <a:pt x="1100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60"/>
            <p:cNvSpPr/>
            <p:nvPr/>
          </p:nvSpPr>
          <p:spPr>
            <a:xfrm>
              <a:off x="9626600" y="6324600"/>
              <a:ext cx="110068" cy="1"/>
            </a:xfrm>
            <a:custGeom>
              <a:avLst/>
              <a:gdLst/>
              <a:ahLst/>
              <a:cxnLst/>
              <a:rect l="0" t="0" r="0" b="0"/>
              <a:pathLst>
                <a:path w="110068" h="1">
                  <a:moveTo>
                    <a:pt x="0" y="0"/>
                  </a:moveTo>
                  <a:lnTo>
                    <a:pt x="40367" y="0"/>
                  </a:lnTo>
                  <a:lnTo>
                    <a:pt x="82029" y="0"/>
                  </a:lnTo>
                  <a:lnTo>
                    <a:pt x="1100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61"/>
            <p:cNvSpPr/>
            <p:nvPr/>
          </p:nvSpPr>
          <p:spPr>
            <a:xfrm>
              <a:off x="9829800" y="6223000"/>
              <a:ext cx="127001" cy="228249"/>
            </a:xfrm>
            <a:custGeom>
              <a:avLst/>
              <a:gdLst/>
              <a:ahLst/>
              <a:cxnLst/>
              <a:rect l="0" t="0" r="0" b="0"/>
              <a:pathLst>
                <a:path w="127001" h="228249">
                  <a:moveTo>
                    <a:pt x="0" y="16933"/>
                  </a:moveTo>
                  <a:lnTo>
                    <a:pt x="0" y="1177"/>
                  </a:lnTo>
                  <a:lnTo>
                    <a:pt x="940" y="786"/>
                  </a:lnTo>
                  <a:lnTo>
                    <a:pt x="42862" y="0"/>
                  </a:lnTo>
                  <a:lnTo>
                    <a:pt x="62120" y="0"/>
                  </a:lnTo>
                  <a:lnTo>
                    <a:pt x="67747" y="2508"/>
                  </a:lnTo>
                  <a:lnTo>
                    <a:pt x="73385" y="5818"/>
                  </a:lnTo>
                  <a:lnTo>
                    <a:pt x="81846" y="8623"/>
                  </a:lnTo>
                  <a:lnTo>
                    <a:pt x="91461" y="15653"/>
                  </a:lnTo>
                  <a:lnTo>
                    <a:pt x="99562" y="17622"/>
                  </a:lnTo>
                  <a:lnTo>
                    <a:pt x="108498" y="24190"/>
                  </a:lnTo>
                  <a:lnTo>
                    <a:pt x="109369" y="27370"/>
                  </a:lnTo>
                  <a:lnTo>
                    <a:pt x="110065" y="49510"/>
                  </a:lnTo>
                  <a:lnTo>
                    <a:pt x="97454" y="63379"/>
                  </a:lnTo>
                  <a:lnTo>
                    <a:pt x="92546" y="65798"/>
                  </a:lnTo>
                  <a:lnTo>
                    <a:pt x="89919" y="66444"/>
                  </a:lnTo>
                  <a:lnTo>
                    <a:pt x="88168" y="67814"/>
                  </a:lnTo>
                  <a:lnTo>
                    <a:pt x="86223" y="71845"/>
                  </a:lnTo>
                  <a:lnTo>
                    <a:pt x="84761" y="73297"/>
                  </a:lnTo>
                  <a:lnTo>
                    <a:pt x="80632" y="74910"/>
                  </a:lnTo>
                  <a:lnTo>
                    <a:pt x="70317" y="76886"/>
                  </a:lnTo>
                  <a:lnTo>
                    <a:pt x="60908" y="83457"/>
                  </a:lnTo>
                  <a:lnTo>
                    <a:pt x="52121" y="84560"/>
                  </a:lnTo>
                  <a:lnTo>
                    <a:pt x="51681" y="85536"/>
                  </a:lnTo>
                  <a:lnTo>
                    <a:pt x="51193" y="89129"/>
                  </a:lnTo>
                  <a:lnTo>
                    <a:pt x="50121" y="90464"/>
                  </a:lnTo>
                  <a:lnTo>
                    <a:pt x="42438" y="93103"/>
                  </a:lnTo>
                  <a:lnTo>
                    <a:pt x="42338" y="93133"/>
                  </a:lnTo>
                  <a:lnTo>
                    <a:pt x="42335" y="93133"/>
                  </a:lnTo>
                  <a:lnTo>
                    <a:pt x="42335" y="93133"/>
                  </a:lnTo>
                  <a:lnTo>
                    <a:pt x="42333" y="93133"/>
                  </a:lnTo>
                  <a:lnTo>
                    <a:pt x="70939" y="93133"/>
                  </a:lnTo>
                  <a:lnTo>
                    <a:pt x="72692" y="94074"/>
                  </a:lnTo>
                  <a:lnTo>
                    <a:pt x="73860" y="95642"/>
                  </a:lnTo>
                  <a:lnTo>
                    <a:pt x="74640" y="97628"/>
                  </a:lnTo>
                  <a:lnTo>
                    <a:pt x="76101" y="98951"/>
                  </a:lnTo>
                  <a:lnTo>
                    <a:pt x="84732" y="102308"/>
                  </a:lnTo>
                  <a:lnTo>
                    <a:pt x="91167" y="107350"/>
                  </a:lnTo>
                  <a:lnTo>
                    <a:pt x="96336" y="108859"/>
                  </a:lnTo>
                  <a:lnTo>
                    <a:pt x="98090" y="110202"/>
                  </a:lnTo>
                  <a:lnTo>
                    <a:pt x="101501" y="115647"/>
                  </a:lnTo>
                  <a:lnTo>
                    <a:pt x="105633" y="117250"/>
                  </a:lnTo>
                  <a:lnTo>
                    <a:pt x="107111" y="118619"/>
                  </a:lnTo>
                  <a:lnTo>
                    <a:pt x="117242" y="133907"/>
                  </a:lnTo>
                  <a:lnTo>
                    <a:pt x="119218" y="146796"/>
                  </a:lnTo>
                  <a:lnTo>
                    <a:pt x="120871" y="148665"/>
                  </a:lnTo>
                  <a:lnTo>
                    <a:pt x="122914" y="149910"/>
                  </a:lnTo>
                  <a:lnTo>
                    <a:pt x="124275" y="151681"/>
                  </a:lnTo>
                  <a:lnTo>
                    <a:pt x="125788" y="156157"/>
                  </a:lnTo>
                  <a:lnTo>
                    <a:pt x="126999" y="197905"/>
                  </a:lnTo>
                  <a:lnTo>
                    <a:pt x="127000" y="207230"/>
                  </a:lnTo>
                  <a:lnTo>
                    <a:pt x="126060" y="208709"/>
                  </a:lnTo>
                  <a:lnTo>
                    <a:pt x="124491" y="209695"/>
                  </a:lnTo>
                  <a:lnTo>
                    <a:pt x="122505" y="210353"/>
                  </a:lnTo>
                  <a:lnTo>
                    <a:pt x="121181" y="211731"/>
                  </a:lnTo>
                  <a:lnTo>
                    <a:pt x="119710" y="215772"/>
                  </a:lnTo>
                  <a:lnTo>
                    <a:pt x="118376" y="217226"/>
                  </a:lnTo>
                  <a:lnTo>
                    <a:pt x="111346" y="219751"/>
                  </a:lnTo>
                  <a:lnTo>
                    <a:pt x="105951" y="220020"/>
                  </a:lnTo>
                  <a:lnTo>
                    <a:pt x="104500" y="220999"/>
                  </a:lnTo>
                  <a:lnTo>
                    <a:pt x="103532" y="222591"/>
                  </a:lnTo>
                  <a:lnTo>
                    <a:pt x="102889" y="224595"/>
                  </a:lnTo>
                  <a:lnTo>
                    <a:pt x="101519" y="225929"/>
                  </a:lnTo>
                  <a:lnTo>
                    <a:pt x="97486" y="227414"/>
                  </a:lnTo>
                  <a:lnTo>
                    <a:pt x="89929" y="228248"/>
                  </a:lnTo>
                  <a:lnTo>
                    <a:pt x="84497" y="225935"/>
                  </a:lnTo>
                  <a:lnTo>
                    <a:pt x="78947" y="222712"/>
                  </a:lnTo>
                  <a:lnTo>
                    <a:pt x="67718" y="220643"/>
                  </a:lnTo>
                  <a:lnTo>
                    <a:pt x="56441" y="220233"/>
                  </a:lnTo>
                  <a:lnTo>
                    <a:pt x="50799" y="217669"/>
                  </a:lnTo>
                  <a:lnTo>
                    <a:pt x="44006" y="212853"/>
                  </a:lnTo>
                  <a:lnTo>
                    <a:pt x="35905" y="211901"/>
                  </a:lnTo>
                  <a:lnTo>
                    <a:pt x="30696" y="211770"/>
                  </a:lnTo>
                  <a:lnTo>
                    <a:pt x="28931" y="210795"/>
                  </a:lnTo>
                  <a:lnTo>
                    <a:pt x="27753" y="209204"/>
                  </a:lnTo>
                  <a:lnTo>
                    <a:pt x="26969" y="207203"/>
                  </a:lnTo>
                  <a:lnTo>
                    <a:pt x="25505" y="205868"/>
                  </a:lnTo>
                  <a:lnTo>
                    <a:pt x="21372" y="204386"/>
                  </a:lnTo>
                  <a:lnTo>
                    <a:pt x="19891" y="203050"/>
                  </a:lnTo>
                  <a:lnTo>
                    <a:pt x="18248" y="199056"/>
                  </a:lnTo>
                  <a:lnTo>
                    <a:pt x="16870" y="197615"/>
                  </a:lnTo>
                  <a:lnTo>
                    <a:pt x="8467" y="194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62"/>
            <p:cNvSpPr/>
            <p:nvPr/>
          </p:nvSpPr>
          <p:spPr>
            <a:xfrm>
              <a:off x="9262533" y="6070609"/>
              <a:ext cx="821165" cy="584192"/>
            </a:xfrm>
            <a:custGeom>
              <a:avLst/>
              <a:gdLst/>
              <a:ahLst/>
              <a:cxnLst/>
              <a:rect l="0" t="0" r="0" b="0"/>
              <a:pathLst>
                <a:path w="821165" h="584192">
                  <a:moveTo>
                    <a:pt x="8467" y="59258"/>
                  </a:moveTo>
                  <a:lnTo>
                    <a:pt x="48000" y="59258"/>
                  </a:lnTo>
                  <a:lnTo>
                    <a:pt x="53633" y="59258"/>
                  </a:lnTo>
                  <a:lnTo>
                    <a:pt x="59271" y="56749"/>
                  </a:lnTo>
                  <a:lnTo>
                    <a:pt x="62092" y="54764"/>
                  </a:lnTo>
                  <a:lnTo>
                    <a:pt x="75051" y="51968"/>
                  </a:lnTo>
                  <a:lnTo>
                    <a:pt x="116932" y="50822"/>
                  </a:lnTo>
                  <a:lnTo>
                    <a:pt x="158406" y="50792"/>
                  </a:lnTo>
                  <a:lnTo>
                    <a:pt x="197790" y="50791"/>
                  </a:lnTo>
                  <a:lnTo>
                    <a:pt x="239590" y="48283"/>
                  </a:lnTo>
                  <a:lnTo>
                    <a:pt x="278878" y="42847"/>
                  </a:lnTo>
                  <a:lnTo>
                    <a:pt x="319922" y="42370"/>
                  </a:lnTo>
                  <a:lnTo>
                    <a:pt x="357950" y="42328"/>
                  </a:lnTo>
                  <a:lnTo>
                    <a:pt x="397398" y="42324"/>
                  </a:lnTo>
                  <a:lnTo>
                    <a:pt x="438455" y="42324"/>
                  </a:lnTo>
                  <a:lnTo>
                    <a:pt x="479672" y="42324"/>
                  </a:lnTo>
                  <a:lnTo>
                    <a:pt x="519282" y="41384"/>
                  </a:lnTo>
                  <a:lnTo>
                    <a:pt x="553156" y="34643"/>
                  </a:lnTo>
                  <a:lnTo>
                    <a:pt x="570091" y="33150"/>
                  </a:lnTo>
                  <a:lnTo>
                    <a:pt x="600391" y="25929"/>
                  </a:lnTo>
                  <a:lnTo>
                    <a:pt x="607389" y="24689"/>
                  </a:lnTo>
                  <a:lnTo>
                    <a:pt x="628135" y="18132"/>
                  </a:lnTo>
                  <a:lnTo>
                    <a:pt x="649040" y="16054"/>
                  </a:lnTo>
                  <a:lnTo>
                    <a:pt x="660387" y="10237"/>
                  </a:lnTo>
                  <a:lnTo>
                    <a:pt x="681437" y="8467"/>
                  </a:lnTo>
                  <a:lnTo>
                    <a:pt x="682892" y="7523"/>
                  </a:lnTo>
                  <a:lnTo>
                    <a:pt x="683861" y="5953"/>
                  </a:lnTo>
                  <a:lnTo>
                    <a:pt x="685417" y="1169"/>
                  </a:lnTo>
                  <a:lnTo>
                    <a:pt x="688138" y="515"/>
                  </a:lnTo>
                  <a:lnTo>
                    <a:pt x="698657" y="0"/>
                  </a:lnTo>
                  <a:lnTo>
                    <a:pt x="700015" y="938"/>
                  </a:lnTo>
                  <a:lnTo>
                    <a:pt x="700922" y="2504"/>
                  </a:lnTo>
                  <a:lnTo>
                    <a:pt x="702627" y="8109"/>
                  </a:lnTo>
                  <a:lnTo>
                    <a:pt x="702734" y="45506"/>
                  </a:lnTo>
                  <a:lnTo>
                    <a:pt x="705243" y="50950"/>
                  </a:lnTo>
                  <a:lnTo>
                    <a:pt x="707228" y="53720"/>
                  </a:lnTo>
                  <a:lnTo>
                    <a:pt x="710024" y="66606"/>
                  </a:lnTo>
                  <a:lnTo>
                    <a:pt x="712120" y="99641"/>
                  </a:lnTo>
                  <a:lnTo>
                    <a:pt x="718488" y="120161"/>
                  </a:lnTo>
                  <a:lnTo>
                    <a:pt x="722020" y="144511"/>
                  </a:lnTo>
                  <a:lnTo>
                    <a:pt x="734676" y="186796"/>
                  </a:lnTo>
                  <a:lnTo>
                    <a:pt x="738539" y="203350"/>
                  </a:lnTo>
                  <a:lnTo>
                    <a:pt x="751196" y="237072"/>
                  </a:lnTo>
                  <a:lnTo>
                    <a:pt x="755349" y="253995"/>
                  </a:lnTo>
                  <a:lnTo>
                    <a:pt x="760030" y="270925"/>
                  </a:lnTo>
                  <a:lnTo>
                    <a:pt x="763925" y="287858"/>
                  </a:lnTo>
                  <a:lnTo>
                    <a:pt x="768528" y="304791"/>
                  </a:lnTo>
                  <a:lnTo>
                    <a:pt x="772401" y="321724"/>
                  </a:lnTo>
                  <a:lnTo>
                    <a:pt x="776999" y="338658"/>
                  </a:lnTo>
                  <a:lnTo>
                    <a:pt x="780869" y="355591"/>
                  </a:lnTo>
                  <a:lnTo>
                    <a:pt x="785465" y="372524"/>
                  </a:lnTo>
                  <a:lnTo>
                    <a:pt x="788087" y="399806"/>
                  </a:lnTo>
                  <a:lnTo>
                    <a:pt x="794051" y="416623"/>
                  </a:lnTo>
                  <a:lnTo>
                    <a:pt x="798217" y="448879"/>
                  </a:lnTo>
                  <a:lnTo>
                    <a:pt x="810876" y="489076"/>
                  </a:lnTo>
                  <a:lnTo>
                    <a:pt x="813718" y="530313"/>
                  </a:lnTo>
                  <a:lnTo>
                    <a:pt x="819497" y="541807"/>
                  </a:lnTo>
                  <a:lnTo>
                    <a:pt x="821164" y="561611"/>
                  </a:lnTo>
                  <a:lnTo>
                    <a:pt x="820257" y="563493"/>
                  </a:lnTo>
                  <a:lnTo>
                    <a:pt x="818713" y="564748"/>
                  </a:lnTo>
                  <a:lnTo>
                    <a:pt x="816742" y="565584"/>
                  </a:lnTo>
                  <a:lnTo>
                    <a:pt x="815429" y="567083"/>
                  </a:lnTo>
                  <a:lnTo>
                    <a:pt x="812904" y="575332"/>
                  </a:lnTo>
                  <a:lnTo>
                    <a:pt x="812800" y="584085"/>
                  </a:lnTo>
                  <a:lnTo>
                    <a:pt x="788683" y="584191"/>
                  </a:lnTo>
                  <a:lnTo>
                    <a:pt x="780894" y="578373"/>
                  </a:lnTo>
                  <a:lnTo>
                    <a:pt x="775728" y="576902"/>
                  </a:lnTo>
                  <a:lnTo>
                    <a:pt x="773975" y="575568"/>
                  </a:lnTo>
                  <a:lnTo>
                    <a:pt x="772027" y="571579"/>
                  </a:lnTo>
                  <a:lnTo>
                    <a:pt x="769624" y="570138"/>
                  </a:lnTo>
                  <a:lnTo>
                    <a:pt x="748434" y="566570"/>
                  </a:lnTo>
                  <a:lnTo>
                    <a:pt x="738643" y="561514"/>
                  </a:lnTo>
                  <a:lnTo>
                    <a:pt x="725186" y="558657"/>
                  </a:lnTo>
                  <a:lnTo>
                    <a:pt x="711733" y="552250"/>
                  </a:lnTo>
                  <a:lnTo>
                    <a:pt x="674201" y="541777"/>
                  </a:lnTo>
                  <a:lnTo>
                    <a:pt x="646249" y="534681"/>
                  </a:lnTo>
                  <a:lnTo>
                    <a:pt x="618062" y="531052"/>
                  </a:lnTo>
                  <a:lnTo>
                    <a:pt x="598623" y="526740"/>
                  </a:lnTo>
                  <a:lnTo>
                    <a:pt x="577499" y="522954"/>
                  </a:lnTo>
                  <a:lnTo>
                    <a:pt x="559323" y="518383"/>
                  </a:lnTo>
                  <a:lnTo>
                    <a:pt x="523887" y="516711"/>
                  </a:lnTo>
                  <a:lnTo>
                    <a:pt x="482463" y="511996"/>
                  </a:lnTo>
                  <a:lnTo>
                    <a:pt x="443572" y="508342"/>
                  </a:lnTo>
                  <a:lnTo>
                    <a:pt x="401528" y="505528"/>
                  </a:lnTo>
                  <a:lnTo>
                    <a:pt x="371570" y="500710"/>
                  </a:lnTo>
                  <a:lnTo>
                    <a:pt x="336775" y="499681"/>
                  </a:lnTo>
                  <a:lnTo>
                    <a:pt x="297025" y="498604"/>
                  </a:lnTo>
                  <a:lnTo>
                    <a:pt x="261258" y="492238"/>
                  </a:lnTo>
                  <a:lnTo>
                    <a:pt x="223345" y="491161"/>
                  </a:lnTo>
                  <a:lnTo>
                    <a:pt x="181833" y="491067"/>
                  </a:lnTo>
                  <a:lnTo>
                    <a:pt x="142123" y="491058"/>
                  </a:lnTo>
                  <a:lnTo>
                    <a:pt x="104367" y="491058"/>
                  </a:lnTo>
                  <a:lnTo>
                    <a:pt x="83138" y="491058"/>
                  </a:lnTo>
                  <a:lnTo>
                    <a:pt x="76775" y="488550"/>
                  </a:lnTo>
                  <a:lnTo>
                    <a:pt x="70811" y="485240"/>
                  </a:lnTo>
                  <a:lnTo>
                    <a:pt x="59463" y="482824"/>
                  </a:lnTo>
                  <a:lnTo>
                    <a:pt x="55277" y="482694"/>
                  </a:lnTo>
                  <a:lnTo>
                    <a:pt x="50282" y="480128"/>
                  </a:lnTo>
                  <a:lnTo>
                    <a:pt x="44926" y="476793"/>
                  </a:lnTo>
                  <a:lnTo>
                    <a:pt x="35510" y="474476"/>
                  </a:lnTo>
                  <a:lnTo>
                    <a:pt x="29858" y="474228"/>
                  </a:lnTo>
                  <a:lnTo>
                    <a:pt x="28373" y="473253"/>
                  </a:lnTo>
                  <a:lnTo>
                    <a:pt x="27381" y="471662"/>
                  </a:lnTo>
                  <a:lnTo>
                    <a:pt x="26721" y="469661"/>
                  </a:lnTo>
                  <a:lnTo>
                    <a:pt x="18227" y="458720"/>
                  </a:lnTo>
                  <a:lnTo>
                    <a:pt x="16249" y="450733"/>
                  </a:lnTo>
                  <a:lnTo>
                    <a:pt x="11190" y="442839"/>
                  </a:lnTo>
                  <a:lnTo>
                    <a:pt x="9004" y="431743"/>
                  </a:lnTo>
                  <a:lnTo>
                    <a:pt x="8469" y="391339"/>
                  </a:lnTo>
                  <a:lnTo>
                    <a:pt x="8467" y="351886"/>
                  </a:lnTo>
                  <a:lnTo>
                    <a:pt x="8467" y="312073"/>
                  </a:lnTo>
                  <a:lnTo>
                    <a:pt x="8467" y="270516"/>
                  </a:lnTo>
                  <a:lnTo>
                    <a:pt x="8467" y="228732"/>
                  </a:lnTo>
                  <a:lnTo>
                    <a:pt x="8467" y="189088"/>
                  </a:lnTo>
                  <a:lnTo>
                    <a:pt x="8467" y="149569"/>
                  </a:lnTo>
                  <a:lnTo>
                    <a:pt x="7527" y="133576"/>
                  </a:lnTo>
                  <a:lnTo>
                    <a:pt x="3972" y="125841"/>
                  </a:lnTo>
                  <a:lnTo>
                    <a:pt x="3589" y="121520"/>
                  </a:lnTo>
                  <a:lnTo>
                    <a:pt x="5663" y="106451"/>
                  </a:lnTo>
                  <a:lnTo>
                    <a:pt x="0" y="677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20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MARTInkShape-Group270"/>
          <p:cNvGrpSpPr/>
          <p:nvPr/>
        </p:nvGrpSpPr>
        <p:grpSpPr>
          <a:xfrm>
            <a:off x="1168590" y="1153290"/>
            <a:ext cx="3335530" cy="573802"/>
            <a:chOff x="1168590" y="1153290"/>
            <a:chExt cx="3335530" cy="573802"/>
          </a:xfrm>
        </p:grpSpPr>
        <p:sp>
          <p:nvSpPr>
            <p:cNvPr id="72" name="SMARTInkShape-242"/>
            <p:cNvSpPr/>
            <p:nvPr/>
          </p:nvSpPr>
          <p:spPr>
            <a:xfrm>
              <a:off x="3225800" y="1303867"/>
              <a:ext cx="118534" cy="220134"/>
            </a:xfrm>
            <a:custGeom>
              <a:avLst/>
              <a:gdLst/>
              <a:ahLst/>
              <a:cxnLst/>
              <a:rect l="0" t="0" r="0" b="0"/>
              <a:pathLst>
                <a:path w="118534" h="220134">
                  <a:moveTo>
                    <a:pt x="0" y="0"/>
                  </a:moveTo>
                  <a:lnTo>
                    <a:pt x="0" y="7290"/>
                  </a:lnTo>
                  <a:lnTo>
                    <a:pt x="14053" y="23440"/>
                  </a:lnTo>
                  <a:lnTo>
                    <a:pt x="17021" y="31300"/>
                  </a:lnTo>
                  <a:lnTo>
                    <a:pt x="22499" y="39586"/>
                  </a:lnTo>
                  <a:lnTo>
                    <a:pt x="25481" y="48000"/>
                  </a:lnTo>
                  <a:lnTo>
                    <a:pt x="39994" y="67734"/>
                  </a:lnTo>
                  <a:lnTo>
                    <a:pt x="46366" y="83517"/>
                  </a:lnTo>
                  <a:lnTo>
                    <a:pt x="56917" y="101077"/>
                  </a:lnTo>
                  <a:lnTo>
                    <a:pt x="67344" y="142426"/>
                  </a:lnTo>
                  <a:lnTo>
                    <a:pt x="70069" y="150475"/>
                  </a:lnTo>
                  <a:lnTo>
                    <a:pt x="73475" y="157189"/>
                  </a:lnTo>
                  <a:lnTo>
                    <a:pt x="76333" y="166258"/>
                  </a:lnTo>
                  <a:lnTo>
                    <a:pt x="81779" y="174902"/>
                  </a:lnTo>
                  <a:lnTo>
                    <a:pt x="84752" y="183422"/>
                  </a:lnTo>
                  <a:lnTo>
                    <a:pt x="118533" y="220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43"/>
            <p:cNvSpPr/>
            <p:nvPr/>
          </p:nvSpPr>
          <p:spPr>
            <a:xfrm>
              <a:off x="3733800" y="1312333"/>
              <a:ext cx="118534" cy="16935"/>
            </a:xfrm>
            <a:custGeom>
              <a:avLst/>
              <a:gdLst/>
              <a:ahLst/>
              <a:cxnLst/>
              <a:rect l="0" t="0" r="0" b="0"/>
              <a:pathLst>
                <a:path w="118534" h="16935">
                  <a:moveTo>
                    <a:pt x="0" y="16934"/>
                  </a:moveTo>
                  <a:lnTo>
                    <a:pt x="0" y="12439"/>
                  </a:lnTo>
                  <a:lnTo>
                    <a:pt x="941" y="11115"/>
                  </a:lnTo>
                  <a:lnTo>
                    <a:pt x="2509" y="10232"/>
                  </a:lnTo>
                  <a:lnTo>
                    <a:pt x="7290" y="8816"/>
                  </a:lnTo>
                  <a:lnTo>
                    <a:pt x="49581" y="8470"/>
                  </a:lnTo>
                  <a:lnTo>
                    <a:pt x="57471" y="5959"/>
                  </a:lnTo>
                  <a:lnTo>
                    <a:pt x="65054" y="2649"/>
                  </a:lnTo>
                  <a:lnTo>
                    <a:pt x="103940" y="46"/>
                  </a:lnTo>
                  <a:lnTo>
                    <a:pt x="1185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44"/>
            <p:cNvSpPr/>
            <p:nvPr/>
          </p:nvSpPr>
          <p:spPr>
            <a:xfrm>
              <a:off x="1168590" y="1329270"/>
              <a:ext cx="245311" cy="397822"/>
            </a:xfrm>
            <a:custGeom>
              <a:avLst/>
              <a:gdLst/>
              <a:ahLst/>
              <a:cxnLst/>
              <a:rect l="0" t="0" r="0" b="0"/>
              <a:pathLst>
                <a:path w="245311" h="397822">
                  <a:moveTo>
                    <a:pt x="25210" y="84663"/>
                  </a:moveTo>
                  <a:lnTo>
                    <a:pt x="25210" y="76545"/>
                  </a:lnTo>
                  <a:lnTo>
                    <a:pt x="45358" y="56052"/>
                  </a:lnTo>
                  <a:lnTo>
                    <a:pt x="50784" y="53132"/>
                  </a:lnTo>
                  <a:lnTo>
                    <a:pt x="56332" y="50894"/>
                  </a:lnTo>
                  <a:lnTo>
                    <a:pt x="82597" y="29089"/>
                  </a:lnTo>
                  <a:lnTo>
                    <a:pt x="99645" y="23617"/>
                  </a:lnTo>
                  <a:lnTo>
                    <a:pt x="121108" y="11992"/>
                  </a:lnTo>
                  <a:lnTo>
                    <a:pt x="160104" y="581"/>
                  </a:lnTo>
                  <a:lnTo>
                    <a:pt x="200986" y="0"/>
                  </a:lnTo>
                  <a:lnTo>
                    <a:pt x="210122" y="7287"/>
                  </a:lnTo>
                  <a:lnTo>
                    <a:pt x="210875" y="10449"/>
                  </a:lnTo>
                  <a:lnTo>
                    <a:pt x="211075" y="12609"/>
                  </a:lnTo>
                  <a:lnTo>
                    <a:pt x="213807" y="17518"/>
                  </a:lnTo>
                  <a:lnTo>
                    <a:pt x="217216" y="22836"/>
                  </a:lnTo>
                  <a:lnTo>
                    <a:pt x="218731" y="28335"/>
                  </a:lnTo>
                  <a:lnTo>
                    <a:pt x="218195" y="31119"/>
                  </a:lnTo>
                  <a:lnTo>
                    <a:pt x="213885" y="40471"/>
                  </a:lnTo>
                  <a:lnTo>
                    <a:pt x="211250" y="53800"/>
                  </a:lnTo>
                  <a:lnTo>
                    <a:pt x="205870" y="65066"/>
                  </a:lnTo>
                  <a:lnTo>
                    <a:pt x="201976" y="79902"/>
                  </a:lnTo>
                  <a:lnTo>
                    <a:pt x="194397" y="90700"/>
                  </a:lnTo>
                  <a:lnTo>
                    <a:pt x="153778" y="133000"/>
                  </a:lnTo>
                  <a:lnTo>
                    <a:pt x="116388" y="172173"/>
                  </a:lnTo>
                  <a:lnTo>
                    <a:pt x="104385" y="188151"/>
                  </a:lnTo>
                  <a:lnTo>
                    <a:pt x="67387" y="211443"/>
                  </a:lnTo>
                  <a:lnTo>
                    <a:pt x="46060" y="225745"/>
                  </a:lnTo>
                  <a:lnTo>
                    <a:pt x="26925" y="243856"/>
                  </a:lnTo>
                  <a:lnTo>
                    <a:pt x="23464" y="244786"/>
                  </a:lnTo>
                  <a:lnTo>
                    <a:pt x="16860" y="245517"/>
                  </a:lnTo>
                  <a:lnTo>
                    <a:pt x="21273" y="241031"/>
                  </a:lnTo>
                  <a:lnTo>
                    <a:pt x="25969" y="238827"/>
                  </a:lnTo>
                  <a:lnTo>
                    <a:pt x="32154" y="237412"/>
                  </a:lnTo>
                  <a:lnTo>
                    <a:pt x="37720" y="228177"/>
                  </a:lnTo>
                  <a:lnTo>
                    <a:pt x="41076" y="225495"/>
                  </a:lnTo>
                  <a:lnTo>
                    <a:pt x="79736" y="205828"/>
                  </a:lnTo>
                  <a:lnTo>
                    <a:pt x="96033" y="198436"/>
                  </a:lnTo>
                  <a:lnTo>
                    <a:pt x="135292" y="188246"/>
                  </a:lnTo>
                  <a:lnTo>
                    <a:pt x="152215" y="184342"/>
                  </a:lnTo>
                  <a:lnTo>
                    <a:pt x="170294" y="179090"/>
                  </a:lnTo>
                  <a:lnTo>
                    <a:pt x="205440" y="177831"/>
                  </a:lnTo>
                  <a:lnTo>
                    <a:pt x="211303" y="180320"/>
                  </a:lnTo>
                  <a:lnTo>
                    <a:pt x="217044" y="183622"/>
                  </a:lnTo>
                  <a:lnTo>
                    <a:pt x="222731" y="185089"/>
                  </a:lnTo>
                  <a:lnTo>
                    <a:pt x="224624" y="186421"/>
                  </a:lnTo>
                  <a:lnTo>
                    <a:pt x="225886" y="188250"/>
                  </a:lnTo>
                  <a:lnTo>
                    <a:pt x="228229" y="192791"/>
                  </a:lnTo>
                  <a:lnTo>
                    <a:pt x="233896" y="200636"/>
                  </a:lnTo>
                  <a:lnTo>
                    <a:pt x="236934" y="208919"/>
                  </a:lnTo>
                  <a:lnTo>
                    <a:pt x="242434" y="217331"/>
                  </a:lnTo>
                  <a:lnTo>
                    <a:pt x="244481" y="226722"/>
                  </a:lnTo>
                  <a:lnTo>
                    <a:pt x="245310" y="256470"/>
                  </a:lnTo>
                  <a:lnTo>
                    <a:pt x="236719" y="284236"/>
                  </a:lnTo>
                  <a:lnTo>
                    <a:pt x="208620" y="323366"/>
                  </a:lnTo>
                  <a:lnTo>
                    <a:pt x="167846" y="354416"/>
                  </a:lnTo>
                  <a:lnTo>
                    <a:pt x="149317" y="365700"/>
                  </a:lnTo>
                  <a:lnTo>
                    <a:pt x="108446" y="380920"/>
                  </a:lnTo>
                  <a:lnTo>
                    <a:pt x="88547" y="386932"/>
                  </a:lnTo>
                  <a:lnTo>
                    <a:pt x="47861" y="395134"/>
                  </a:lnTo>
                  <a:lnTo>
                    <a:pt x="7130" y="397821"/>
                  </a:lnTo>
                  <a:lnTo>
                    <a:pt x="4690" y="396917"/>
                  </a:lnTo>
                  <a:lnTo>
                    <a:pt x="3063" y="395373"/>
                  </a:lnTo>
                  <a:lnTo>
                    <a:pt x="453" y="390631"/>
                  </a:lnTo>
                  <a:lnTo>
                    <a:pt x="0" y="385314"/>
                  </a:lnTo>
                  <a:lnTo>
                    <a:pt x="2403" y="380407"/>
                  </a:lnTo>
                  <a:lnTo>
                    <a:pt x="8277" y="372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45"/>
            <p:cNvSpPr/>
            <p:nvPr/>
          </p:nvSpPr>
          <p:spPr>
            <a:xfrm>
              <a:off x="2413045" y="1244983"/>
              <a:ext cx="313223" cy="380225"/>
            </a:xfrm>
            <a:custGeom>
              <a:avLst/>
              <a:gdLst/>
              <a:ahLst/>
              <a:cxnLst/>
              <a:rect l="0" t="0" r="0" b="0"/>
              <a:pathLst>
                <a:path w="313223" h="380225">
                  <a:moveTo>
                    <a:pt x="110022" y="101217"/>
                  </a:moveTo>
                  <a:lnTo>
                    <a:pt x="105527" y="96722"/>
                  </a:lnTo>
                  <a:lnTo>
                    <a:pt x="100812" y="94516"/>
                  </a:lnTo>
                  <a:lnTo>
                    <a:pt x="98237" y="93927"/>
                  </a:lnTo>
                  <a:lnTo>
                    <a:pt x="96521" y="92594"/>
                  </a:lnTo>
                  <a:lnTo>
                    <a:pt x="93541" y="85564"/>
                  </a:lnTo>
                  <a:lnTo>
                    <a:pt x="93092" y="64146"/>
                  </a:lnTo>
                  <a:lnTo>
                    <a:pt x="94031" y="62392"/>
                  </a:lnTo>
                  <a:lnTo>
                    <a:pt x="95599" y="61222"/>
                  </a:lnTo>
                  <a:lnTo>
                    <a:pt x="97584" y="60443"/>
                  </a:lnTo>
                  <a:lnTo>
                    <a:pt x="98908" y="58982"/>
                  </a:lnTo>
                  <a:lnTo>
                    <a:pt x="103541" y="49879"/>
                  </a:lnTo>
                  <a:lnTo>
                    <a:pt x="121427" y="30630"/>
                  </a:lnTo>
                  <a:lnTo>
                    <a:pt x="134306" y="22185"/>
                  </a:lnTo>
                  <a:lnTo>
                    <a:pt x="176154" y="9407"/>
                  </a:lnTo>
                  <a:lnTo>
                    <a:pt x="218474" y="0"/>
                  </a:lnTo>
                  <a:lnTo>
                    <a:pt x="226584" y="2296"/>
                  </a:lnTo>
                  <a:lnTo>
                    <a:pt x="233323" y="5511"/>
                  </a:lnTo>
                  <a:lnTo>
                    <a:pt x="242406" y="8262"/>
                  </a:lnTo>
                  <a:lnTo>
                    <a:pt x="251056" y="13677"/>
                  </a:lnTo>
                  <a:lnTo>
                    <a:pt x="259577" y="16640"/>
                  </a:lnTo>
                  <a:lnTo>
                    <a:pt x="265234" y="20666"/>
                  </a:lnTo>
                  <a:lnTo>
                    <a:pt x="268375" y="28101"/>
                  </a:lnTo>
                  <a:lnTo>
                    <a:pt x="270845" y="66107"/>
                  </a:lnTo>
                  <a:lnTo>
                    <a:pt x="269939" y="87418"/>
                  </a:lnTo>
                  <a:lnTo>
                    <a:pt x="264126" y="103191"/>
                  </a:lnTo>
                  <a:lnTo>
                    <a:pt x="242623" y="143876"/>
                  </a:lnTo>
                  <a:lnTo>
                    <a:pt x="221234" y="182161"/>
                  </a:lnTo>
                  <a:lnTo>
                    <a:pt x="181607" y="216849"/>
                  </a:lnTo>
                  <a:lnTo>
                    <a:pt x="146801" y="255282"/>
                  </a:lnTo>
                  <a:lnTo>
                    <a:pt x="112852" y="292779"/>
                  </a:lnTo>
                  <a:lnTo>
                    <a:pt x="71688" y="322470"/>
                  </a:lnTo>
                  <a:lnTo>
                    <a:pt x="32009" y="351510"/>
                  </a:lnTo>
                  <a:lnTo>
                    <a:pt x="11580" y="368310"/>
                  </a:lnTo>
                  <a:lnTo>
                    <a:pt x="5749" y="370443"/>
                  </a:lnTo>
                  <a:lnTo>
                    <a:pt x="3818" y="371953"/>
                  </a:lnTo>
                  <a:lnTo>
                    <a:pt x="106" y="380224"/>
                  </a:lnTo>
                  <a:lnTo>
                    <a:pt x="0" y="376006"/>
                  </a:lnTo>
                  <a:lnTo>
                    <a:pt x="925" y="374721"/>
                  </a:lnTo>
                  <a:lnTo>
                    <a:pt x="4463" y="373293"/>
                  </a:lnTo>
                  <a:lnTo>
                    <a:pt x="5782" y="371971"/>
                  </a:lnTo>
                  <a:lnTo>
                    <a:pt x="7249" y="367994"/>
                  </a:lnTo>
                  <a:lnTo>
                    <a:pt x="8581" y="366557"/>
                  </a:lnTo>
                  <a:lnTo>
                    <a:pt x="25530" y="357150"/>
                  </a:lnTo>
                  <a:lnTo>
                    <a:pt x="28294" y="356506"/>
                  </a:lnTo>
                  <a:lnTo>
                    <a:pt x="36678" y="351104"/>
                  </a:lnTo>
                  <a:lnTo>
                    <a:pt x="47939" y="341792"/>
                  </a:lnTo>
                  <a:lnTo>
                    <a:pt x="59223" y="336468"/>
                  </a:lnTo>
                  <a:lnTo>
                    <a:pt x="66017" y="331131"/>
                  </a:lnTo>
                  <a:lnTo>
                    <a:pt x="99564" y="321709"/>
                  </a:lnTo>
                  <a:lnTo>
                    <a:pt x="138169" y="321353"/>
                  </a:lnTo>
                  <a:lnTo>
                    <a:pt x="180108" y="321350"/>
                  </a:lnTo>
                  <a:lnTo>
                    <a:pt x="217184" y="320410"/>
                  </a:lnTo>
                  <a:lnTo>
                    <a:pt x="243026" y="314061"/>
                  </a:lnTo>
                  <a:lnTo>
                    <a:pt x="255212" y="313232"/>
                  </a:lnTo>
                  <a:lnTo>
                    <a:pt x="292255" y="320841"/>
                  </a:lnTo>
                  <a:lnTo>
                    <a:pt x="313222" y="321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46"/>
            <p:cNvSpPr/>
            <p:nvPr/>
          </p:nvSpPr>
          <p:spPr>
            <a:xfrm>
              <a:off x="1507067" y="1464733"/>
              <a:ext cx="220134" cy="228601"/>
            </a:xfrm>
            <a:custGeom>
              <a:avLst/>
              <a:gdLst/>
              <a:ahLst/>
              <a:cxnLst/>
              <a:rect l="0" t="0" r="0" b="0"/>
              <a:pathLst>
                <a:path w="220134" h="228601">
                  <a:moveTo>
                    <a:pt x="220133" y="0"/>
                  </a:moveTo>
                  <a:lnTo>
                    <a:pt x="215639" y="0"/>
                  </a:lnTo>
                  <a:lnTo>
                    <a:pt x="210923" y="2509"/>
                  </a:lnTo>
                  <a:lnTo>
                    <a:pt x="171093" y="33886"/>
                  </a:lnTo>
                  <a:lnTo>
                    <a:pt x="155454" y="48921"/>
                  </a:lnTo>
                  <a:lnTo>
                    <a:pt x="123069" y="88372"/>
                  </a:lnTo>
                  <a:lnTo>
                    <a:pt x="81971" y="129689"/>
                  </a:lnTo>
                  <a:lnTo>
                    <a:pt x="46016" y="171469"/>
                  </a:lnTo>
                  <a:lnTo>
                    <a:pt x="19777" y="205165"/>
                  </a:lnTo>
                  <a:lnTo>
                    <a:pt x="11295" y="211622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47"/>
            <p:cNvSpPr/>
            <p:nvPr/>
          </p:nvSpPr>
          <p:spPr>
            <a:xfrm>
              <a:off x="1498600" y="1481667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21898" y="22839"/>
                  </a:lnTo>
                  <a:lnTo>
                    <a:pt x="27217" y="33918"/>
                  </a:lnTo>
                  <a:lnTo>
                    <a:pt x="30911" y="39534"/>
                  </a:lnTo>
                  <a:lnTo>
                    <a:pt x="33932" y="47984"/>
                  </a:lnTo>
                  <a:lnTo>
                    <a:pt x="62122" y="86312"/>
                  </a:lnTo>
                  <a:lnTo>
                    <a:pt x="104319" y="121346"/>
                  </a:lnTo>
                  <a:lnTo>
                    <a:pt x="121029" y="135465"/>
                  </a:lnTo>
                  <a:lnTo>
                    <a:pt x="143409" y="152400"/>
                  </a:lnTo>
                  <a:lnTo>
                    <a:pt x="163329" y="169333"/>
                  </a:lnTo>
                  <a:lnTo>
                    <a:pt x="177800" y="177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48"/>
            <p:cNvSpPr/>
            <p:nvPr/>
          </p:nvSpPr>
          <p:spPr>
            <a:xfrm>
              <a:off x="3683000" y="1400591"/>
              <a:ext cx="211668" cy="13343"/>
            </a:xfrm>
            <a:custGeom>
              <a:avLst/>
              <a:gdLst/>
              <a:ahLst/>
              <a:cxnLst/>
              <a:rect l="0" t="0" r="0" b="0"/>
              <a:pathLst>
                <a:path w="211668" h="13343">
                  <a:moveTo>
                    <a:pt x="0" y="13342"/>
                  </a:moveTo>
                  <a:lnTo>
                    <a:pt x="40460" y="13342"/>
                  </a:lnTo>
                  <a:lnTo>
                    <a:pt x="54740" y="12402"/>
                  </a:lnTo>
                  <a:lnTo>
                    <a:pt x="87587" y="5660"/>
                  </a:lnTo>
                  <a:lnTo>
                    <a:pt x="127006" y="4922"/>
                  </a:lnTo>
                  <a:lnTo>
                    <a:pt x="155223" y="3941"/>
                  </a:lnTo>
                  <a:lnTo>
                    <a:pt x="172156" y="0"/>
                  </a:lnTo>
                  <a:lnTo>
                    <a:pt x="211667" y="4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49"/>
            <p:cNvSpPr/>
            <p:nvPr/>
          </p:nvSpPr>
          <p:spPr>
            <a:xfrm>
              <a:off x="3158067" y="1303867"/>
              <a:ext cx="262467" cy="228601"/>
            </a:xfrm>
            <a:custGeom>
              <a:avLst/>
              <a:gdLst/>
              <a:ahLst/>
              <a:cxnLst/>
              <a:rect l="0" t="0" r="0" b="0"/>
              <a:pathLst>
                <a:path w="262467" h="228601">
                  <a:moveTo>
                    <a:pt x="262466" y="0"/>
                  </a:moveTo>
                  <a:lnTo>
                    <a:pt x="246740" y="0"/>
                  </a:lnTo>
                  <a:lnTo>
                    <a:pt x="205075" y="39519"/>
                  </a:lnTo>
                  <a:lnTo>
                    <a:pt x="165628" y="71670"/>
                  </a:lnTo>
                  <a:lnTo>
                    <a:pt x="126948" y="103430"/>
                  </a:lnTo>
                  <a:lnTo>
                    <a:pt x="87485" y="133928"/>
                  </a:lnTo>
                  <a:lnTo>
                    <a:pt x="48918" y="166412"/>
                  </a:lnTo>
                  <a:lnTo>
                    <a:pt x="14154" y="20590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50"/>
            <p:cNvSpPr/>
            <p:nvPr/>
          </p:nvSpPr>
          <p:spPr>
            <a:xfrm>
              <a:off x="4225258" y="1153290"/>
              <a:ext cx="278862" cy="258841"/>
            </a:xfrm>
            <a:custGeom>
              <a:avLst/>
              <a:gdLst/>
              <a:ahLst/>
              <a:cxnLst/>
              <a:rect l="0" t="0" r="0" b="0"/>
              <a:pathLst>
                <a:path w="278862" h="258841">
                  <a:moveTo>
                    <a:pt x="84275" y="48977"/>
                  </a:moveTo>
                  <a:lnTo>
                    <a:pt x="84275" y="40541"/>
                  </a:lnTo>
                  <a:lnTo>
                    <a:pt x="79781" y="45014"/>
                  </a:lnTo>
                  <a:lnTo>
                    <a:pt x="77574" y="49724"/>
                  </a:lnTo>
                  <a:lnTo>
                    <a:pt x="73455" y="61783"/>
                  </a:lnTo>
                  <a:lnTo>
                    <a:pt x="71417" y="65981"/>
                  </a:lnTo>
                  <a:lnTo>
                    <a:pt x="69118" y="68779"/>
                  </a:lnTo>
                  <a:lnTo>
                    <a:pt x="64055" y="71889"/>
                  </a:lnTo>
                  <a:lnTo>
                    <a:pt x="62328" y="74600"/>
                  </a:lnTo>
                  <a:lnTo>
                    <a:pt x="57049" y="89960"/>
                  </a:lnTo>
                  <a:lnTo>
                    <a:pt x="37167" y="119654"/>
                  </a:lnTo>
                  <a:lnTo>
                    <a:pt x="27040" y="144869"/>
                  </a:lnTo>
                  <a:lnTo>
                    <a:pt x="11769" y="165375"/>
                  </a:lnTo>
                  <a:lnTo>
                    <a:pt x="6297" y="182628"/>
                  </a:lnTo>
                  <a:lnTo>
                    <a:pt x="4067" y="186055"/>
                  </a:lnTo>
                  <a:lnTo>
                    <a:pt x="930" y="199868"/>
                  </a:lnTo>
                  <a:lnTo>
                    <a:pt x="0" y="211382"/>
                  </a:lnTo>
                  <a:lnTo>
                    <a:pt x="2291" y="217740"/>
                  </a:lnTo>
                  <a:lnTo>
                    <a:pt x="5505" y="223701"/>
                  </a:lnTo>
                  <a:lnTo>
                    <a:pt x="6933" y="229486"/>
                  </a:lnTo>
                  <a:lnTo>
                    <a:pt x="12584" y="235193"/>
                  </a:lnTo>
                  <a:lnTo>
                    <a:pt x="20427" y="239925"/>
                  </a:lnTo>
                  <a:lnTo>
                    <a:pt x="33128" y="245471"/>
                  </a:lnTo>
                  <a:lnTo>
                    <a:pt x="36066" y="247706"/>
                  </a:lnTo>
                  <a:lnTo>
                    <a:pt x="44348" y="250190"/>
                  </a:lnTo>
                  <a:lnTo>
                    <a:pt x="82721" y="258704"/>
                  </a:lnTo>
                  <a:lnTo>
                    <a:pt x="94873" y="258840"/>
                  </a:lnTo>
                  <a:lnTo>
                    <a:pt x="135189" y="251945"/>
                  </a:lnTo>
                  <a:lnTo>
                    <a:pt x="177345" y="237797"/>
                  </a:lnTo>
                  <a:lnTo>
                    <a:pt x="199730" y="226724"/>
                  </a:lnTo>
                  <a:lnTo>
                    <a:pt x="238767" y="203256"/>
                  </a:lnTo>
                  <a:lnTo>
                    <a:pt x="270480" y="160964"/>
                  </a:lnTo>
                  <a:lnTo>
                    <a:pt x="273323" y="157501"/>
                  </a:lnTo>
                  <a:lnTo>
                    <a:pt x="276482" y="148637"/>
                  </a:lnTo>
                  <a:lnTo>
                    <a:pt x="278861" y="110952"/>
                  </a:lnTo>
                  <a:lnTo>
                    <a:pt x="278039" y="94284"/>
                  </a:lnTo>
                  <a:lnTo>
                    <a:pt x="264564" y="63794"/>
                  </a:lnTo>
                  <a:lnTo>
                    <a:pt x="250743" y="46619"/>
                  </a:lnTo>
                  <a:lnTo>
                    <a:pt x="211053" y="23595"/>
                  </a:lnTo>
                  <a:lnTo>
                    <a:pt x="177205" y="10409"/>
                  </a:lnTo>
                  <a:lnTo>
                    <a:pt x="140009" y="1155"/>
                  </a:lnTo>
                  <a:lnTo>
                    <a:pt x="118976" y="0"/>
                  </a:lnTo>
                  <a:lnTo>
                    <a:pt x="67342" y="15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51"/>
            <p:cNvSpPr/>
            <p:nvPr/>
          </p:nvSpPr>
          <p:spPr>
            <a:xfrm>
              <a:off x="1998173" y="1498600"/>
              <a:ext cx="211628" cy="16934"/>
            </a:xfrm>
            <a:custGeom>
              <a:avLst/>
              <a:gdLst/>
              <a:ahLst/>
              <a:cxnLst/>
              <a:rect l="0" t="0" r="0" b="0"/>
              <a:pathLst>
                <a:path w="211628" h="16934">
                  <a:moveTo>
                    <a:pt x="16894" y="16933"/>
                  </a:moveTo>
                  <a:lnTo>
                    <a:pt x="0" y="16933"/>
                  </a:lnTo>
                  <a:lnTo>
                    <a:pt x="28226" y="16933"/>
                  </a:lnTo>
                  <a:lnTo>
                    <a:pt x="33847" y="14425"/>
                  </a:lnTo>
                  <a:lnTo>
                    <a:pt x="36662" y="12439"/>
                  </a:lnTo>
                  <a:lnTo>
                    <a:pt x="49614" y="9643"/>
                  </a:lnTo>
                  <a:lnTo>
                    <a:pt x="81729" y="7595"/>
                  </a:lnTo>
                  <a:lnTo>
                    <a:pt x="104612" y="1779"/>
                  </a:lnTo>
                  <a:lnTo>
                    <a:pt x="143418" y="156"/>
                  </a:lnTo>
                  <a:lnTo>
                    <a:pt x="183377" y="9"/>
                  </a:lnTo>
                  <a:lnTo>
                    <a:pt x="2116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52"/>
            <p:cNvSpPr/>
            <p:nvPr/>
          </p:nvSpPr>
          <p:spPr>
            <a:xfrm>
              <a:off x="2887133" y="1380067"/>
              <a:ext cx="152401" cy="8467"/>
            </a:xfrm>
            <a:custGeom>
              <a:avLst/>
              <a:gdLst/>
              <a:ahLst/>
              <a:cxnLst/>
              <a:rect l="0" t="0" r="0" b="0"/>
              <a:pathLst>
                <a:path w="152401" h="8467">
                  <a:moveTo>
                    <a:pt x="0" y="8466"/>
                  </a:moveTo>
                  <a:lnTo>
                    <a:pt x="36730" y="8466"/>
                  </a:lnTo>
                  <a:lnTo>
                    <a:pt x="42352" y="5958"/>
                  </a:lnTo>
                  <a:lnTo>
                    <a:pt x="47986" y="2648"/>
                  </a:lnTo>
                  <a:lnTo>
                    <a:pt x="59269" y="523"/>
                  </a:lnTo>
                  <a:lnTo>
                    <a:pt x="100451" y="2"/>
                  </a:lnTo>
                  <a:lnTo>
                    <a:pt x="142753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53"/>
            <p:cNvSpPr/>
            <p:nvPr/>
          </p:nvSpPr>
          <p:spPr>
            <a:xfrm>
              <a:off x="4064000" y="1193833"/>
              <a:ext cx="76095" cy="270901"/>
            </a:xfrm>
            <a:custGeom>
              <a:avLst/>
              <a:gdLst/>
              <a:ahLst/>
              <a:cxnLst/>
              <a:rect l="0" t="0" r="0" b="0"/>
              <a:pathLst>
                <a:path w="76095" h="270901">
                  <a:moveTo>
                    <a:pt x="50800" y="16900"/>
                  </a:moveTo>
                  <a:lnTo>
                    <a:pt x="58089" y="9611"/>
                  </a:lnTo>
                  <a:lnTo>
                    <a:pt x="58918" y="4288"/>
                  </a:lnTo>
                  <a:lnTo>
                    <a:pt x="59975" y="2847"/>
                  </a:lnTo>
                  <a:lnTo>
                    <a:pt x="67196" y="135"/>
                  </a:lnTo>
                  <a:lnTo>
                    <a:pt x="67375" y="79"/>
                  </a:lnTo>
                  <a:lnTo>
                    <a:pt x="72122" y="0"/>
                  </a:lnTo>
                  <a:lnTo>
                    <a:pt x="73482" y="930"/>
                  </a:lnTo>
                  <a:lnTo>
                    <a:pt x="74388" y="2490"/>
                  </a:lnTo>
                  <a:lnTo>
                    <a:pt x="75962" y="8592"/>
                  </a:lnTo>
                  <a:lnTo>
                    <a:pt x="76094" y="12580"/>
                  </a:lnTo>
                  <a:lnTo>
                    <a:pt x="75189" y="14020"/>
                  </a:lnTo>
                  <a:lnTo>
                    <a:pt x="73644" y="14980"/>
                  </a:lnTo>
                  <a:lnTo>
                    <a:pt x="71674" y="15620"/>
                  </a:lnTo>
                  <a:lnTo>
                    <a:pt x="70360" y="16988"/>
                  </a:lnTo>
                  <a:lnTo>
                    <a:pt x="68901" y="21016"/>
                  </a:lnTo>
                  <a:lnTo>
                    <a:pt x="67023" y="31267"/>
                  </a:lnTo>
                  <a:lnTo>
                    <a:pt x="61983" y="40494"/>
                  </a:lnTo>
                  <a:lnTo>
                    <a:pt x="58564" y="64100"/>
                  </a:lnTo>
                  <a:lnTo>
                    <a:pt x="53518" y="74055"/>
                  </a:lnTo>
                  <a:lnTo>
                    <a:pt x="50664" y="87562"/>
                  </a:lnTo>
                  <a:lnTo>
                    <a:pt x="45220" y="98881"/>
                  </a:lnTo>
                  <a:lnTo>
                    <a:pt x="42248" y="112792"/>
                  </a:lnTo>
                  <a:lnTo>
                    <a:pt x="36768" y="124230"/>
                  </a:lnTo>
                  <a:lnTo>
                    <a:pt x="28123" y="163575"/>
                  </a:lnTo>
                  <a:lnTo>
                    <a:pt x="23051" y="192765"/>
                  </a:lnTo>
                  <a:lnTo>
                    <a:pt x="11920" y="214375"/>
                  </a:lnTo>
                  <a:lnTo>
                    <a:pt x="9149" y="230502"/>
                  </a:lnTo>
                  <a:lnTo>
                    <a:pt x="7616" y="251225"/>
                  </a:lnTo>
                  <a:lnTo>
                    <a:pt x="0" y="270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54"/>
            <p:cNvSpPr/>
            <p:nvPr/>
          </p:nvSpPr>
          <p:spPr>
            <a:xfrm>
              <a:off x="2083977" y="1430867"/>
              <a:ext cx="24224" cy="169334"/>
            </a:xfrm>
            <a:custGeom>
              <a:avLst/>
              <a:gdLst/>
              <a:ahLst/>
              <a:cxnLst/>
              <a:rect l="0" t="0" r="0" b="0"/>
              <a:pathLst>
                <a:path w="24224" h="169334">
                  <a:moveTo>
                    <a:pt x="24223" y="0"/>
                  </a:moveTo>
                  <a:lnTo>
                    <a:pt x="19728" y="0"/>
                  </a:lnTo>
                  <a:lnTo>
                    <a:pt x="18404" y="940"/>
                  </a:lnTo>
                  <a:lnTo>
                    <a:pt x="17522" y="2508"/>
                  </a:lnTo>
                  <a:lnTo>
                    <a:pt x="15860" y="8118"/>
                  </a:lnTo>
                  <a:lnTo>
                    <a:pt x="15756" y="48049"/>
                  </a:lnTo>
                  <a:lnTo>
                    <a:pt x="15756" y="53654"/>
                  </a:lnTo>
                  <a:lnTo>
                    <a:pt x="13248" y="59280"/>
                  </a:lnTo>
                  <a:lnTo>
                    <a:pt x="9938" y="64917"/>
                  </a:lnTo>
                  <a:lnTo>
                    <a:pt x="7813" y="76201"/>
                  </a:lnTo>
                  <a:lnTo>
                    <a:pt x="7291" y="116651"/>
                  </a:lnTo>
                  <a:lnTo>
                    <a:pt x="7290" y="146407"/>
                  </a:lnTo>
                  <a:lnTo>
                    <a:pt x="6349" y="148404"/>
                  </a:lnTo>
                  <a:lnTo>
                    <a:pt x="4781" y="149736"/>
                  </a:lnTo>
                  <a:lnTo>
                    <a:pt x="2795" y="150624"/>
                  </a:lnTo>
                  <a:lnTo>
                    <a:pt x="1471" y="152157"/>
                  </a:lnTo>
                  <a:lnTo>
                    <a:pt x="0" y="156368"/>
                  </a:lnTo>
                  <a:lnTo>
                    <a:pt x="548" y="158808"/>
                  </a:lnTo>
                  <a:lnTo>
                    <a:pt x="7290" y="169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62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Module 7 – 5.1 Solving Equations: Isolating the Variable – Addition and Subtraction</vt:lpstr>
      <vt:lpstr>Module 7 – 5.1 Solving Equations: Isolating the Variable – Addition and Subtraction</vt:lpstr>
      <vt:lpstr>PowerPoint Presentation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 – 5.1 Solving Equations: Isolating the Variable – Addition and Subtraction</dc:title>
  <dc:creator>R Lenny DeVore</dc:creator>
  <cp:lastModifiedBy>R Lenny DeVore</cp:lastModifiedBy>
  <cp:revision>6</cp:revision>
  <dcterms:created xsi:type="dcterms:W3CDTF">2019-03-02T15:06:01Z</dcterms:created>
  <dcterms:modified xsi:type="dcterms:W3CDTF">2019-03-05T19:36:34Z</dcterms:modified>
</cp:coreProperties>
</file>