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59" d="100"/>
          <a:sy n="59" d="100"/>
        </p:scale>
        <p:origin x="3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0EB8-5FFF-465B-919C-32E661A32CFA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E3FF-908D-4CCA-8D98-B74832DBD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56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0EB8-5FFF-465B-919C-32E661A32CFA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E3FF-908D-4CCA-8D98-B74832DBD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15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0EB8-5FFF-465B-919C-32E661A32CFA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E3FF-908D-4CCA-8D98-B74832DBD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61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0EB8-5FFF-465B-919C-32E661A32CFA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E3FF-908D-4CCA-8D98-B74832DBD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81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0EB8-5FFF-465B-919C-32E661A32CFA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E3FF-908D-4CCA-8D98-B74832DBD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75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0EB8-5FFF-465B-919C-32E661A32CFA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E3FF-908D-4CCA-8D98-B74832DBD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2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0EB8-5FFF-465B-919C-32E661A32CFA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E3FF-908D-4CCA-8D98-B74832DBD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547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0EB8-5FFF-465B-919C-32E661A32CFA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E3FF-908D-4CCA-8D98-B74832DBD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9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0EB8-5FFF-465B-919C-32E661A32CFA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E3FF-908D-4CCA-8D98-B74832DBD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10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0EB8-5FFF-465B-919C-32E661A32CFA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E3FF-908D-4CCA-8D98-B74832DBD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45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0EB8-5FFF-465B-919C-32E661A32CFA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9E3FF-908D-4CCA-8D98-B74832DBD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3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00EB8-5FFF-465B-919C-32E661A32CFA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9E3FF-908D-4CCA-8D98-B74832DBD3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6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Module 7 – </a:t>
            </a:r>
            <a:r>
              <a:rPr lang="en-US" sz="3600" dirty="0" smtClean="0"/>
              <a:t>5.5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dirty="0" smtClean="0"/>
              <a:t>Solving </a:t>
            </a:r>
            <a:r>
              <a:rPr lang="en-US" sz="3100" dirty="0" smtClean="0"/>
              <a:t>Linear Expressions</a:t>
            </a:r>
            <a:endParaRPr lang="en-US" sz="31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7"/>
            <a:ext cx="2238375" cy="389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9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Module 7 – 5.5 Solving Linear Expressions</vt:lpstr>
    </vt:vector>
  </TitlesOfParts>
  <Company>Mountain Home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7 – 5.1 Solving Equations: Isolating the Variable – Addition and Subtraction</dc:title>
  <dc:creator>R Lenny DeVore</dc:creator>
  <cp:lastModifiedBy>R Lenny DeVore</cp:lastModifiedBy>
  <cp:revision>5</cp:revision>
  <dcterms:created xsi:type="dcterms:W3CDTF">2019-03-02T15:06:01Z</dcterms:created>
  <dcterms:modified xsi:type="dcterms:W3CDTF">2019-03-09T15:21:20Z</dcterms:modified>
</cp:coreProperties>
</file>