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4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D24B-F980-4BD1-B77D-B2AAFECDE6D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BABE8-07E7-4BF4-AE48-ECFEAE6B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1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Distributive Property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3906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Distributive Property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Linear Expressions</dc:title>
  <dc:creator>R Lenny DeVore</dc:creator>
  <cp:lastModifiedBy>R Lenny DeVore</cp:lastModifiedBy>
  <cp:revision>2</cp:revision>
  <dcterms:created xsi:type="dcterms:W3CDTF">2019-03-16T15:01:10Z</dcterms:created>
  <dcterms:modified xsi:type="dcterms:W3CDTF">2019-03-16T15:06:55Z</dcterms:modified>
</cp:coreProperties>
</file>